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03" r:id="rId2"/>
    <p:sldId id="304" r:id="rId3"/>
    <p:sldId id="305" r:id="rId4"/>
    <p:sldId id="257" r:id="rId5"/>
    <p:sldId id="259" r:id="rId6"/>
    <p:sldId id="258" r:id="rId7"/>
    <p:sldId id="260" r:id="rId8"/>
    <p:sldId id="262" r:id="rId9"/>
    <p:sldId id="265" r:id="rId10"/>
    <p:sldId id="263" r:id="rId11"/>
    <p:sldId id="268" r:id="rId12"/>
    <p:sldId id="267" r:id="rId13"/>
    <p:sldId id="271" r:id="rId14"/>
    <p:sldId id="274" r:id="rId15"/>
    <p:sldId id="277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90" r:id="rId26"/>
    <p:sldId id="291" r:id="rId27"/>
    <p:sldId id="269" r:id="rId28"/>
    <p:sldId id="270" r:id="rId29"/>
    <p:sldId id="301" r:id="rId3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937" userDrawn="1">
          <p15:clr>
            <a:srgbClr val="A4A3A4"/>
          </p15:clr>
        </p15:guide>
        <p15:guide id="3" pos="4384">
          <p15:clr>
            <a:srgbClr val="A4A3A4"/>
          </p15:clr>
        </p15:guide>
        <p15:guide id="4" orient="horz" pos="20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3300"/>
    <a:srgbClr val="000000"/>
    <a:srgbClr val="FF66CC"/>
    <a:srgbClr val="5B9BD5"/>
    <a:srgbClr val="BDD7EE"/>
    <a:srgbClr val="00B7FF"/>
    <a:srgbClr val="990099"/>
    <a:srgbClr val="FFE699"/>
    <a:srgbClr val="0D0D0D"/>
    <a:srgbClr val="AF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8" autoAdjust="0"/>
    <p:restoredTop sz="94660"/>
  </p:normalViewPr>
  <p:slideViewPr>
    <p:cSldViewPr showGuides="1">
      <p:cViewPr varScale="1">
        <p:scale>
          <a:sx n="114" d="100"/>
          <a:sy n="114" d="100"/>
        </p:scale>
        <p:origin x="294" y="102"/>
      </p:cViewPr>
      <p:guideLst>
        <p:guide orient="horz" pos="3113"/>
        <p:guide pos="937"/>
        <p:guide pos="4384"/>
        <p:guide orient="horz" pos="2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CEC93-31C6-4968-B990-1285529F26D2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34051-B268-431F-B692-0EDCC7A39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394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0B33E-C5BA-48D3-85F8-A1D67F67707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871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0B33E-C5BA-48D3-85F8-A1D67F67707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916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CBBEE-3FE4-482F-88B7-127A9299EB7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2004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C1114-3696-4E55-8D2C-C2C3A21E2E0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4947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5BFD4-3113-4395-9A0F-7095D64E812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7753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8403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83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3E8F7-1008-4AC8-9CA6-4B356A45F60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2557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43609-D592-4D45-A610-A54EF42AA7C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275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03F56-4D49-4F53-9BCA-0FC35E6B301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8966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A20A2-B757-4BFA-A88A-C4C577FA428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0907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DD647-CFAF-4EAF-9A1C-9E27A87AB9A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8475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671FF-4C0A-4E83-B06F-5285E20F74A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0460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B7754-A13F-4F34-AF98-AAF130CECC6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0010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4B128-305A-4226-8557-2B48BF934DF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6251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E88E5F2-2A87-4DDA-BEC1-4B03209D55E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microsoft.com/office/2007/relationships/media" Target="../media/media15.m4a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audio" Target="../media/media16.m4a"/><Relationship Id="rId11" Type="http://schemas.openxmlformats.org/officeDocument/2006/relationships/audio" Target="../media/audio6.wav"/><Relationship Id="rId5" Type="http://schemas.microsoft.com/office/2007/relationships/media" Target="../media/media16.m4a"/><Relationship Id="rId10" Type="http://schemas.openxmlformats.org/officeDocument/2006/relationships/image" Target="../media/image2.png"/><Relationship Id="rId4" Type="http://schemas.openxmlformats.org/officeDocument/2006/relationships/audio" Target="../media/media15.m4a"/><Relationship Id="rId9" Type="http://schemas.openxmlformats.org/officeDocument/2006/relationships/image" Target="../media/image8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2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90.png"/><Relationship Id="rId12" Type="http://schemas.openxmlformats.org/officeDocument/2006/relationships/image" Target="../media/image2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2.png"/><Relationship Id="rId5" Type="http://schemas.openxmlformats.org/officeDocument/2006/relationships/image" Target="../media/image96.jpg"/><Relationship Id="rId4" Type="http://schemas.openxmlformats.org/officeDocument/2006/relationships/image" Target="../media/image9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3.m4a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audio" Target="../media/media4.m4a"/><Relationship Id="rId5" Type="http://schemas.microsoft.com/office/2007/relationships/media" Target="../media/media4.m4a"/><Relationship Id="rId4" Type="http://schemas.openxmlformats.org/officeDocument/2006/relationships/audio" Target="../media/media3.m4a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4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113.png"/><Relationship Id="rId5" Type="http://schemas.openxmlformats.org/officeDocument/2006/relationships/image" Target="../media/image114.png"/><Relationship Id="rId4" Type="http://schemas.openxmlformats.org/officeDocument/2006/relationships/image" Target="../media/image11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audio" Target="../media/audio7.wav"/><Relationship Id="rId5" Type="http://schemas.openxmlformats.org/officeDocument/2006/relationships/image" Target="../media/image2.png"/><Relationship Id="rId4" Type="http://schemas.openxmlformats.org/officeDocument/2006/relationships/audio" Target="../media/audio7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6.m4a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4a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microsoft.com/office/2007/relationships/media" Target="../media/media9.m4a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audio" Target="../media/media10.m4a"/><Relationship Id="rId5" Type="http://schemas.microsoft.com/office/2007/relationships/media" Target="../media/media10.m4a"/><Relationship Id="rId10" Type="http://schemas.openxmlformats.org/officeDocument/2006/relationships/audio" Target="../media/audio2.wav"/><Relationship Id="rId4" Type="http://schemas.openxmlformats.org/officeDocument/2006/relationships/audio" Target="../media/media9.m4a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63" Type="http://schemas.openxmlformats.org/officeDocument/2006/relationships/image" Target="../media/image61.png"/><Relationship Id="rId68" Type="http://schemas.openxmlformats.org/officeDocument/2006/relationships/image" Target="../media/image66.png"/><Relationship Id="rId84" Type="http://schemas.openxmlformats.org/officeDocument/2006/relationships/image" Target="../media/image2.png"/><Relationship Id="rId16" Type="http://schemas.openxmlformats.org/officeDocument/2006/relationships/image" Target="../media/image14.png"/><Relationship Id="rId11" Type="http://schemas.openxmlformats.org/officeDocument/2006/relationships/image" Target="../media/image9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3" Type="http://schemas.openxmlformats.org/officeDocument/2006/relationships/image" Target="../media/image51.png"/><Relationship Id="rId58" Type="http://schemas.openxmlformats.org/officeDocument/2006/relationships/image" Target="../media/image56.png"/><Relationship Id="rId74" Type="http://schemas.openxmlformats.org/officeDocument/2006/relationships/image" Target="../media/image72.png"/><Relationship Id="rId79" Type="http://schemas.openxmlformats.org/officeDocument/2006/relationships/image" Target="../media/image77.png"/><Relationship Id="rId5" Type="http://schemas.openxmlformats.org/officeDocument/2006/relationships/image" Target="../media/image3.png"/><Relationship Id="rId19" Type="http://schemas.openxmlformats.org/officeDocument/2006/relationships/image" Target="../media/image1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56" Type="http://schemas.openxmlformats.org/officeDocument/2006/relationships/image" Target="../media/image54.png"/><Relationship Id="rId64" Type="http://schemas.openxmlformats.org/officeDocument/2006/relationships/image" Target="../media/image62.png"/><Relationship Id="rId69" Type="http://schemas.openxmlformats.org/officeDocument/2006/relationships/image" Target="../media/image67.png"/><Relationship Id="rId77" Type="http://schemas.openxmlformats.org/officeDocument/2006/relationships/image" Target="../media/image75.png"/><Relationship Id="rId8" Type="http://schemas.openxmlformats.org/officeDocument/2006/relationships/image" Target="../media/image6.png"/><Relationship Id="rId51" Type="http://schemas.openxmlformats.org/officeDocument/2006/relationships/image" Target="../media/image49.png"/><Relationship Id="rId72" Type="http://schemas.openxmlformats.org/officeDocument/2006/relationships/image" Target="../media/image70.png"/><Relationship Id="rId80" Type="http://schemas.openxmlformats.org/officeDocument/2006/relationships/image" Target="../media/image78.png"/><Relationship Id="rId85" Type="http://schemas.openxmlformats.org/officeDocument/2006/relationships/audio" Target="../media/audio3.wav"/><Relationship Id="rId3" Type="http://schemas.openxmlformats.org/officeDocument/2006/relationships/slideLayout" Target="../slideLayouts/slideLayout1.xml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59" Type="http://schemas.openxmlformats.org/officeDocument/2006/relationships/image" Target="../media/image57.png"/><Relationship Id="rId67" Type="http://schemas.openxmlformats.org/officeDocument/2006/relationships/image" Target="../media/image65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Relationship Id="rId54" Type="http://schemas.openxmlformats.org/officeDocument/2006/relationships/image" Target="../media/image52.png"/><Relationship Id="rId62" Type="http://schemas.openxmlformats.org/officeDocument/2006/relationships/image" Target="../media/image60.png"/><Relationship Id="rId70" Type="http://schemas.openxmlformats.org/officeDocument/2006/relationships/image" Target="../media/image68.png"/><Relationship Id="rId75" Type="http://schemas.openxmlformats.org/officeDocument/2006/relationships/image" Target="../media/image73.png"/><Relationship Id="rId83" Type="http://schemas.openxmlformats.org/officeDocument/2006/relationships/image" Target="../media/image81.png"/><Relationship Id="rId1" Type="http://schemas.microsoft.com/office/2007/relationships/media" Target="../media/media11.m4a"/><Relationship Id="rId6" Type="http://schemas.openxmlformats.org/officeDocument/2006/relationships/image" Target="../media/image4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49" Type="http://schemas.openxmlformats.org/officeDocument/2006/relationships/image" Target="../media/image47.png"/><Relationship Id="rId57" Type="http://schemas.openxmlformats.org/officeDocument/2006/relationships/image" Target="../media/image55.png"/><Relationship Id="rId10" Type="http://schemas.openxmlformats.org/officeDocument/2006/relationships/image" Target="../media/image8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52" Type="http://schemas.openxmlformats.org/officeDocument/2006/relationships/image" Target="../media/image50.png"/><Relationship Id="rId60" Type="http://schemas.openxmlformats.org/officeDocument/2006/relationships/image" Target="../media/image58.png"/><Relationship Id="rId65" Type="http://schemas.openxmlformats.org/officeDocument/2006/relationships/image" Target="../media/image63.png"/><Relationship Id="rId73" Type="http://schemas.openxmlformats.org/officeDocument/2006/relationships/image" Target="../media/image71.png"/><Relationship Id="rId78" Type="http://schemas.openxmlformats.org/officeDocument/2006/relationships/image" Target="../media/image76.png"/><Relationship Id="rId81" Type="http://schemas.openxmlformats.org/officeDocument/2006/relationships/image" Target="../media/image79.png"/><Relationship Id="rId4" Type="http://schemas.openxmlformats.org/officeDocument/2006/relationships/audio" Target="../media/audio3.wav"/><Relationship Id="rId9" Type="http://schemas.openxmlformats.org/officeDocument/2006/relationships/image" Target="../media/image7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9" Type="http://schemas.openxmlformats.org/officeDocument/2006/relationships/image" Target="../media/image37.png"/><Relationship Id="rId34" Type="http://schemas.openxmlformats.org/officeDocument/2006/relationships/image" Target="../media/image32.png"/><Relationship Id="rId50" Type="http://schemas.openxmlformats.org/officeDocument/2006/relationships/image" Target="../media/image48.png"/><Relationship Id="rId55" Type="http://schemas.openxmlformats.org/officeDocument/2006/relationships/image" Target="../media/image53.png"/><Relationship Id="rId76" Type="http://schemas.openxmlformats.org/officeDocument/2006/relationships/image" Target="../media/image74.png"/><Relationship Id="rId7" Type="http://schemas.openxmlformats.org/officeDocument/2006/relationships/image" Target="../media/image5.png"/><Relationship Id="rId71" Type="http://schemas.openxmlformats.org/officeDocument/2006/relationships/image" Target="../media/image69.png"/><Relationship Id="rId2" Type="http://schemas.openxmlformats.org/officeDocument/2006/relationships/audio" Target="../media/media11.m4a"/><Relationship Id="rId29" Type="http://schemas.openxmlformats.org/officeDocument/2006/relationships/image" Target="../media/image27.png"/><Relationship Id="rId24" Type="http://schemas.openxmlformats.org/officeDocument/2006/relationships/image" Target="../media/image22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66" Type="http://schemas.openxmlformats.org/officeDocument/2006/relationships/image" Target="../media/image64.png"/><Relationship Id="rId61" Type="http://schemas.openxmlformats.org/officeDocument/2006/relationships/image" Target="../media/image59.png"/><Relationship Id="rId82" Type="http://schemas.openxmlformats.org/officeDocument/2006/relationships/image" Target="../media/image8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audio" Target="../media/audio4.wav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82.png"/><Relationship Id="rId4" Type="http://schemas.openxmlformats.org/officeDocument/2006/relationships/audio" Target="../media/audio4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audio" Target="../media/audio5.wav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83.jpg"/><Relationship Id="rId4" Type="http://schemas.openxmlformats.org/officeDocument/2006/relationships/audio" Target="../media/audio5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2381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568734" y="2569913"/>
            <a:ext cx="3054532" cy="1718174"/>
          </a:xfrm>
          <a:prstGeom prst="roundRect">
            <a:avLst>
              <a:gd name="adj" fmla="val 2381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290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9600" y="67700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24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70"/>
    </mc:Choice>
    <mc:Fallback xmlns="">
      <p:transition advClick="0" advTm="20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7" grpId="0" animBg="1"/>
    </p:bldLst>
  </p:timing>
  <p:extLst>
    <p:ext uri="{E180D4A7-C9FB-4DFB-919C-405C955672EB}">
      <p14:showEvtLst xmlns:p14="http://schemas.microsoft.com/office/powerpoint/2010/main">
        <p14:playEvt time="103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20" name="组合 25919"/>
          <p:cNvGrpSpPr/>
          <p:nvPr/>
        </p:nvGrpSpPr>
        <p:grpSpPr>
          <a:xfrm>
            <a:off x="2751138" y="1230313"/>
            <a:ext cx="6813550" cy="5624512"/>
            <a:chOff x="2751138" y="1230313"/>
            <a:chExt cx="6813550" cy="5624512"/>
          </a:xfrm>
        </p:grpSpPr>
        <p:grpSp>
          <p:nvGrpSpPr>
            <p:cNvPr id="25918" name="组合 25917"/>
            <p:cNvGrpSpPr/>
            <p:nvPr/>
          </p:nvGrpSpPr>
          <p:grpSpPr>
            <a:xfrm>
              <a:off x="2751138" y="1230313"/>
              <a:ext cx="6813550" cy="5624512"/>
              <a:chOff x="2751138" y="1230313"/>
              <a:chExt cx="6813550" cy="5624512"/>
            </a:xfrm>
          </p:grpSpPr>
          <p:grpSp>
            <p:nvGrpSpPr>
              <p:cNvPr id="6" name="Group 406"/>
              <p:cNvGrpSpPr>
                <a:grpSpLocks/>
              </p:cNvGrpSpPr>
              <p:nvPr/>
            </p:nvGrpSpPr>
            <p:grpSpPr bwMode="auto">
              <a:xfrm>
                <a:off x="2757488" y="1230313"/>
                <a:ext cx="6802438" cy="3995738"/>
                <a:chOff x="1737" y="775"/>
                <a:chExt cx="4285" cy="2517"/>
              </a:xfrm>
            </p:grpSpPr>
            <p:sp>
              <p:nvSpPr>
                <p:cNvPr id="25513" name="Freeform 206"/>
                <p:cNvSpPr>
                  <a:spLocks/>
                </p:cNvSpPr>
                <p:nvPr/>
              </p:nvSpPr>
              <p:spPr bwMode="auto">
                <a:xfrm>
                  <a:off x="5743" y="2705"/>
                  <a:ext cx="137" cy="166"/>
                </a:xfrm>
                <a:custGeom>
                  <a:avLst/>
                  <a:gdLst>
                    <a:gd name="T0" fmla="*/ 0 w 137"/>
                    <a:gd name="T1" fmla="*/ 0 h 166"/>
                    <a:gd name="T2" fmla="*/ 132 w 137"/>
                    <a:gd name="T3" fmla="*/ 133 h 166"/>
                    <a:gd name="T4" fmla="*/ 137 w 137"/>
                    <a:gd name="T5" fmla="*/ 166 h 166"/>
                    <a:gd name="T6" fmla="*/ 0 w 137"/>
                    <a:gd name="T7" fmla="*/ 28 h 166"/>
                    <a:gd name="T8" fmla="*/ 0 w 137"/>
                    <a:gd name="T9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" h="166">
                      <a:moveTo>
                        <a:pt x="0" y="0"/>
                      </a:moveTo>
                      <a:lnTo>
                        <a:pt x="132" y="133"/>
                      </a:lnTo>
                      <a:lnTo>
                        <a:pt x="137" y="166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CB00"/>
                </a:solidFill>
                <a:ln w="0">
                  <a:solidFill>
                    <a:srgbClr val="7BCB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14" name="Freeform 207"/>
                <p:cNvSpPr>
                  <a:spLocks/>
                </p:cNvSpPr>
                <p:nvPr/>
              </p:nvSpPr>
              <p:spPr bwMode="auto">
                <a:xfrm>
                  <a:off x="5743" y="2676"/>
                  <a:ext cx="132" cy="162"/>
                </a:xfrm>
                <a:custGeom>
                  <a:avLst/>
                  <a:gdLst>
                    <a:gd name="T0" fmla="*/ 0 w 132"/>
                    <a:gd name="T1" fmla="*/ 0 h 162"/>
                    <a:gd name="T2" fmla="*/ 127 w 132"/>
                    <a:gd name="T3" fmla="*/ 127 h 162"/>
                    <a:gd name="T4" fmla="*/ 132 w 132"/>
                    <a:gd name="T5" fmla="*/ 162 h 162"/>
                    <a:gd name="T6" fmla="*/ 0 w 132"/>
                    <a:gd name="T7" fmla="*/ 29 h 162"/>
                    <a:gd name="T8" fmla="*/ 0 w 132"/>
                    <a:gd name="T9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" h="162">
                      <a:moveTo>
                        <a:pt x="0" y="0"/>
                      </a:moveTo>
                      <a:lnTo>
                        <a:pt x="127" y="127"/>
                      </a:lnTo>
                      <a:lnTo>
                        <a:pt x="132" y="162"/>
                      </a:lnTo>
                      <a:lnTo>
                        <a:pt x="0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CB00"/>
                </a:solidFill>
                <a:ln w="0">
                  <a:solidFill>
                    <a:srgbClr val="7BCB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15" name="Freeform 208"/>
                <p:cNvSpPr>
                  <a:spLocks/>
                </p:cNvSpPr>
                <p:nvPr/>
              </p:nvSpPr>
              <p:spPr bwMode="auto">
                <a:xfrm>
                  <a:off x="5743" y="2648"/>
                  <a:ext cx="127" cy="155"/>
                </a:xfrm>
                <a:custGeom>
                  <a:avLst/>
                  <a:gdLst>
                    <a:gd name="T0" fmla="*/ 0 w 127"/>
                    <a:gd name="T1" fmla="*/ 0 h 155"/>
                    <a:gd name="T2" fmla="*/ 122 w 127"/>
                    <a:gd name="T3" fmla="*/ 122 h 155"/>
                    <a:gd name="T4" fmla="*/ 127 w 127"/>
                    <a:gd name="T5" fmla="*/ 155 h 155"/>
                    <a:gd name="T6" fmla="*/ 0 w 127"/>
                    <a:gd name="T7" fmla="*/ 28 h 155"/>
                    <a:gd name="T8" fmla="*/ 0 w 127"/>
                    <a:gd name="T9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" h="155">
                      <a:moveTo>
                        <a:pt x="0" y="0"/>
                      </a:moveTo>
                      <a:lnTo>
                        <a:pt x="122" y="122"/>
                      </a:lnTo>
                      <a:lnTo>
                        <a:pt x="127" y="155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CA00"/>
                </a:solidFill>
                <a:ln w="0">
                  <a:solidFill>
                    <a:srgbClr val="7BC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16" name="Freeform 209"/>
                <p:cNvSpPr>
                  <a:spLocks/>
                </p:cNvSpPr>
                <p:nvPr/>
              </p:nvSpPr>
              <p:spPr bwMode="auto">
                <a:xfrm>
                  <a:off x="5743" y="2620"/>
                  <a:ext cx="122" cy="150"/>
                </a:xfrm>
                <a:custGeom>
                  <a:avLst/>
                  <a:gdLst>
                    <a:gd name="T0" fmla="*/ 0 w 122"/>
                    <a:gd name="T1" fmla="*/ 0 h 150"/>
                    <a:gd name="T2" fmla="*/ 116 w 122"/>
                    <a:gd name="T3" fmla="*/ 117 h 150"/>
                    <a:gd name="T4" fmla="*/ 122 w 122"/>
                    <a:gd name="T5" fmla="*/ 150 h 150"/>
                    <a:gd name="T6" fmla="*/ 0 w 122"/>
                    <a:gd name="T7" fmla="*/ 28 h 150"/>
                    <a:gd name="T8" fmla="*/ 0 w 122"/>
                    <a:gd name="T9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150">
                      <a:moveTo>
                        <a:pt x="0" y="0"/>
                      </a:moveTo>
                      <a:lnTo>
                        <a:pt x="116" y="117"/>
                      </a:lnTo>
                      <a:lnTo>
                        <a:pt x="122" y="150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CA00"/>
                </a:solidFill>
                <a:ln w="0">
                  <a:solidFill>
                    <a:srgbClr val="7BC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17" name="Freeform 210"/>
                <p:cNvSpPr>
                  <a:spLocks/>
                </p:cNvSpPr>
                <p:nvPr/>
              </p:nvSpPr>
              <p:spPr bwMode="auto">
                <a:xfrm>
                  <a:off x="5743" y="2590"/>
                  <a:ext cx="116" cy="147"/>
                </a:xfrm>
                <a:custGeom>
                  <a:avLst/>
                  <a:gdLst>
                    <a:gd name="T0" fmla="*/ 0 w 116"/>
                    <a:gd name="T1" fmla="*/ 0 h 147"/>
                    <a:gd name="T2" fmla="*/ 111 w 116"/>
                    <a:gd name="T3" fmla="*/ 114 h 147"/>
                    <a:gd name="T4" fmla="*/ 116 w 116"/>
                    <a:gd name="T5" fmla="*/ 147 h 147"/>
                    <a:gd name="T6" fmla="*/ 0 w 116"/>
                    <a:gd name="T7" fmla="*/ 30 h 147"/>
                    <a:gd name="T8" fmla="*/ 0 w 116"/>
                    <a:gd name="T9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147">
                      <a:moveTo>
                        <a:pt x="0" y="0"/>
                      </a:moveTo>
                      <a:lnTo>
                        <a:pt x="111" y="114"/>
                      </a:lnTo>
                      <a:lnTo>
                        <a:pt x="116" y="147"/>
                      </a:lnTo>
                      <a:lnTo>
                        <a:pt x="0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CA00"/>
                </a:solidFill>
                <a:ln w="0">
                  <a:solidFill>
                    <a:srgbClr val="7BC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18" name="Freeform 211"/>
                <p:cNvSpPr>
                  <a:spLocks/>
                </p:cNvSpPr>
                <p:nvPr/>
              </p:nvSpPr>
              <p:spPr bwMode="auto">
                <a:xfrm>
                  <a:off x="5743" y="2562"/>
                  <a:ext cx="111" cy="142"/>
                </a:xfrm>
                <a:custGeom>
                  <a:avLst/>
                  <a:gdLst>
                    <a:gd name="T0" fmla="*/ 0 w 111"/>
                    <a:gd name="T1" fmla="*/ 0 h 142"/>
                    <a:gd name="T2" fmla="*/ 106 w 111"/>
                    <a:gd name="T3" fmla="*/ 107 h 142"/>
                    <a:gd name="T4" fmla="*/ 111 w 111"/>
                    <a:gd name="T5" fmla="*/ 142 h 142"/>
                    <a:gd name="T6" fmla="*/ 0 w 111"/>
                    <a:gd name="T7" fmla="*/ 28 h 142"/>
                    <a:gd name="T8" fmla="*/ 0 w 111"/>
                    <a:gd name="T9" fmla="*/ 0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142">
                      <a:moveTo>
                        <a:pt x="0" y="0"/>
                      </a:moveTo>
                      <a:lnTo>
                        <a:pt x="106" y="107"/>
                      </a:lnTo>
                      <a:lnTo>
                        <a:pt x="111" y="142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CA00"/>
                </a:solidFill>
                <a:ln w="0">
                  <a:solidFill>
                    <a:srgbClr val="7BC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19" name="Freeform 212"/>
                <p:cNvSpPr>
                  <a:spLocks/>
                </p:cNvSpPr>
                <p:nvPr/>
              </p:nvSpPr>
              <p:spPr bwMode="auto">
                <a:xfrm>
                  <a:off x="5743" y="2533"/>
                  <a:ext cx="106" cy="136"/>
                </a:xfrm>
                <a:custGeom>
                  <a:avLst/>
                  <a:gdLst>
                    <a:gd name="T0" fmla="*/ 0 w 106"/>
                    <a:gd name="T1" fmla="*/ 0 h 136"/>
                    <a:gd name="T2" fmla="*/ 101 w 106"/>
                    <a:gd name="T3" fmla="*/ 103 h 136"/>
                    <a:gd name="T4" fmla="*/ 106 w 106"/>
                    <a:gd name="T5" fmla="*/ 136 h 136"/>
                    <a:gd name="T6" fmla="*/ 0 w 106"/>
                    <a:gd name="T7" fmla="*/ 29 h 136"/>
                    <a:gd name="T8" fmla="*/ 0 w 106"/>
                    <a:gd name="T9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36">
                      <a:moveTo>
                        <a:pt x="0" y="0"/>
                      </a:moveTo>
                      <a:lnTo>
                        <a:pt x="101" y="103"/>
                      </a:lnTo>
                      <a:lnTo>
                        <a:pt x="106" y="136"/>
                      </a:lnTo>
                      <a:lnTo>
                        <a:pt x="0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AC800"/>
                </a:solidFill>
                <a:ln w="0">
                  <a:solidFill>
                    <a:srgbClr val="7AC8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20" name="Freeform 213"/>
                <p:cNvSpPr>
                  <a:spLocks/>
                </p:cNvSpPr>
                <p:nvPr/>
              </p:nvSpPr>
              <p:spPr bwMode="auto">
                <a:xfrm>
                  <a:off x="5743" y="2505"/>
                  <a:ext cx="101" cy="131"/>
                </a:xfrm>
                <a:custGeom>
                  <a:avLst/>
                  <a:gdLst>
                    <a:gd name="T0" fmla="*/ 0 w 101"/>
                    <a:gd name="T1" fmla="*/ 0 h 131"/>
                    <a:gd name="T2" fmla="*/ 97 w 101"/>
                    <a:gd name="T3" fmla="*/ 97 h 131"/>
                    <a:gd name="T4" fmla="*/ 101 w 101"/>
                    <a:gd name="T5" fmla="*/ 131 h 131"/>
                    <a:gd name="T6" fmla="*/ 0 w 101"/>
                    <a:gd name="T7" fmla="*/ 28 h 131"/>
                    <a:gd name="T8" fmla="*/ 0 w 101"/>
                    <a:gd name="T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31">
                      <a:moveTo>
                        <a:pt x="0" y="0"/>
                      </a:moveTo>
                      <a:lnTo>
                        <a:pt x="97" y="97"/>
                      </a:lnTo>
                      <a:lnTo>
                        <a:pt x="101" y="131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AC800"/>
                </a:solidFill>
                <a:ln w="0">
                  <a:solidFill>
                    <a:srgbClr val="7AC8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21" name="Freeform 214"/>
                <p:cNvSpPr>
                  <a:spLocks/>
                </p:cNvSpPr>
                <p:nvPr/>
              </p:nvSpPr>
              <p:spPr bwMode="auto">
                <a:xfrm>
                  <a:off x="5743" y="2475"/>
                  <a:ext cx="97" cy="127"/>
                </a:xfrm>
                <a:custGeom>
                  <a:avLst/>
                  <a:gdLst>
                    <a:gd name="T0" fmla="*/ 0 w 97"/>
                    <a:gd name="T1" fmla="*/ 0 h 127"/>
                    <a:gd name="T2" fmla="*/ 92 w 97"/>
                    <a:gd name="T3" fmla="*/ 93 h 127"/>
                    <a:gd name="T4" fmla="*/ 97 w 97"/>
                    <a:gd name="T5" fmla="*/ 127 h 127"/>
                    <a:gd name="T6" fmla="*/ 0 w 97"/>
                    <a:gd name="T7" fmla="*/ 30 h 127"/>
                    <a:gd name="T8" fmla="*/ 0 w 97"/>
                    <a:gd name="T9" fmla="*/ 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127">
                      <a:moveTo>
                        <a:pt x="0" y="0"/>
                      </a:moveTo>
                      <a:lnTo>
                        <a:pt x="92" y="93"/>
                      </a:lnTo>
                      <a:lnTo>
                        <a:pt x="97" y="127"/>
                      </a:lnTo>
                      <a:lnTo>
                        <a:pt x="0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AC800"/>
                </a:solidFill>
                <a:ln w="0">
                  <a:solidFill>
                    <a:srgbClr val="7AC8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22" name="Freeform 215"/>
                <p:cNvSpPr>
                  <a:spLocks/>
                </p:cNvSpPr>
                <p:nvPr/>
              </p:nvSpPr>
              <p:spPr bwMode="auto">
                <a:xfrm>
                  <a:off x="5743" y="2447"/>
                  <a:ext cx="92" cy="121"/>
                </a:xfrm>
                <a:custGeom>
                  <a:avLst/>
                  <a:gdLst>
                    <a:gd name="T0" fmla="*/ 0 w 92"/>
                    <a:gd name="T1" fmla="*/ 0 h 121"/>
                    <a:gd name="T2" fmla="*/ 87 w 92"/>
                    <a:gd name="T3" fmla="*/ 87 h 121"/>
                    <a:gd name="T4" fmla="*/ 92 w 92"/>
                    <a:gd name="T5" fmla="*/ 121 h 121"/>
                    <a:gd name="T6" fmla="*/ 0 w 92"/>
                    <a:gd name="T7" fmla="*/ 28 h 121"/>
                    <a:gd name="T8" fmla="*/ 0 w 92"/>
                    <a:gd name="T9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121">
                      <a:moveTo>
                        <a:pt x="0" y="0"/>
                      </a:moveTo>
                      <a:lnTo>
                        <a:pt x="87" y="87"/>
                      </a:lnTo>
                      <a:lnTo>
                        <a:pt x="92" y="121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AC800"/>
                </a:solidFill>
                <a:ln w="0">
                  <a:solidFill>
                    <a:srgbClr val="7AC8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23" name="Freeform 216"/>
                <p:cNvSpPr>
                  <a:spLocks/>
                </p:cNvSpPr>
                <p:nvPr/>
              </p:nvSpPr>
              <p:spPr bwMode="auto">
                <a:xfrm>
                  <a:off x="5743" y="2419"/>
                  <a:ext cx="87" cy="115"/>
                </a:xfrm>
                <a:custGeom>
                  <a:avLst/>
                  <a:gdLst>
                    <a:gd name="T0" fmla="*/ 0 w 87"/>
                    <a:gd name="T1" fmla="*/ 0 h 115"/>
                    <a:gd name="T2" fmla="*/ 82 w 87"/>
                    <a:gd name="T3" fmla="*/ 82 h 115"/>
                    <a:gd name="T4" fmla="*/ 87 w 87"/>
                    <a:gd name="T5" fmla="*/ 115 h 115"/>
                    <a:gd name="T6" fmla="*/ 0 w 87"/>
                    <a:gd name="T7" fmla="*/ 28 h 115"/>
                    <a:gd name="T8" fmla="*/ 0 w 87"/>
                    <a:gd name="T9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115">
                      <a:moveTo>
                        <a:pt x="0" y="0"/>
                      </a:moveTo>
                      <a:lnTo>
                        <a:pt x="82" y="82"/>
                      </a:lnTo>
                      <a:lnTo>
                        <a:pt x="87" y="115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9C700"/>
                </a:solidFill>
                <a:ln w="0">
                  <a:solidFill>
                    <a:srgbClr val="79C7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24" name="Freeform 217"/>
                <p:cNvSpPr>
                  <a:spLocks/>
                </p:cNvSpPr>
                <p:nvPr/>
              </p:nvSpPr>
              <p:spPr bwMode="auto">
                <a:xfrm>
                  <a:off x="5743" y="2390"/>
                  <a:ext cx="82" cy="111"/>
                </a:xfrm>
                <a:custGeom>
                  <a:avLst/>
                  <a:gdLst>
                    <a:gd name="T0" fmla="*/ 0 w 82"/>
                    <a:gd name="T1" fmla="*/ 0 h 111"/>
                    <a:gd name="T2" fmla="*/ 76 w 82"/>
                    <a:gd name="T3" fmla="*/ 78 h 111"/>
                    <a:gd name="T4" fmla="*/ 82 w 82"/>
                    <a:gd name="T5" fmla="*/ 111 h 111"/>
                    <a:gd name="T6" fmla="*/ 0 w 82"/>
                    <a:gd name="T7" fmla="*/ 29 h 111"/>
                    <a:gd name="T8" fmla="*/ 0 w 82"/>
                    <a:gd name="T9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111">
                      <a:moveTo>
                        <a:pt x="0" y="0"/>
                      </a:moveTo>
                      <a:lnTo>
                        <a:pt x="76" y="78"/>
                      </a:lnTo>
                      <a:lnTo>
                        <a:pt x="82" y="111"/>
                      </a:lnTo>
                      <a:lnTo>
                        <a:pt x="0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9C700"/>
                </a:solidFill>
                <a:ln w="0">
                  <a:solidFill>
                    <a:srgbClr val="79C7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25" name="Freeform 218"/>
                <p:cNvSpPr>
                  <a:spLocks/>
                </p:cNvSpPr>
                <p:nvPr/>
              </p:nvSpPr>
              <p:spPr bwMode="auto">
                <a:xfrm>
                  <a:off x="5743" y="2362"/>
                  <a:ext cx="76" cy="106"/>
                </a:xfrm>
                <a:custGeom>
                  <a:avLst/>
                  <a:gdLst>
                    <a:gd name="T0" fmla="*/ 0 w 76"/>
                    <a:gd name="T1" fmla="*/ 0 h 106"/>
                    <a:gd name="T2" fmla="*/ 71 w 76"/>
                    <a:gd name="T3" fmla="*/ 71 h 106"/>
                    <a:gd name="T4" fmla="*/ 76 w 76"/>
                    <a:gd name="T5" fmla="*/ 106 h 106"/>
                    <a:gd name="T6" fmla="*/ 0 w 76"/>
                    <a:gd name="T7" fmla="*/ 28 h 106"/>
                    <a:gd name="T8" fmla="*/ 0 w 76"/>
                    <a:gd name="T9" fmla="*/ 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06">
                      <a:moveTo>
                        <a:pt x="0" y="0"/>
                      </a:moveTo>
                      <a:lnTo>
                        <a:pt x="71" y="71"/>
                      </a:lnTo>
                      <a:lnTo>
                        <a:pt x="76" y="106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9C700"/>
                </a:solidFill>
                <a:ln w="0">
                  <a:solidFill>
                    <a:srgbClr val="79C7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26" name="Freeform 219"/>
                <p:cNvSpPr>
                  <a:spLocks/>
                </p:cNvSpPr>
                <p:nvPr/>
              </p:nvSpPr>
              <p:spPr bwMode="auto">
                <a:xfrm>
                  <a:off x="5743" y="2332"/>
                  <a:ext cx="71" cy="101"/>
                </a:xfrm>
                <a:custGeom>
                  <a:avLst/>
                  <a:gdLst>
                    <a:gd name="T0" fmla="*/ 0 w 71"/>
                    <a:gd name="T1" fmla="*/ 0 h 101"/>
                    <a:gd name="T2" fmla="*/ 66 w 71"/>
                    <a:gd name="T3" fmla="*/ 68 h 101"/>
                    <a:gd name="T4" fmla="*/ 71 w 71"/>
                    <a:gd name="T5" fmla="*/ 101 h 101"/>
                    <a:gd name="T6" fmla="*/ 0 w 71"/>
                    <a:gd name="T7" fmla="*/ 30 h 101"/>
                    <a:gd name="T8" fmla="*/ 0 w 71"/>
                    <a:gd name="T9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01">
                      <a:moveTo>
                        <a:pt x="0" y="0"/>
                      </a:moveTo>
                      <a:lnTo>
                        <a:pt x="66" y="68"/>
                      </a:lnTo>
                      <a:lnTo>
                        <a:pt x="71" y="101"/>
                      </a:lnTo>
                      <a:lnTo>
                        <a:pt x="0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9C700"/>
                </a:solidFill>
                <a:ln w="0">
                  <a:solidFill>
                    <a:srgbClr val="79C7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27" name="Freeform 220"/>
                <p:cNvSpPr>
                  <a:spLocks/>
                </p:cNvSpPr>
                <p:nvPr/>
              </p:nvSpPr>
              <p:spPr bwMode="auto">
                <a:xfrm>
                  <a:off x="5743" y="2304"/>
                  <a:ext cx="66" cy="96"/>
                </a:xfrm>
                <a:custGeom>
                  <a:avLst/>
                  <a:gdLst>
                    <a:gd name="T0" fmla="*/ 0 w 66"/>
                    <a:gd name="T1" fmla="*/ 0 h 96"/>
                    <a:gd name="T2" fmla="*/ 61 w 66"/>
                    <a:gd name="T3" fmla="*/ 63 h 96"/>
                    <a:gd name="T4" fmla="*/ 66 w 66"/>
                    <a:gd name="T5" fmla="*/ 96 h 96"/>
                    <a:gd name="T6" fmla="*/ 0 w 66"/>
                    <a:gd name="T7" fmla="*/ 28 h 96"/>
                    <a:gd name="T8" fmla="*/ 0 w 66"/>
                    <a:gd name="T9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96">
                      <a:moveTo>
                        <a:pt x="0" y="0"/>
                      </a:moveTo>
                      <a:lnTo>
                        <a:pt x="61" y="63"/>
                      </a:lnTo>
                      <a:lnTo>
                        <a:pt x="66" y="96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7C500"/>
                </a:solidFill>
                <a:ln w="0">
                  <a:solidFill>
                    <a:srgbClr val="77C5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28" name="Freeform 221"/>
                <p:cNvSpPr>
                  <a:spLocks/>
                </p:cNvSpPr>
                <p:nvPr/>
              </p:nvSpPr>
              <p:spPr bwMode="auto">
                <a:xfrm>
                  <a:off x="5743" y="2276"/>
                  <a:ext cx="61" cy="91"/>
                </a:xfrm>
                <a:custGeom>
                  <a:avLst/>
                  <a:gdLst>
                    <a:gd name="T0" fmla="*/ 0 w 61"/>
                    <a:gd name="T1" fmla="*/ 0 h 91"/>
                    <a:gd name="T2" fmla="*/ 57 w 61"/>
                    <a:gd name="T3" fmla="*/ 56 h 91"/>
                    <a:gd name="T4" fmla="*/ 61 w 61"/>
                    <a:gd name="T5" fmla="*/ 91 h 91"/>
                    <a:gd name="T6" fmla="*/ 0 w 61"/>
                    <a:gd name="T7" fmla="*/ 28 h 91"/>
                    <a:gd name="T8" fmla="*/ 0 w 61"/>
                    <a:gd name="T9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91">
                      <a:moveTo>
                        <a:pt x="0" y="0"/>
                      </a:moveTo>
                      <a:lnTo>
                        <a:pt x="57" y="56"/>
                      </a:lnTo>
                      <a:lnTo>
                        <a:pt x="61" y="91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7C500"/>
                </a:solidFill>
                <a:ln w="0">
                  <a:solidFill>
                    <a:srgbClr val="77C5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29" name="Freeform 222"/>
                <p:cNvSpPr>
                  <a:spLocks/>
                </p:cNvSpPr>
                <p:nvPr/>
              </p:nvSpPr>
              <p:spPr bwMode="auto">
                <a:xfrm>
                  <a:off x="5743" y="2246"/>
                  <a:ext cx="57" cy="86"/>
                </a:xfrm>
                <a:custGeom>
                  <a:avLst/>
                  <a:gdLst>
                    <a:gd name="T0" fmla="*/ 0 w 57"/>
                    <a:gd name="T1" fmla="*/ 0 h 86"/>
                    <a:gd name="T2" fmla="*/ 52 w 57"/>
                    <a:gd name="T3" fmla="*/ 53 h 86"/>
                    <a:gd name="T4" fmla="*/ 57 w 57"/>
                    <a:gd name="T5" fmla="*/ 86 h 86"/>
                    <a:gd name="T6" fmla="*/ 0 w 57"/>
                    <a:gd name="T7" fmla="*/ 30 h 86"/>
                    <a:gd name="T8" fmla="*/ 0 w 57"/>
                    <a:gd name="T9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6">
                      <a:moveTo>
                        <a:pt x="0" y="0"/>
                      </a:moveTo>
                      <a:lnTo>
                        <a:pt x="52" y="53"/>
                      </a:lnTo>
                      <a:lnTo>
                        <a:pt x="57" y="86"/>
                      </a:lnTo>
                      <a:lnTo>
                        <a:pt x="0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7C500"/>
                </a:solidFill>
                <a:ln w="0">
                  <a:solidFill>
                    <a:srgbClr val="77C5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30" name="Freeform 223"/>
                <p:cNvSpPr>
                  <a:spLocks/>
                </p:cNvSpPr>
                <p:nvPr/>
              </p:nvSpPr>
              <p:spPr bwMode="auto">
                <a:xfrm>
                  <a:off x="5743" y="2218"/>
                  <a:ext cx="52" cy="81"/>
                </a:xfrm>
                <a:custGeom>
                  <a:avLst/>
                  <a:gdLst>
                    <a:gd name="T0" fmla="*/ 0 w 52"/>
                    <a:gd name="T1" fmla="*/ 0 h 81"/>
                    <a:gd name="T2" fmla="*/ 47 w 52"/>
                    <a:gd name="T3" fmla="*/ 48 h 81"/>
                    <a:gd name="T4" fmla="*/ 52 w 52"/>
                    <a:gd name="T5" fmla="*/ 81 h 81"/>
                    <a:gd name="T6" fmla="*/ 0 w 52"/>
                    <a:gd name="T7" fmla="*/ 28 h 81"/>
                    <a:gd name="T8" fmla="*/ 0 w 52"/>
                    <a:gd name="T9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81">
                      <a:moveTo>
                        <a:pt x="0" y="0"/>
                      </a:moveTo>
                      <a:lnTo>
                        <a:pt x="47" y="48"/>
                      </a:lnTo>
                      <a:lnTo>
                        <a:pt x="52" y="81"/>
                      </a:lnTo>
                      <a:lnTo>
                        <a:pt x="0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7C500"/>
                </a:solidFill>
                <a:ln w="0">
                  <a:solidFill>
                    <a:srgbClr val="77C5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31" name="Freeform 224"/>
                <p:cNvSpPr>
                  <a:spLocks/>
                </p:cNvSpPr>
                <p:nvPr/>
              </p:nvSpPr>
              <p:spPr bwMode="auto">
                <a:xfrm>
                  <a:off x="5743" y="2189"/>
                  <a:ext cx="47" cy="77"/>
                </a:xfrm>
                <a:custGeom>
                  <a:avLst/>
                  <a:gdLst>
                    <a:gd name="T0" fmla="*/ 0 w 47"/>
                    <a:gd name="T1" fmla="*/ 0 h 77"/>
                    <a:gd name="T2" fmla="*/ 38 w 47"/>
                    <a:gd name="T3" fmla="*/ 40 h 77"/>
                    <a:gd name="T4" fmla="*/ 43 w 47"/>
                    <a:gd name="T5" fmla="*/ 56 h 77"/>
                    <a:gd name="T6" fmla="*/ 47 w 47"/>
                    <a:gd name="T7" fmla="*/ 77 h 77"/>
                    <a:gd name="T8" fmla="*/ 0 w 47"/>
                    <a:gd name="T9" fmla="*/ 29 h 77"/>
                    <a:gd name="T10" fmla="*/ 0 w 47"/>
                    <a:gd name="T11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" h="77">
                      <a:moveTo>
                        <a:pt x="0" y="0"/>
                      </a:moveTo>
                      <a:lnTo>
                        <a:pt x="38" y="40"/>
                      </a:lnTo>
                      <a:lnTo>
                        <a:pt x="43" y="56"/>
                      </a:lnTo>
                      <a:lnTo>
                        <a:pt x="47" y="77"/>
                      </a:lnTo>
                      <a:lnTo>
                        <a:pt x="0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7C400"/>
                </a:solidFill>
                <a:ln w="0">
                  <a:solidFill>
                    <a:srgbClr val="77C4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32" name="Freeform 225"/>
                <p:cNvSpPr>
                  <a:spLocks/>
                </p:cNvSpPr>
                <p:nvPr/>
              </p:nvSpPr>
              <p:spPr bwMode="auto">
                <a:xfrm>
                  <a:off x="5743" y="2171"/>
                  <a:ext cx="38" cy="58"/>
                </a:xfrm>
                <a:custGeom>
                  <a:avLst/>
                  <a:gdLst>
                    <a:gd name="T0" fmla="*/ 0 w 38"/>
                    <a:gd name="T1" fmla="*/ 0 h 58"/>
                    <a:gd name="T2" fmla="*/ 20 w 38"/>
                    <a:gd name="T3" fmla="*/ 20 h 58"/>
                    <a:gd name="T4" fmla="*/ 34 w 38"/>
                    <a:gd name="T5" fmla="*/ 44 h 58"/>
                    <a:gd name="T6" fmla="*/ 38 w 38"/>
                    <a:gd name="T7" fmla="*/ 58 h 58"/>
                    <a:gd name="T8" fmla="*/ 0 w 38"/>
                    <a:gd name="T9" fmla="*/ 18 h 58"/>
                    <a:gd name="T10" fmla="*/ 0 w 38"/>
                    <a:gd name="T1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58">
                      <a:moveTo>
                        <a:pt x="0" y="0"/>
                      </a:moveTo>
                      <a:lnTo>
                        <a:pt x="20" y="20"/>
                      </a:lnTo>
                      <a:lnTo>
                        <a:pt x="34" y="44"/>
                      </a:lnTo>
                      <a:lnTo>
                        <a:pt x="38" y="5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7C400"/>
                </a:solidFill>
                <a:ln w="0">
                  <a:solidFill>
                    <a:srgbClr val="77C4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33" name="Freeform 226"/>
                <p:cNvSpPr>
                  <a:spLocks/>
                </p:cNvSpPr>
                <p:nvPr/>
              </p:nvSpPr>
              <p:spPr bwMode="auto">
                <a:xfrm>
                  <a:off x="5568" y="2311"/>
                  <a:ext cx="300" cy="703"/>
                </a:xfrm>
                <a:custGeom>
                  <a:avLst/>
                  <a:gdLst>
                    <a:gd name="T0" fmla="*/ 89 w 300"/>
                    <a:gd name="T1" fmla="*/ 0 h 703"/>
                    <a:gd name="T2" fmla="*/ 113 w 300"/>
                    <a:gd name="T3" fmla="*/ 3 h 703"/>
                    <a:gd name="T4" fmla="*/ 134 w 300"/>
                    <a:gd name="T5" fmla="*/ 16 h 703"/>
                    <a:gd name="T6" fmla="*/ 152 w 300"/>
                    <a:gd name="T7" fmla="*/ 31 h 703"/>
                    <a:gd name="T8" fmla="*/ 161 w 300"/>
                    <a:gd name="T9" fmla="*/ 54 h 703"/>
                    <a:gd name="T10" fmla="*/ 298 w 300"/>
                    <a:gd name="T11" fmla="*/ 606 h 703"/>
                    <a:gd name="T12" fmla="*/ 300 w 300"/>
                    <a:gd name="T13" fmla="*/ 630 h 703"/>
                    <a:gd name="T14" fmla="*/ 295 w 300"/>
                    <a:gd name="T15" fmla="*/ 653 h 703"/>
                    <a:gd name="T16" fmla="*/ 281 w 300"/>
                    <a:gd name="T17" fmla="*/ 674 h 703"/>
                    <a:gd name="T18" fmla="*/ 262 w 300"/>
                    <a:gd name="T19" fmla="*/ 689 h 703"/>
                    <a:gd name="T20" fmla="*/ 237 w 300"/>
                    <a:gd name="T21" fmla="*/ 700 h 703"/>
                    <a:gd name="T22" fmla="*/ 211 w 300"/>
                    <a:gd name="T23" fmla="*/ 703 h 703"/>
                    <a:gd name="T24" fmla="*/ 187 w 300"/>
                    <a:gd name="T25" fmla="*/ 698 h 703"/>
                    <a:gd name="T26" fmla="*/ 166 w 300"/>
                    <a:gd name="T27" fmla="*/ 688 h 703"/>
                    <a:gd name="T28" fmla="*/ 150 w 300"/>
                    <a:gd name="T29" fmla="*/ 670 h 703"/>
                    <a:gd name="T30" fmla="*/ 140 w 300"/>
                    <a:gd name="T31" fmla="*/ 649 h 703"/>
                    <a:gd name="T32" fmla="*/ 2 w 300"/>
                    <a:gd name="T33" fmla="*/ 98 h 703"/>
                    <a:gd name="T34" fmla="*/ 0 w 300"/>
                    <a:gd name="T35" fmla="*/ 73 h 703"/>
                    <a:gd name="T36" fmla="*/ 7 w 300"/>
                    <a:gd name="T37" fmla="*/ 51 h 703"/>
                    <a:gd name="T38" fmla="*/ 21 w 300"/>
                    <a:gd name="T39" fmla="*/ 30 h 703"/>
                    <a:gd name="T40" fmla="*/ 40 w 300"/>
                    <a:gd name="T41" fmla="*/ 14 h 703"/>
                    <a:gd name="T42" fmla="*/ 63 w 300"/>
                    <a:gd name="T43" fmla="*/ 3 h 703"/>
                    <a:gd name="T44" fmla="*/ 89 w 300"/>
                    <a:gd name="T45" fmla="*/ 0 h 7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00" h="703">
                      <a:moveTo>
                        <a:pt x="89" y="0"/>
                      </a:moveTo>
                      <a:lnTo>
                        <a:pt x="113" y="3"/>
                      </a:lnTo>
                      <a:lnTo>
                        <a:pt x="134" y="16"/>
                      </a:lnTo>
                      <a:lnTo>
                        <a:pt x="152" y="31"/>
                      </a:lnTo>
                      <a:lnTo>
                        <a:pt x="161" y="54"/>
                      </a:lnTo>
                      <a:lnTo>
                        <a:pt x="298" y="606"/>
                      </a:lnTo>
                      <a:lnTo>
                        <a:pt x="300" y="630"/>
                      </a:lnTo>
                      <a:lnTo>
                        <a:pt x="295" y="653"/>
                      </a:lnTo>
                      <a:lnTo>
                        <a:pt x="281" y="674"/>
                      </a:lnTo>
                      <a:lnTo>
                        <a:pt x="262" y="689"/>
                      </a:lnTo>
                      <a:lnTo>
                        <a:pt x="237" y="700"/>
                      </a:lnTo>
                      <a:lnTo>
                        <a:pt x="211" y="703"/>
                      </a:lnTo>
                      <a:lnTo>
                        <a:pt x="187" y="698"/>
                      </a:lnTo>
                      <a:lnTo>
                        <a:pt x="166" y="688"/>
                      </a:lnTo>
                      <a:lnTo>
                        <a:pt x="150" y="670"/>
                      </a:lnTo>
                      <a:lnTo>
                        <a:pt x="140" y="649"/>
                      </a:lnTo>
                      <a:lnTo>
                        <a:pt x="2" y="98"/>
                      </a:lnTo>
                      <a:lnTo>
                        <a:pt x="0" y="73"/>
                      </a:lnTo>
                      <a:lnTo>
                        <a:pt x="7" y="51"/>
                      </a:lnTo>
                      <a:lnTo>
                        <a:pt x="21" y="30"/>
                      </a:lnTo>
                      <a:lnTo>
                        <a:pt x="40" y="14"/>
                      </a:lnTo>
                      <a:lnTo>
                        <a:pt x="63" y="3"/>
                      </a:lnTo>
                      <a:lnTo>
                        <a:pt x="89" y="0"/>
                      </a:lnTo>
                      <a:close/>
                    </a:path>
                  </a:pathLst>
                </a:custGeom>
                <a:solidFill>
                  <a:srgbClr val="FFA627"/>
                </a:solidFill>
                <a:ln w="0">
                  <a:solidFill>
                    <a:srgbClr val="FFA62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34" name="Freeform 227"/>
                <p:cNvSpPr>
                  <a:spLocks/>
                </p:cNvSpPr>
                <p:nvPr/>
              </p:nvSpPr>
              <p:spPr bwMode="auto">
                <a:xfrm>
                  <a:off x="5688" y="2032"/>
                  <a:ext cx="334" cy="1040"/>
                </a:xfrm>
                <a:custGeom>
                  <a:avLst/>
                  <a:gdLst>
                    <a:gd name="T0" fmla="*/ 117 w 334"/>
                    <a:gd name="T1" fmla="*/ 0 h 1040"/>
                    <a:gd name="T2" fmla="*/ 145 w 334"/>
                    <a:gd name="T3" fmla="*/ 7 h 1040"/>
                    <a:gd name="T4" fmla="*/ 168 w 334"/>
                    <a:gd name="T5" fmla="*/ 21 h 1040"/>
                    <a:gd name="T6" fmla="*/ 187 w 334"/>
                    <a:gd name="T7" fmla="*/ 40 h 1040"/>
                    <a:gd name="T8" fmla="*/ 203 w 334"/>
                    <a:gd name="T9" fmla="*/ 64 h 1040"/>
                    <a:gd name="T10" fmla="*/ 210 w 334"/>
                    <a:gd name="T11" fmla="*/ 92 h 1040"/>
                    <a:gd name="T12" fmla="*/ 332 w 334"/>
                    <a:gd name="T13" fmla="*/ 914 h 1040"/>
                    <a:gd name="T14" fmla="*/ 334 w 334"/>
                    <a:gd name="T15" fmla="*/ 944 h 1040"/>
                    <a:gd name="T16" fmla="*/ 327 w 334"/>
                    <a:gd name="T17" fmla="*/ 970 h 1040"/>
                    <a:gd name="T18" fmla="*/ 313 w 334"/>
                    <a:gd name="T19" fmla="*/ 996 h 1040"/>
                    <a:gd name="T20" fmla="*/ 295 w 334"/>
                    <a:gd name="T21" fmla="*/ 1016 h 1040"/>
                    <a:gd name="T22" fmla="*/ 271 w 334"/>
                    <a:gd name="T23" fmla="*/ 1031 h 1040"/>
                    <a:gd name="T24" fmla="*/ 245 w 334"/>
                    <a:gd name="T25" fmla="*/ 1040 h 1040"/>
                    <a:gd name="T26" fmla="*/ 217 w 334"/>
                    <a:gd name="T27" fmla="*/ 1040 h 1040"/>
                    <a:gd name="T28" fmla="*/ 191 w 334"/>
                    <a:gd name="T29" fmla="*/ 1033 h 1040"/>
                    <a:gd name="T30" fmla="*/ 166 w 334"/>
                    <a:gd name="T31" fmla="*/ 1019 h 1040"/>
                    <a:gd name="T32" fmla="*/ 147 w 334"/>
                    <a:gd name="T33" fmla="*/ 1000 h 1040"/>
                    <a:gd name="T34" fmla="*/ 133 w 334"/>
                    <a:gd name="T35" fmla="*/ 975 h 1040"/>
                    <a:gd name="T36" fmla="*/ 124 w 334"/>
                    <a:gd name="T37" fmla="*/ 947 h 1040"/>
                    <a:gd name="T38" fmla="*/ 2 w 334"/>
                    <a:gd name="T39" fmla="*/ 125 h 1040"/>
                    <a:gd name="T40" fmla="*/ 0 w 334"/>
                    <a:gd name="T41" fmla="*/ 97 h 1040"/>
                    <a:gd name="T42" fmla="*/ 7 w 334"/>
                    <a:gd name="T43" fmla="*/ 70 h 1040"/>
                    <a:gd name="T44" fmla="*/ 21 w 334"/>
                    <a:gd name="T45" fmla="*/ 45 h 1040"/>
                    <a:gd name="T46" fmla="*/ 39 w 334"/>
                    <a:gd name="T47" fmla="*/ 24 h 1040"/>
                    <a:gd name="T48" fmla="*/ 63 w 334"/>
                    <a:gd name="T49" fmla="*/ 8 h 1040"/>
                    <a:gd name="T50" fmla="*/ 89 w 334"/>
                    <a:gd name="T51" fmla="*/ 1 h 1040"/>
                    <a:gd name="T52" fmla="*/ 117 w 334"/>
                    <a:gd name="T53" fmla="*/ 0 h 10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34" h="1040">
                      <a:moveTo>
                        <a:pt x="117" y="0"/>
                      </a:moveTo>
                      <a:lnTo>
                        <a:pt x="145" y="7"/>
                      </a:lnTo>
                      <a:lnTo>
                        <a:pt x="168" y="21"/>
                      </a:lnTo>
                      <a:lnTo>
                        <a:pt x="187" y="40"/>
                      </a:lnTo>
                      <a:lnTo>
                        <a:pt x="203" y="64"/>
                      </a:lnTo>
                      <a:lnTo>
                        <a:pt x="210" y="92"/>
                      </a:lnTo>
                      <a:lnTo>
                        <a:pt x="332" y="914"/>
                      </a:lnTo>
                      <a:lnTo>
                        <a:pt x="334" y="944"/>
                      </a:lnTo>
                      <a:lnTo>
                        <a:pt x="327" y="970"/>
                      </a:lnTo>
                      <a:lnTo>
                        <a:pt x="313" y="996"/>
                      </a:lnTo>
                      <a:lnTo>
                        <a:pt x="295" y="1016"/>
                      </a:lnTo>
                      <a:lnTo>
                        <a:pt x="271" y="1031"/>
                      </a:lnTo>
                      <a:lnTo>
                        <a:pt x="245" y="1040"/>
                      </a:lnTo>
                      <a:lnTo>
                        <a:pt x="217" y="1040"/>
                      </a:lnTo>
                      <a:lnTo>
                        <a:pt x="191" y="1033"/>
                      </a:lnTo>
                      <a:lnTo>
                        <a:pt x="166" y="1019"/>
                      </a:lnTo>
                      <a:lnTo>
                        <a:pt x="147" y="1000"/>
                      </a:lnTo>
                      <a:lnTo>
                        <a:pt x="133" y="975"/>
                      </a:lnTo>
                      <a:lnTo>
                        <a:pt x="124" y="947"/>
                      </a:lnTo>
                      <a:lnTo>
                        <a:pt x="2" y="125"/>
                      </a:lnTo>
                      <a:lnTo>
                        <a:pt x="0" y="97"/>
                      </a:lnTo>
                      <a:lnTo>
                        <a:pt x="7" y="70"/>
                      </a:lnTo>
                      <a:lnTo>
                        <a:pt x="21" y="45"/>
                      </a:lnTo>
                      <a:lnTo>
                        <a:pt x="39" y="24"/>
                      </a:lnTo>
                      <a:lnTo>
                        <a:pt x="63" y="8"/>
                      </a:lnTo>
                      <a:lnTo>
                        <a:pt x="89" y="1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solidFill>
                  <a:srgbClr val="FFA627"/>
                </a:solidFill>
                <a:ln w="0">
                  <a:solidFill>
                    <a:srgbClr val="FFA62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35" name="Freeform 228"/>
                <p:cNvSpPr>
                  <a:spLocks/>
                </p:cNvSpPr>
                <p:nvPr/>
              </p:nvSpPr>
              <p:spPr bwMode="auto">
                <a:xfrm>
                  <a:off x="1890" y="2346"/>
                  <a:ext cx="301" cy="670"/>
                </a:xfrm>
                <a:custGeom>
                  <a:avLst/>
                  <a:gdLst>
                    <a:gd name="T0" fmla="*/ 212 w 301"/>
                    <a:gd name="T1" fmla="*/ 0 h 670"/>
                    <a:gd name="T2" fmla="*/ 238 w 301"/>
                    <a:gd name="T3" fmla="*/ 3 h 670"/>
                    <a:gd name="T4" fmla="*/ 262 w 301"/>
                    <a:gd name="T5" fmla="*/ 12 h 670"/>
                    <a:gd name="T6" fmla="*/ 281 w 301"/>
                    <a:gd name="T7" fmla="*/ 28 h 670"/>
                    <a:gd name="T8" fmla="*/ 294 w 301"/>
                    <a:gd name="T9" fmla="*/ 47 h 670"/>
                    <a:gd name="T10" fmla="*/ 301 w 301"/>
                    <a:gd name="T11" fmla="*/ 70 h 670"/>
                    <a:gd name="T12" fmla="*/ 299 w 301"/>
                    <a:gd name="T13" fmla="*/ 92 h 670"/>
                    <a:gd name="T14" fmla="*/ 161 w 301"/>
                    <a:gd name="T15" fmla="*/ 620 h 670"/>
                    <a:gd name="T16" fmla="*/ 150 w 301"/>
                    <a:gd name="T17" fmla="*/ 640 h 670"/>
                    <a:gd name="T18" fmla="*/ 135 w 301"/>
                    <a:gd name="T19" fmla="*/ 656 h 670"/>
                    <a:gd name="T20" fmla="*/ 114 w 301"/>
                    <a:gd name="T21" fmla="*/ 667 h 670"/>
                    <a:gd name="T22" fmla="*/ 89 w 301"/>
                    <a:gd name="T23" fmla="*/ 670 h 670"/>
                    <a:gd name="T24" fmla="*/ 63 w 301"/>
                    <a:gd name="T25" fmla="*/ 668 h 670"/>
                    <a:gd name="T26" fmla="*/ 39 w 301"/>
                    <a:gd name="T27" fmla="*/ 658 h 670"/>
                    <a:gd name="T28" fmla="*/ 20 w 301"/>
                    <a:gd name="T29" fmla="*/ 642 h 670"/>
                    <a:gd name="T30" fmla="*/ 6 w 301"/>
                    <a:gd name="T31" fmla="*/ 623 h 670"/>
                    <a:gd name="T32" fmla="*/ 0 w 301"/>
                    <a:gd name="T33" fmla="*/ 600 h 670"/>
                    <a:gd name="T34" fmla="*/ 2 w 301"/>
                    <a:gd name="T35" fmla="*/ 578 h 670"/>
                    <a:gd name="T36" fmla="*/ 140 w 301"/>
                    <a:gd name="T37" fmla="*/ 52 h 670"/>
                    <a:gd name="T38" fmla="*/ 149 w 301"/>
                    <a:gd name="T39" fmla="*/ 31 h 670"/>
                    <a:gd name="T40" fmla="*/ 166 w 301"/>
                    <a:gd name="T41" fmla="*/ 14 h 670"/>
                    <a:gd name="T42" fmla="*/ 187 w 301"/>
                    <a:gd name="T43" fmla="*/ 3 h 670"/>
                    <a:gd name="T44" fmla="*/ 212 w 301"/>
                    <a:gd name="T45" fmla="*/ 0 h 6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01" h="670">
                      <a:moveTo>
                        <a:pt x="212" y="0"/>
                      </a:moveTo>
                      <a:lnTo>
                        <a:pt x="238" y="3"/>
                      </a:lnTo>
                      <a:lnTo>
                        <a:pt x="262" y="12"/>
                      </a:lnTo>
                      <a:lnTo>
                        <a:pt x="281" y="28"/>
                      </a:lnTo>
                      <a:lnTo>
                        <a:pt x="294" y="47"/>
                      </a:lnTo>
                      <a:lnTo>
                        <a:pt x="301" y="70"/>
                      </a:lnTo>
                      <a:lnTo>
                        <a:pt x="299" y="92"/>
                      </a:lnTo>
                      <a:lnTo>
                        <a:pt x="161" y="620"/>
                      </a:lnTo>
                      <a:lnTo>
                        <a:pt x="150" y="640"/>
                      </a:lnTo>
                      <a:lnTo>
                        <a:pt x="135" y="656"/>
                      </a:lnTo>
                      <a:lnTo>
                        <a:pt x="114" y="667"/>
                      </a:lnTo>
                      <a:lnTo>
                        <a:pt x="89" y="670"/>
                      </a:lnTo>
                      <a:lnTo>
                        <a:pt x="63" y="668"/>
                      </a:lnTo>
                      <a:lnTo>
                        <a:pt x="39" y="658"/>
                      </a:lnTo>
                      <a:lnTo>
                        <a:pt x="20" y="642"/>
                      </a:lnTo>
                      <a:lnTo>
                        <a:pt x="6" y="623"/>
                      </a:lnTo>
                      <a:lnTo>
                        <a:pt x="0" y="600"/>
                      </a:lnTo>
                      <a:lnTo>
                        <a:pt x="2" y="578"/>
                      </a:lnTo>
                      <a:lnTo>
                        <a:pt x="140" y="52"/>
                      </a:lnTo>
                      <a:lnTo>
                        <a:pt x="149" y="31"/>
                      </a:lnTo>
                      <a:lnTo>
                        <a:pt x="166" y="14"/>
                      </a:lnTo>
                      <a:lnTo>
                        <a:pt x="187" y="3"/>
                      </a:lnTo>
                      <a:lnTo>
                        <a:pt x="212" y="0"/>
                      </a:lnTo>
                      <a:close/>
                    </a:path>
                  </a:pathLst>
                </a:custGeom>
                <a:solidFill>
                  <a:srgbClr val="FFA627"/>
                </a:solidFill>
                <a:ln w="0">
                  <a:solidFill>
                    <a:srgbClr val="FFA62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36" name="Freeform 229"/>
                <p:cNvSpPr>
                  <a:spLocks/>
                </p:cNvSpPr>
                <p:nvPr/>
              </p:nvSpPr>
              <p:spPr bwMode="auto">
                <a:xfrm>
                  <a:off x="1737" y="2081"/>
                  <a:ext cx="333" cy="991"/>
                </a:xfrm>
                <a:custGeom>
                  <a:avLst/>
                  <a:gdLst>
                    <a:gd name="T0" fmla="*/ 216 w 333"/>
                    <a:gd name="T1" fmla="*/ 0 h 991"/>
                    <a:gd name="T2" fmla="*/ 244 w 333"/>
                    <a:gd name="T3" fmla="*/ 0 h 991"/>
                    <a:gd name="T4" fmla="*/ 270 w 333"/>
                    <a:gd name="T5" fmla="*/ 8 h 991"/>
                    <a:gd name="T6" fmla="*/ 295 w 333"/>
                    <a:gd name="T7" fmla="*/ 22 h 991"/>
                    <a:gd name="T8" fmla="*/ 312 w 333"/>
                    <a:gd name="T9" fmla="*/ 41 h 991"/>
                    <a:gd name="T10" fmla="*/ 326 w 333"/>
                    <a:gd name="T11" fmla="*/ 64 h 991"/>
                    <a:gd name="T12" fmla="*/ 333 w 333"/>
                    <a:gd name="T13" fmla="*/ 90 h 991"/>
                    <a:gd name="T14" fmla="*/ 331 w 333"/>
                    <a:gd name="T15" fmla="*/ 120 h 991"/>
                    <a:gd name="T16" fmla="*/ 209 w 333"/>
                    <a:gd name="T17" fmla="*/ 904 h 991"/>
                    <a:gd name="T18" fmla="*/ 202 w 333"/>
                    <a:gd name="T19" fmla="*/ 930 h 991"/>
                    <a:gd name="T20" fmla="*/ 186 w 333"/>
                    <a:gd name="T21" fmla="*/ 953 h 991"/>
                    <a:gd name="T22" fmla="*/ 167 w 333"/>
                    <a:gd name="T23" fmla="*/ 972 h 991"/>
                    <a:gd name="T24" fmla="*/ 145 w 333"/>
                    <a:gd name="T25" fmla="*/ 984 h 991"/>
                    <a:gd name="T26" fmla="*/ 117 w 333"/>
                    <a:gd name="T27" fmla="*/ 991 h 991"/>
                    <a:gd name="T28" fmla="*/ 89 w 333"/>
                    <a:gd name="T29" fmla="*/ 991 h 991"/>
                    <a:gd name="T30" fmla="*/ 63 w 333"/>
                    <a:gd name="T31" fmla="*/ 982 h 991"/>
                    <a:gd name="T32" fmla="*/ 38 w 333"/>
                    <a:gd name="T33" fmla="*/ 968 h 991"/>
                    <a:gd name="T34" fmla="*/ 21 w 333"/>
                    <a:gd name="T35" fmla="*/ 949 h 991"/>
                    <a:gd name="T36" fmla="*/ 7 w 333"/>
                    <a:gd name="T37" fmla="*/ 925 h 991"/>
                    <a:gd name="T38" fmla="*/ 0 w 333"/>
                    <a:gd name="T39" fmla="*/ 898 h 991"/>
                    <a:gd name="T40" fmla="*/ 1 w 333"/>
                    <a:gd name="T41" fmla="*/ 871 h 991"/>
                    <a:gd name="T42" fmla="*/ 124 w 333"/>
                    <a:gd name="T43" fmla="*/ 87 h 991"/>
                    <a:gd name="T44" fmla="*/ 132 w 333"/>
                    <a:gd name="T45" fmla="*/ 61 h 991"/>
                    <a:gd name="T46" fmla="*/ 146 w 333"/>
                    <a:gd name="T47" fmla="*/ 36 h 991"/>
                    <a:gd name="T48" fmla="*/ 166 w 333"/>
                    <a:gd name="T49" fmla="*/ 19 h 991"/>
                    <a:gd name="T50" fmla="*/ 190 w 333"/>
                    <a:gd name="T51" fmla="*/ 5 h 991"/>
                    <a:gd name="T52" fmla="*/ 216 w 333"/>
                    <a:gd name="T53" fmla="*/ 0 h 9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33" h="991">
                      <a:moveTo>
                        <a:pt x="216" y="0"/>
                      </a:moveTo>
                      <a:lnTo>
                        <a:pt x="244" y="0"/>
                      </a:lnTo>
                      <a:lnTo>
                        <a:pt x="270" y="8"/>
                      </a:lnTo>
                      <a:lnTo>
                        <a:pt x="295" y="22"/>
                      </a:lnTo>
                      <a:lnTo>
                        <a:pt x="312" y="41"/>
                      </a:lnTo>
                      <a:lnTo>
                        <a:pt x="326" y="64"/>
                      </a:lnTo>
                      <a:lnTo>
                        <a:pt x="333" y="90"/>
                      </a:lnTo>
                      <a:lnTo>
                        <a:pt x="331" y="120"/>
                      </a:lnTo>
                      <a:lnTo>
                        <a:pt x="209" y="904"/>
                      </a:lnTo>
                      <a:lnTo>
                        <a:pt x="202" y="930"/>
                      </a:lnTo>
                      <a:lnTo>
                        <a:pt x="186" y="953"/>
                      </a:lnTo>
                      <a:lnTo>
                        <a:pt x="167" y="972"/>
                      </a:lnTo>
                      <a:lnTo>
                        <a:pt x="145" y="984"/>
                      </a:lnTo>
                      <a:lnTo>
                        <a:pt x="117" y="991"/>
                      </a:lnTo>
                      <a:lnTo>
                        <a:pt x="89" y="991"/>
                      </a:lnTo>
                      <a:lnTo>
                        <a:pt x="63" y="982"/>
                      </a:lnTo>
                      <a:lnTo>
                        <a:pt x="38" y="968"/>
                      </a:lnTo>
                      <a:lnTo>
                        <a:pt x="21" y="949"/>
                      </a:lnTo>
                      <a:lnTo>
                        <a:pt x="7" y="925"/>
                      </a:lnTo>
                      <a:lnTo>
                        <a:pt x="0" y="898"/>
                      </a:lnTo>
                      <a:lnTo>
                        <a:pt x="1" y="871"/>
                      </a:lnTo>
                      <a:lnTo>
                        <a:pt x="124" y="87"/>
                      </a:lnTo>
                      <a:lnTo>
                        <a:pt x="132" y="61"/>
                      </a:lnTo>
                      <a:lnTo>
                        <a:pt x="146" y="36"/>
                      </a:lnTo>
                      <a:lnTo>
                        <a:pt x="166" y="19"/>
                      </a:lnTo>
                      <a:lnTo>
                        <a:pt x="190" y="5"/>
                      </a:ln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FFA627"/>
                </a:solidFill>
                <a:ln w="0">
                  <a:solidFill>
                    <a:srgbClr val="FFA62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37" name="Freeform 230"/>
                <p:cNvSpPr>
                  <a:spLocks/>
                </p:cNvSpPr>
                <p:nvPr/>
              </p:nvSpPr>
              <p:spPr bwMode="auto">
                <a:xfrm>
                  <a:off x="2192" y="1992"/>
                  <a:ext cx="84" cy="83"/>
                </a:xfrm>
                <a:custGeom>
                  <a:avLst/>
                  <a:gdLst>
                    <a:gd name="T0" fmla="*/ 42 w 84"/>
                    <a:gd name="T1" fmla="*/ 0 h 83"/>
                    <a:gd name="T2" fmla="*/ 58 w 84"/>
                    <a:gd name="T3" fmla="*/ 3 h 83"/>
                    <a:gd name="T4" fmla="*/ 72 w 84"/>
                    <a:gd name="T5" fmla="*/ 12 h 83"/>
                    <a:gd name="T6" fmla="*/ 81 w 84"/>
                    <a:gd name="T7" fmla="*/ 24 h 83"/>
                    <a:gd name="T8" fmla="*/ 84 w 84"/>
                    <a:gd name="T9" fmla="*/ 41 h 83"/>
                    <a:gd name="T10" fmla="*/ 81 w 84"/>
                    <a:gd name="T11" fmla="*/ 57 h 83"/>
                    <a:gd name="T12" fmla="*/ 72 w 84"/>
                    <a:gd name="T13" fmla="*/ 71 h 83"/>
                    <a:gd name="T14" fmla="*/ 58 w 84"/>
                    <a:gd name="T15" fmla="*/ 80 h 83"/>
                    <a:gd name="T16" fmla="*/ 42 w 84"/>
                    <a:gd name="T17" fmla="*/ 83 h 83"/>
                    <a:gd name="T18" fmla="*/ 26 w 84"/>
                    <a:gd name="T19" fmla="*/ 80 h 83"/>
                    <a:gd name="T20" fmla="*/ 13 w 84"/>
                    <a:gd name="T21" fmla="*/ 71 h 83"/>
                    <a:gd name="T22" fmla="*/ 4 w 84"/>
                    <a:gd name="T23" fmla="*/ 57 h 83"/>
                    <a:gd name="T24" fmla="*/ 0 w 84"/>
                    <a:gd name="T25" fmla="*/ 41 h 83"/>
                    <a:gd name="T26" fmla="*/ 4 w 84"/>
                    <a:gd name="T27" fmla="*/ 24 h 83"/>
                    <a:gd name="T28" fmla="*/ 13 w 84"/>
                    <a:gd name="T29" fmla="*/ 12 h 83"/>
                    <a:gd name="T30" fmla="*/ 26 w 84"/>
                    <a:gd name="T31" fmla="*/ 3 h 83"/>
                    <a:gd name="T32" fmla="*/ 42 w 84"/>
                    <a:gd name="T33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4" h="83">
                      <a:moveTo>
                        <a:pt x="42" y="0"/>
                      </a:moveTo>
                      <a:lnTo>
                        <a:pt x="58" y="3"/>
                      </a:lnTo>
                      <a:lnTo>
                        <a:pt x="72" y="12"/>
                      </a:lnTo>
                      <a:lnTo>
                        <a:pt x="81" y="24"/>
                      </a:lnTo>
                      <a:lnTo>
                        <a:pt x="84" y="41"/>
                      </a:lnTo>
                      <a:lnTo>
                        <a:pt x="81" y="57"/>
                      </a:lnTo>
                      <a:lnTo>
                        <a:pt x="72" y="71"/>
                      </a:lnTo>
                      <a:lnTo>
                        <a:pt x="58" y="80"/>
                      </a:lnTo>
                      <a:lnTo>
                        <a:pt x="42" y="83"/>
                      </a:lnTo>
                      <a:lnTo>
                        <a:pt x="26" y="80"/>
                      </a:lnTo>
                      <a:lnTo>
                        <a:pt x="13" y="71"/>
                      </a:lnTo>
                      <a:lnTo>
                        <a:pt x="4" y="57"/>
                      </a:lnTo>
                      <a:lnTo>
                        <a:pt x="0" y="41"/>
                      </a:lnTo>
                      <a:lnTo>
                        <a:pt x="4" y="24"/>
                      </a:lnTo>
                      <a:lnTo>
                        <a:pt x="13" y="12"/>
                      </a:lnTo>
                      <a:lnTo>
                        <a:pt x="26" y="3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002D42"/>
                </a:solidFill>
                <a:ln w="0">
                  <a:solidFill>
                    <a:srgbClr val="002D4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38" name="Freeform 231"/>
                <p:cNvSpPr>
                  <a:spLocks/>
                </p:cNvSpPr>
                <p:nvPr/>
              </p:nvSpPr>
              <p:spPr bwMode="auto">
                <a:xfrm>
                  <a:off x="2032" y="789"/>
                  <a:ext cx="3697" cy="2489"/>
                </a:xfrm>
                <a:custGeom>
                  <a:avLst/>
                  <a:gdLst>
                    <a:gd name="T0" fmla="*/ 293 w 3697"/>
                    <a:gd name="T1" fmla="*/ 0 h 2489"/>
                    <a:gd name="T2" fmla="*/ 3403 w 3697"/>
                    <a:gd name="T3" fmla="*/ 0 h 2489"/>
                    <a:gd name="T4" fmla="*/ 3456 w 3697"/>
                    <a:gd name="T5" fmla="*/ 5 h 2489"/>
                    <a:gd name="T6" fmla="*/ 3506 w 3697"/>
                    <a:gd name="T7" fmla="*/ 17 h 2489"/>
                    <a:gd name="T8" fmla="*/ 3552 w 3697"/>
                    <a:gd name="T9" fmla="*/ 40 h 2489"/>
                    <a:gd name="T10" fmla="*/ 3592 w 3697"/>
                    <a:gd name="T11" fmla="*/ 68 h 2489"/>
                    <a:gd name="T12" fmla="*/ 3627 w 3697"/>
                    <a:gd name="T13" fmla="*/ 103 h 2489"/>
                    <a:gd name="T14" fmla="*/ 3656 w 3697"/>
                    <a:gd name="T15" fmla="*/ 145 h 2489"/>
                    <a:gd name="T16" fmla="*/ 3677 w 3697"/>
                    <a:gd name="T17" fmla="*/ 190 h 2489"/>
                    <a:gd name="T18" fmla="*/ 3691 w 3697"/>
                    <a:gd name="T19" fmla="*/ 239 h 2489"/>
                    <a:gd name="T20" fmla="*/ 3697 w 3697"/>
                    <a:gd name="T21" fmla="*/ 291 h 2489"/>
                    <a:gd name="T22" fmla="*/ 3697 w 3697"/>
                    <a:gd name="T23" fmla="*/ 2196 h 2489"/>
                    <a:gd name="T24" fmla="*/ 3691 w 3697"/>
                    <a:gd name="T25" fmla="*/ 2248 h 2489"/>
                    <a:gd name="T26" fmla="*/ 3677 w 3697"/>
                    <a:gd name="T27" fmla="*/ 2299 h 2489"/>
                    <a:gd name="T28" fmla="*/ 3656 w 3697"/>
                    <a:gd name="T29" fmla="*/ 2344 h 2489"/>
                    <a:gd name="T30" fmla="*/ 3627 w 3697"/>
                    <a:gd name="T31" fmla="*/ 2384 h 2489"/>
                    <a:gd name="T32" fmla="*/ 3592 w 3697"/>
                    <a:gd name="T33" fmla="*/ 2419 h 2489"/>
                    <a:gd name="T34" fmla="*/ 3552 w 3697"/>
                    <a:gd name="T35" fmla="*/ 2449 h 2489"/>
                    <a:gd name="T36" fmla="*/ 3506 w 3697"/>
                    <a:gd name="T37" fmla="*/ 2470 h 2489"/>
                    <a:gd name="T38" fmla="*/ 3456 w 3697"/>
                    <a:gd name="T39" fmla="*/ 2484 h 2489"/>
                    <a:gd name="T40" fmla="*/ 3403 w 3697"/>
                    <a:gd name="T41" fmla="*/ 2489 h 2489"/>
                    <a:gd name="T42" fmla="*/ 293 w 3697"/>
                    <a:gd name="T43" fmla="*/ 2489 h 2489"/>
                    <a:gd name="T44" fmla="*/ 239 w 3697"/>
                    <a:gd name="T45" fmla="*/ 2484 h 2489"/>
                    <a:gd name="T46" fmla="*/ 190 w 3697"/>
                    <a:gd name="T47" fmla="*/ 2470 h 2489"/>
                    <a:gd name="T48" fmla="*/ 145 w 3697"/>
                    <a:gd name="T49" fmla="*/ 2449 h 2489"/>
                    <a:gd name="T50" fmla="*/ 104 w 3697"/>
                    <a:gd name="T51" fmla="*/ 2419 h 2489"/>
                    <a:gd name="T52" fmla="*/ 68 w 3697"/>
                    <a:gd name="T53" fmla="*/ 2384 h 2489"/>
                    <a:gd name="T54" fmla="*/ 40 w 3697"/>
                    <a:gd name="T55" fmla="*/ 2344 h 2489"/>
                    <a:gd name="T56" fmla="*/ 17 w 3697"/>
                    <a:gd name="T57" fmla="*/ 2299 h 2489"/>
                    <a:gd name="T58" fmla="*/ 5 w 3697"/>
                    <a:gd name="T59" fmla="*/ 2248 h 2489"/>
                    <a:gd name="T60" fmla="*/ 0 w 3697"/>
                    <a:gd name="T61" fmla="*/ 2196 h 2489"/>
                    <a:gd name="T62" fmla="*/ 0 w 3697"/>
                    <a:gd name="T63" fmla="*/ 291 h 2489"/>
                    <a:gd name="T64" fmla="*/ 5 w 3697"/>
                    <a:gd name="T65" fmla="*/ 239 h 2489"/>
                    <a:gd name="T66" fmla="*/ 17 w 3697"/>
                    <a:gd name="T67" fmla="*/ 190 h 2489"/>
                    <a:gd name="T68" fmla="*/ 40 w 3697"/>
                    <a:gd name="T69" fmla="*/ 145 h 2489"/>
                    <a:gd name="T70" fmla="*/ 68 w 3697"/>
                    <a:gd name="T71" fmla="*/ 103 h 2489"/>
                    <a:gd name="T72" fmla="*/ 104 w 3697"/>
                    <a:gd name="T73" fmla="*/ 68 h 2489"/>
                    <a:gd name="T74" fmla="*/ 145 w 3697"/>
                    <a:gd name="T75" fmla="*/ 40 h 2489"/>
                    <a:gd name="T76" fmla="*/ 190 w 3697"/>
                    <a:gd name="T77" fmla="*/ 17 h 2489"/>
                    <a:gd name="T78" fmla="*/ 239 w 3697"/>
                    <a:gd name="T79" fmla="*/ 5 h 2489"/>
                    <a:gd name="T80" fmla="*/ 293 w 3697"/>
                    <a:gd name="T81" fmla="*/ 0 h 24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697" h="2489">
                      <a:moveTo>
                        <a:pt x="293" y="0"/>
                      </a:moveTo>
                      <a:lnTo>
                        <a:pt x="3403" y="0"/>
                      </a:lnTo>
                      <a:lnTo>
                        <a:pt x="3456" y="5"/>
                      </a:lnTo>
                      <a:lnTo>
                        <a:pt x="3506" y="17"/>
                      </a:lnTo>
                      <a:lnTo>
                        <a:pt x="3552" y="40"/>
                      </a:lnTo>
                      <a:lnTo>
                        <a:pt x="3592" y="68"/>
                      </a:lnTo>
                      <a:lnTo>
                        <a:pt x="3627" y="103"/>
                      </a:lnTo>
                      <a:lnTo>
                        <a:pt x="3656" y="145"/>
                      </a:lnTo>
                      <a:lnTo>
                        <a:pt x="3677" y="190"/>
                      </a:lnTo>
                      <a:lnTo>
                        <a:pt x="3691" y="239"/>
                      </a:lnTo>
                      <a:lnTo>
                        <a:pt x="3697" y="291"/>
                      </a:lnTo>
                      <a:lnTo>
                        <a:pt x="3697" y="2196"/>
                      </a:lnTo>
                      <a:lnTo>
                        <a:pt x="3691" y="2248"/>
                      </a:lnTo>
                      <a:lnTo>
                        <a:pt x="3677" y="2299"/>
                      </a:lnTo>
                      <a:lnTo>
                        <a:pt x="3656" y="2344"/>
                      </a:lnTo>
                      <a:lnTo>
                        <a:pt x="3627" y="2384"/>
                      </a:lnTo>
                      <a:lnTo>
                        <a:pt x="3592" y="2419"/>
                      </a:lnTo>
                      <a:lnTo>
                        <a:pt x="3552" y="2449"/>
                      </a:lnTo>
                      <a:lnTo>
                        <a:pt x="3506" y="2470"/>
                      </a:lnTo>
                      <a:lnTo>
                        <a:pt x="3456" y="2484"/>
                      </a:lnTo>
                      <a:lnTo>
                        <a:pt x="3403" y="2489"/>
                      </a:lnTo>
                      <a:lnTo>
                        <a:pt x="293" y="2489"/>
                      </a:lnTo>
                      <a:lnTo>
                        <a:pt x="239" y="2484"/>
                      </a:lnTo>
                      <a:lnTo>
                        <a:pt x="190" y="2470"/>
                      </a:lnTo>
                      <a:lnTo>
                        <a:pt x="145" y="2449"/>
                      </a:lnTo>
                      <a:lnTo>
                        <a:pt x="104" y="2419"/>
                      </a:lnTo>
                      <a:lnTo>
                        <a:pt x="68" y="2384"/>
                      </a:lnTo>
                      <a:lnTo>
                        <a:pt x="40" y="2344"/>
                      </a:lnTo>
                      <a:lnTo>
                        <a:pt x="17" y="2299"/>
                      </a:lnTo>
                      <a:lnTo>
                        <a:pt x="5" y="2248"/>
                      </a:lnTo>
                      <a:lnTo>
                        <a:pt x="0" y="2196"/>
                      </a:lnTo>
                      <a:lnTo>
                        <a:pt x="0" y="291"/>
                      </a:lnTo>
                      <a:lnTo>
                        <a:pt x="5" y="239"/>
                      </a:lnTo>
                      <a:lnTo>
                        <a:pt x="17" y="190"/>
                      </a:lnTo>
                      <a:lnTo>
                        <a:pt x="40" y="145"/>
                      </a:lnTo>
                      <a:lnTo>
                        <a:pt x="68" y="103"/>
                      </a:lnTo>
                      <a:lnTo>
                        <a:pt x="104" y="68"/>
                      </a:lnTo>
                      <a:lnTo>
                        <a:pt x="145" y="40"/>
                      </a:lnTo>
                      <a:lnTo>
                        <a:pt x="190" y="17"/>
                      </a:lnTo>
                      <a:lnTo>
                        <a:pt x="239" y="5"/>
                      </a:lnTo>
                      <a:lnTo>
                        <a:pt x="293" y="0"/>
                      </a:lnTo>
                      <a:close/>
                    </a:path>
                  </a:pathLst>
                </a:custGeom>
                <a:solidFill>
                  <a:srgbClr val="ECEFFB"/>
                </a:solidFill>
                <a:ln w="0">
                  <a:solidFill>
                    <a:srgbClr val="ECEFF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39" name="Freeform 232"/>
                <p:cNvSpPr>
                  <a:spLocks/>
                </p:cNvSpPr>
                <p:nvPr/>
              </p:nvSpPr>
              <p:spPr bwMode="auto">
                <a:xfrm>
                  <a:off x="2051" y="3123"/>
                  <a:ext cx="136" cy="136"/>
                </a:xfrm>
                <a:custGeom>
                  <a:avLst/>
                  <a:gdLst>
                    <a:gd name="T0" fmla="*/ 0 w 136"/>
                    <a:gd name="T1" fmla="*/ 0 h 136"/>
                    <a:gd name="T2" fmla="*/ 45 w 136"/>
                    <a:gd name="T3" fmla="*/ 45 h 136"/>
                    <a:gd name="T4" fmla="*/ 49 w 136"/>
                    <a:gd name="T5" fmla="*/ 50 h 136"/>
                    <a:gd name="T6" fmla="*/ 85 w 136"/>
                    <a:gd name="T7" fmla="*/ 85 h 136"/>
                    <a:gd name="T8" fmla="*/ 89 w 136"/>
                    <a:gd name="T9" fmla="*/ 89 h 136"/>
                    <a:gd name="T10" fmla="*/ 136 w 136"/>
                    <a:gd name="T11" fmla="*/ 136 h 136"/>
                    <a:gd name="T12" fmla="*/ 124 w 136"/>
                    <a:gd name="T13" fmla="*/ 129 h 136"/>
                    <a:gd name="T14" fmla="*/ 82 w 136"/>
                    <a:gd name="T15" fmla="*/ 101 h 136"/>
                    <a:gd name="T16" fmla="*/ 45 w 136"/>
                    <a:gd name="T17" fmla="*/ 68 h 136"/>
                    <a:gd name="T18" fmla="*/ 16 w 136"/>
                    <a:gd name="T19" fmla="*/ 28 h 136"/>
                    <a:gd name="T20" fmla="*/ 0 w 136"/>
                    <a:gd name="T21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6" h="136">
                      <a:moveTo>
                        <a:pt x="0" y="0"/>
                      </a:moveTo>
                      <a:lnTo>
                        <a:pt x="45" y="45"/>
                      </a:lnTo>
                      <a:lnTo>
                        <a:pt x="49" y="50"/>
                      </a:lnTo>
                      <a:lnTo>
                        <a:pt x="85" y="85"/>
                      </a:lnTo>
                      <a:lnTo>
                        <a:pt x="89" y="89"/>
                      </a:lnTo>
                      <a:lnTo>
                        <a:pt x="136" y="136"/>
                      </a:lnTo>
                      <a:lnTo>
                        <a:pt x="124" y="129"/>
                      </a:lnTo>
                      <a:lnTo>
                        <a:pt x="82" y="101"/>
                      </a:lnTo>
                      <a:lnTo>
                        <a:pt x="45" y="68"/>
                      </a:lnTo>
                      <a:lnTo>
                        <a:pt x="1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40" name="Freeform 233"/>
                <p:cNvSpPr>
                  <a:spLocks noEditPoints="1"/>
                </p:cNvSpPr>
                <p:nvPr/>
              </p:nvSpPr>
              <p:spPr bwMode="auto">
                <a:xfrm>
                  <a:off x="2035" y="3082"/>
                  <a:ext cx="192" cy="192"/>
                </a:xfrm>
                <a:custGeom>
                  <a:avLst/>
                  <a:gdLst>
                    <a:gd name="T0" fmla="*/ 105 w 192"/>
                    <a:gd name="T1" fmla="*/ 130 h 192"/>
                    <a:gd name="T2" fmla="*/ 142 w 192"/>
                    <a:gd name="T3" fmla="*/ 154 h 192"/>
                    <a:gd name="T4" fmla="*/ 164 w 192"/>
                    <a:gd name="T5" fmla="*/ 166 h 192"/>
                    <a:gd name="T6" fmla="*/ 192 w 192"/>
                    <a:gd name="T7" fmla="*/ 192 h 192"/>
                    <a:gd name="T8" fmla="*/ 187 w 192"/>
                    <a:gd name="T9" fmla="*/ 191 h 192"/>
                    <a:gd name="T10" fmla="*/ 152 w 192"/>
                    <a:gd name="T11" fmla="*/ 177 h 192"/>
                    <a:gd name="T12" fmla="*/ 105 w 192"/>
                    <a:gd name="T13" fmla="*/ 130 h 192"/>
                    <a:gd name="T14" fmla="*/ 0 w 192"/>
                    <a:gd name="T15" fmla="*/ 0 h 192"/>
                    <a:gd name="T16" fmla="*/ 25 w 192"/>
                    <a:gd name="T17" fmla="*/ 27 h 192"/>
                    <a:gd name="T18" fmla="*/ 37 w 192"/>
                    <a:gd name="T19" fmla="*/ 49 h 192"/>
                    <a:gd name="T20" fmla="*/ 61 w 192"/>
                    <a:gd name="T21" fmla="*/ 86 h 192"/>
                    <a:gd name="T22" fmla="*/ 16 w 192"/>
                    <a:gd name="T23" fmla="*/ 41 h 192"/>
                    <a:gd name="T24" fmla="*/ 7 w 192"/>
                    <a:gd name="T25" fmla="*/ 25 h 192"/>
                    <a:gd name="T26" fmla="*/ 0 w 192"/>
                    <a:gd name="T2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2" h="192">
                      <a:moveTo>
                        <a:pt x="105" y="130"/>
                      </a:moveTo>
                      <a:lnTo>
                        <a:pt x="142" y="154"/>
                      </a:lnTo>
                      <a:lnTo>
                        <a:pt x="164" y="166"/>
                      </a:lnTo>
                      <a:lnTo>
                        <a:pt x="192" y="192"/>
                      </a:lnTo>
                      <a:lnTo>
                        <a:pt x="187" y="191"/>
                      </a:lnTo>
                      <a:lnTo>
                        <a:pt x="152" y="177"/>
                      </a:lnTo>
                      <a:lnTo>
                        <a:pt x="105" y="130"/>
                      </a:lnTo>
                      <a:close/>
                      <a:moveTo>
                        <a:pt x="0" y="0"/>
                      </a:moveTo>
                      <a:lnTo>
                        <a:pt x="25" y="27"/>
                      </a:lnTo>
                      <a:lnTo>
                        <a:pt x="37" y="49"/>
                      </a:lnTo>
                      <a:lnTo>
                        <a:pt x="61" y="86"/>
                      </a:lnTo>
                      <a:lnTo>
                        <a:pt x="16" y="41"/>
                      </a:lnTo>
                      <a:lnTo>
                        <a:pt x="7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41" name="Freeform 234"/>
                <p:cNvSpPr>
                  <a:spLocks noEditPoints="1"/>
                </p:cNvSpPr>
                <p:nvPr/>
              </p:nvSpPr>
              <p:spPr bwMode="auto">
                <a:xfrm>
                  <a:off x="2025" y="3051"/>
                  <a:ext cx="234" cy="232"/>
                </a:xfrm>
                <a:custGeom>
                  <a:avLst/>
                  <a:gdLst>
                    <a:gd name="T0" fmla="*/ 174 w 234"/>
                    <a:gd name="T1" fmla="*/ 197 h 232"/>
                    <a:gd name="T2" fmla="*/ 197 w 234"/>
                    <a:gd name="T3" fmla="*/ 208 h 232"/>
                    <a:gd name="T4" fmla="*/ 213 w 234"/>
                    <a:gd name="T5" fmla="*/ 211 h 232"/>
                    <a:gd name="T6" fmla="*/ 234 w 234"/>
                    <a:gd name="T7" fmla="*/ 232 h 232"/>
                    <a:gd name="T8" fmla="*/ 202 w 234"/>
                    <a:gd name="T9" fmla="*/ 223 h 232"/>
                    <a:gd name="T10" fmla="*/ 174 w 234"/>
                    <a:gd name="T11" fmla="*/ 197 h 232"/>
                    <a:gd name="T12" fmla="*/ 0 w 234"/>
                    <a:gd name="T13" fmla="*/ 0 h 232"/>
                    <a:gd name="T14" fmla="*/ 21 w 234"/>
                    <a:gd name="T15" fmla="*/ 19 h 232"/>
                    <a:gd name="T16" fmla="*/ 24 w 234"/>
                    <a:gd name="T17" fmla="*/ 35 h 232"/>
                    <a:gd name="T18" fmla="*/ 35 w 234"/>
                    <a:gd name="T19" fmla="*/ 58 h 232"/>
                    <a:gd name="T20" fmla="*/ 10 w 234"/>
                    <a:gd name="T21" fmla="*/ 31 h 232"/>
                    <a:gd name="T22" fmla="*/ 1 w 234"/>
                    <a:gd name="T23" fmla="*/ 7 h 232"/>
                    <a:gd name="T24" fmla="*/ 0 w 234"/>
                    <a:gd name="T25" fmla="*/ 0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34" h="232">
                      <a:moveTo>
                        <a:pt x="174" y="197"/>
                      </a:moveTo>
                      <a:lnTo>
                        <a:pt x="197" y="208"/>
                      </a:lnTo>
                      <a:lnTo>
                        <a:pt x="213" y="211"/>
                      </a:lnTo>
                      <a:lnTo>
                        <a:pt x="234" y="232"/>
                      </a:lnTo>
                      <a:lnTo>
                        <a:pt x="202" y="223"/>
                      </a:lnTo>
                      <a:lnTo>
                        <a:pt x="174" y="197"/>
                      </a:lnTo>
                      <a:close/>
                      <a:moveTo>
                        <a:pt x="0" y="0"/>
                      </a:moveTo>
                      <a:lnTo>
                        <a:pt x="21" y="19"/>
                      </a:lnTo>
                      <a:lnTo>
                        <a:pt x="24" y="35"/>
                      </a:lnTo>
                      <a:lnTo>
                        <a:pt x="35" y="58"/>
                      </a:lnTo>
                      <a:lnTo>
                        <a:pt x="10" y="31"/>
                      </a:lnTo>
                      <a:lnTo>
                        <a:pt x="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42" name="Freeform 235"/>
                <p:cNvSpPr>
                  <a:spLocks noEditPoints="1"/>
                </p:cNvSpPr>
                <p:nvPr/>
              </p:nvSpPr>
              <p:spPr bwMode="auto">
                <a:xfrm>
                  <a:off x="2021" y="3023"/>
                  <a:ext cx="266" cy="265"/>
                </a:xfrm>
                <a:custGeom>
                  <a:avLst/>
                  <a:gdLst>
                    <a:gd name="T0" fmla="*/ 217 w 266"/>
                    <a:gd name="T1" fmla="*/ 239 h 265"/>
                    <a:gd name="T2" fmla="*/ 248 w 266"/>
                    <a:gd name="T3" fmla="*/ 248 h 265"/>
                    <a:gd name="T4" fmla="*/ 266 w 266"/>
                    <a:gd name="T5" fmla="*/ 265 h 265"/>
                    <a:gd name="T6" fmla="*/ 250 w 266"/>
                    <a:gd name="T7" fmla="*/ 264 h 265"/>
                    <a:gd name="T8" fmla="*/ 238 w 266"/>
                    <a:gd name="T9" fmla="*/ 260 h 265"/>
                    <a:gd name="T10" fmla="*/ 217 w 266"/>
                    <a:gd name="T11" fmla="*/ 239 h 265"/>
                    <a:gd name="T12" fmla="*/ 0 w 266"/>
                    <a:gd name="T13" fmla="*/ 0 h 265"/>
                    <a:gd name="T14" fmla="*/ 16 w 266"/>
                    <a:gd name="T15" fmla="*/ 16 h 265"/>
                    <a:gd name="T16" fmla="*/ 25 w 266"/>
                    <a:gd name="T17" fmla="*/ 47 h 265"/>
                    <a:gd name="T18" fmla="*/ 4 w 266"/>
                    <a:gd name="T19" fmla="*/ 28 h 265"/>
                    <a:gd name="T20" fmla="*/ 0 w 266"/>
                    <a:gd name="T21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6" h="265">
                      <a:moveTo>
                        <a:pt x="217" y="239"/>
                      </a:moveTo>
                      <a:lnTo>
                        <a:pt x="248" y="248"/>
                      </a:lnTo>
                      <a:lnTo>
                        <a:pt x="266" y="265"/>
                      </a:lnTo>
                      <a:lnTo>
                        <a:pt x="250" y="264"/>
                      </a:lnTo>
                      <a:lnTo>
                        <a:pt x="238" y="260"/>
                      </a:lnTo>
                      <a:lnTo>
                        <a:pt x="217" y="239"/>
                      </a:lnTo>
                      <a:close/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25" y="47"/>
                      </a:lnTo>
                      <a:lnTo>
                        <a:pt x="4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43" name="Freeform 236"/>
                <p:cNvSpPr>
                  <a:spLocks noEditPoints="1"/>
                </p:cNvSpPr>
                <p:nvPr/>
              </p:nvSpPr>
              <p:spPr bwMode="auto">
                <a:xfrm>
                  <a:off x="2018" y="2997"/>
                  <a:ext cx="293" cy="293"/>
                </a:xfrm>
                <a:custGeom>
                  <a:avLst/>
                  <a:gdLst>
                    <a:gd name="T0" fmla="*/ 251 w 293"/>
                    <a:gd name="T1" fmla="*/ 274 h 293"/>
                    <a:gd name="T2" fmla="*/ 253 w 293"/>
                    <a:gd name="T3" fmla="*/ 276 h 293"/>
                    <a:gd name="T4" fmla="*/ 277 w 293"/>
                    <a:gd name="T5" fmla="*/ 277 h 293"/>
                    <a:gd name="T6" fmla="*/ 293 w 293"/>
                    <a:gd name="T7" fmla="*/ 293 h 293"/>
                    <a:gd name="T8" fmla="*/ 269 w 293"/>
                    <a:gd name="T9" fmla="*/ 291 h 293"/>
                    <a:gd name="T10" fmla="*/ 251 w 293"/>
                    <a:gd name="T11" fmla="*/ 274 h 293"/>
                    <a:gd name="T12" fmla="*/ 0 w 293"/>
                    <a:gd name="T13" fmla="*/ 0 h 293"/>
                    <a:gd name="T14" fmla="*/ 15 w 293"/>
                    <a:gd name="T15" fmla="*/ 16 h 293"/>
                    <a:gd name="T16" fmla="*/ 19 w 293"/>
                    <a:gd name="T17" fmla="*/ 40 h 293"/>
                    <a:gd name="T18" fmla="*/ 19 w 293"/>
                    <a:gd name="T19" fmla="*/ 42 h 293"/>
                    <a:gd name="T20" fmla="*/ 3 w 293"/>
                    <a:gd name="T21" fmla="*/ 26 h 293"/>
                    <a:gd name="T22" fmla="*/ 0 w 293"/>
                    <a:gd name="T23" fmla="*/ 9 h 293"/>
                    <a:gd name="T24" fmla="*/ 0 w 293"/>
                    <a:gd name="T25" fmla="*/ 0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3" h="293">
                      <a:moveTo>
                        <a:pt x="251" y="274"/>
                      </a:moveTo>
                      <a:lnTo>
                        <a:pt x="253" y="276"/>
                      </a:lnTo>
                      <a:lnTo>
                        <a:pt x="277" y="277"/>
                      </a:lnTo>
                      <a:lnTo>
                        <a:pt x="293" y="293"/>
                      </a:lnTo>
                      <a:lnTo>
                        <a:pt x="269" y="291"/>
                      </a:lnTo>
                      <a:lnTo>
                        <a:pt x="251" y="274"/>
                      </a:lnTo>
                      <a:close/>
                      <a:moveTo>
                        <a:pt x="0" y="0"/>
                      </a:moveTo>
                      <a:lnTo>
                        <a:pt x="15" y="16"/>
                      </a:lnTo>
                      <a:lnTo>
                        <a:pt x="19" y="40"/>
                      </a:lnTo>
                      <a:lnTo>
                        <a:pt x="19" y="42"/>
                      </a:lnTo>
                      <a:lnTo>
                        <a:pt x="3" y="26"/>
                      </a:lnTo>
                      <a:lnTo>
                        <a:pt x="0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44" name="Freeform 237"/>
                <p:cNvSpPr>
                  <a:spLocks noEditPoints="1"/>
                </p:cNvSpPr>
                <p:nvPr/>
              </p:nvSpPr>
              <p:spPr bwMode="auto">
                <a:xfrm>
                  <a:off x="2018" y="2974"/>
                  <a:ext cx="317" cy="318"/>
                </a:xfrm>
                <a:custGeom>
                  <a:avLst/>
                  <a:gdLst>
                    <a:gd name="T0" fmla="*/ 277 w 317"/>
                    <a:gd name="T1" fmla="*/ 300 h 318"/>
                    <a:gd name="T2" fmla="*/ 302 w 317"/>
                    <a:gd name="T3" fmla="*/ 302 h 318"/>
                    <a:gd name="T4" fmla="*/ 317 w 317"/>
                    <a:gd name="T5" fmla="*/ 318 h 318"/>
                    <a:gd name="T6" fmla="*/ 307 w 317"/>
                    <a:gd name="T7" fmla="*/ 318 h 318"/>
                    <a:gd name="T8" fmla="*/ 293 w 317"/>
                    <a:gd name="T9" fmla="*/ 316 h 318"/>
                    <a:gd name="T10" fmla="*/ 277 w 317"/>
                    <a:gd name="T11" fmla="*/ 300 h 318"/>
                    <a:gd name="T12" fmla="*/ 0 w 317"/>
                    <a:gd name="T13" fmla="*/ 0 h 318"/>
                    <a:gd name="T14" fmla="*/ 14 w 317"/>
                    <a:gd name="T15" fmla="*/ 14 h 318"/>
                    <a:gd name="T16" fmla="*/ 15 w 317"/>
                    <a:gd name="T17" fmla="*/ 39 h 318"/>
                    <a:gd name="T18" fmla="*/ 0 w 317"/>
                    <a:gd name="T19" fmla="*/ 23 h 318"/>
                    <a:gd name="T20" fmla="*/ 0 w 317"/>
                    <a:gd name="T21" fmla="*/ 11 h 318"/>
                    <a:gd name="T22" fmla="*/ 0 w 317"/>
                    <a:gd name="T23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7" h="318">
                      <a:moveTo>
                        <a:pt x="277" y="300"/>
                      </a:moveTo>
                      <a:lnTo>
                        <a:pt x="302" y="302"/>
                      </a:lnTo>
                      <a:lnTo>
                        <a:pt x="317" y="318"/>
                      </a:lnTo>
                      <a:lnTo>
                        <a:pt x="307" y="318"/>
                      </a:lnTo>
                      <a:lnTo>
                        <a:pt x="293" y="316"/>
                      </a:lnTo>
                      <a:lnTo>
                        <a:pt x="277" y="300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5" y="39"/>
                      </a:lnTo>
                      <a:lnTo>
                        <a:pt x="0" y="23"/>
                      </a:lnTo>
                      <a:lnTo>
                        <a:pt x="0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45" name="Freeform 238"/>
                <p:cNvSpPr>
                  <a:spLocks noEditPoints="1"/>
                </p:cNvSpPr>
                <p:nvPr/>
              </p:nvSpPr>
              <p:spPr bwMode="auto">
                <a:xfrm>
                  <a:off x="2018" y="2952"/>
                  <a:ext cx="340" cy="340"/>
                </a:xfrm>
                <a:custGeom>
                  <a:avLst/>
                  <a:gdLst>
                    <a:gd name="T0" fmla="*/ 302 w 340"/>
                    <a:gd name="T1" fmla="*/ 324 h 340"/>
                    <a:gd name="T2" fmla="*/ 307 w 340"/>
                    <a:gd name="T3" fmla="*/ 324 h 340"/>
                    <a:gd name="T4" fmla="*/ 326 w 340"/>
                    <a:gd name="T5" fmla="*/ 324 h 340"/>
                    <a:gd name="T6" fmla="*/ 340 w 340"/>
                    <a:gd name="T7" fmla="*/ 340 h 340"/>
                    <a:gd name="T8" fmla="*/ 317 w 340"/>
                    <a:gd name="T9" fmla="*/ 340 h 340"/>
                    <a:gd name="T10" fmla="*/ 302 w 340"/>
                    <a:gd name="T11" fmla="*/ 324 h 340"/>
                    <a:gd name="T12" fmla="*/ 0 w 340"/>
                    <a:gd name="T13" fmla="*/ 0 h 340"/>
                    <a:gd name="T14" fmla="*/ 14 w 340"/>
                    <a:gd name="T15" fmla="*/ 12 h 340"/>
                    <a:gd name="T16" fmla="*/ 14 w 340"/>
                    <a:gd name="T17" fmla="*/ 33 h 340"/>
                    <a:gd name="T18" fmla="*/ 14 w 340"/>
                    <a:gd name="T19" fmla="*/ 36 h 340"/>
                    <a:gd name="T20" fmla="*/ 0 w 340"/>
                    <a:gd name="T21" fmla="*/ 22 h 340"/>
                    <a:gd name="T22" fmla="*/ 0 w 340"/>
                    <a:gd name="T23" fmla="*/ 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40" h="340">
                      <a:moveTo>
                        <a:pt x="302" y="324"/>
                      </a:moveTo>
                      <a:lnTo>
                        <a:pt x="307" y="324"/>
                      </a:lnTo>
                      <a:lnTo>
                        <a:pt x="326" y="324"/>
                      </a:lnTo>
                      <a:lnTo>
                        <a:pt x="340" y="340"/>
                      </a:lnTo>
                      <a:lnTo>
                        <a:pt x="317" y="340"/>
                      </a:lnTo>
                      <a:lnTo>
                        <a:pt x="302" y="324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3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46" name="Freeform 239"/>
                <p:cNvSpPr>
                  <a:spLocks noEditPoints="1"/>
                </p:cNvSpPr>
                <p:nvPr/>
              </p:nvSpPr>
              <p:spPr bwMode="auto">
                <a:xfrm>
                  <a:off x="2018" y="2927"/>
                  <a:ext cx="363" cy="365"/>
                </a:xfrm>
                <a:custGeom>
                  <a:avLst/>
                  <a:gdLst>
                    <a:gd name="T0" fmla="*/ 326 w 363"/>
                    <a:gd name="T1" fmla="*/ 349 h 365"/>
                    <a:gd name="T2" fmla="*/ 349 w 363"/>
                    <a:gd name="T3" fmla="*/ 349 h 365"/>
                    <a:gd name="T4" fmla="*/ 363 w 363"/>
                    <a:gd name="T5" fmla="*/ 365 h 365"/>
                    <a:gd name="T6" fmla="*/ 340 w 363"/>
                    <a:gd name="T7" fmla="*/ 365 h 365"/>
                    <a:gd name="T8" fmla="*/ 326 w 363"/>
                    <a:gd name="T9" fmla="*/ 349 h 365"/>
                    <a:gd name="T10" fmla="*/ 0 w 363"/>
                    <a:gd name="T11" fmla="*/ 0 h 365"/>
                    <a:gd name="T12" fmla="*/ 14 w 363"/>
                    <a:gd name="T13" fmla="*/ 14 h 365"/>
                    <a:gd name="T14" fmla="*/ 14 w 363"/>
                    <a:gd name="T15" fmla="*/ 37 h 365"/>
                    <a:gd name="T16" fmla="*/ 0 w 363"/>
                    <a:gd name="T17" fmla="*/ 25 h 365"/>
                    <a:gd name="T18" fmla="*/ 0 w 363"/>
                    <a:gd name="T19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63" h="365">
                      <a:moveTo>
                        <a:pt x="326" y="349"/>
                      </a:moveTo>
                      <a:lnTo>
                        <a:pt x="349" y="349"/>
                      </a:lnTo>
                      <a:lnTo>
                        <a:pt x="363" y="365"/>
                      </a:lnTo>
                      <a:lnTo>
                        <a:pt x="340" y="365"/>
                      </a:lnTo>
                      <a:lnTo>
                        <a:pt x="326" y="34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47" name="Freeform 240"/>
                <p:cNvSpPr>
                  <a:spLocks noEditPoints="1"/>
                </p:cNvSpPr>
                <p:nvPr/>
              </p:nvSpPr>
              <p:spPr bwMode="auto">
                <a:xfrm>
                  <a:off x="2018" y="2904"/>
                  <a:ext cx="385" cy="388"/>
                </a:xfrm>
                <a:custGeom>
                  <a:avLst/>
                  <a:gdLst>
                    <a:gd name="T0" fmla="*/ 349 w 385"/>
                    <a:gd name="T1" fmla="*/ 372 h 388"/>
                    <a:gd name="T2" fmla="*/ 372 w 385"/>
                    <a:gd name="T3" fmla="*/ 372 h 388"/>
                    <a:gd name="T4" fmla="*/ 385 w 385"/>
                    <a:gd name="T5" fmla="*/ 388 h 388"/>
                    <a:gd name="T6" fmla="*/ 363 w 385"/>
                    <a:gd name="T7" fmla="*/ 388 h 388"/>
                    <a:gd name="T8" fmla="*/ 349 w 385"/>
                    <a:gd name="T9" fmla="*/ 372 h 388"/>
                    <a:gd name="T10" fmla="*/ 0 w 385"/>
                    <a:gd name="T11" fmla="*/ 0 h 388"/>
                    <a:gd name="T12" fmla="*/ 14 w 385"/>
                    <a:gd name="T13" fmla="*/ 14 h 388"/>
                    <a:gd name="T14" fmla="*/ 14 w 385"/>
                    <a:gd name="T15" fmla="*/ 37 h 388"/>
                    <a:gd name="T16" fmla="*/ 0 w 385"/>
                    <a:gd name="T17" fmla="*/ 23 h 388"/>
                    <a:gd name="T18" fmla="*/ 0 w 385"/>
                    <a:gd name="T19" fmla="*/ 0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5" h="388">
                      <a:moveTo>
                        <a:pt x="349" y="372"/>
                      </a:moveTo>
                      <a:lnTo>
                        <a:pt x="372" y="372"/>
                      </a:lnTo>
                      <a:lnTo>
                        <a:pt x="385" y="388"/>
                      </a:lnTo>
                      <a:lnTo>
                        <a:pt x="363" y="388"/>
                      </a:lnTo>
                      <a:lnTo>
                        <a:pt x="349" y="37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48" name="Freeform 241"/>
                <p:cNvSpPr>
                  <a:spLocks noEditPoints="1"/>
                </p:cNvSpPr>
                <p:nvPr/>
              </p:nvSpPr>
              <p:spPr bwMode="auto">
                <a:xfrm>
                  <a:off x="2018" y="2882"/>
                  <a:ext cx="410" cy="410"/>
                </a:xfrm>
                <a:custGeom>
                  <a:avLst/>
                  <a:gdLst>
                    <a:gd name="T0" fmla="*/ 372 w 410"/>
                    <a:gd name="T1" fmla="*/ 394 h 410"/>
                    <a:gd name="T2" fmla="*/ 394 w 410"/>
                    <a:gd name="T3" fmla="*/ 394 h 410"/>
                    <a:gd name="T4" fmla="*/ 410 w 410"/>
                    <a:gd name="T5" fmla="*/ 410 h 410"/>
                    <a:gd name="T6" fmla="*/ 385 w 410"/>
                    <a:gd name="T7" fmla="*/ 410 h 410"/>
                    <a:gd name="T8" fmla="*/ 372 w 410"/>
                    <a:gd name="T9" fmla="*/ 394 h 410"/>
                    <a:gd name="T10" fmla="*/ 0 w 410"/>
                    <a:gd name="T11" fmla="*/ 0 h 410"/>
                    <a:gd name="T12" fmla="*/ 14 w 410"/>
                    <a:gd name="T13" fmla="*/ 14 h 410"/>
                    <a:gd name="T14" fmla="*/ 14 w 410"/>
                    <a:gd name="T15" fmla="*/ 36 h 410"/>
                    <a:gd name="T16" fmla="*/ 0 w 410"/>
                    <a:gd name="T17" fmla="*/ 22 h 410"/>
                    <a:gd name="T18" fmla="*/ 0 w 410"/>
                    <a:gd name="T19" fmla="*/ 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0" h="410">
                      <a:moveTo>
                        <a:pt x="372" y="394"/>
                      </a:moveTo>
                      <a:lnTo>
                        <a:pt x="394" y="394"/>
                      </a:lnTo>
                      <a:lnTo>
                        <a:pt x="410" y="410"/>
                      </a:lnTo>
                      <a:lnTo>
                        <a:pt x="385" y="410"/>
                      </a:lnTo>
                      <a:lnTo>
                        <a:pt x="372" y="39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49" name="Freeform 242"/>
                <p:cNvSpPr>
                  <a:spLocks noEditPoints="1"/>
                </p:cNvSpPr>
                <p:nvPr/>
              </p:nvSpPr>
              <p:spPr bwMode="auto">
                <a:xfrm>
                  <a:off x="2018" y="2859"/>
                  <a:ext cx="433" cy="433"/>
                </a:xfrm>
                <a:custGeom>
                  <a:avLst/>
                  <a:gdLst>
                    <a:gd name="T0" fmla="*/ 394 w 433"/>
                    <a:gd name="T1" fmla="*/ 417 h 433"/>
                    <a:gd name="T2" fmla="*/ 417 w 433"/>
                    <a:gd name="T3" fmla="*/ 417 h 433"/>
                    <a:gd name="T4" fmla="*/ 433 w 433"/>
                    <a:gd name="T5" fmla="*/ 433 h 433"/>
                    <a:gd name="T6" fmla="*/ 410 w 433"/>
                    <a:gd name="T7" fmla="*/ 433 h 433"/>
                    <a:gd name="T8" fmla="*/ 394 w 433"/>
                    <a:gd name="T9" fmla="*/ 417 h 433"/>
                    <a:gd name="T10" fmla="*/ 0 w 433"/>
                    <a:gd name="T11" fmla="*/ 0 h 433"/>
                    <a:gd name="T12" fmla="*/ 14 w 433"/>
                    <a:gd name="T13" fmla="*/ 14 h 433"/>
                    <a:gd name="T14" fmla="*/ 14 w 433"/>
                    <a:gd name="T15" fmla="*/ 37 h 433"/>
                    <a:gd name="T16" fmla="*/ 0 w 433"/>
                    <a:gd name="T17" fmla="*/ 23 h 433"/>
                    <a:gd name="T18" fmla="*/ 0 w 433"/>
                    <a:gd name="T19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3" h="433">
                      <a:moveTo>
                        <a:pt x="394" y="417"/>
                      </a:moveTo>
                      <a:lnTo>
                        <a:pt x="417" y="417"/>
                      </a:lnTo>
                      <a:lnTo>
                        <a:pt x="433" y="433"/>
                      </a:lnTo>
                      <a:lnTo>
                        <a:pt x="410" y="433"/>
                      </a:lnTo>
                      <a:lnTo>
                        <a:pt x="394" y="41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50" name="Freeform 243"/>
                <p:cNvSpPr>
                  <a:spLocks noEditPoints="1"/>
                </p:cNvSpPr>
                <p:nvPr/>
              </p:nvSpPr>
              <p:spPr bwMode="auto">
                <a:xfrm>
                  <a:off x="2018" y="2836"/>
                  <a:ext cx="455" cy="456"/>
                </a:xfrm>
                <a:custGeom>
                  <a:avLst/>
                  <a:gdLst>
                    <a:gd name="T0" fmla="*/ 417 w 455"/>
                    <a:gd name="T1" fmla="*/ 440 h 456"/>
                    <a:gd name="T2" fmla="*/ 441 w 455"/>
                    <a:gd name="T3" fmla="*/ 440 h 456"/>
                    <a:gd name="T4" fmla="*/ 455 w 455"/>
                    <a:gd name="T5" fmla="*/ 456 h 456"/>
                    <a:gd name="T6" fmla="*/ 433 w 455"/>
                    <a:gd name="T7" fmla="*/ 456 h 456"/>
                    <a:gd name="T8" fmla="*/ 417 w 455"/>
                    <a:gd name="T9" fmla="*/ 440 h 456"/>
                    <a:gd name="T10" fmla="*/ 0 w 455"/>
                    <a:gd name="T11" fmla="*/ 0 h 456"/>
                    <a:gd name="T12" fmla="*/ 14 w 455"/>
                    <a:gd name="T13" fmla="*/ 14 h 456"/>
                    <a:gd name="T14" fmla="*/ 14 w 455"/>
                    <a:gd name="T15" fmla="*/ 37 h 456"/>
                    <a:gd name="T16" fmla="*/ 0 w 455"/>
                    <a:gd name="T17" fmla="*/ 23 h 456"/>
                    <a:gd name="T18" fmla="*/ 0 w 455"/>
                    <a:gd name="T19" fmla="*/ 0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55" h="456">
                      <a:moveTo>
                        <a:pt x="417" y="440"/>
                      </a:moveTo>
                      <a:lnTo>
                        <a:pt x="441" y="440"/>
                      </a:lnTo>
                      <a:lnTo>
                        <a:pt x="455" y="456"/>
                      </a:lnTo>
                      <a:lnTo>
                        <a:pt x="433" y="456"/>
                      </a:lnTo>
                      <a:lnTo>
                        <a:pt x="417" y="440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51" name="Freeform 244"/>
                <p:cNvSpPr>
                  <a:spLocks noEditPoints="1"/>
                </p:cNvSpPr>
                <p:nvPr/>
              </p:nvSpPr>
              <p:spPr bwMode="auto">
                <a:xfrm>
                  <a:off x="2018" y="2814"/>
                  <a:ext cx="478" cy="478"/>
                </a:xfrm>
                <a:custGeom>
                  <a:avLst/>
                  <a:gdLst>
                    <a:gd name="T0" fmla="*/ 441 w 478"/>
                    <a:gd name="T1" fmla="*/ 462 h 478"/>
                    <a:gd name="T2" fmla="*/ 464 w 478"/>
                    <a:gd name="T3" fmla="*/ 462 h 478"/>
                    <a:gd name="T4" fmla="*/ 478 w 478"/>
                    <a:gd name="T5" fmla="*/ 478 h 478"/>
                    <a:gd name="T6" fmla="*/ 455 w 478"/>
                    <a:gd name="T7" fmla="*/ 478 h 478"/>
                    <a:gd name="T8" fmla="*/ 441 w 478"/>
                    <a:gd name="T9" fmla="*/ 462 h 478"/>
                    <a:gd name="T10" fmla="*/ 0 w 478"/>
                    <a:gd name="T11" fmla="*/ 0 h 478"/>
                    <a:gd name="T12" fmla="*/ 14 w 478"/>
                    <a:gd name="T13" fmla="*/ 12 h 478"/>
                    <a:gd name="T14" fmla="*/ 14 w 478"/>
                    <a:gd name="T15" fmla="*/ 36 h 478"/>
                    <a:gd name="T16" fmla="*/ 0 w 478"/>
                    <a:gd name="T17" fmla="*/ 22 h 478"/>
                    <a:gd name="T18" fmla="*/ 0 w 478"/>
                    <a:gd name="T19" fmla="*/ 0 h 4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78" h="478">
                      <a:moveTo>
                        <a:pt x="441" y="462"/>
                      </a:moveTo>
                      <a:lnTo>
                        <a:pt x="464" y="462"/>
                      </a:lnTo>
                      <a:lnTo>
                        <a:pt x="478" y="478"/>
                      </a:lnTo>
                      <a:lnTo>
                        <a:pt x="455" y="478"/>
                      </a:lnTo>
                      <a:lnTo>
                        <a:pt x="441" y="462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52" name="Freeform 245"/>
                <p:cNvSpPr>
                  <a:spLocks noEditPoints="1"/>
                </p:cNvSpPr>
                <p:nvPr/>
              </p:nvSpPr>
              <p:spPr bwMode="auto">
                <a:xfrm>
                  <a:off x="2018" y="2789"/>
                  <a:ext cx="501" cy="503"/>
                </a:xfrm>
                <a:custGeom>
                  <a:avLst/>
                  <a:gdLst>
                    <a:gd name="T0" fmla="*/ 464 w 501"/>
                    <a:gd name="T1" fmla="*/ 487 h 503"/>
                    <a:gd name="T2" fmla="*/ 487 w 501"/>
                    <a:gd name="T3" fmla="*/ 487 h 503"/>
                    <a:gd name="T4" fmla="*/ 501 w 501"/>
                    <a:gd name="T5" fmla="*/ 503 h 503"/>
                    <a:gd name="T6" fmla="*/ 478 w 501"/>
                    <a:gd name="T7" fmla="*/ 503 h 503"/>
                    <a:gd name="T8" fmla="*/ 464 w 501"/>
                    <a:gd name="T9" fmla="*/ 487 h 503"/>
                    <a:gd name="T10" fmla="*/ 0 w 501"/>
                    <a:gd name="T11" fmla="*/ 0 h 503"/>
                    <a:gd name="T12" fmla="*/ 14 w 501"/>
                    <a:gd name="T13" fmla="*/ 14 h 503"/>
                    <a:gd name="T14" fmla="*/ 14 w 501"/>
                    <a:gd name="T15" fmla="*/ 37 h 503"/>
                    <a:gd name="T16" fmla="*/ 0 w 501"/>
                    <a:gd name="T17" fmla="*/ 25 h 503"/>
                    <a:gd name="T18" fmla="*/ 0 w 501"/>
                    <a:gd name="T19" fmla="*/ 0 h 5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1" h="503">
                      <a:moveTo>
                        <a:pt x="464" y="487"/>
                      </a:moveTo>
                      <a:lnTo>
                        <a:pt x="487" y="487"/>
                      </a:lnTo>
                      <a:lnTo>
                        <a:pt x="501" y="503"/>
                      </a:lnTo>
                      <a:lnTo>
                        <a:pt x="478" y="503"/>
                      </a:lnTo>
                      <a:lnTo>
                        <a:pt x="464" y="48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53" name="Freeform 246"/>
                <p:cNvSpPr>
                  <a:spLocks noEditPoints="1"/>
                </p:cNvSpPr>
                <p:nvPr/>
              </p:nvSpPr>
              <p:spPr bwMode="auto">
                <a:xfrm>
                  <a:off x="2018" y="2767"/>
                  <a:ext cx="523" cy="525"/>
                </a:xfrm>
                <a:custGeom>
                  <a:avLst/>
                  <a:gdLst>
                    <a:gd name="T0" fmla="*/ 487 w 523"/>
                    <a:gd name="T1" fmla="*/ 509 h 525"/>
                    <a:gd name="T2" fmla="*/ 509 w 523"/>
                    <a:gd name="T3" fmla="*/ 509 h 525"/>
                    <a:gd name="T4" fmla="*/ 523 w 523"/>
                    <a:gd name="T5" fmla="*/ 525 h 525"/>
                    <a:gd name="T6" fmla="*/ 501 w 523"/>
                    <a:gd name="T7" fmla="*/ 525 h 525"/>
                    <a:gd name="T8" fmla="*/ 487 w 523"/>
                    <a:gd name="T9" fmla="*/ 509 h 525"/>
                    <a:gd name="T10" fmla="*/ 0 w 523"/>
                    <a:gd name="T11" fmla="*/ 0 h 525"/>
                    <a:gd name="T12" fmla="*/ 14 w 523"/>
                    <a:gd name="T13" fmla="*/ 14 h 525"/>
                    <a:gd name="T14" fmla="*/ 14 w 523"/>
                    <a:gd name="T15" fmla="*/ 36 h 525"/>
                    <a:gd name="T16" fmla="*/ 0 w 523"/>
                    <a:gd name="T17" fmla="*/ 22 h 525"/>
                    <a:gd name="T18" fmla="*/ 0 w 523"/>
                    <a:gd name="T19" fmla="*/ 0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3" h="525">
                      <a:moveTo>
                        <a:pt x="487" y="509"/>
                      </a:moveTo>
                      <a:lnTo>
                        <a:pt x="509" y="509"/>
                      </a:lnTo>
                      <a:lnTo>
                        <a:pt x="523" y="525"/>
                      </a:lnTo>
                      <a:lnTo>
                        <a:pt x="501" y="525"/>
                      </a:lnTo>
                      <a:lnTo>
                        <a:pt x="487" y="50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54" name="Freeform 247"/>
                <p:cNvSpPr>
                  <a:spLocks noEditPoints="1"/>
                </p:cNvSpPr>
                <p:nvPr/>
              </p:nvSpPr>
              <p:spPr bwMode="auto">
                <a:xfrm>
                  <a:off x="2018" y="2744"/>
                  <a:ext cx="548" cy="548"/>
                </a:xfrm>
                <a:custGeom>
                  <a:avLst/>
                  <a:gdLst>
                    <a:gd name="T0" fmla="*/ 509 w 548"/>
                    <a:gd name="T1" fmla="*/ 532 h 548"/>
                    <a:gd name="T2" fmla="*/ 532 w 548"/>
                    <a:gd name="T3" fmla="*/ 532 h 548"/>
                    <a:gd name="T4" fmla="*/ 548 w 548"/>
                    <a:gd name="T5" fmla="*/ 548 h 548"/>
                    <a:gd name="T6" fmla="*/ 523 w 548"/>
                    <a:gd name="T7" fmla="*/ 548 h 548"/>
                    <a:gd name="T8" fmla="*/ 509 w 548"/>
                    <a:gd name="T9" fmla="*/ 532 h 548"/>
                    <a:gd name="T10" fmla="*/ 0 w 548"/>
                    <a:gd name="T11" fmla="*/ 0 h 548"/>
                    <a:gd name="T12" fmla="*/ 14 w 548"/>
                    <a:gd name="T13" fmla="*/ 14 h 548"/>
                    <a:gd name="T14" fmla="*/ 14 w 548"/>
                    <a:gd name="T15" fmla="*/ 37 h 548"/>
                    <a:gd name="T16" fmla="*/ 0 w 548"/>
                    <a:gd name="T17" fmla="*/ 23 h 548"/>
                    <a:gd name="T18" fmla="*/ 0 w 548"/>
                    <a:gd name="T19" fmla="*/ 0 h 5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8" h="548">
                      <a:moveTo>
                        <a:pt x="509" y="532"/>
                      </a:moveTo>
                      <a:lnTo>
                        <a:pt x="532" y="532"/>
                      </a:lnTo>
                      <a:lnTo>
                        <a:pt x="548" y="548"/>
                      </a:lnTo>
                      <a:lnTo>
                        <a:pt x="523" y="548"/>
                      </a:lnTo>
                      <a:lnTo>
                        <a:pt x="509" y="53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55" name="Freeform 248"/>
                <p:cNvSpPr>
                  <a:spLocks noEditPoints="1"/>
                </p:cNvSpPr>
                <p:nvPr/>
              </p:nvSpPr>
              <p:spPr bwMode="auto">
                <a:xfrm>
                  <a:off x="2018" y="2721"/>
                  <a:ext cx="571" cy="571"/>
                </a:xfrm>
                <a:custGeom>
                  <a:avLst/>
                  <a:gdLst>
                    <a:gd name="T0" fmla="*/ 532 w 571"/>
                    <a:gd name="T1" fmla="*/ 555 h 571"/>
                    <a:gd name="T2" fmla="*/ 555 w 571"/>
                    <a:gd name="T3" fmla="*/ 555 h 571"/>
                    <a:gd name="T4" fmla="*/ 571 w 571"/>
                    <a:gd name="T5" fmla="*/ 571 h 571"/>
                    <a:gd name="T6" fmla="*/ 548 w 571"/>
                    <a:gd name="T7" fmla="*/ 571 h 571"/>
                    <a:gd name="T8" fmla="*/ 532 w 571"/>
                    <a:gd name="T9" fmla="*/ 555 h 571"/>
                    <a:gd name="T10" fmla="*/ 0 w 571"/>
                    <a:gd name="T11" fmla="*/ 0 h 571"/>
                    <a:gd name="T12" fmla="*/ 14 w 571"/>
                    <a:gd name="T13" fmla="*/ 14 h 571"/>
                    <a:gd name="T14" fmla="*/ 14 w 571"/>
                    <a:gd name="T15" fmla="*/ 37 h 571"/>
                    <a:gd name="T16" fmla="*/ 0 w 571"/>
                    <a:gd name="T17" fmla="*/ 23 h 571"/>
                    <a:gd name="T18" fmla="*/ 0 w 571"/>
                    <a:gd name="T19" fmla="*/ 0 h 5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71" h="571">
                      <a:moveTo>
                        <a:pt x="532" y="555"/>
                      </a:moveTo>
                      <a:lnTo>
                        <a:pt x="555" y="555"/>
                      </a:lnTo>
                      <a:lnTo>
                        <a:pt x="571" y="571"/>
                      </a:lnTo>
                      <a:lnTo>
                        <a:pt x="548" y="571"/>
                      </a:lnTo>
                      <a:lnTo>
                        <a:pt x="532" y="55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56" name="Freeform 249"/>
                <p:cNvSpPr>
                  <a:spLocks noEditPoints="1"/>
                </p:cNvSpPr>
                <p:nvPr/>
              </p:nvSpPr>
              <p:spPr bwMode="auto">
                <a:xfrm>
                  <a:off x="2018" y="2698"/>
                  <a:ext cx="593" cy="594"/>
                </a:xfrm>
                <a:custGeom>
                  <a:avLst/>
                  <a:gdLst>
                    <a:gd name="T0" fmla="*/ 555 w 593"/>
                    <a:gd name="T1" fmla="*/ 578 h 594"/>
                    <a:gd name="T2" fmla="*/ 579 w 593"/>
                    <a:gd name="T3" fmla="*/ 578 h 594"/>
                    <a:gd name="T4" fmla="*/ 593 w 593"/>
                    <a:gd name="T5" fmla="*/ 594 h 594"/>
                    <a:gd name="T6" fmla="*/ 571 w 593"/>
                    <a:gd name="T7" fmla="*/ 594 h 594"/>
                    <a:gd name="T8" fmla="*/ 555 w 593"/>
                    <a:gd name="T9" fmla="*/ 578 h 594"/>
                    <a:gd name="T10" fmla="*/ 0 w 593"/>
                    <a:gd name="T11" fmla="*/ 0 h 594"/>
                    <a:gd name="T12" fmla="*/ 14 w 593"/>
                    <a:gd name="T13" fmla="*/ 14 h 594"/>
                    <a:gd name="T14" fmla="*/ 14 w 593"/>
                    <a:gd name="T15" fmla="*/ 37 h 594"/>
                    <a:gd name="T16" fmla="*/ 0 w 593"/>
                    <a:gd name="T17" fmla="*/ 23 h 594"/>
                    <a:gd name="T18" fmla="*/ 0 w 593"/>
                    <a:gd name="T19" fmla="*/ 0 h 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93" h="594">
                      <a:moveTo>
                        <a:pt x="555" y="578"/>
                      </a:moveTo>
                      <a:lnTo>
                        <a:pt x="579" y="578"/>
                      </a:lnTo>
                      <a:lnTo>
                        <a:pt x="593" y="594"/>
                      </a:lnTo>
                      <a:lnTo>
                        <a:pt x="571" y="594"/>
                      </a:lnTo>
                      <a:lnTo>
                        <a:pt x="555" y="57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57" name="Freeform 250"/>
                <p:cNvSpPr>
                  <a:spLocks noEditPoints="1"/>
                </p:cNvSpPr>
                <p:nvPr/>
              </p:nvSpPr>
              <p:spPr bwMode="auto">
                <a:xfrm>
                  <a:off x="2018" y="2676"/>
                  <a:ext cx="616" cy="616"/>
                </a:xfrm>
                <a:custGeom>
                  <a:avLst/>
                  <a:gdLst>
                    <a:gd name="T0" fmla="*/ 579 w 616"/>
                    <a:gd name="T1" fmla="*/ 600 h 616"/>
                    <a:gd name="T2" fmla="*/ 602 w 616"/>
                    <a:gd name="T3" fmla="*/ 600 h 616"/>
                    <a:gd name="T4" fmla="*/ 616 w 616"/>
                    <a:gd name="T5" fmla="*/ 616 h 616"/>
                    <a:gd name="T6" fmla="*/ 593 w 616"/>
                    <a:gd name="T7" fmla="*/ 616 h 616"/>
                    <a:gd name="T8" fmla="*/ 579 w 616"/>
                    <a:gd name="T9" fmla="*/ 600 h 616"/>
                    <a:gd name="T10" fmla="*/ 0 w 616"/>
                    <a:gd name="T11" fmla="*/ 0 h 616"/>
                    <a:gd name="T12" fmla="*/ 14 w 616"/>
                    <a:gd name="T13" fmla="*/ 12 h 616"/>
                    <a:gd name="T14" fmla="*/ 14 w 616"/>
                    <a:gd name="T15" fmla="*/ 36 h 616"/>
                    <a:gd name="T16" fmla="*/ 0 w 616"/>
                    <a:gd name="T17" fmla="*/ 22 h 616"/>
                    <a:gd name="T18" fmla="*/ 0 w 616"/>
                    <a:gd name="T19" fmla="*/ 0 h 6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6" h="616">
                      <a:moveTo>
                        <a:pt x="579" y="600"/>
                      </a:moveTo>
                      <a:lnTo>
                        <a:pt x="602" y="600"/>
                      </a:lnTo>
                      <a:lnTo>
                        <a:pt x="616" y="616"/>
                      </a:lnTo>
                      <a:lnTo>
                        <a:pt x="593" y="616"/>
                      </a:lnTo>
                      <a:lnTo>
                        <a:pt x="579" y="600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58" name="Freeform 251"/>
                <p:cNvSpPr>
                  <a:spLocks noEditPoints="1"/>
                </p:cNvSpPr>
                <p:nvPr/>
              </p:nvSpPr>
              <p:spPr bwMode="auto">
                <a:xfrm>
                  <a:off x="2018" y="2651"/>
                  <a:ext cx="639" cy="641"/>
                </a:xfrm>
                <a:custGeom>
                  <a:avLst/>
                  <a:gdLst>
                    <a:gd name="T0" fmla="*/ 602 w 639"/>
                    <a:gd name="T1" fmla="*/ 625 h 641"/>
                    <a:gd name="T2" fmla="*/ 625 w 639"/>
                    <a:gd name="T3" fmla="*/ 625 h 641"/>
                    <a:gd name="T4" fmla="*/ 639 w 639"/>
                    <a:gd name="T5" fmla="*/ 641 h 641"/>
                    <a:gd name="T6" fmla="*/ 616 w 639"/>
                    <a:gd name="T7" fmla="*/ 641 h 641"/>
                    <a:gd name="T8" fmla="*/ 602 w 639"/>
                    <a:gd name="T9" fmla="*/ 625 h 641"/>
                    <a:gd name="T10" fmla="*/ 0 w 639"/>
                    <a:gd name="T11" fmla="*/ 0 h 641"/>
                    <a:gd name="T12" fmla="*/ 14 w 639"/>
                    <a:gd name="T13" fmla="*/ 14 h 641"/>
                    <a:gd name="T14" fmla="*/ 14 w 639"/>
                    <a:gd name="T15" fmla="*/ 37 h 641"/>
                    <a:gd name="T16" fmla="*/ 0 w 639"/>
                    <a:gd name="T17" fmla="*/ 25 h 641"/>
                    <a:gd name="T18" fmla="*/ 0 w 639"/>
                    <a:gd name="T19" fmla="*/ 0 h 6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9" h="641">
                      <a:moveTo>
                        <a:pt x="602" y="625"/>
                      </a:moveTo>
                      <a:lnTo>
                        <a:pt x="625" y="625"/>
                      </a:lnTo>
                      <a:lnTo>
                        <a:pt x="639" y="641"/>
                      </a:lnTo>
                      <a:lnTo>
                        <a:pt x="616" y="641"/>
                      </a:lnTo>
                      <a:lnTo>
                        <a:pt x="602" y="62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59" name="Freeform 252"/>
                <p:cNvSpPr>
                  <a:spLocks noEditPoints="1"/>
                </p:cNvSpPr>
                <p:nvPr/>
              </p:nvSpPr>
              <p:spPr bwMode="auto">
                <a:xfrm>
                  <a:off x="2018" y="2629"/>
                  <a:ext cx="661" cy="663"/>
                </a:xfrm>
                <a:custGeom>
                  <a:avLst/>
                  <a:gdLst>
                    <a:gd name="T0" fmla="*/ 625 w 661"/>
                    <a:gd name="T1" fmla="*/ 647 h 663"/>
                    <a:gd name="T2" fmla="*/ 647 w 661"/>
                    <a:gd name="T3" fmla="*/ 647 h 663"/>
                    <a:gd name="T4" fmla="*/ 661 w 661"/>
                    <a:gd name="T5" fmla="*/ 663 h 663"/>
                    <a:gd name="T6" fmla="*/ 639 w 661"/>
                    <a:gd name="T7" fmla="*/ 663 h 663"/>
                    <a:gd name="T8" fmla="*/ 625 w 661"/>
                    <a:gd name="T9" fmla="*/ 647 h 663"/>
                    <a:gd name="T10" fmla="*/ 0 w 661"/>
                    <a:gd name="T11" fmla="*/ 0 h 663"/>
                    <a:gd name="T12" fmla="*/ 14 w 661"/>
                    <a:gd name="T13" fmla="*/ 14 h 663"/>
                    <a:gd name="T14" fmla="*/ 14 w 661"/>
                    <a:gd name="T15" fmla="*/ 36 h 663"/>
                    <a:gd name="T16" fmla="*/ 0 w 661"/>
                    <a:gd name="T17" fmla="*/ 22 h 663"/>
                    <a:gd name="T18" fmla="*/ 0 w 661"/>
                    <a:gd name="T19" fmla="*/ 0 h 6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61" h="663">
                      <a:moveTo>
                        <a:pt x="625" y="647"/>
                      </a:moveTo>
                      <a:lnTo>
                        <a:pt x="647" y="647"/>
                      </a:lnTo>
                      <a:lnTo>
                        <a:pt x="661" y="663"/>
                      </a:lnTo>
                      <a:lnTo>
                        <a:pt x="639" y="663"/>
                      </a:lnTo>
                      <a:lnTo>
                        <a:pt x="625" y="64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60" name="Freeform 253"/>
                <p:cNvSpPr>
                  <a:spLocks noEditPoints="1"/>
                </p:cNvSpPr>
                <p:nvPr/>
              </p:nvSpPr>
              <p:spPr bwMode="auto">
                <a:xfrm>
                  <a:off x="2018" y="2606"/>
                  <a:ext cx="686" cy="686"/>
                </a:xfrm>
                <a:custGeom>
                  <a:avLst/>
                  <a:gdLst>
                    <a:gd name="T0" fmla="*/ 647 w 686"/>
                    <a:gd name="T1" fmla="*/ 670 h 686"/>
                    <a:gd name="T2" fmla="*/ 670 w 686"/>
                    <a:gd name="T3" fmla="*/ 670 h 686"/>
                    <a:gd name="T4" fmla="*/ 686 w 686"/>
                    <a:gd name="T5" fmla="*/ 686 h 686"/>
                    <a:gd name="T6" fmla="*/ 661 w 686"/>
                    <a:gd name="T7" fmla="*/ 686 h 686"/>
                    <a:gd name="T8" fmla="*/ 647 w 686"/>
                    <a:gd name="T9" fmla="*/ 670 h 686"/>
                    <a:gd name="T10" fmla="*/ 0 w 686"/>
                    <a:gd name="T11" fmla="*/ 0 h 686"/>
                    <a:gd name="T12" fmla="*/ 14 w 686"/>
                    <a:gd name="T13" fmla="*/ 14 h 686"/>
                    <a:gd name="T14" fmla="*/ 14 w 686"/>
                    <a:gd name="T15" fmla="*/ 37 h 686"/>
                    <a:gd name="T16" fmla="*/ 0 w 686"/>
                    <a:gd name="T17" fmla="*/ 23 h 686"/>
                    <a:gd name="T18" fmla="*/ 0 w 686"/>
                    <a:gd name="T19" fmla="*/ 0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86" h="686">
                      <a:moveTo>
                        <a:pt x="647" y="670"/>
                      </a:moveTo>
                      <a:lnTo>
                        <a:pt x="670" y="670"/>
                      </a:lnTo>
                      <a:lnTo>
                        <a:pt x="686" y="686"/>
                      </a:lnTo>
                      <a:lnTo>
                        <a:pt x="661" y="686"/>
                      </a:lnTo>
                      <a:lnTo>
                        <a:pt x="647" y="670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61" name="Freeform 254"/>
                <p:cNvSpPr>
                  <a:spLocks noEditPoints="1"/>
                </p:cNvSpPr>
                <p:nvPr/>
              </p:nvSpPr>
              <p:spPr bwMode="auto">
                <a:xfrm>
                  <a:off x="2018" y="2583"/>
                  <a:ext cx="708" cy="709"/>
                </a:xfrm>
                <a:custGeom>
                  <a:avLst/>
                  <a:gdLst>
                    <a:gd name="T0" fmla="*/ 670 w 708"/>
                    <a:gd name="T1" fmla="*/ 693 h 709"/>
                    <a:gd name="T2" fmla="*/ 693 w 708"/>
                    <a:gd name="T3" fmla="*/ 693 h 709"/>
                    <a:gd name="T4" fmla="*/ 708 w 708"/>
                    <a:gd name="T5" fmla="*/ 709 h 709"/>
                    <a:gd name="T6" fmla="*/ 686 w 708"/>
                    <a:gd name="T7" fmla="*/ 709 h 709"/>
                    <a:gd name="T8" fmla="*/ 670 w 708"/>
                    <a:gd name="T9" fmla="*/ 693 h 709"/>
                    <a:gd name="T10" fmla="*/ 0 w 708"/>
                    <a:gd name="T11" fmla="*/ 0 h 709"/>
                    <a:gd name="T12" fmla="*/ 14 w 708"/>
                    <a:gd name="T13" fmla="*/ 14 h 709"/>
                    <a:gd name="T14" fmla="*/ 14 w 708"/>
                    <a:gd name="T15" fmla="*/ 37 h 709"/>
                    <a:gd name="T16" fmla="*/ 0 w 708"/>
                    <a:gd name="T17" fmla="*/ 23 h 709"/>
                    <a:gd name="T18" fmla="*/ 0 w 708"/>
                    <a:gd name="T19" fmla="*/ 0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08" h="709">
                      <a:moveTo>
                        <a:pt x="670" y="693"/>
                      </a:moveTo>
                      <a:lnTo>
                        <a:pt x="693" y="693"/>
                      </a:lnTo>
                      <a:lnTo>
                        <a:pt x="708" y="709"/>
                      </a:lnTo>
                      <a:lnTo>
                        <a:pt x="686" y="709"/>
                      </a:lnTo>
                      <a:lnTo>
                        <a:pt x="670" y="69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62" name="Freeform 255"/>
                <p:cNvSpPr>
                  <a:spLocks noEditPoints="1"/>
                </p:cNvSpPr>
                <p:nvPr/>
              </p:nvSpPr>
              <p:spPr bwMode="auto">
                <a:xfrm>
                  <a:off x="2018" y="2561"/>
                  <a:ext cx="731" cy="731"/>
                </a:xfrm>
                <a:custGeom>
                  <a:avLst/>
                  <a:gdLst>
                    <a:gd name="T0" fmla="*/ 693 w 731"/>
                    <a:gd name="T1" fmla="*/ 715 h 731"/>
                    <a:gd name="T2" fmla="*/ 717 w 731"/>
                    <a:gd name="T3" fmla="*/ 715 h 731"/>
                    <a:gd name="T4" fmla="*/ 731 w 731"/>
                    <a:gd name="T5" fmla="*/ 731 h 731"/>
                    <a:gd name="T6" fmla="*/ 708 w 731"/>
                    <a:gd name="T7" fmla="*/ 731 h 731"/>
                    <a:gd name="T8" fmla="*/ 693 w 731"/>
                    <a:gd name="T9" fmla="*/ 715 h 731"/>
                    <a:gd name="T10" fmla="*/ 0 w 731"/>
                    <a:gd name="T11" fmla="*/ 0 h 731"/>
                    <a:gd name="T12" fmla="*/ 14 w 731"/>
                    <a:gd name="T13" fmla="*/ 14 h 731"/>
                    <a:gd name="T14" fmla="*/ 14 w 731"/>
                    <a:gd name="T15" fmla="*/ 36 h 731"/>
                    <a:gd name="T16" fmla="*/ 0 w 731"/>
                    <a:gd name="T17" fmla="*/ 22 h 731"/>
                    <a:gd name="T18" fmla="*/ 0 w 731"/>
                    <a:gd name="T19" fmla="*/ 0 h 7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31" h="731">
                      <a:moveTo>
                        <a:pt x="693" y="715"/>
                      </a:moveTo>
                      <a:lnTo>
                        <a:pt x="717" y="715"/>
                      </a:lnTo>
                      <a:lnTo>
                        <a:pt x="731" y="731"/>
                      </a:lnTo>
                      <a:lnTo>
                        <a:pt x="708" y="731"/>
                      </a:lnTo>
                      <a:lnTo>
                        <a:pt x="693" y="71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63" name="Freeform 256"/>
                <p:cNvSpPr>
                  <a:spLocks noEditPoints="1"/>
                </p:cNvSpPr>
                <p:nvPr/>
              </p:nvSpPr>
              <p:spPr bwMode="auto">
                <a:xfrm>
                  <a:off x="2018" y="2538"/>
                  <a:ext cx="754" cy="754"/>
                </a:xfrm>
                <a:custGeom>
                  <a:avLst/>
                  <a:gdLst>
                    <a:gd name="T0" fmla="*/ 717 w 754"/>
                    <a:gd name="T1" fmla="*/ 738 h 754"/>
                    <a:gd name="T2" fmla="*/ 740 w 754"/>
                    <a:gd name="T3" fmla="*/ 738 h 754"/>
                    <a:gd name="T4" fmla="*/ 754 w 754"/>
                    <a:gd name="T5" fmla="*/ 754 h 754"/>
                    <a:gd name="T6" fmla="*/ 731 w 754"/>
                    <a:gd name="T7" fmla="*/ 754 h 754"/>
                    <a:gd name="T8" fmla="*/ 717 w 754"/>
                    <a:gd name="T9" fmla="*/ 738 h 754"/>
                    <a:gd name="T10" fmla="*/ 0 w 754"/>
                    <a:gd name="T11" fmla="*/ 0 h 754"/>
                    <a:gd name="T12" fmla="*/ 14 w 754"/>
                    <a:gd name="T13" fmla="*/ 14 h 754"/>
                    <a:gd name="T14" fmla="*/ 14 w 754"/>
                    <a:gd name="T15" fmla="*/ 37 h 754"/>
                    <a:gd name="T16" fmla="*/ 0 w 754"/>
                    <a:gd name="T17" fmla="*/ 23 h 754"/>
                    <a:gd name="T18" fmla="*/ 0 w 754"/>
                    <a:gd name="T19" fmla="*/ 0 h 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54" h="754">
                      <a:moveTo>
                        <a:pt x="717" y="738"/>
                      </a:moveTo>
                      <a:lnTo>
                        <a:pt x="740" y="738"/>
                      </a:lnTo>
                      <a:lnTo>
                        <a:pt x="754" y="754"/>
                      </a:lnTo>
                      <a:lnTo>
                        <a:pt x="731" y="754"/>
                      </a:lnTo>
                      <a:lnTo>
                        <a:pt x="717" y="73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64" name="Freeform 257"/>
                <p:cNvSpPr>
                  <a:spLocks noEditPoints="1"/>
                </p:cNvSpPr>
                <p:nvPr/>
              </p:nvSpPr>
              <p:spPr bwMode="auto">
                <a:xfrm>
                  <a:off x="2018" y="2513"/>
                  <a:ext cx="776" cy="779"/>
                </a:xfrm>
                <a:custGeom>
                  <a:avLst/>
                  <a:gdLst>
                    <a:gd name="T0" fmla="*/ 740 w 776"/>
                    <a:gd name="T1" fmla="*/ 763 h 779"/>
                    <a:gd name="T2" fmla="*/ 763 w 776"/>
                    <a:gd name="T3" fmla="*/ 763 h 779"/>
                    <a:gd name="T4" fmla="*/ 776 w 776"/>
                    <a:gd name="T5" fmla="*/ 779 h 779"/>
                    <a:gd name="T6" fmla="*/ 754 w 776"/>
                    <a:gd name="T7" fmla="*/ 779 h 779"/>
                    <a:gd name="T8" fmla="*/ 740 w 776"/>
                    <a:gd name="T9" fmla="*/ 763 h 779"/>
                    <a:gd name="T10" fmla="*/ 0 w 776"/>
                    <a:gd name="T11" fmla="*/ 0 h 779"/>
                    <a:gd name="T12" fmla="*/ 14 w 776"/>
                    <a:gd name="T13" fmla="*/ 14 h 779"/>
                    <a:gd name="T14" fmla="*/ 14 w 776"/>
                    <a:gd name="T15" fmla="*/ 39 h 779"/>
                    <a:gd name="T16" fmla="*/ 0 w 776"/>
                    <a:gd name="T17" fmla="*/ 25 h 779"/>
                    <a:gd name="T18" fmla="*/ 0 w 776"/>
                    <a:gd name="T19" fmla="*/ 0 h 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76" h="779">
                      <a:moveTo>
                        <a:pt x="740" y="763"/>
                      </a:moveTo>
                      <a:lnTo>
                        <a:pt x="763" y="763"/>
                      </a:lnTo>
                      <a:lnTo>
                        <a:pt x="776" y="779"/>
                      </a:lnTo>
                      <a:lnTo>
                        <a:pt x="754" y="779"/>
                      </a:lnTo>
                      <a:lnTo>
                        <a:pt x="740" y="76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9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65" name="Freeform 258"/>
                <p:cNvSpPr>
                  <a:spLocks noEditPoints="1"/>
                </p:cNvSpPr>
                <p:nvPr/>
              </p:nvSpPr>
              <p:spPr bwMode="auto">
                <a:xfrm>
                  <a:off x="2018" y="2491"/>
                  <a:ext cx="799" cy="801"/>
                </a:xfrm>
                <a:custGeom>
                  <a:avLst/>
                  <a:gdLst>
                    <a:gd name="T0" fmla="*/ 763 w 799"/>
                    <a:gd name="T1" fmla="*/ 785 h 801"/>
                    <a:gd name="T2" fmla="*/ 785 w 799"/>
                    <a:gd name="T3" fmla="*/ 785 h 801"/>
                    <a:gd name="T4" fmla="*/ 799 w 799"/>
                    <a:gd name="T5" fmla="*/ 801 h 801"/>
                    <a:gd name="T6" fmla="*/ 776 w 799"/>
                    <a:gd name="T7" fmla="*/ 801 h 801"/>
                    <a:gd name="T8" fmla="*/ 763 w 799"/>
                    <a:gd name="T9" fmla="*/ 785 h 801"/>
                    <a:gd name="T10" fmla="*/ 0 w 799"/>
                    <a:gd name="T11" fmla="*/ 0 h 801"/>
                    <a:gd name="T12" fmla="*/ 14 w 799"/>
                    <a:gd name="T13" fmla="*/ 14 h 801"/>
                    <a:gd name="T14" fmla="*/ 14 w 799"/>
                    <a:gd name="T15" fmla="*/ 36 h 801"/>
                    <a:gd name="T16" fmla="*/ 0 w 799"/>
                    <a:gd name="T17" fmla="*/ 22 h 801"/>
                    <a:gd name="T18" fmla="*/ 0 w 799"/>
                    <a:gd name="T19" fmla="*/ 0 h 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99" h="801">
                      <a:moveTo>
                        <a:pt x="763" y="785"/>
                      </a:moveTo>
                      <a:lnTo>
                        <a:pt x="785" y="785"/>
                      </a:lnTo>
                      <a:lnTo>
                        <a:pt x="799" y="801"/>
                      </a:lnTo>
                      <a:lnTo>
                        <a:pt x="776" y="801"/>
                      </a:lnTo>
                      <a:lnTo>
                        <a:pt x="763" y="78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66" name="Freeform 259"/>
                <p:cNvSpPr>
                  <a:spLocks noEditPoints="1"/>
                </p:cNvSpPr>
                <p:nvPr/>
              </p:nvSpPr>
              <p:spPr bwMode="auto">
                <a:xfrm>
                  <a:off x="2018" y="2468"/>
                  <a:ext cx="824" cy="824"/>
                </a:xfrm>
                <a:custGeom>
                  <a:avLst/>
                  <a:gdLst>
                    <a:gd name="T0" fmla="*/ 785 w 824"/>
                    <a:gd name="T1" fmla="*/ 808 h 824"/>
                    <a:gd name="T2" fmla="*/ 808 w 824"/>
                    <a:gd name="T3" fmla="*/ 808 h 824"/>
                    <a:gd name="T4" fmla="*/ 824 w 824"/>
                    <a:gd name="T5" fmla="*/ 824 h 824"/>
                    <a:gd name="T6" fmla="*/ 799 w 824"/>
                    <a:gd name="T7" fmla="*/ 824 h 824"/>
                    <a:gd name="T8" fmla="*/ 785 w 824"/>
                    <a:gd name="T9" fmla="*/ 808 h 824"/>
                    <a:gd name="T10" fmla="*/ 0 w 824"/>
                    <a:gd name="T11" fmla="*/ 0 h 824"/>
                    <a:gd name="T12" fmla="*/ 14 w 824"/>
                    <a:gd name="T13" fmla="*/ 14 h 824"/>
                    <a:gd name="T14" fmla="*/ 14 w 824"/>
                    <a:gd name="T15" fmla="*/ 37 h 824"/>
                    <a:gd name="T16" fmla="*/ 0 w 824"/>
                    <a:gd name="T17" fmla="*/ 23 h 824"/>
                    <a:gd name="T18" fmla="*/ 0 w 824"/>
                    <a:gd name="T19" fmla="*/ 0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24" h="824">
                      <a:moveTo>
                        <a:pt x="785" y="808"/>
                      </a:moveTo>
                      <a:lnTo>
                        <a:pt x="808" y="808"/>
                      </a:lnTo>
                      <a:lnTo>
                        <a:pt x="824" y="824"/>
                      </a:lnTo>
                      <a:lnTo>
                        <a:pt x="799" y="824"/>
                      </a:lnTo>
                      <a:lnTo>
                        <a:pt x="785" y="80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67" name="Freeform 260"/>
                <p:cNvSpPr>
                  <a:spLocks noEditPoints="1"/>
                </p:cNvSpPr>
                <p:nvPr/>
              </p:nvSpPr>
              <p:spPr bwMode="auto">
                <a:xfrm>
                  <a:off x="2018" y="2445"/>
                  <a:ext cx="846" cy="847"/>
                </a:xfrm>
                <a:custGeom>
                  <a:avLst/>
                  <a:gdLst>
                    <a:gd name="T0" fmla="*/ 808 w 846"/>
                    <a:gd name="T1" fmla="*/ 831 h 847"/>
                    <a:gd name="T2" fmla="*/ 831 w 846"/>
                    <a:gd name="T3" fmla="*/ 831 h 847"/>
                    <a:gd name="T4" fmla="*/ 846 w 846"/>
                    <a:gd name="T5" fmla="*/ 847 h 847"/>
                    <a:gd name="T6" fmla="*/ 824 w 846"/>
                    <a:gd name="T7" fmla="*/ 847 h 847"/>
                    <a:gd name="T8" fmla="*/ 808 w 846"/>
                    <a:gd name="T9" fmla="*/ 831 h 847"/>
                    <a:gd name="T10" fmla="*/ 0 w 846"/>
                    <a:gd name="T11" fmla="*/ 0 h 847"/>
                    <a:gd name="T12" fmla="*/ 14 w 846"/>
                    <a:gd name="T13" fmla="*/ 14 h 847"/>
                    <a:gd name="T14" fmla="*/ 14 w 846"/>
                    <a:gd name="T15" fmla="*/ 37 h 847"/>
                    <a:gd name="T16" fmla="*/ 0 w 846"/>
                    <a:gd name="T17" fmla="*/ 23 h 847"/>
                    <a:gd name="T18" fmla="*/ 0 w 846"/>
                    <a:gd name="T19" fmla="*/ 0 h 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6" h="847">
                      <a:moveTo>
                        <a:pt x="808" y="831"/>
                      </a:moveTo>
                      <a:lnTo>
                        <a:pt x="831" y="831"/>
                      </a:lnTo>
                      <a:lnTo>
                        <a:pt x="846" y="847"/>
                      </a:lnTo>
                      <a:lnTo>
                        <a:pt x="824" y="847"/>
                      </a:lnTo>
                      <a:lnTo>
                        <a:pt x="808" y="83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68" name="Freeform 261"/>
                <p:cNvSpPr>
                  <a:spLocks noEditPoints="1"/>
                </p:cNvSpPr>
                <p:nvPr/>
              </p:nvSpPr>
              <p:spPr bwMode="auto">
                <a:xfrm>
                  <a:off x="2018" y="2423"/>
                  <a:ext cx="869" cy="869"/>
                </a:xfrm>
                <a:custGeom>
                  <a:avLst/>
                  <a:gdLst>
                    <a:gd name="T0" fmla="*/ 831 w 869"/>
                    <a:gd name="T1" fmla="*/ 853 h 869"/>
                    <a:gd name="T2" fmla="*/ 853 w 869"/>
                    <a:gd name="T3" fmla="*/ 853 h 869"/>
                    <a:gd name="T4" fmla="*/ 869 w 869"/>
                    <a:gd name="T5" fmla="*/ 869 h 869"/>
                    <a:gd name="T6" fmla="*/ 846 w 869"/>
                    <a:gd name="T7" fmla="*/ 869 h 869"/>
                    <a:gd name="T8" fmla="*/ 831 w 869"/>
                    <a:gd name="T9" fmla="*/ 853 h 869"/>
                    <a:gd name="T10" fmla="*/ 0 w 869"/>
                    <a:gd name="T11" fmla="*/ 0 h 869"/>
                    <a:gd name="T12" fmla="*/ 14 w 869"/>
                    <a:gd name="T13" fmla="*/ 14 h 869"/>
                    <a:gd name="T14" fmla="*/ 14 w 869"/>
                    <a:gd name="T15" fmla="*/ 36 h 869"/>
                    <a:gd name="T16" fmla="*/ 0 w 869"/>
                    <a:gd name="T17" fmla="*/ 22 h 869"/>
                    <a:gd name="T18" fmla="*/ 0 w 869"/>
                    <a:gd name="T19" fmla="*/ 0 h 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69" h="869">
                      <a:moveTo>
                        <a:pt x="831" y="853"/>
                      </a:moveTo>
                      <a:lnTo>
                        <a:pt x="853" y="853"/>
                      </a:lnTo>
                      <a:lnTo>
                        <a:pt x="869" y="869"/>
                      </a:lnTo>
                      <a:lnTo>
                        <a:pt x="846" y="869"/>
                      </a:lnTo>
                      <a:lnTo>
                        <a:pt x="831" y="85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69" name="Freeform 262"/>
                <p:cNvSpPr>
                  <a:spLocks noEditPoints="1"/>
                </p:cNvSpPr>
                <p:nvPr/>
              </p:nvSpPr>
              <p:spPr bwMode="auto">
                <a:xfrm>
                  <a:off x="2018" y="2400"/>
                  <a:ext cx="892" cy="892"/>
                </a:xfrm>
                <a:custGeom>
                  <a:avLst/>
                  <a:gdLst>
                    <a:gd name="T0" fmla="*/ 853 w 892"/>
                    <a:gd name="T1" fmla="*/ 876 h 892"/>
                    <a:gd name="T2" fmla="*/ 878 w 892"/>
                    <a:gd name="T3" fmla="*/ 876 h 892"/>
                    <a:gd name="T4" fmla="*/ 892 w 892"/>
                    <a:gd name="T5" fmla="*/ 892 h 892"/>
                    <a:gd name="T6" fmla="*/ 869 w 892"/>
                    <a:gd name="T7" fmla="*/ 892 h 892"/>
                    <a:gd name="T8" fmla="*/ 853 w 892"/>
                    <a:gd name="T9" fmla="*/ 876 h 892"/>
                    <a:gd name="T10" fmla="*/ 0 w 892"/>
                    <a:gd name="T11" fmla="*/ 0 h 892"/>
                    <a:gd name="T12" fmla="*/ 14 w 892"/>
                    <a:gd name="T13" fmla="*/ 14 h 892"/>
                    <a:gd name="T14" fmla="*/ 14 w 892"/>
                    <a:gd name="T15" fmla="*/ 37 h 892"/>
                    <a:gd name="T16" fmla="*/ 0 w 892"/>
                    <a:gd name="T17" fmla="*/ 23 h 892"/>
                    <a:gd name="T18" fmla="*/ 0 w 892"/>
                    <a:gd name="T19" fmla="*/ 0 h 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92" h="892">
                      <a:moveTo>
                        <a:pt x="853" y="876"/>
                      </a:moveTo>
                      <a:lnTo>
                        <a:pt x="878" y="876"/>
                      </a:lnTo>
                      <a:lnTo>
                        <a:pt x="892" y="892"/>
                      </a:lnTo>
                      <a:lnTo>
                        <a:pt x="869" y="892"/>
                      </a:lnTo>
                      <a:lnTo>
                        <a:pt x="853" y="87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70" name="Freeform 263"/>
                <p:cNvSpPr>
                  <a:spLocks noEditPoints="1"/>
                </p:cNvSpPr>
                <p:nvPr/>
              </p:nvSpPr>
              <p:spPr bwMode="auto">
                <a:xfrm>
                  <a:off x="2018" y="2376"/>
                  <a:ext cx="914" cy="916"/>
                </a:xfrm>
                <a:custGeom>
                  <a:avLst/>
                  <a:gdLst>
                    <a:gd name="T0" fmla="*/ 878 w 914"/>
                    <a:gd name="T1" fmla="*/ 900 h 916"/>
                    <a:gd name="T2" fmla="*/ 900 w 914"/>
                    <a:gd name="T3" fmla="*/ 900 h 916"/>
                    <a:gd name="T4" fmla="*/ 914 w 914"/>
                    <a:gd name="T5" fmla="*/ 916 h 916"/>
                    <a:gd name="T6" fmla="*/ 892 w 914"/>
                    <a:gd name="T7" fmla="*/ 916 h 916"/>
                    <a:gd name="T8" fmla="*/ 878 w 914"/>
                    <a:gd name="T9" fmla="*/ 900 h 916"/>
                    <a:gd name="T10" fmla="*/ 0 w 914"/>
                    <a:gd name="T11" fmla="*/ 0 h 916"/>
                    <a:gd name="T12" fmla="*/ 14 w 914"/>
                    <a:gd name="T13" fmla="*/ 14 h 916"/>
                    <a:gd name="T14" fmla="*/ 14 w 914"/>
                    <a:gd name="T15" fmla="*/ 38 h 916"/>
                    <a:gd name="T16" fmla="*/ 0 w 914"/>
                    <a:gd name="T17" fmla="*/ 24 h 916"/>
                    <a:gd name="T18" fmla="*/ 0 w 914"/>
                    <a:gd name="T19" fmla="*/ 0 h 9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14" h="916">
                      <a:moveTo>
                        <a:pt x="878" y="900"/>
                      </a:moveTo>
                      <a:lnTo>
                        <a:pt x="900" y="900"/>
                      </a:lnTo>
                      <a:lnTo>
                        <a:pt x="914" y="916"/>
                      </a:lnTo>
                      <a:lnTo>
                        <a:pt x="892" y="916"/>
                      </a:lnTo>
                      <a:lnTo>
                        <a:pt x="878" y="900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8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71" name="Freeform 264"/>
                <p:cNvSpPr>
                  <a:spLocks noEditPoints="1"/>
                </p:cNvSpPr>
                <p:nvPr/>
              </p:nvSpPr>
              <p:spPr bwMode="auto">
                <a:xfrm>
                  <a:off x="2018" y="2353"/>
                  <a:ext cx="937" cy="939"/>
                </a:xfrm>
                <a:custGeom>
                  <a:avLst/>
                  <a:gdLst>
                    <a:gd name="T0" fmla="*/ 900 w 937"/>
                    <a:gd name="T1" fmla="*/ 923 h 939"/>
                    <a:gd name="T2" fmla="*/ 923 w 937"/>
                    <a:gd name="T3" fmla="*/ 923 h 939"/>
                    <a:gd name="T4" fmla="*/ 937 w 937"/>
                    <a:gd name="T5" fmla="*/ 939 h 939"/>
                    <a:gd name="T6" fmla="*/ 914 w 937"/>
                    <a:gd name="T7" fmla="*/ 939 h 939"/>
                    <a:gd name="T8" fmla="*/ 900 w 937"/>
                    <a:gd name="T9" fmla="*/ 923 h 939"/>
                    <a:gd name="T10" fmla="*/ 0 w 937"/>
                    <a:gd name="T11" fmla="*/ 0 h 939"/>
                    <a:gd name="T12" fmla="*/ 14 w 937"/>
                    <a:gd name="T13" fmla="*/ 14 h 939"/>
                    <a:gd name="T14" fmla="*/ 14 w 937"/>
                    <a:gd name="T15" fmla="*/ 37 h 939"/>
                    <a:gd name="T16" fmla="*/ 0 w 937"/>
                    <a:gd name="T17" fmla="*/ 23 h 939"/>
                    <a:gd name="T18" fmla="*/ 0 w 937"/>
                    <a:gd name="T19" fmla="*/ 0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37" h="939">
                      <a:moveTo>
                        <a:pt x="900" y="923"/>
                      </a:moveTo>
                      <a:lnTo>
                        <a:pt x="923" y="923"/>
                      </a:lnTo>
                      <a:lnTo>
                        <a:pt x="937" y="939"/>
                      </a:lnTo>
                      <a:lnTo>
                        <a:pt x="914" y="939"/>
                      </a:lnTo>
                      <a:lnTo>
                        <a:pt x="900" y="92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72" name="Freeform 265"/>
                <p:cNvSpPr>
                  <a:spLocks noEditPoints="1"/>
                </p:cNvSpPr>
                <p:nvPr/>
              </p:nvSpPr>
              <p:spPr bwMode="auto">
                <a:xfrm>
                  <a:off x="2018" y="2330"/>
                  <a:ext cx="960" cy="962"/>
                </a:xfrm>
                <a:custGeom>
                  <a:avLst/>
                  <a:gdLst>
                    <a:gd name="T0" fmla="*/ 923 w 960"/>
                    <a:gd name="T1" fmla="*/ 946 h 962"/>
                    <a:gd name="T2" fmla="*/ 946 w 960"/>
                    <a:gd name="T3" fmla="*/ 946 h 962"/>
                    <a:gd name="T4" fmla="*/ 960 w 960"/>
                    <a:gd name="T5" fmla="*/ 962 h 962"/>
                    <a:gd name="T6" fmla="*/ 937 w 960"/>
                    <a:gd name="T7" fmla="*/ 962 h 962"/>
                    <a:gd name="T8" fmla="*/ 923 w 960"/>
                    <a:gd name="T9" fmla="*/ 946 h 962"/>
                    <a:gd name="T10" fmla="*/ 0 w 960"/>
                    <a:gd name="T11" fmla="*/ 0 h 962"/>
                    <a:gd name="T12" fmla="*/ 14 w 960"/>
                    <a:gd name="T13" fmla="*/ 14 h 962"/>
                    <a:gd name="T14" fmla="*/ 14 w 960"/>
                    <a:gd name="T15" fmla="*/ 37 h 962"/>
                    <a:gd name="T16" fmla="*/ 0 w 960"/>
                    <a:gd name="T17" fmla="*/ 23 h 962"/>
                    <a:gd name="T18" fmla="*/ 0 w 960"/>
                    <a:gd name="T19" fmla="*/ 0 h 9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60" h="962">
                      <a:moveTo>
                        <a:pt x="923" y="946"/>
                      </a:moveTo>
                      <a:lnTo>
                        <a:pt x="946" y="946"/>
                      </a:lnTo>
                      <a:lnTo>
                        <a:pt x="960" y="962"/>
                      </a:lnTo>
                      <a:lnTo>
                        <a:pt x="937" y="962"/>
                      </a:lnTo>
                      <a:lnTo>
                        <a:pt x="923" y="94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73" name="Freeform 266"/>
                <p:cNvSpPr>
                  <a:spLocks noEditPoints="1"/>
                </p:cNvSpPr>
                <p:nvPr/>
              </p:nvSpPr>
              <p:spPr bwMode="auto">
                <a:xfrm>
                  <a:off x="2018" y="2307"/>
                  <a:ext cx="984" cy="985"/>
                </a:xfrm>
                <a:custGeom>
                  <a:avLst/>
                  <a:gdLst>
                    <a:gd name="T0" fmla="*/ 946 w 984"/>
                    <a:gd name="T1" fmla="*/ 969 h 985"/>
                    <a:gd name="T2" fmla="*/ 968 w 984"/>
                    <a:gd name="T3" fmla="*/ 969 h 985"/>
                    <a:gd name="T4" fmla="*/ 984 w 984"/>
                    <a:gd name="T5" fmla="*/ 985 h 985"/>
                    <a:gd name="T6" fmla="*/ 960 w 984"/>
                    <a:gd name="T7" fmla="*/ 985 h 985"/>
                    <a:gd name="T8" fmla="*/ 946 w 984"/>
                    <a:gd name="T9" fmla="*/ 969 h 985"/>
                    <a:gd name="T10" fmla="*/ 0 w 984"/>
                    <a:gd name="T11" fmla="*/ 0 h 985"/>
                    <a:gd name="T12" fmla="*/ 14 w 984"/>
                    <a:gd name="T13" fmla="*/ 14 h 985"/>
                    <a:gd name="T14" fmla="*/ 14 w 984"/>
                    <a:gd name="T15" fmla="*/ 37 h 985"/>
                    <a:gd name="T16" fmla="*/ 0 w 984"/>
                    <a:gd name="T17" fmla="*/ 23 h 985"/>
                    <a:gd name="T18" fmla="*/ 0 w 984"/>
                    <a:gd name="T19" fmla="*/ 0 h 9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84" h="985">
                      <a:moveTo>
                        <a:pt x="946" y="969"/>
                      </a:moveTo>
                      <a:lnTo>
                        <a:pt x="968" y="969"/>
                      </a:lnTo>
                      <a:lnTo>
                        <a:pt x="984" y="985"/>
                      </a:lnTo>
                      <a:lnTo>
                        <a:pt x="960" y="985"/>
                      </a:lnTo>
                      <a:lnTo>
                        <a:pt x="946" y="96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74" name="Freeform 267"/>
                <p:cNvSpPr>
                  <a:spLocks noEditPoints="1"/>
                </p:cNvSpPr>
                <p:nvPr/>
              </p:nvSpPr>
              <p:spPr bwMode="auto">
                <a:xfrm>
                  <a:off x="2018" y="2285"/>
                  <a:ext cx="1007" cy="1007"/>
                </a:xfrm>
                <a:custGeom>
                  <a:avLst/>
                  <a:gdLst>
                    <a:gd name="T0" fmla="*/ 968 w 1007"/>
                    <a:gd name="T1" fmla="*/ 991 h 1007"/>
                    <a:gd name="T2" fmla="*/ 991 w 1007"/>
                    <a:gd name="T3" fmla="*/ 991 h 1007"/>
                    <a:gd name="T4" fmla="*/ 1007 w 1007"/>
                    <a:gd name="T5" fmla="*/ 1007 h 1007"/>
                    <a:gd name="T6" fmla="*/ 984 w 1007"/>
                    <a:gd name="T7" fmla="*/ 1007 h 1007"/>
                    <a:gd name="T8" fmla="*/ 968 w 1007"/>
                    <a:gd name="T9" fmla="*/ 991 h 1007"/>
                    <a:gd name="T10" fmla="*/ 0 w 1007"/>
                    <a:gd name="T11" fmla="*/ 0 h 1007"/>
                    <a:gd name="T12" fmla="*/ 14 w 1007"/>
                    <a:gd name="T13" fmla="*/ 14 h 1007"/>
                    <a:gd name="T14" fmla="*/ 14 w 1007"/>
                    <a:gd name="T15" fmla="*/ 36 h 1007"/>
                    <a:gd name="T16" fmla="*/ 0 w 1007"/>
                    <a:gd name="T17" fmla="*/ 22 h 1007"/>
                    <a:gd name="T18" fmla="*/ 0 w 1007"/>
                    <a:gd name="T19" fmla="*/ 0 h 10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07" h="1007">
                      <a:moveTo>
                        <a:pt x="968" y="991"/>
                      </a:moveTo>
                      <a:lnTo>
                        <a:pt x="991" y="991"/>
                      </a:lnTo>
                      <a:lnTo>
                        <a:pt x="1007" y="1007"/>
                      </a:lnTo>
                      <a:lnTo>
                        <a:pt x="984" y="1007"/>
                      </a:lnTo>
                      <a:lnTo>
                        <a:pt x="968" y="99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75" name="Freeform 268"/>
                <p:cNvSpPr>
                  <a:spLocks noEditPoints="1"/>
                </p:cNvSpPr>
                <p:nvPr/>
              </p:nvSpPr>
              <p:spPr bwMode="auto">
                <a:xfrm>
                  <a:off x="2018" y="2262"/>
                  <a:ext cx="1030" cy="1030"/>
                </a:xfrm>
                <a:custGeom>
                  <a:avLst/>
                  <a:gdLst>
                    <a:gd name="T0" fmla="*/ 991 w 1030"/>
                    <a:gd name="T1" fmla="*/ 1014 h 1030"/>
                    <a:gd name="T2" fmla="*/ 1016 w 1030"/>
                    <a:gd name="T3" fmla="*/ 1014 h 1030"/>
                    <a:gd name="T4" fmla="*/ 1030 w 1030"/>
                    <a:gd name="T5" fmla="*/ 1030 h 1030"/>
                    <a:gd name="T6" fmla="*/ 1007 w 1030"/>
                    <a:gd name="T7" fmla="*/ 1030 h 1030"/>
                    <a:gd name="T8" fmla="*/ 991 w 1030"/>
                    <a:gd name="T9" fmla="*/ 1014 h 1030"/>
                    <a:gd name="T10" fmla="*/ 0 w 1030"/>
                    <a:gd name="T11" fmla="*/ 0 h 1030"/>
                    <a:gd name="T12" fmla="*/ 14 w 1030"/>
                    <a:gd name="T13" fmla="*/ 14 h 1030"/>
                    <a:gd name="T14" fmla="*/ 14 w 1030"/>
                    <a:gd name="T15" fmla="*/ 37 h 1030"/>
                    <a:gd name="T16" fmla="*/ 0 w 1030"/>
                    <a:gd name="T17" fmla="*/ 23 h 1030"/>
                    <a:gd name="T18" fmla="*/ 0 w 1030"/>
                    <a:gd name="T19" fmla="*/ 0 h 10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30" h="1030">
                      <a:moveTo>
                        <a:pt x="991" y="1014"/>
                      </a:moveTo>
                      <a:lnTo>
                        <a:pt x="1016" y="1014"/>
                      </a:lnTo>
                      <a:lnTo>
                        <a:pt x="1030" y="1030"/>
                      </a:lnTo>
                      <a:lnTo>
                        <a:pt x="1007" y="1030"/>
                      </a:lnTo>
                      <a:lnTo>
                        <a:pt x="991" y="101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76" name="Freeform 269"/>
                <p:cNvSpPr>
                  <a:spLocks noEditPoints="1"/>
                </p:cNvSpPr>
                <p:nvPr/>
              </p:nvSpPr>
              <p:spPr bwMode="auto">
                <a:xfrm>
                  <a:off x="2018" y="2239"/>
                  <a:ext cx="1052" cy="1053"/>
                </a:xfrm>
                <a:custGeom>
                  <a:avLst/>
                  <a:gdLst>
                    <a:gd name="T0" fmla="*/ 1016 w 1052"/>
                    <a:gd name="T1" fmla="*/ 1037 h 1053"/>
                    <a:gd name="T2" fmla="*/ 1038 w 1052"/>
                    <a:gd name="T3" fmla="*/ 1037 h 1053"/>
                    <a:gd name="T4" fmla="*/ 1052 w 1052"/>
                    <a:gd name="T5" fmla="*/ 1053 h 1053"/>
                    <a:gd name="T6" fmla="*/ 1030 w 1052"/>
                    <a:gd name="T7" fmla="*/ 1053 h 1053"/>
                    <a:gd name="T8" fmla="*/ 1016 w 1052"/>
                    <a:gd name="T9" fmla="*/ 1037 h 1053"/>
                    <a:gd name="T10" fmla="*/ 0 w 1052"/>
                    <a:gd name="T11" fmla="*/ 0 h 1053"/>
                    <a:gd name="T12" fmla="*/ 14 w 1052"/>
                    <a:gd name="T13" fmla="*/ 13 h 1053"/>
                    <a:gd name="T14" fmla="*/ 14 w 1052"/>
                    <a:gd name="T15" fmla="*/ 37 h 1053"/>
                    <a:gd name="T16" fmla="*/ 0 w 1052"/>
                    <a:gd name="T17" fmla="*/ 23 h 1053"/>
                    <a:gd name="T18" fmla="*/ 0 w 1052"/>
                    <a:gd name="T19" fmla="*/ 0 h 10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52" h="1053">
                      <a:moveTo>
                        <a:pt x="1016" y="1037"/>
                      </a:moveTo>
                      <a:lnTo>
                        <a:pt x="1038" y="1037"/>
                      </a:lnTo>
                      <a:lnTo>
                        <a:pt x="1052" y="1053"/>
                      </a:lnTo>
                      <a:lnTo>
                        <a:pt x="1030" y="1053"/>
                      </a:lnTo>
                      <a:lnTo>
                        <a:pt x="1016" y="1037"/>
                      </a:lnTo>
                      <a:close/>
                      <a:moveTo>
                        <a:pt x="0" y="0"/>
                      </a:moveTo>
                      <a:lnTo>
                        <a:pt x="14" y="13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77" name="Freeform 270"/>
                <p:cNvSpPr>
                  <a:spLocks noEditPoints="1"/>
                </p:cNvSpPr>
                <p:nvPr/>
              </p:nvSpPr>
              <p:spPr bwMode="auto">
                <a:xfrm>
                  <a:off x="2018" y="2215"/>
                  <a:ext cx="1075" cy="1077"/>
                </a:xfrm>
                <a:custGeom>
                  <a:avLst/>
                  <a:gdLst>
                    <a:gd name="T0" fmla="*/ 1038 w 1075"/>
                    <a:gd name="T1" fmla="*/ 1061 h 1077"/>
                    <a:gd name="T2" fmla="*/ 1061 w 1075"/>
                    <a:gd name="T3" fmla="*/ 1061 h 1077"/>
                    <a:gd name="T4" fmla="*/ 1075 w 1075"/>
                    <a:gd name="T5" fmla="*/ 1077 h 1077"/>
                    <a:gd name="T6" fmla="*/ 1052 w 1075"/>
                    <a:gd name="T7" fmla="*/ 1077 h 1077"/>
                    <a:gd name="T8" fmla="*/ 1038 w 1075"/>
                    <a:gd name="T9" fmla="*/ 1061 h 1077"/>
                    <a:gd name="T10" fmla="*/ 0 w 1075"/>
                    <a:gd name="T11" fmla="*/ 0 h 1077"/>
                    <a:gd name="T12" fmla="*/ 14 w 1075"/>
                    <a:gd name="T13" fmla="*/ 14 h 1077"/>
                    <a:gd name="T14" fmla="*/ 14 w 1075"/>
                    <a:gd name="T15" fmla="*/ 37 h 1077"/>
                    <a:gd name="T16" fmla="*/ 0 w 1075"/>
                    <a:gd name="T17" fmla="*/ 24 h 1077"/>
                    <a:gd name="T18" fmla="*/ 0 w 1075"/>
                    <a:gd name="T19" fmla="*/ 0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75" h="1077">
                      <a:moveTo>
                        <a:pt x="1038" y="1061"/>
                      </a:moveTo>
                      <a:lnTo>
                        <a:pt x="1061" y="1061"/>
                      </a:lnTo>
                      <a:lnTo>
                        <a:pt x="1075" y="1077"/>
                      </a:lnTo>
                      <a:lnTo>
                        <a:pt x="1052" y="1077"/>
                      </a:lnTo>
                      <a:lnTo>
                        <a:pt x="1038" y="106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78" name="Freeform 271"/>
                <p:cNvSpPr>
                  <a:spLocks noEditPoints="1"/>
                </p:cNvSpPr>
                <p:nvPr/>
              </p:nvSpPr>
              <p:spPr bwMode="auto">
                <a:xfrm>
                  <a:off x="2018" y="2192"/>
                  <a:ext cx="1098" cy="1100"/>
                </a:xfrm>
                <a:custGeom>
                  <a:avLst/>
                  <a:gdLst>
                    <a:gd name="T0" fmla="*/ 1061 w 1098"/>
                    <a:gd name="T1" fmla="*/ 1084 h 1100"/>
                    <a:gd name="T2" fmla="*/ 1084 w 1098"/>
                    <a:gd name="T3" fmla="*/ 1084 h 1100"/>
                    <a:gd name="T4" fmla="*/ 1098 w 1098"/>
                    <a:gd name="T5" fmla="*/ 1100 h 1100"/>
                    <a:gd name="T6" fmla="*/ 1075 w 1098"/>
                    <a:gd name="T7" fmla="*/ 1100 h 1100"/>
                    <a:gd name="T8" fmla="*/ 1061 w 1098"/>
                    <a:gd name="T9" fmla="*/ 1084 h 1100"/>
                    <a:gd name="T10" fmla="*/ 0 w 1098"/>
                    <a:gd name="T11" fmla="*/ 0 h 1100"/>
                    <a:gd name="T12" fmla="*/ 14 w 1098"/>
                    <a:gd name="T13" fmla="*/ 14 h 1100"/>
                    <a:gd name="T14" fmla="*/ 14 w 1098"/>
                    <a:gd name="T15" fmla="*/ 37 h 1100"/>
                    <a:gd name="T16" fmla="*/ 0 w 1098"/>
                    <a:gd name="T17" fmla="*/ 23 h 1100"/>
                    <a:gd name="T18" fmla="*/ 0 w 1098"/>
                    <a:gd name="T19" fmla="*/ 0 h 1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98" h="1100">
                      <a:moveTo>
                        <a:pt x="1061" y="1084"/>
                      </a:moveTo>
                      <a:lnTo>
                        <a:pt x="1084" y="1084"/>
                      </a:lnTo>
                      <a:lnTo>
                        <a:pt x="1098" y="1100"/>
                      </a:lnTo>
                      <a:lnTo>
                        <a:pt x="1075" y="1100"/>
                      </a:lnTo>
                      <a:lnTo>
                        <a:pt x="1061" y="108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79" name="Freeform 272"/>
                <p:cNvSpPr>
                  <a:spLocks noEditPoints="1"/>
                </p:cNvSpPr>
                <p:nvPr/>
              </p:nvSpPr>
              <p:spPr bwMode="auto">
                <a:xfrm>
                  <a:off x="2018" y="2170"/>
                  <a:ext cx="1122" cy="1122"/>
                </a:xfrm>
                <a:custGeom>
                  <a:avLst/>
                  <a:gdLst>
                    <a:gd name="T0" fmla="*/ 1084 w 1122"/>
                    <a:gd name="T1" fmla="*/ 1106 h 1122"/>
                    <a:gd name="T2" fmla="*/ 1106 w 1122"/>
                    <a:gd name="T3" fmla="*/ 1106 h 1122"/>
                    <a:gd name="T4" fmla="*/ 1122 w 1122"/>
                    <a:gd name="T5" fmla="*/ 1122 h 1122"/>
                    <a:gd name="T6" fmla="*/ 1098 w 1122"/>
                    <a:gd name="T7" fmla="*/ 1122 h 1122"/>
                    <a:gd name="T8" fmla="*/ 1084 w 1122"/>
                    <a:gd name="T9" fmla="*/ 1106 h 1122"/>
                    <a:gd name="T10" fmla="*/ 0 w 1122"/>
                    <a:gd name="T11" fmla="*/ 0 h 1122"/>
                    <a:gd name="T12" fmla="*/ 14 w 1122"/>
                    <a:gd name="T13" fmla="*/ 14 h 1122"/>
                    <a:gd name="T14" fmla="*/ 14 w 1122"/>
                    <a:gd name="T15" fmla="*/ 36 h 1122"/>
                    <a:gd name="T16" fmla="*/ 0 w 1122"/>
                    <a:gd name="T17" fmla="*/ 22 h 1122"/>
                    <a:gd name="T18" fmla="*/ 0 w 1122"/>
                    <a:gd name="T19" fmla="*/ 0 h 1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22" h="1122">
                      <a:moveTo>
                        <a:pt x="1084" y="1106"/>
                      </a:moveTo>
                      <a:lnTo>
                        <a:pt x="1106" y="1106"/>
                      </a:lnTo>
                      <a:lnTo>
                        <a:pt x="1122" y="1122"/>
                      </a:lnTo>
                      <a:lnTo>
                        <a:pt x="1098" y="1122"/>
                      </a:lnTo>
                      <a:lnTo>
                        <a:pt x="1084" y="110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80" name="Freeform 273"/>
                <p:cNvSpPr>
                  <a:spLocks noEditPoints="1"/>
                </p:cNvSpPr>
                <p:nvPr/>
              </p:nvSpPr>
              <p:spPr bwMode="auto">
                <a:xfrm>
                  <a:off x="2018" y="2147"/>
                  <a:ext cx="1145" cy="1145"/>
                </a:xfrm>
                <a:custGeom>
                  <a:avLst/>
                  <a:gdLst>
                    <a:gd name="T0" fmla="*/ 1106 w 1145"/>
                    <a:gd name="T1" fmla="*/ 1129 h 1145"/>
                    <a:gd name="T2" fmla="*/ 1129 w 1145"/>
                    <a:gd name="T3" fmla="*/ 1129 h 1145"/>
                    <a:gd name="T4" fmla="*/ 1145 w 1145"/>
                    <a:gd name="T5" fmla="*/ 1145 h 1145"/>
                    <a:gd name="T6" fmla="*/ 1122 w 1145"/>
                    <a:gd name="T7" fmla="*/ 1145 h 1145"/>
                    <a:gd name="T8" fmla="*/ 1106 w 1145"/>
                    <a:gd name="T9" fmla="*/ 1129 h 1145"/>
                    <a:gd name="T10" fmla="*/ 0 w 1145"/>
                    <a:gd name="T11" fmla="*/ 0 h 1145"/>
                    <a:gd name="T12" fmla="*/ 14 w 1145"/>
                    <a:gd name="T13" fmla="*/ 14 h 1145"/>
                    <a:gd name="T14" fmla="*/ 14 w 1145"/>
                    <a:gd name="T15" fmla="*/ 37 h 1145"/>
                    <a:gd name="T16" fmla="*/ 0 w 1145"/>
                    <a:gd name="T17" fmla="*/ 23 h 1145"/>
                    <a:gd name="T18" fmla="*/ 0 w 1145"/>
                    <a:gd name="T19" fmla="*/ 0 h 1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45" h="1145">
                      <a:moveTo>
                        <a:pt x="1106" y="1129"/>
                      </a:moveTo>
                      <a:lnTo>
                        <a:pt x="1129" y="1129"/>
                      </a:lnTo>
                      <a:lnTo>
                        <a:pt x="1145" y="1145"/>
                      </a:lnTo>
                      <a:lnTo>
                        <a:pt x="1122" y="1145"/>
                      </a:lnTo>
                      <a:lnTo>
                        <a:pt x="1106" y="112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81" name="Freeform 274"/>
                <p:cNvSpPr>
                  <a:spLocks noEditPoints="1"/>
                </p:cNvSpPr>
                <p:nvPr/>
              </p:nvSpPr>
              <p:spPr bwMode="auto">
                <a:xfrm>
                  <a:off x="2018" y="2124"/>
                  <a:ext cx="1167" cy="1168"/>
                </a:xfrm>
                <a:custGeom>
                  <a:avLst/>
                  <a:gdLst>
                    <a:gd name="T0" fmla="*/ 1129 w 1167"/>
                    <a:gd name="T1" fmla="*/ 1152 h 1168"/>
                    <a:gd name="T2" fmla="*/ 1153 w 1167"/>
                    <a:gd name="T3" fmla="*/ 1152 h 1168"/>
                    <a:gd name="T4" fmla="*/ 1167 w 1167"/>
                    <a:gd name="T5" fmla="*/ 1168 h 1168"/>
                    <a:gd name="T6" fmla="*/ 1145 w 1167"/>
                    <a:gd name="T7" fmla="*/ 1168 h 1168"/>
                    <a:gd name="T8" fmla="*/ 1129 w 1167"/>
                    <a:gd name="T9" fmla="*/ 1152 h 1168"/>
                    <a:gd name="T10" fmla="*/ 0 w 1167"/>
                    <a:gd name="T11" fmla="*/ 0 h 1168"/>
                    <a:gd name="T12" fmla="*/ 14 w 1167"/>
                    <a:gd name="T13" fmla="*/ 14 h 1168"/>
                    <a:gd name="T14" fmla="*/ 14 w 1167"/>
                    <a:gd name="T15" fmla="*/ 37 h 1168"/>
                    <a:gd name="T16" fmla="*/ 0 w 1167"/>
                    <a:gd name="T17" fmla="*/ 23 h 1168"/>
                    <a:gd name="T18" fmla="*/ 0 w 1167"/>
                    <a:gd name="T19" fmla="*/ 0 h 1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67" h="1168">
                      <a:moveTo>
                        <a:pt x="1129" y="1152"/>
                      </a:moveTo>
                      <a:lnTo>
                        <a:pt x="1153" y="1152"/>
                      </a:lnTo>
                      <a:lnTo>
                        <a:pt x="1167" y="1168"/>
                      </a:lnTo>
                      <a:lnTo>
                        <a:pt x="1145" y="1168"/>
                      </a:lnTo>
                      <a:lnTo>
                        <a:pt x="1129" y="115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82" name="Freeform 275"/>
                <p:cNvSpPr>
                  <a:spLocks noEditPoints="1"/>
                </p:cNvSpPr>
                <p:nvPr/>
              </p:nvSpPr>
              <p:spPr bwMode="auto">
                <a:xfrm>
                  <a:off x="2018" y="2102"/>
                  <a:ext cx="1190" cy="1190"/>
                </a:xfrm>
                <a:custGeom>
                  <a:avLst/>
                  <a:gdLst>
                    <a:gd name="T0" fmla="*/ 1153 w 1190"/>
                    <a:gd name="T1" fmla="*/ 1174 h 1190"/>
                    <a:gd name="T2" fmla="*/ 1176 w 1190"/>
                    <a:gd name="T3" fmla="*/ 1174 h 1190"/>
                    <a:gd name="T4" fmla="*/ 1190 w 1190"/>
                    <a:gd name="T5" fmla="*/ 1190 h 1190"/>
                    <a:gd name="T6" fmla="*/ 1167 w 1190"/>
                    <a:gd name="T7" fmla="*/ 1190 h 1190"/>
                    <a:gd name="T8" fmla="*/ 1153 w 1190"/>
                    <a:gd name="T9" fmla="*/ 1174 h 1190"/>
                    <a:gd name="T10" fmla="*/ 0 w 1190"/>
                    <a:gd name="T11" fmla="*/ 0 h 1190"/>
                    <a:gd name="T12" fmla="*/ 14 w 1190"/>
                    <a:gd name="T13" fmla="*/ 12 h 1190"/>
                    <a:gd name="T14" fmla="*/ 14 w 1190"/>
                    <a:gd name="T15" fmla="*/ 36 h 1190"/>
                    <a:gd name="T16" fmla="*/ 0 w 1190"/>
                    <a:gd name="T17" fmla="*/ 22 h 1190"/>
                    <a:gd name="T18" fmla="*/ 0 w 1190"/>
                    <a:gd name="T19" fmla="*/ 0 h 1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90" h="1190">
                      <a:moveTo>
                        <a:pt x="1153" y="1174"/>
                      </a:moveTo>
                      <a:lnTo>
                        <a:pt x="1176" y="1174"/>
                      </a:lnTo>
                      <a:lnTo>
                        <a:pt x="1190" y="1190"/>
                      </a:lnTo>
                      <a:lnTo>
                        <a:pt x="1167" y="1190"/>
                      </a:lnTo>
                      <a:lnTo>
                        <a:pt x="1153" y="1174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1"/>
                </a:solidFill>
                <a:ln w="0">
                  <a:solidFill>
                    <a:srgbClr val="00000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83" name="Freeform 276"/>
                <p:cNvSpPr>
                  <a:spLocks noEditPoints="1"/>
                </p:cNvSpPr>
                <p:nvPr/>
              </p:nvSpPr>
              <p:spPr bwMode="auto">
                <a:xfrm>
                  <a:off x="2018" y="2077"/>
                  <a:ext cx="1213" cy="1215"/>
                </a:xfrm>
                <a:custGeom>
                  <a:avLst/>
                  <a:gdLst>
                    <a:gd name="T0" fmla="*/ 1176 w 1213"/>
                    <a:gd name="T1" fmla="*/ 1199 h 1215"/>
                    <a:gd name="T2" fmla="*/ 1199 w 1213"/>
                    <a:gd name="T3" fmla="*/ 1199 h 1215"/>
                    <a:gd name="T4" fmla="*/ 1213 w 1213"/>
                    <a:gd name="T5" fmla="*/ 1215 h 1215"/>
                    <a:gd name="T6" fmla="*/ 1190 w 1213"/>
                    <a:gd name="T7" fmla="*/ 1215 h 1215"/>
                    <a:gd name="T8" fmla="*/ 1176 w 1213"/>
                    <a:gd name="T9" fmla="*/ 1199 h 1215"/>
                    <a:gd name="T10" fmla="*/ 0 w 1213"/>
                    <a:gd name="T11" fmla="*/ 0 h 1215"/>
                    <a:gd name="T12" fmla="*/ 14 w 1213"/>
                    <a:gd name="T13" fmla="*/ 14 h 1215"/>
                    <a:gd name="T14" fmla="*/ 14 w 1213"/>
                    <a:gd name="T15" fmla="*/ 37 h 1215"/>
                    <a:gd name="T16" fmla="*/ 0 w 1213"/>
                    <a:gd name="T17" fmla="*/ 25 h 1215"/>
                    <a:gd name="T18" fmla="*/ 0 w 1213"/>
                    <a:gd name="T19" fmla="*/ 0 h 1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3" h="1215">
                      <a:moveTo>
                        <a:pt x="1176" y="1199"/>
                      </a:moveTo>
                      <a:lnTo>
                        <a:pt x="1199" y="1199"/>
                      </a:lnTo>
                      <a:lnTo>
                        <a:pt x="1213" y="1215"/>
                      </a:lnTo>
                      <a:lnTo>
                        <a:pt x="1190" y="1215"/>
                      </a:lnTo>
                      <a:lnTo>
                        <a:pt x="1176" y="119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2"/>
                </a:solidFill>
                <a:ln w="0">
                  <a:solidFill>
                    <a:srgbClr val="00000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84" name="Freeform 277"/>
                <p:cNvSpPr>
                  <a:spLocks noEditPoints="1"/>
                </p:cNvSpPr>
                <p:nvPr/>
              </p:nvSpPr>
              <p:spPr bwMode="auto">
                <a:xfrm>
                  <a:off x="2018" y="2054"/>
                  <a:ext cx="1236" cy="1238"/>
                </a:xfrm>
                <a:custGeom>
                  <a:avLst/>
                  <a:gdLst>
                    <a:gd name="T0" fmla="*/ 1199 w 1236"/>
                    <a:gd name="T1" fmla="*/ 1222 h 1238"/>
                    <a:gd name="T2" fmla="*/ 1222 w 1236"/>
                    <a:gd name="T3" fmla="*/ 1222 h 1238"/>
                    <a:gd name="T4" fmla="*/ 1236 w 1236"/>
                    <a:gd name="T5" fmla="*/ 1238 h 1238"/>
                    <a:gd name="T6" fmla="*/ 1213 w 1236"/>
                    <a:gd name="T7" fmla="*/ 1238 h 1238"/>
                    <a:gd name="T8" fmla="*/ 1199 w 1236"/>
                    <a:gd name="T9" fmla="*/ 1222 h 1238"/>
                    <a:gd name="T10" fmla="*/ 0 w 1236"/>
                    <a:gd name="T11" fmla="*/ 0 h 1238"/>
                    <a:gd name="T12" fmla="*/ 14 w 1236"/>
                    <a:gd name="T13" fmla="*/ 14 h 1238"/>
                    <a:gd name="T14" fmla="*/ 14 w 1236"/>
                    <a:gd name="T15" fmla="*/ 37 h 1238"/>
                    <a:gd name="T16" fmla="*/ 0 w 1236"/>
                    <a:gd name="T17" fmla="*/ 23 h 1238"/>
                    <a:gd name="T18" fmla="*/ 0 w 1236"/>
                    <a:gd name="T19" fmla="*/ 0 h 1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6" h="1238">
                      <a:moveTo>
                        <a:pt x="1199" y="1222"/>
                      </a:moveTo>
                      <a:lnTo>
                        <a:pt x="1222" y="1222"/>
                      </a:lnTo>
                      <a:lnTo>
                        <a:pt x="1236" y="1238"/>
                      </a:lnTo>
                      <a:lnTo>
                        <a:pt x="1213" y="1238"/>
                      </a:lnTo>
                      <a:lnTo>
                        <a:pt x="1199" y="122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5"/>
                </a:solidFill>
                <a:ln w="0">
                  <a:solidFill>
                    <a:srgbClr val="00000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85" name="Freeform 278"/>
                <p:cNvSpPr>
                  <a:spLocks noEditPoints="1"/>
                </p:cNvSpPr>
                <p:nvPr/>
              </p:nvSpPr>
              <p:spPr bwMode="auto">
                <a:xfrm>
                  <a:off x="2018" y="2032"/>
                  <a:ext cx="1260" cy="1260"/>
                </a:xfrm>
                <a:custGeom>
                  <a:avLst/>
                  <a:gdLst>
                    <a:gd name="T0" fmla="*/ 1222 w 1260"/>
                    <a:gd name="T1" fmla="*/ 1244 h 1260"/>
                    <a:gd name="T2" fmla="*/ 1244 w 1260"/>
                    <a:gd name="T3" fmla="*/ 1244 h 1260"/>
                    <a:gd name="T4" fmla="*/ 1260 w 1260"/>
                    <a:gd name="T5" fmla="*/ 1260 h 1260"/>
                    <a:gd name="T6" fmla="*/ 1236 w 1260"/>
                    <a:gd name="T7" fmla="*/ 1260 h 1260"/>
                    <a:gd name="T8" fmla="*/ 1222 w 1260"/>
                    <a:gd name="T9" fmla="*/ 1244 h 1260"/>
                    <a:gd name="T10" fmla="*/ 0 w 1260"/>
                    <a:gd name="T11" fmla="*/ 0 h 1260"/>
                    <a:gd name="T12" fmla="*/ 14 w 1260"/>
                    <a:gd name="T13" fmla="*/ 14 h 1260"/>
                    <a:gd name="T14" fmla="*/ 14 w 1260"/>
                    <a:gd name="T15" fmla="*/ 36 h 1260"/>
                    <a:gd name="T16" fmla="*/ 0 w 1260"/>
                    <a:gd name="T17" fmla="*/ 22 h 1260"/>
                    <a:gd name="T18" fmla="*/ 0 w 1260"/>
                    <a:gd name="T19" fmla="*/ 0 h 1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60" h="1260">
                      <a:moveTo>
                        <a:pt x="1222" y="1244"/>
                      </a:moveTo>
                      <a:lnTo>
                        <a:pt x="1244" y="1244"/>
                      </a:lnTo>
                      <a:lnTo>
                        <a:pt x="1260" y="1260"/>
                      </a:lnTo>
                      <a:lnTo>
                        <a:pt x="1236" y="1260"/>
                      </a:lnTo>
                      <a:lnTo>
                        <a:pt x="1222" y="124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7"/>
                </a:solidFill>
                <a:ln w="0">
                  <a:solidFill>
                    <a:srgbClr val="00000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86" name="Freeform 279"/>
                <p:cNvSpPr>
                  <a:spLocks noEditPoints="1"/>
                </p:cNvSpPr>
                <p:nvPr/>
              </p:nvSpPr>
              <p:spPr bwMode="auto">
                <a:xfrm>
                  <a:off x="2018" y="2009"/>
                  <a:ext cx="1283" cy="1283"/>
                </a:xfrm>
                <a:custGeom>
                  <a:avLst/>
                  <a:gdLst>
                    <a:gd name="T0" fmla="*/ 1244 w 1283"/>
                    <a:gd name="T1" fmla="*/ 1267 h 1283"/>
                    <a:gd name="T2" fmla="*/ 1267 w 1283"/>
                    <a:gd name="T3" fmla="*/ 1267 h 1283"/>
                    <a:gd name="T4" fmla="*/ 1283 w 1283"/>
                    <a:gd name="T5" fmla="*/ 1283 h 1283"/>
                    <a:gd name="T6" fmla="*/ 1260 w 1283"/>
                    <a:gd name="T7" fmla="*/ 1283 h 1283"/>
                    <a:gd name="T8" fmla="*/ 1244 w 1283"/>
                    <a:gd name="T9" fmla="*/ 1267 h 1283"/>
                    <a:gd name="T10" fmla="*/ 0 w 1283"/>
                    <a:gd name="T11" fmla="*/ 0 h 1283"/>
                    <a:gd name="T12" fmla="*/ 14 w 1283"/>
                    <a:gd name="T13" fmla="*/ 14 h 1283"/>
                    <a:gd name="T14" fmla="*/ 14 w 1283"/>
                    <a:gd name="T15" fmla="*/ 37 h 1283"/>
                    <a:gd name="T16" fmla="*/ 0 w 1283"/>
                    <a:gd name="T17" fmla="*/ 23 h 1283"/>
                    <a:gd name="T18" fmla="*/ 0 w 1283"/>
                    <a:gd name="T19" fmla="*/ 0 h 1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3" h="1283">
                      <a:moveTo>
                        <a:pt x="1244" y="1267"/>
                      </a:moveTo>
                      <a:lnTo>
                        <a:pt x="1267" y="1267"/>
                      </a:lnTo>
                      <a:lnTo>
                        <a:pt x="1283" y="1283"/>
                      </a:lnTo>
                      <a:lnTo>
                        <a:pt x="1260" y="1283"/>
                      </a:lnTo>
                      <a:lnTo>
                        <a:pt x="1244" y="126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109"/>
                </a:solidFill>
                <a:ln w="0">
                  <a:solidFill>
                    <a:srgbClr val="00010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87" name="Freeform 280"/>
                <p:cNvSpPr>
                  <a:spLocks noEditPoints="1"/>
                </p:cNvSpPr>
                <p:nvPr/>
              </p:nvSpPr>
              <p:spPr bwMode="auto">
                <a:xfrm>
                  <a:off x="2018" y="1986"/>
                  <a:ext cx="1305" cy="1306"/>
                </a:xfrm>
                <a:custGeom>
                  <a:avLst/>
                  <a:gdLst>
                    <a:gd name="T0" fmla="*/ 1267 w 1305"/>
                    <a:gd name="T1" fmla="*/ 1290 h 1306"/>
                    <a:gd name="T2" fmla="*/ 1291 w 1305"/>
                    <a:gd name="T3" fmla="*/ 1290 h 1306"/>
                    <a:gd name="T4" fmla="*/ 1305 w 1305"/>
                    <a:gd name="T5" fmla="*/ 1306 h 1306"/>
                    <a:gd name="T6" fmla="*/ 1283 w 1305"/>
                    <a:gd name="T7" fmla="*/ 1306 h 1306"/>
                    <a:gd name="T8" fmla="*/ 1267 w 1305"/>
                    <a:gd name="T9" fmla="*/ 1290 h 1306"/>
                    <a:gd name="T10" fmla="*/ 0 w 1305"/>
                    <a:gd name="T11" fmla="*/ 0 h 1306"/>
                    <a:gd name="T12" fmla="*/ 14 w 1305"/>
                    <a:gd name="T13" fmla="*/ 14 h 1306"/>
                    <a:gd name="T14" fmla="*/ 14 w 1305"/>
                    <a:gd name="T15" fmla="*/ 37 h 1306"/>
                    <a:gd name="T16" fmla="*/ 0 w 1305"/>
                    <a:gd name="T17" fmla="*/ 23 h 1306"/>
                    <a:gd name="T18" fmla="*/ 0 w 1305"/>
                    <a:gd name="T19" fmla="*/ 0 h 1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05" h="1306">
                      <a:moveTo>
                        <a:pt x="1267" y="1290"/>
                      </a:moveTo>
                      <a:lnTo>
                        <a:pt x="1291" y="1290"/>
                      </a:lnTo>
                      <a:lnTo>
                        <a:pt x="1305" y="1306"/>
                      </a:lnTo>
                      <a:lnTo>
                        <a:pt x="1283" y="1306"/>
                      </a:lnTo>
                      <a:lnTo>
                        <a:pt x="1267" y="1290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30B"/>
                </a:solidFill>
                <a:ln w="0">
                  <a:solidFill>
                    <a:srgbClr val="00030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88" name="Freeform 281"/>
                <p:cNvSpPr>
                  <a:spLocks noEditPoints="1"/>
                </p:cNvSpPr>
                <p:nvPr/>
              </p:nvSpPr>
              <p:spPr bwMode="auto">
                <a:xfrm>
                  <a:off x="2018" y="1964"/>
                  <a:ext cx="1328" cy="1328"/>
                </a:xfrm>
                <a:custGeom>
                  <a:avLst/>
                  <a:gdLst>
                    <a:gd name="T0" fmla="*/ 1291 w 1328"/>
                    <a:gd name="T1" fmla="*/ 1312 h 1328"/>
                    <a:gd name="T2" fmla="*/ 1314 w 1328"/>
                    <a:gd name="T3" fmla="*/ 1312 h 1328"/>
                    <a:gd name="T4" fmla="*/ 1328 w 1328"/>
                    <a:gd name="T5" fmla="*/ 1328 h 1328"/>
                    <a:gd name="T6" fmla="*/ 1305 w 1328"/>
                    <a:gd name="T7" fmla="*/ 1328 h 1328"/>
                    <a:gd name="T8" fmla="*/ 1291 w 1328"/>
                    <a:gd name="T9" fmla="*/ 1312 h 1328"/>
                    <a:gd name="T10" fmla="*/ 0 w 1328"/>
                    <a:gd name="T11" fmla="*/ 0 h 1328"/>
                    <a:gd name="T12" fmla="*/ 14 w 1328"/>
                    <a:gd name="T13" fmla="*/ 12 h 1328"/>
                    <a:gd name="T14" fmla="*/ 14 w 1328"/>
                    <a:gd name="T15" fmla="*/ 36 h 1328"/>
                    <a:gd name="T16" fmla="*/ 0 w 1328"/>
                    <a:gd name="T17" fmla="*/ 22 h 1328"/>
                    <a:gd name="T18" fmla="*/ 0 w 1328"/>
                    <a:gd name="T19" fmla="*/ 0 h 1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28" h="1328">
                      <a:moveTo>
                        <a:pt x="1291" y="1312"/>
                      </a:moveTo>
                      <a:lnTo>
                        <a:pt x="1314" y="1312"/>
                      </a:lnTo>
                      <a:lnTo>
                        <a:pt x="1328" y="1328"/>
                      </a:lnTo>
                      <a:lnTo>
                        <a:pt x="1305" y="1328"/>
                      </a:lnTo>
                      <a:lnTo>
                        <a:pt x="1291" y="1312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60E"/>
                </a:solidFill>
                <a:ln w="0">
                  <a:solidFill>
                    <a:srgbClr val="00060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89" name="Freeform 282"/>
                <p:cNvSpPr>
                  <a:spLocks noEditPoints="1"/>
                </p:cNvSpPr>
                <p:nvPr/>
              </p:nvSpPr>
              <p:spPr bwMode="auto">
                <a:xfrm>
                  <a:off x="2018" y="1939"/>
                  <a:ext cx="1351" cy="1353"/>
                </a:xfrm>
                <a:custGeom>
                  <a:avLst/>
                  <a:gdLst>
                    <a:gd name="T0" fmla="*/ 1314 w 1351"/>
                    <a:gd name="T1" fmla="*/ 1337 h 1353"/>
                    <a:gd name="T2" fmla="*/ 1337 w 1351"/>
                    <a:gd name="T3" fmla="*/ 1337 h 1353"/>
                    <a:gd name="T4" fmla="*/ 1351 w 1351"/>
                    <a:gd name="T5" fmla="*/ 1353 h 1353"/>
                    <a:gd name="T6" fmla="*/ 1328 w 1351"/>
                    <a:gd name="T7" fmla="*/ 1353 h 1353"/>
                    <a:gd name="T8" fmla="*/ 1314 w 1351"/>
                    <a:gd name="T9" fmla="*/ 1337 h 1353"/>
                    <a:gd name="T10" fmla="*/ 0 w 1351"/>
                    <a:gd name="T11" fmla="*/ 0 h 1353"/>
                    <a:gd name="T12" fmla="*/ 14 w 1351"/>
                    <a:gd name="T13" fmla="*/ 14 h 1353"/>
                    <a:gd name="T14" fmla="*/ 14 w 1351"/>
                    <a:gd name="T15" fmla="*/ 37 h 1353"/>
                    <a:gd name="T16" fmla="*/ 0 w 1351"/>
                    <a:gd name="T17" fmla="*/ 25 h 1353"/>
                    <a:gd name="T18" fmla="*/ 0 w 1351"/>
                    <a:gd name="T19" fmla="*/ 0 h 1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1" h="1353">
                      <a:moveTo>
                        <a:pt x="1314" y="1337"/>
                      </a:moveTo>
                      <a:lnTo>
                        <a:pt x="1337" y="1337"/>
                      </a:lnTo>
                      <a:lnTo>
                        <a:pt x="1351" y="1353"/>
                      </a:lnTo>
                      <a:lnTo>
                        <a:pt x="1328" y="1353"/>
                      </a:lnTo>
                      <a:lnTo>
                        <a:pt x="1314" y="133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70F"/>
                </a:solidFill>
                <a:ln w="0">
                  <a:solidFill>
                    <a:srgbClr val="00070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90" name="Freeform 283"/>
                <p:cNvSpPr>
                  <a:spLocks noEditPoints="1"/>
                </p:cNvSpPr>
                <p:nvPr/>
              </p:nvSpPr>
              <p:spPr bwMode="auto">
                <a:xfrm>
                  <a:off x="2018" y="1917"/>
                  <a:ext cx="1373" cy="1375"/>
                </a:xfrm>
                <a:custGeom>
                  <a:avLst/>
                  <a:gdLst>
                    <a:gd name="T0" fmla="*/ 1337 w 1373"/>
                    <a:gd name="T1" fmla="*/ 1359 h 1375"/>
                    <a:gd name="T2" fmla="*/ 1359 w 1373"/>
                    <a:gd name="T3" fmla="*/ 1359 h 1375"/>
                    <a:gd name="T4" fmla="*/ 1373 w 1373"/>
                    <a:gd name="T5" fmla="*/ 1375 h 1375"/>
                    <a:gd name="T6" fmla="*/ 1351 w 1373"/>
                    <a:gd name="T7" fmla="*/ 1375 h 1375"/>
                    <a:gd name="T8" fmla="*/ 1337 w 1373"/>
                    <a:gd name="T9" fmla="*/ 1359 h 1375"/>
                    <a:gd name="T10" fmla="*/ 0 w 1373"/>
                    <a:gd name="T11" fmla="*/ 0 h 1375"/>
                    <a:gd name="T12" fmla="*/ 14 w 1373"/>
                    <a:gd name="T13" fmla="*/ 13 h 1375"/>
                    <a:gd name="T14" fmla="*/ 14 w 1373"/>
                    <a:gd name="T15" fmla="*/ 36 h 1375"/>
                    <a:gd name="T16" fmla="*/ 0 w 1373"/>
                    <a:gd name="T17" fmla="*/ 22 h 1375"/>
                    <a:gd name="T18" fmla="*/ 0 w 1373"/>
                    <a:gd name="T19" fmla="*/ 0 h 1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73" h="1375">
                      <a:moveTo>
                        <a:pt x="1337" y="1359"/>
                      </a:moveTo>
                      <a:lnTo>
                        <a:pt x="1359" y="1359"/>
                      </a:lnTo>
                      <a:lnTo>
                        <a:pt x="1373" y="1375"/>
                      </a:lnTo>
                      <a:lnTo>
                        <a:pt x="1351" y="1375"/>
                      </a:lnTo>
                      <a:lnTo>
                        <a:pt x="1337" y="1359"/>
                      </a:lnTo>
                      <a:close/>
                      <a:moveTo>
                        <a:pt x="0" y="0"/>
                      </a:moveTo>
                      <a:lnTo>
                        <a:pt x="14" y="13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A12"/>
                </a:solidFill>
                <a:ln w="0">
                  <a:solidFill>
                    <a:srgbClr val="000A1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91" name="Freeform 284"/>
                <p:cNvSpPr>
                  <a:spLocks noEditPoints="1"/>
                </p:cNvSpPr>
                <p:nvPr/>
              </p:nvSpPr>
              <p:spPr bwMode="auto">
                <a:xfrm>
                  <a:off x="2018" y="1894"/>
                  <a:ext cx="1398" cy="1398"/>
                </a:xfrm>
                <a:custGeom>
                  <a:avLst/>
                  <a:gdLst>
                    <a:gd name="T0" fmla="*/ 1359 w 1398"/>
                    <a:gd name="T1" fmla="*/ 1382 h 1398"/>
                    <a:gd name="T2" fmla="*/ 1382 w 1398"/>
                    <a:gd name="T3" fmla="*/ 1382 h 1398"/>
                    <a:gd name="T4" fmla="*/ 1398 w 1398"/>
                    <a:gd name="T5" fmla="*/ 1398 h 1398"/>
                    <a:gd name="T6" fmla="*/ 1373 w 1398"/>
                    <a:gd name="T7" fmla="*/ 1398 h 1398"/>
                    <a:gd name="T8" fmla="*/ 1359 w 1398"/>
                    <a:gd name="T9" fmla="*/ 1382 h 1398"/>
                    <a:gd name="T10" fmla="*/ 0 w 1398"/>
                    <a:gd name="T11" fmla="*/ 0 h 1398"/>
                    <a:gd name="T12" fmla="*/ 14 w 1398"/>
                    <a:gd name="T13" fmla="*/ 14 h 1398"/>
                    <a:gd name="T14" fmla="*/ 14 w 1398"/>
                    <a:gd name="T15" fmla="*/ 36 h 1398"/>
                    <a:gd name="T16" fmla="*/ 0 w 1398"/>
                    <a:gd name="T17" fmla="*/ 23 h 1398"/>
                    <a:gd name="T18" fmla="*/ 0 w 1398"/>
                    <a:gd name="T19" fmla="*/ 0 h 1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98" h="1398">
                      <a:moveTo>
                        <a:pt x="1359" y="1382"/>
                      </a:moveTo>
                      <a:lnTo>
                        <a:pt x="1382" y="1382"/>
                      </a:lnTo>
                      <a:lnTo>
                        <a:pt x="1398" y="1398"/>
                      </a:lnTo>
                      <a:lnTo>
                        <a:pt x="1373" y="1398"/>
                      </a:lnTo>
                      <a:lnTo>
                        <a:pt x="1359" y="138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C13"/>
                </a:solidFill>
                <a:ln w="0">
                  <a:solidFill>
                    <a:srgbClr val="000C1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92" name="Freeform 285"/>
                <p:cNvSpPr>
                  <a:spLocks noEditPoints="1"/>
                </p:cNvSpPr>
                <p:nvPr/>
              </p:nvSpPr>
              <p:spPr bwMode="auto">
                <a:xfrm>
                  <a:off x="2018" y="1871"/>
                  <a:ext cx="1421" cy="1421"/>
                </a:xfrm>
                <a:custGeom>
                  <a:avLst/>
                  <a:gdLst>
                    <a:gd name="T0" fmla="*/ 1382 w 1421"/>
                    <a:gd name="T1" fmla="*/ 1405 h 1421"/>
                    <a:gd name="T2" fmla="*/ 1405 w 1421"/>
                    <a:gd name="T3" fmla="*/ 1405 h 1421"/>
                    <a:gd name="T4" fmla="*/ 1421 w 1421"/>
                    <a:gd name="T5" fmla="*/ 1421 h 1421"/>
                    <a:gd name="T6" fmla="*/ 1398 w 1421"/>
                    <a:gd name="T7" fmla="*/ 1421 h 1421"/>
                    <a:gd name="T8" fmla="*/ 1382 w 1421"/>
                    <a:gd name="T9" fmla="*/ 1405 h 1421"/>
                    <a:gd name="T10" fmla="*/ 0 w 1421"/>
                    <a:gd name="T11" fmla="*/ 0 h 1421"/>
                    <a:gd name="T12" fmla="*/ 14 w 1421"/>
                    <a:gd name="T13" fmla="*/ 14 h 1421"/>
                    <a:gd name="T14" fmla="*/ 14 w 1421"/>
                    <a:gd name="T15" fmla="*/ 37 h 1421"/>
                    <a:gd name="T16" fmla="*/ 0 w 1421"/>
                    <a:gd name="T17" fmla="*/ 23 h 1421"/>
                    <a:gd name="T18" fmla="*/ 0 w 1421"/>
                    <a:gd name="T19" fmla="*/ 0 h 1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21" h="1421">
                      <a:moveTo>
                        <a:pt x="1382" y="1405"/>
                      </a:moveTo>
                      <a:lnTo>
                        <a:pt x="1405" y="1405"/>
                      </a:lnTo>
                      <a:lnTo>
                        <a:pt x="1421" y="1421"/>
                      </a:lnTo>
                      <a:lnTo>
                        <a:pt x="1398" y="1421"/>
                      </a:lnTo>
                      <a:lnTo>
                        <a:pt x="1382" y="140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20F16"/>
                </a:solidFill>
                <a:ln w="0">
                  <a:solidFill>
                    <a:srgbClr val="020F1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93" name="Freeform 286"/>
                <p:cNvSpPr>
                  <a:spLocks noEditPoints="1"/>
                </p:cNvSpPr>
                <p:nvPr/>
              </p:nvSpPr>
              <p:spPr bwMode="auto">
                <a:xfrm>
                  <a:off x="2018" y="1848"/>
                  <a:ext cx="1443" cy="1444"/>
                </a:xfrm>
                <a:custGeom>
                  <a:avLst/>
                  <a:gdLst>
                    <a:gd name="T0" fmla="*/ 1405 w 1443"/>
                    <a:gd name="T1" fmla="*/ 1428 h 1444"/>
                    <a:gd name="T2" fmla="*/ 1429 w 1443"/>
                    <a:gd name="T3" fmla="*/ 1428 h 1444"/>
                    <a:gd name="T4" fmla="*/ 1443 w 1443"/>
                    <a:gd name="T5" fmla="*/ 1444 h 1444"/>
                    <a:gd name="T6" fmla="*/ 1421 w 1443"/>
                    <a:gd name="T7" fmla="*/ 1444 h 1444"/>
                    <a:gd name="T8" fmla="*/ 1405 w 1443"/>
                    <a:gd name="T9" fmla="*/ 1428 h 1444"/>
                    <a:gd name="T10" fmla="*/ 0 w 1443"/>
                    <a:gd name="T11" fmla="*/ 0 h 1444"/>
                    <a:gd name="T12" fmla="*/ 14 w 1443"/>
                    <a:gd name="T13" fmla="*/ 14 h 1444"/>
                    <a:gd name="T14" fmla="*/ 14 w 1443"/>
                    <a:gd name="T15" fmla="*/ 37 h 1444"/>
                    <a:gd name="T16" fmla="*/ 0 w 1443"/>
                    <a:gd name="T17" fmla="*/ 23 h 1444"/>
                    <a:gd name="T18" fmla="*/ 0 w 1443"/>
                    <a:gd name="T19" fmla="*/ 0 h 1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43" h="1444">
                      <a:moveTo>
                        <a:pt x="1405" y="1428"/>
                      </a:moveTo>
                      <a:lnTo>
                        <a:pt x="1429" y="1428"/>
                      </a:lnTo>
                      <a:lnTo>
                        <a:pt x="1443" y="1444"/>
                      </a:lnTo>
                      <a:lnTo>
                        <a:pt x="1421" y="1444"/>
                      </a:lnTo>
                      <a:lnTo>
                        <a:pt x="1405" y="142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41118"/>
                </a:solidFill>
                <a:ln w="0">
                  <a:solidFill>
                    <a:srgbClr val="04111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94" name="Freeform 287"/>
                <p:cNvSpPr>
                  <a:spLocks noEditPoints="1"/>
                </p:cNvSpPr>
                <p:nvPr/>
              </p:nvSpPr>
              <p:spPr bwMode="auto">
                <a:xfrm>
                  <a:off x="2018" y="1826"/>
                  <a:ext cx="1466" cy="1466"/>
                </a:xfrm>
                <a:custGeom>
                  <a:avLst/>
                  <a:gdLst>
                    <a:gd name="T0" fmla="*/ 1429 w 1466"/>
                    <a:gd name="T1" fmla="*/ 1450 h 1466"/>
                    <a:gd name="T2" fmla="*/ 1452 w 1466"/>
                    <a:gd name="T3" fmla="*/ 1450 h 1466"/>
                    <a:gd name="T4" fmla="*/ 1466 w 1466"/>
                    <a:gd name="T5" fmla="*/ 1466 h 1466"/>
                    <a:gd name="T6" fmla="*/ 1443 w 1466"/>
                    <a:gd name="T7" fmla="*/ 1466 h 1466"/>
                    <a:gd name="T8" fmla="*/ 1429 w 1466"/>
                    <a:gd name="T9" fmla="*/ 1450 h 1466"/>
                    <a:gd name="T10" fmla="*/ 0 w 1466"/>
                    <a:gd name="T11" fmla="*/ 0 h 1466"/>
                    <a:gd name="T12" fmla="*/ 14 w 1466"/>
                    <a:gd name="T13" fmla="*/ 12 h 1466"/>
                    <a:gd name="T14" fmla="*/ 14 w 1466"/>
                    <a:gd name="T15" fmla="*/ 36 h 1466"/>
                    <a:gd name="T16" fmla="*/ 0 w 1466"/>
                    <a:gd name="T17" fmla="*/ 22 h 1466"/>
                    <a:gd name="T18" fmla="*/ 0 w 1466"/>
                    <a:gd name="T19" fmla="*/ 0 h 1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66" h="1466">
                      <a:moveTo>
                        <a:pt x="1429" y="1450"/>
                      </a:moveTo>
                      <a:lnTo>
                        <a:pt x="1452" y="1450"/>
                      </a:lnTo>
                      <a:lnTo>
                        <a:pt x="1466" y="1466"/>
                      </a:lnTo>
                      <a:lnTo>
                        <a:pt x="1443" y="1466"/>
                      </a:lnTo>
                      <a:lnTo>
                        <a:pt x="1429" y="1450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61319"/>
                </a:solidFill>
                <a:ln w="0">
                  <a:solidFill>
                    <a:srgbClr val="06131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95" name="Freeform 288"/>
                <p:cNvSpPr>
                  <a:spLocks noEditPoints="1"/>
                </p:cNvSpPr>
                <p:nvPr/>
              </p:nvSpPr>
              <p:spPr bwMode="auto">
                <a:xfrm>
                  <a:off x="2018" y="1801"/>
                  <a:ext cx="1489" cy="1491"/>
                </a:xfrm>
                <a:custGeom>
                  <a:avLst/>
                  <a:gdLst>
                    <a:gd name="T0" fmla="*/ 1452 w 1489"/>
                    <a:gd name="T1" fmla="*/ 1475 h 1491"/>
                    <a:gd name="T2" fmla="*/ 1475 w 1489"/>
                    <a:gd name="T3" fmla="*/ 1475 h 1491"/>
                    <a:gd name="T4" fmla="*/ 1489 w 1489"/>
                    <a:gd name="T5" fmla="*/ 1491 h 1491"/>
                    <a:gd name="T6" fmla="*/ 1466 w 1489"/>
                    <a:gd name="T7" fmla="*/ 1491 h 1491"/>
                    <a:gd name="T8" fmla="*/ 1452 w 1489"/>
                    <a:gd name="T9" fmla="*/ 1475 h 1491"/>
                    <a:gd name="T10" fmla="*/ 0 w 1489"/>
                    <a:gd name="T11" fmla="*/ 0 h 1491"/>
                    <a:gd name="T12" fmla="*/ 14 w 1489"/>
                    <a:gd name="T13" fmla="*/ 14 h 1491"/>
                    <a:gd name="T14" fmla="*/ 14 w 1489"/>
                    <a:gd name="T15" fmla="*/ 37 h 1491"/>
                    <a:gd name="T16" fmla="*/ 0 w 1489"/>
                    <a:gd name="T17" fmla="*/ 25 h 1491"/>
                    <a:gd name="T18" fmla="*/ 0 w 1489"/>
                    <a:gd name="T19" fmla="*/ 0 h 14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89" h="1491">
                      <a:moveTo>
                        <a:pt x="1452" y="1475"/>
                      </a:moveTo>
                      <a:lnTo>
                        <a:pt x="1475" y="1475"/>
                      </a:lnTo>
                      <a:lnTo>
                        <a:pt x="1489" y="1491"/>
                      </a:lnTo>
                      <a:lnTo>
                        <a:pt x="1466" y="1491"/>
                      </a:lnTo>
                      <a:lnTo>
                        <a:pt x="1452" y="147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8151B"/>
                </a:solidFill>
                <a:ln w="0">
                  <a:solidFill>
                    <a:srgbClr val="08151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96" name="Freeform 289"/>
                <p:cNvSpPr>
                  <a:spLocks noEditPoints="1"/>
                </p:cNvSpPr>
                <p:nvPr/>
              </p:nvSpPr>
              <p:spPr bwMode="auto">
                <a:xfrm>
                  <a:off x="2018" y="1779"/>
                  <a:ext cx="1511" cy="1513"/>
                </a:xfrm>
                <a:custGeom>
                  <a:avLst/>
                  <a:gdLst>
                    <a:gd name="T0" fmla="*/ 1475 w 1511"/>
                    <a:gd name="T1" fmla="*/ 1497 h 1513"/>
                    <a:gd name="T2" fmla="*/ 1497 w 1511"/>
                    <a:gd name="T3" fmla="*/ 1497 h 1513"/>
                    <a:gd name="T4" fmla="*/ 1511 w 1511"/>
                    <a:gd name="T5" fmla="*/ 1513 h 1513"/>
                    <a:gd name="T6" fmla="*/ 1489 w 1511"/>
                    <a:gd name="T7" fmla="*/ 1513 h 1513"/>
                    <a:gd name="T8" fmla="*/ 1475 w 1511"/>
                    <a:gd name="T9" fmla="*/ 1497 h 1513"/>
                    <a:gd name="T10" fmla="*/ 0 w 1511"/>
                    <a:gd name="T11" fmla="*/ 0 h 1513"/>
                    <a:gd name="T12" fmla="*/ 14 w 1511"/>
                    <a:gd name="T13" fmla="*/ 14 h 1513"/>
                    <a:gd name="T14" fmla="*/ 14 w 1511"/>
                    <a:gd name="T15" fmla="*/ 36 h 1513"/>
                    <a:gd name="T16" fmla="*/ 0 w 1511"/>
                    <a:gd name="T17" fmla="*/ 22 h 1513"/>
                    <a:gd name="T18" fmla="*/ 0 w 1511"/>
                    <a:gd name="T19" fmla="*/ 0 h 15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1" h="1513">
                      <a:moveTo>
                        <a:pt x="1475" y="1497"/>
                      </a:moveTo>
                      <a:lnTo>
                        <a:pt x="1497" y="1497"/>
                      </a:lnTo>
                      <a:lnTo>
                        <a:pt x="1511" y="1513"/>
                      </a:lnTo>
                      <a:lnTo>
                        <a:pt x="1489" y="1513"/>
                      </a:lnTo>
                      <a:lnTo>
                        <a:pt x="1475" y="149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B181E"/>
                </a:solidFill>
                <a:ln w="0">
                  <a:solidFill>
                    <a:srgbClr val="0B181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97" name="Freeform 290"/>
                <p:cNvSpPr>
                  <a:spLocks noEditPoints="1"/>
                </p:cNvSpPr>
                <p:nvPr/>
              </p:nvSpPr>
              <p:spPr bwMode="auto">
                <a:xfrm>
                  <a:off x="2018" y="1756"/>
                  <a:ext cx="1536" cy="1536"/>
                </a:xfrm>
                <a:custGeom>
                  <a:avLst/>
                  <a:gdLst>
                    <a:gd name="T0" fmla="*/ 1497 w 1536"/>
                    <a:gd name="T1" fmla="*/ 1520 h 1536"/>
                    <a:gd name="T2" fmla="*/ 1520 w 1536"/>
                    <a:gd name="T3" fmla="*/ 1520 h 1536"/>
                    <a:gd name="T4" fmla="*/ 1536 w 1536"/>
                    <a:gd name="T5" fmla="*/ 1536 h 1536"/>
                    <a:gd name="T6" fmla="*/ 1511 w 1536"/>
                    <a:gd name="T7" fmla="*/ 1536 h 1536"/>
                    <a:gd name="T8" fmla="*/ 1497 w 1536"/>
                    <a:gd name="T9" fmla="*/ 1520 h 1536"/>
                    <a:gd name="T10" fmla="*/ 0 w 1536"/>
                    <a:gd name="T11" fmla="*/ 0 h 1536"/>
                    <a:gd name="T12" fmla="*/ 14 w 1536"/>
                    <a:gd name="T13" fmla="*/ 14 h 1536"/>
                    <a:gd name="T14" fmla="*/ 14 w 1536"/>
                    <a:gd name="T15" fmla="*/ 37 h 1536"/>
                    <a:gd name="T16" fmla="*/ 0 w 1536"/>
                    <a:gd name="T17" fmla="*/ 23 h 1536"/>
                    <a:gd name="T18" fmla="*/ 0 w 1536"/>
                    <a:gd name="T19" fmla="*/ 0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36" h="1536">
                      <a:moveTo>
                        <a:pt x="1497" y="1520"/>
                      </a:moveTo>
                      <a:lnTo>
                        <a:pt x="1520" y="1520"/>
                      </a:lnTo>
                      <a:lnTo>
                        <a:pt x="1536" y="1536"/>
                      </a:lnTo>
                      <a:lnTo>
                        <a:pt x="1511" y="1536"/>
                      </a:lnTo>
                      <a:lnTo>
                        <a:pt x="1497" y="1520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C191F"/>
                </a:solidFill>
                <a:ln w="0">
                  <a:solidFill>
                    <a:srgbClr val="0C191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98" name="Freeform 291"/>
                <p:cNvSpPr>
                  <a:spLocks noEditPoints="1"/>
                </p:cNvSpPr>
                <p:nvPr/>
              </p:nvSpPr>
              <p:spPr bwMode="auto">
                <a:xfrm>
                  <a:off x="2018" y="1733"/>
                  <a:ext cx="1558" cy="1559"/>
                </a:xfrm>
                <a:custGeom>
                  <a:avLst/>
                  <a:gdLst>
                    <a:gd name="T0" fmla="*/ 1520 w 1558"/>
                    <a:gd name="T1" fmla="*/ 1543 h 1559"/>
                    <a:gd name="T2" fmla="*/ 1543 w 1558"/>
                    <a:gd name="T3" fmla="*/ 1543 h 1559"/>
                    <a:gd name="T4" fmla="*/ 1558 w 1558"/>
                    <a:gd name="T5" fmla="*/ 1559 h 1559"/>
                    <a:gd name="T6" fmla="*/ 1536 w 1558"/>
                    <a:gd name="T7" fmla="*/ 1559 h 1559"/>
                    <a:gd name="T8" fmla="*/ 1520 w 1558"/>
                    <a:gd name="T9" fmla="*/ 1543 h 1559"/>
                    <a:gd name="T10" fmla="*/ 0 w 1558"/>
                    <a:gd name="T11" fmla="*/ 0 h 1559"/>
                    <a:gd name="T12" fmla="*/ 14 w 1558"/>
                    <a:gd name="T13" fmla="*/ 14 h 1559"/>
                    <a:gd name="T14" fmla="*/ 14 w 1558"/>
                    <a:gd name="T15" fmla="*/ 37 h 1559"/>
                    <a:gd name="T16" fmla="*/ 0 w 1558"/>
                    <a:gd name="T17" fmla="*/ 23 h 1559"/>
                    <a:gd name="T18" fmla="*/ 0 w 1558"/>
                    <a:gd name="T19" fmla="*/ 0 h 15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8" h="1559">
                      <a:moveTo>
                        <a:pt x="1520" y="1543"/>
                      </a:moveTo>
                      <a:lnTo>
                        <a:pt x="1543" y="1543"/>
                      </a:lnTo>
                      <a:lnTo>
                        <a:pt x="1558" y="1559"/>
                      </a:lnTo>
                      <a:lnTo>
                        <a:pt x="1536" y="1559"/>
                      </a:lnTo>
                      <a:lnTo>
                        <a:pt x="1520" y="154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F1C22"/>
                </a:solidFill>
                <a:ln w="0">
                  <a:solidFill>
                    <a:srgbClr val="0F1C2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99" name="Freeform 292"/>
                <p:cNvSpPr>
                  <a:spLocks noEditPoints="1"/>
                </p:cNvSpPr>
                <p:nvPr/>
              </p:nvSpPr>
              <p:spPr bwMode="auto">
                <a:xfrm>
                  <a:off x="2018" y="1711"/>
                  <a:ext cx="1581" cy="1581"/>
                </a:xfrm>
                <a:custGeom>
                  <a:avLst/>
                  <a:gdLst>
                    <a:gd name="T0" fmla="*/ 1543 w 1581"/>
                    <a:gd name="T1" fmla="*/ 1565 h 1581"/>
                    <a:gd name="T2" fmla="*/ 1565 w 1581"/>
                    <a:gd name="T3" fmla="*/ 1565 h 1581"/>
                    <a:gd name="T4" fmla="*/ 1581 w 1581"/>
                    <a:gd name="T5" fmla="*/ 1581 h 1581"/>
                    <a:gd name="T6" fmla="*/ 1558 w 1581"/>
                    <a:gd name="T7" fmla="*/ 1581 h 1581"/>
                    <a:gd name="T8" fmla="*/ 1543 w 1581"/>
                    <a:gd name="T9" fmla="*/ 1565 h 1581"/>
                    <a:gd name="T10" fmla="*/ 0 w 1581"/>
                    <a:gd name="T11" fmla="*/ 0 h 1581"/>
                    <a:gd name="T12" fmla="*/ 14 w 1581"/>
                    <a:gd name="T13" fmla="*/ 14 h 1581"/>
                    <a:gd name="T14" fmla="*/ 14 w 1581"/>
                    <a:gd name="T15" fmla="*/ 36 h 1581"/>
                    <a:gd name="T16" fmla="*/ 0 w 1581"/>
                    <a:gd name="T17" fmla="*/ 22 h 1581"/>
                    <a:gd name="T18" fmla="*/ 0 w 1581"/>
                    <a:gd name="T19" fmla="*/ 0 h 15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81" h="1581">
                      <a:moveTo>
                        <a:pt x="1543" y="1565"/>
                      </a:moveTo>
                      <a:lnTo>
                        <a:pt x="1565" y="1565"/>
                      </a:lnTo>
                      <a:lnTo>
                        <a:pt x="1581" y="1581"/>
                      </a:lnTo>
                      <a:lnTo>
                        <a:pt x="1558" y="1581"/>
                      </a:lnTo>
                      <a:lnTo>
                        <a:pt x="1543" y="156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01E24"/>
                </a:solidFill>
                <a:ln w="0">
                  <a:solidFill>
                    <a:srgbClr val="101E2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00" name="Freeform 293"/>
                <p:cNvSpPr>
                  <a:spLocks noEditPoints="1"/>
                </p:cNvSpPr>
                <p:nvPr/>
              </p:nvSpPr>
              <p:spPr bwMode="auto">
                <a:xfrm>
                  <a:off x="2018" y="1688"/>
                  <a:ext cx="1604" cy="1604"/>
                </a:xfrm>
                <a:custGeom>
                  <a:avLst/>
                  <a:gdLst>
                    <a:gd name="T0" fmla="*/ 1565 w 1604"/>
                    <a:gd name="T1" fmla="*/ 1588 h 1604"/>
                    <a:gd name="T2" fmla="*/ 1590 w 1604"/>
                    <a:gd name="T3" fmla="*/ 1588 h 1604"/>
                    <a:gd name="T4" fmla="*/ 1604 w 1604"/>
                    <a:gd name="T5" fmla="*/ 1604 h 1604"/>
                    <a:gd name="T6" fmla="*/ 1581 w 1604"/>
                    <a:gd name="T7" fmla="*/ 1604 h 1604"/>
                    <a:gd name="T8" fmla="*/ 1565 w 1604"/>
                    <a:gd name="T9" fmla="*/ 1588 h 1604"/>
                    <a:gd name="T10" fmla="*/ 0 w 1604"/>
                    <a:gd name="T11" fmla="*/ 0 h 1604"/>
                    <a:gd name="T12" fmla="*/ 14 w 1604"/>
                    <a:gd name="T13" fmla="*/ 14 h 1604"/>
                    <a:gd name="T14" fmla="*/ 14 w 1604"/>
                    <a:gd name="T15" fmla="*/ 37 h 1604"/>
                    <a:gd name="T16" fmla="*/ 0 w 1604"/>
                    <a:gd name="T17" fmla="*/ 23 h 1604"/>
                    <a:gd name="T18" fmla="*/ 0 w 1604"/>
                    <a:gd name="T19" fmla="*/ 0 h 1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04" h="1604">
                      <a:moveTo>
                        <a:pt x="1565" y="1588"/>
                      </a:moveTo>
                      <a:lnTo>
                        <a:pt x="1590" y="1588"/>
                      </a:lnTo>
                      <a:lnTo>
                        <a:pt x="1604" y="1604"/>
                      </a:lnTo>
                      <a:lnTo>
                        <a:pt x="1581" y="1604"/>
                      </a:lnTo>
                      <a:lnTo>
                        <a:pt x="1565" y="158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2127"/>
                </a:solidFill>
                <a:ln w="0">
                  <a:solidFill>
                    <a:srgbClr val="13212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01" name="Freeform 294"/>
                <p:cNvSpPr>
                  <a:spLocks noEditPoints="1"/>
                </p:cNvSpPr>
                <p:nvPr/>
              </p:nvSpPr>
              <p:spPr bwMode="auto">
                <a:xfrm>
                  <a:off x="2018" y="1663"/>
                  <a:ext cx="1627" cy="1629"/>
                </a:xfrm>
                <a:custGeom>
                  <a:avLst/>
                  <a:gdLst>
                    <a:gd name="T0" fmla="*/ 1590 w 1627"/>
                    <a:gd name="T1" fmla="*/ 1613 h 1629"/>
                    <a:gd name="T2" fmla="*/ 1613 w 1627"/>
                    <a:gd name="T3" fmla="*/ 1613 h 1629"/>
                    <a:gd name="T4" fmla="*/ 1627 w 1627"/>
                    <a:gd name="T5" fmla="*/ 1629 h 1629"/>
                    <a:gd name="T6" fmla="*/ 1604 w 1627"/>
                    <a:gd name="T7" fmla="*/ 1629 h 1629"/>
                    <a:gd name="T8" fmla="*/ 1590 w 1627"/>
                    <a:gd name="T9" fmla="*/ 1613 h 1629"/>
                    <a:gd name="T10" fmla="*/ 0 w 1627"/>
                    <a:gd name="T11" fmla="*/ 0 h 1629"/>
                    <a:gd name="T12" fmla="*/ 14 w 1627"/>
                    <a:gd name="T13" fmla="*/ 14 h 1629"/>
                    <a:gd name="T14" fmla="*/ 14 w 1627"/>
                    <a:gd name="T15" fmla="*/ 39 h 1629"/>
                    <a:gd name="T16" fmla="*/ 0 w 1627"/>
                    <a:gd name="T17" fmla="*/ 25 h 1629"/>
                    <a:gd name="T18" fmla="*/ 0 w 1627"/>
                    <a:gd name="T19" fmla="*/ 0 h 16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27" h="1629">
                      <a:moveTo>
                        <a:pt x="1590" y="1613"/>
                      </a:moveTo>
                      <a:lnTo>
                        <a:pt x="1613" y="1613"/>
                      </a:lnTo>
                      <a:lnTo>
                        <a:pt x="1627" y="1629"/>
                      </a:lnTo>
                      <a:lnTo>
                        <a:pt x="1604" y="1629"/>
                      </a:lnTo>
                      <a:lnTo>
                        <a:pt x="1590" y="161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9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42228"/>
                </a:solidFill>
                <a:ln w="0">
                  <a:solidFill>
                    <a:srgbClr val="14222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02" name="Freeform 295"/>
                <p:cNvSpPr>
                  <a:spLocks noEditPoints="1"/>
                </p:cNvSpPr>
                <p:nvPr/>
              </p:nvSpPr>
              <p:spPr bwMode="auto">
                <a:xfrm>
                  <a:off x="2018" y="1641"/>
                  <a:ext cx="1649" cy="1651"/>
                </a:xfrm>
                <a:custGeom>
                  <a:avLst/>
                  <a:gdLst>
                    <a:gd name="T0" fmla="*/ 1613 w 1649"/>
                    <a:gd name="T1" fmla="*/ 1635 h 1651"/>
                    <a:gd name="T2" fmla="*/ 1635 w 1649"/>
                    <a:gd name="T3" fmla="*/ 1635 h 1651"/>
                    <a:gd name="T4" fmla="*/ 1649 w 1649"/>
                    <a:gd name="T5" fmla="*/ 1651 h 1651"/>
                    <a:gd name="T6" fmla="*/ 1627 w 1649"/>
                    <a:gd name="T7" fmla="*/ 1651 h 1651"/>
                    <a:gd name="T8" fmla="*/ 1613 w 1649"/>
                    <a:gd name="T9" fmla="*/ 1635 h 1651"/>
                    <a:gd name="T10" fmla="*/ 0 w 1649"/>
                    <a:gd name="T11" fmla="*/ 0 h 1651"/>
                    <a:gd name="T12" fmla="*/ 14 w 1649"/>
                    <a:gd name="T13" fmla="*/ 14 h 1651"/>
                    <a:gd name="T14" fmla="*/ 14 w 1649"/>
                    <a:gd name="T15" fmla="*/ 36 h 1651"/>
                    <a:gd name="T16" fmla="*/ 0 w 1649"/>
                    <a:gd name="T17" fmla="*/ 22 h 1651"/>
                    <a:gd name="T18" fmla="*/ 0 w 1649"/>
                    <a:gd name="T19" fmla="*/ 0 h 16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49" h="1651">
                      <a:moveTo>
                        <a:pt x="1613" y="1635"/>
                      </a:moveTo>
                      <a:lnTo>
                        <a:pt x="1635" y="1635"/>
                      </a:lnTo>
                      <a:lnTo>
                        <a:pt x="1649" y="1651"/>
                      </a:lnTo>
                      <a:lnTo>
                        <a:pt x="1627" y="1651"/>
                      </a:lnTo>
                      <a:lnTo>
                        <a:pt x="1613" y="163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6252B"/>
                </a:solidFill>
                <a:ln w="0">
                  <a:solidFill>
                    <a:srgbClr val="16252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03" name="Freeform 296"/>
                <p:cNvSpPr>
                  <a:spLocks noEditPoints="1"/>
                </p:cNvSpPr>
                <p:nvPr/>
              </p:nvSpPr>
              <p:spPr bwMode="auto">
                <a:xfrm>
                  <a:off x="2018" y="1618"/>
                  <a:ext cx="1672" cy="1674"/>
                </a:xfrm>
                <a:custGeom>
                  <a:avLst/>
                  <a:gdLst>
                    <a:gd name="T0" fmla="*/ 1635 w 1672"/>
                    <a:gd name="T1" fmla="*/ 1658 h 1674"/>
                    <a:gd name="T2" fmla="*/ 1658 w 1672"/>
                    <a:gd name="T3" fmla="*/ 1658 h 1674"/>
                    <a:gd name="T4" fmla="*/ 1672 w 1672"/>
                    <a:gd name="T5" fmla="*/ 1674 h 1674"/>
                    <a:gd name="T6" fmla="*/ 1649 w 1672"/>
                    <a:gd name="T7" fmla="*/ 1674 h 1674"/>
                    <a:gd name="T8" fmla="*/ 1635 w 1672"/>
                    <a:gd name="T9" fmla="*/ 1658 h 1674"/>
                    <a:gd name="T10" fmla="*/ 0 w 1672"/>
                    <a:gd name="T11" fmla="*/ 0 h 1674"/>
                    <a:gd name="T12" fmla="*/ 14 w 1672"/>
                    <a:gd name="T13" fmla="*/ 14 h 1674"/>
                    <a:gd name="T14" fmla="*/ 14 w 1672"/>
                    <a:gd name="T15" fmla="*/ 37 h 1674"/>
                    <a:gd name="T16" fmla="*/ 0 w 1672"/>
                    <a:gd name="T17" fmla="*/ 23 h 1674"/>
                    <a:gd name="T18" fmla="*/ 0 w 1672"/>
                    <a:gd name="T19" fmla="*/ 0 h 1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2" h="1674">
                      <a:moveTo>
                        <a:pt x="1635" y="1658"/>
                      </a:moveTo>
                      <a:lnTo>
                        <a:pt x="1658" y="1658"/>
                      </a:lnTo>
                      <a:lnTo>
                        <a:pt x="1672" y="1674"/>
                      </a:lnTo>
                      <a:lnTo>
                        <a:pt x="1649" y="1674"/>
                      </a:lnTo>
                      <a:lnTo>
                        <a:pt x="1635" y="165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8272D"/>
                </a:solidFill>
                <a:ln w="0">
                  <a:solidFill>
                    <a:srgbClr val="18272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04" name="Freeform 297"/>
                <p:cNvSpPr>
                  <a:spLocks noEditPoints="1"/>
                </p:cNvSpPr>
                <p:nvPr/>
              </p:nvSpPr>
              <p:spPr bwMode="auto">
                <a:xfrm>
                  <a:off x="2018" y="1595"/>
                  <a:ext cx="1696" cy="1697"/>
                </a:xfrm>
                <a:custGeom>
                  <a:avLst/>
                  <a:gdLst>
                    <a:gd name="T0" fmla="*/ 1658 w 1696"/>
                    <a:gd name="T1" fmla="*/ 1681 h 1697"/>
                    <a:gd name="T2" fmla="*/ 1681 w 1696"/>
                    <a:gd name="T3" fmla="*/ 1681 h 1697"/>
                    <a:gd name="T4" fmla="*/ 1696 w 1696"/>
                    <a:gd name="T5" fmla="*/ 1697 h 1697"/>
                    <a:gd name="T6" fmla="*/ 1672 w 1696"/>
                    <a:gd name="T7" fmla="*/ 1697 h 1697"/>
                    <a:gd name="T8" fmla="*/ 1658 w 1696"/>
                    <a:gd name="T9" fmla="*/ 1681 h 1697"/>
                    <a:gd name="T10" fmla="*/ 0 w 1696"/>
                    <a:gd name="T11" fmla="*/ 0 h 1697"/>
                    <a:gd name="T12" fmla="*/ 14 w 1696"/>
                    <a:gd name="T13" fmla="*/ 14 h 1697"/>
                    <a:gd name="T14" fmla="*/ 14 w 1696"/>
                    <a:gd name="T15" fmla="*/ 37 h 1697"/>
                    <a:gd name="T16" fmla="*/ 0 w 1696"/>
                    <a:gd name="T17" fmla="*/ 23 h 1697"/>
                    <a:gd name="T18" fmla="*/ 0 w 1696"/>
                    <a:gd name="T19" fmla="*/ 0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96" h="1697">
                      <a:moveTo>
                        <a:pt x="1658" y="1681"/>
                      </a:moveTo>
                      <a:lnTo>
                        <a:pt x="1681" y="1681"/>
                      </a:lnTo>
                      <a:lnTo>
                        <a:pt x="1696" y="1697"/>
                      </a:lnTo>
                      <a:lnTo>
                        <a:pt x="1672" y="1697"/>
                      </a:lnTo>
                      <a:lnTo>
                        <a:pt x="1658" y="168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9282E"/>
                </a:solidFill>
                <a:ln w="0">
                  <a:solidFill>
                    <a:srgbClr val="19282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05" name="Freeform 298"/>
                <p:cNvSpPr>
                  <a:spLocks noEditPoints="1"/>
                </p:cNvSpPr>
                <p:nvPr/>
              </p:nvSpPr>
              <p:spPr bwMode="auto">
                <a:xfrm>
                  <a:off x="2018" y="1573"/>
                  <a:ext cx="1719" cy="1719"/>
                </a:xfrm>
                <a:custGeom>
                  <a:avLst/>
                  <a:gdLst>
                    <a:gd name="T0" fmla="*/ 1681 w 1719"/>
                    <a:gd name="T1" fmla="*/ 1703 h 1719"/>
                    <a:gd name="T2" fmla="*/ 1703 w 1719"/>
                    <a:gd name="T3" fmla="*/ 1703 h 1719"/>
                    <a:gd name="T4" fmla="*/ 1719 w 1719"/>
                    <a:gd name="T5" fmla="*/ 1719 h 1719"/>
                    <a:gd name="T6" fmla="*/ 1696 w 1719"/>
                    <a:gd name="T7" fmla="*/ 1719 h 1719"/>
                    <a:gd name="T8" fmla="*/ 1681 w 1719"/>
                    <a:gd name="T9" fmla="*/ 1703 h 1719"/>
                    <a:gd name="T10" fmla="*/ 0 w 1719"/>
                    <a:gd name="T11" fmla="*/ 0 h 1719"/>
                    <a:gd name="T12" fmla="*/ 14 w 1719"/>
                    <a:gd name="T13" fmla="*/ 14 h 1719"/>
                    <a:gd name="T14" fmla="*/ 14 w 1719"/>
                    <a:gd name="T15" fmla="*/ 36 h 1719"/>
                    <a:gd name="T16" fmla="*/ 0 w 1719"/>
                    <a:gd name="T17" fmla="*/ 22 h 1719"/>
                    <a:gd name="T18" fmla="*/ 0 w 1719"/>
                    <a:gd name="T19" fmla="*/ 0 h 17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19" h="1719">
                      <a:moveTo>
                        <a:pt x="1681" y="1703"/>
                      </a:moveTo>
                      <a:lnTo>
                        <a:pt x="1703" y="1703"/>
                      </a:lnTo>
                      <a:lnTo>
                        <a:pt x="1719" y="1719"/>
                      </a:lnTo>
                      <a:lnTo>
                        <a:pt x="1696" y="1719"/>
                      </a:lnTo>
                      <a:lnTo>
                        <a:pt x="1681" y="170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C2B31"/>
                </a:solidFill>
                <a:ln w="0">
                  <a:solidFill>
                    <a:srgbClr val="1C2B3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06" name="Freeform 299"/>
                <p:cNvSpPr>
                  <a:spLocks noEditPoints="1"/>
                </p:cNvSpPr>
                <p:nvPr/>
              </p:nvSpPr>
              <p:spPr bwMode="auto">
                <a:xfrm>
                  <a:off x="2018" y="1550"/>
                  <a:ext cx="1742" cy="1742"/>
                </a:xfrm>
                <a:custGeom>
                  <a:avLst/>
                  <a:gdLst>
                    <a:gd name="T0" fmla="*/ 1703 w 1742"/>
                    <a:gd name="T1" fmla="*/ 1726 h 1742"/>
                    <a:gd name="T2" fmla="*/ 1728 w 1742"/>
                    <a:gd name="T3" fmla="*/ 1726 h 1742"/>
                    <a:gd name="T4" fmla="*/ 1742 w 1742"/>
                    <a:gd name="T5" fmla="*/ 1742 h 1742"/>
                    <a:gd name="T6" fmla="*/ 1719 w 1742"/>
                    <a:gd name="T7" fmla="*/ 1742 h 1742"/>
                    <a:gd name="T8" fmla="*/ 1703 w 1742"/>
                    <a:gd name="T9" fmla="*/ 1726 h 1742"/>
                    <a:gd name="T10" fmla="*/ 0 w 1742"/>
                    <a:gd name="T11" fmla="*/ 0 h 1742"/>
                    <a:gd name="T12" fmla="*/ 14 w 1742"/>
                    <a:gd name="T13" fmla="*/ 14 h 1742"/>
                    <a:gd name="T14" fmla="*/ 14 w 1742"/>
                    <a:gd name="T15" fmla="*/ 37 h 1742"/>
                    <a:gd name="T16" fmla="*/ 0 w 1742"/>
                    <a:gd name="T17" fmla="*/ 23 h 1742"/>
                    <a:gd name="T18" fmla="*/ 0 w 1742"/>
                    <a:gd name="T19" fmla="*/ 0 h 17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2" h="1742">
                      <a:moveTo>
                        <a:pt x="1703" y="1726"/>
                      </a:moveTo>
                      <a:lnTo>
                        <a:pt x="1728" y="1726"/>
                      </a:lnTo>
                      <a:lnTo>
                        <a:pt x="1742" y="1742"/>
                      </a:lnTo>
                      <a:lnTo>
                        <a:pt x="1719" y="1742"/>
                      </a:lnTo>
                      <a:lnTo>
                        <a:pt x="1703" y="172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D2C32"/>
                </a:solidFill>
                <a:ln w="0">
                  <a:solidFill>
                    <a:srgbClr val="1D2C3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07" name="Freeform 300"/>
                <p:cNvSpPr>
                  <a:spLocks noEditPoints="1"/>
                </p:cNvSpPr>
                <p:nvPr/>
              </p:nvSpPr>
              <p:spPr bwMode="auto">
                <a:xfrm>
                  <a:off x="2018" y="1526"/>
                  <a:ext cx="1764" cy="1766"/>
                </a:xfrm>
                <a:custGeom>
                  <a:avLst/>
                  <a:gdLst>
                    <a:gd name="T0" fmla="*/ 1728 w 1764"/>
                    <a:gd name="T1" fmla="*/ 1750 h 1766"/>
                    <a:gd name="T2" fmla="*/ 1750 w 1764"/>
                    <a:gd name="T3" fmla="*/ 1750 h 1766"/>
                    <a:gd name="T4" fmla="*/ 1764 w 1764"/>
                    <a:gd name="T5" fmla="*/ 1766 h 1766"/>
                    <a:gd name="T6" fmla="*/ 1742 w 1764"/>
                    <a:gd name="T7" fmla="*/ 1766 h 1766"/>
                    <a:gd name="T8" fmla="*/ 1728 w 1764"/>
                    <a:gd name="T9" fmla="*/ 1750 h 1766"/>
                    <a:gd name="T10" fmla="*/ 0 w 1764"/>
                    <a:gd name="T11" fmla="*/ 0 h 1766"/>
                    <a:gd name="T12" fmla="*/ 14 w 1764"/>
                    <a:gd name="T13" fmla="*/ 13 h 1766"/>
                    <a:gd name="T14" fmla="*/ 14 w 1764"/>
                    <a:gd name="T15" fmla="*/ 38 h 1766"/>
                    <a:gd name="T16" fmla="*/ 0 w 1764"/>
                    <a:gd name="T17" fmla="*/ 24 h 1766"/>
                    <a:gd name="T18" fmla="*/ 0 w 1764"/>
                    <a:gd name="T19" fmla="*/ 0 h 17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64" h="1766">
                      <a:moveTo>
                        <a:pt x="1728" y="1750"/>
                      </a:moveTo>
                      <a:lnTo>
                        <a:pt x="1750" y="1750"/>
                      </a:lnTo>
                      <a:lnTo>
                        <a:pt x="1764" y="1766"/>
                      </a:lnTo>
                      <a:lnTo>
                        <a:pt x="1742" y="1766"/>
                      </a:lnTo>
                      <a:lnTo>
                        <a:pt x="1728" y="1750"/>
                      </a:lnTo>
                      <a:close/>
                      <a:moveTo>
                        <a:pt x="0" y="0"/>
                      </a:moveTo>
                      <a:lnTo>
                        <a:pt x="14" y="13"/>
                      </a:lnTo>
                      <a:lnTo>
                        <a:pt x="14" y="38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02F35"/>
                </a:solidFill>
                <a:ln w="0">
                  <a:solidFill>
                    <a:srgbClr val="202F3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08" name="Freeform 301"/>
                <p:cNvSpPr>
                  <a:spLocks noEditPoints="1"/>
                </p:cNvSpPr>
                <p:nvPr/>
              </p:nvSpPr>
              <p:spPr bwMode="auto">
                <a:xfrm>
                  <a:off x="2018" y="1503"/>
                  <a:ext cx="1787" cy="1789"/>
                </a:xfrm>
                <a:custGeom>
                  <a:avLst/>
                  <a:gdLst>
                    <a:gd name="T0" fmla="*/ 1750 w 1787"/>
                    <a:gd name="T1" fmla="*/ 1773 h 1789"/>
                    <a:gd name="T2" fmla="*/ 1773 w 1787"/>
                    <a:gd name="T3" fmla="*/ 1773 h 1789"/>
                    <a:gd name="T4" fmla="*/ 1787 w 1787"/>
                    <a:gd name="T5" fmla="*/ 1789 h 1789"/>
                    <a:gd name="T6" fmla="*/ 1764 w 1787"/>
                    <a:gd name="T7" fmla="*/ 1789 h 1789"/>
                    <a:gd name="T8" fmla="*/ 1750 w 1787"/>
                    <a:gd name="T9" fmla="*/ 1773 h 1789"/>
                    <a:gd name="T10" fmla="*/ 0 w 1787"/>
                    <a:gd name="T11" fmla="*/ 0 h 1789"/>
                    <a:gd name="T12" fmla="*/ 14 w 1787"/>
                    <a:gd name="T13" fmla="*/ 14 h 1789"/>
                    <a:gd name="T14" fmla="*/ 14 w 1787"/>
                    <a:gd name="T15" fmla="*/ 36 h 1789"/>
                    <a:gd name="T16" fmla="*/ 0 w 1787"/>
                    <a:gd name="T17" fmla="*/ 23 h 1789"/>
                    <a:gd name="T18" fmla="*/ 0 w 1787"/>
                    <a:gd name="T19" fmla="*/ 0 h 17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87" h="1789">
                      <a:moveTo>
                        <a:pt x="1750" y="1773"/>
                      </a:moveTo>
                      <a:lnTo>
                        <a:pt x="1773" y="1773"/>
                      </a:lnTo>
                      <a:lnTo>
                        <a:pt x="1787" y="1789"/>
                      </a:lnTo>
                      <a:lnTo>
                        <a:pt x="1764" y="1789"/>
                      </a:lnTo>
                      <a:lnTo>
                        <a:pt x="1750" y="177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13036"/>
                </a:solidFill>
                <a:ln w="0">
                  <a:solidFill>
                    <a:srgbClr val="21303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09" name="Freeform 302"/>
                <p:cNvSpPr>
                  <a:spLocks noEditPoints="1"/>
                </p:cNvSpPr>
                <p:nvPr/>
              </p:nvSpPr>
              <p:spPr bwMode="auto">
                <a:xfrm>
                  <a:off x="2018" y="1480"/>
                  <a:ext cx="1810" cy="1812"/>
                </a:xfrm>
                <a:custGeom>
                  <a:avLst/>
                  <a:gdLst>
                    <a:gd name="T0" fmla="*/ 1773 w 1810"/>
                    <a:gd name="T1" fmla="*/ 1796 h 1812"/>
                    <a:gd name="T2" fmla="*/ 1796 w 1810"/>
                    <a:gd name="T3" fmla="*/ 1796 h 1812"/>
                    <a:gd name="T4" fmla="*/ 1810 w 1810"/>
                    <a:gd name="T5" fmla="*/ 1812 h 1812"/>
                    <a:gd name="T6" fmla="*/ 1787 w 1810"/>
                    <a:gd name="T7" fmla="*/ 1812 h 1812"/>
                    <a:gd name="T8" fmla="*/ 1773 w 1810"/>
                    <a:gd name="T9" fmla="*/ 1796 h 1812"/>
                    <a:gd name="T10" fmla="*/ 0 w 1810"/>
                    <a:gd name="T11" fmla="*/ 0 h 1812"/>
                    <a:gd name="T12" fmla="*/ 14 w 1810"/>
                    <a:gd name="T13" fmla="*/ 14 h 1812"/>
                    <a:gd name="T14" fmla="*/ 14 w 1810"/>
                    <a:gd name="T15" fmla="*/ 37 h 1812"/>
                    <a:gd name="T16" fmla="*/ 0 w 1810"/>
                    <a:gd name="T17" fmla="*/ 23 h 1812"/>
                    <a:gd name="T18" fmla="*/ 0 w 1810"/>
                    <a:gd name="T19" fmla="*/ 0 h 18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10" h="1812">
                      <a:moveTo>
                        <a:pt x="1773" y="1796"/>
                      </a:moveTo>
                      <a:lnTo>
                        <a:pt x="1796" y="1796"/>
                      </a:lnTo>
                      <a:lnTo>
                        <a:pt x="1810" y="1812"/>
                      </a:lnTo>
                      <a:lnTo>
                        <a:pt x="1787" y="1812"/>
                      </a:lnTo>
                      <a:lnTo>
                        <a:pt x="1773" y="179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43339"/>
                </a:solidFill>
                <a:ln w="0">
                  <a:solidFill>
                    <a:srgbClr val="24333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10" name="Freeform 303"/>
                <p:cNvSpPr>
                  <a:spLocks noEditPoints="1"/>
                </p:cNvSpPr>
                <p:nvPr/>
              </p:nvSpPr>
              <p:spPr bwMode="auto">
                <a:xfrm>
                  <a:off x="2018" y="1457"/>
                  <a:ext cx="1834" cy="1835"/>
                </a:xfrm>
                <a:custGeom>
                  <a:avLst/>
                  <a:gdLst>
                    <a:gd name="T0" fmla="*/ 1796 w 1834"/>
                    <a:gd name="T1" fmla="*/ 1819 h 1835"/>
                    <a:gd name="T2" fmla="*/ 1819 w 1834"/>
                    <a:gd name="T3" fmla="*/ 1819 h 1835"/>
                    <a:gd name="T4" fmla="*/ 1834 w 1834"/>
                    <a:gd name="T5" fmla="*/ 1835 h 1835"/>
                    <a:gd name="T6" fmla="*/ 1810 w 1834"/>
                    <a:gd name="T7" fmla="*/ 1835 h 1835"/>
                    <a:gd name="T8" fmla="*/ 1796 w 1834"/>
                    <a:gd name="T9" fmla="*/ 1819 h 1835"/>
                    <a:gd name="T10" fmla="*/ 0 w 1834"/>
                    <a:gd name="T11" fmla="*/ 0 h 1835"/>
                    <a:gd name="T12" fmla="*/ 14 w 1834"/>
                    <a:gd name="T13" fmla="*/ 14 h 1835"/>
                    <a:gd name="T14" fmla="*/ 14 w 1834"/>
                    <a:gd name="T15" fmla="*/ 37 h 1835"/>
                    <a:gd name="T16" fmla="*/ 0 w 1834"/>
                    <a:gd name="T17" fmla="*/ 23 h 1835"/>
                    <a:gd name="T18" fmla="*/ 0 w 1834"/>
                    <a:gd name="T19" fmla="*/ 0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4" h="1835">
                      <a:moveTo>
                        <a:pt x="1796" y="1819"/>
                      </a:moveTo>
                      <a:lnTo>
                        <a:pt x="1819" y="1819"/>
                      </a:lnTo>
                      <a:lnTo>
                        <a:pt x="1834" y="1835"/>
                      </a:lnTo>
                      <a:lnTo>
                        <a:pt x="1810" y="1835"/>
                      </a:lnTo>
                      <a:lnTo>
                        <a:pt x="1796" y="181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5353B"/>
                </a:solidFill>
                <a:ln w="0">
                  <a:solidFill>
                    <a:srgbClr val="25353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11" name="Freeform 304"/>
                <p:cNvSpPr>
                  <a:spLocks noEditPoints="1"/>
                </p:cNvSpPr>
                <p:nvPr/>
              </p:nvSpPr>
              <p:spPr bwMode="auto">
                <a:xfrm>
                  <a:off x="2018" y="1435"/>
                  <a:ext cx="1857" cy="1857"/>
                </a:xfrm>
                <a:custGeom>
                  <a:avLst/>
                  <a:gdLst>
                    <a:gd name="T0" fmla="*/ 1819 w 1857"/>
                    <a:gd name="T1" fmla="*/ 1841 h 1857"/>
                    <a:gd name="T2" fmla="*/ 1841 w 1857"/>
                    <a:gd name="T3" fmla="*/ 1841 h 1857"/>
                    <a:gd name="T4" fmla="*/ 1857 w 1857"/>
                    <a:gd name="T5" fmla="*/ 1857 h 1857"/>
                    <a:gd name="T6" fmla="*/ 1834 w 1857"/>
                    <a:gd name="T7" fmla="*/ 1857 h 1857"/>
                    <a:gd name="T8" fmla="*/ 1819 w 1857"/>
                    <a:gd name="T9" fmla="*/ 1841 h 1857"/>
                    <a:gd name="T10" fmla="*/ 0 w 1857"/>
                    <a:gd name="T11" fmla="*/ 0 h 1857"/>
                    <a:gd name="T12" fmla="*/ 14 w 1857"/>
                    <a:gd name="T13" fmla="*/ 14 h 1857"/>
                    <a:gd name="T14" fmla="*/ 14 w 1857"/>
                    <a:gd name="T15" fmla="*/ 36 h 1857"/>
                    <a:gd name="T16" fmla="*/ 0 w 1857"/>
                    <a:gd name="T17" fmla="*/ 22 h 1857"/>
                    <a:gd name="T18" fmla="*/ 0 w 1857"/>
                    <a:gd name="T19" fmla="*/ 0 h 1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57" h="1857">
                      <a:moveTo>
                        <a:pt x="1819" y="1841"/>
                      </a:moveTo>
                      <a:lnTo>
                        <a:pt x="1841" y="1841"/>
                      </a:lnTo>
                      <a:lnTo>
                        <a:pt x="1857" y="1857"/>
                      </a:lnTo>
                      <a:lnTo>
                        <a:pt x="1834" y="1857"/>
                      </a:lnTo>
                      <a:lnTo>
                        <a:pt x="1819" y="184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7373D"/>
                </a:solidFill>
                <a:ln w="0">
                  <a:solidFill>
                    <a:srgbClr val="27373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12" name="Freeform 305"/>
                <p:cNvSpPr>
                  <a:spLocks noEditPoints="1"/>
                </p:cNvSpPr>
                <p:nvPr/>
              </p:nvSpPr>
              <p:spPr bwMode="auto">
                <a:xfrm>
                  <a:off x="2018" y="1412"/>
                  <a:ext cx="1880" cy="1880"/>
                </a:xfrm>
                <a:custGeom>
                  <a:avLst/>
                  <a:gdLst>
                    <a:gd name="T0" fmla="*/ 1841 w 1880"/>
                    <a:gd name="T1" fmla="*/ 1864 h 1880"/>
                    <a:gd name="T2" fmla="*/ 1866 w 1880"/>
                    <a:gd name="T3" fmla="*/ 1864 h 1880"/>
                    <a:gd name="T4" fmla="*/ 1880 w 1880"/>
                    <a:gd name="T5" fmla="*/ 1880 h 1880"/>
                    <a:gd name="T6" fmla="*/ 1857 w 1880"/>
                    <a:gd name="T7" fmla="*/ 1880 h 1880"/>
                    <a:gd name="T8" fmla="*/ 1841 w 1880"/>
                    <a:gd name="T9" fmla="*/ 1864 h 1880"/>
                    <a:gd name="T10" fmla="*/ 0 w 1880"/>
                    <a:gd name="T11" fmla="*/ 0 h 1880"/>
                    <a:gd name="T12" fmla="*/ 14 w 1880"/>
                    <a:gd name="T13" fmla="*/ 14 h 1880"/>
                    <a:gd name="T14" fmla="*/ 14 w 1880"/>
                    <a:gd name="T15" fmla="*/ 37 h 1880"/>
                    <a:gd name="T16" fmla="*/ 0 w 1880"/>
                    <a:gd name="T17" fmla="*/ 23 h 1880"/>
                    <a:gd name="T18" fmla="*/ 0 w 1880"/>
                    <a:gd name="T19" fmla="*/ 0 h 1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80" h="1880">
                      <a:moveTo>
                        <a:pt x="1841" y="1864"/>
                      </a:moveTo>
                      <a:lnTo>
                        <a:pt x="1866" y="1864"/>
                      </a:lnTo>
                      <a:lnTo>
                        <a:pt x="1880" y="1880"/>
                      </a:lnTo>
                      <a:lnTo>
                        <a:pt x="1857" y="1880"/>
                      </a:lnTo>
                      <a:lnTo>
                        <a:pt x="1841" y="186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383E"/>
                </a:solidFill>
                <a:ln w="0">
                  <a:solidFill>
                    <a:srgbClr val="28383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13" name="Freeform 306"/>
                <p:cNvSpPr>
                  <a:spLocks noEditPoints="1"/>
                </p:cNvSpPr>
                <p:nvPr/>
              </p:nvSpPr>
              <p:spPr bwMode="auto">
                <a:xfrm>
                  <a:off x="2018" y="1389"/>
                  <a:ext cx="1902" cy="1903"/>
                </a:xfrm>
                <a:custGeom>
                  <a:avLst/>
                  <a:gdLst>
                    <a:gd name="T0" fmla="*/ 1866 w 1902"/>
                    <a:gd name="T1" fmla="*/ 1887 h 1903"/>
                    <a:gd name="T2" fmla="*/ 1888 w 1902"/>
                    <a:gd name="T3" fmla="*/ 1887 h 1903"/>
                    <a:gd name="T4" fmla="*/ 1902 w 1902"/>
                    <a:gd name="T5" fmla="*/ 1903 h 1903"/>
                    <a:gd name="T6" fmla="*/ 1880 w 1902"/>
                    <a:gd name="T7" fmla="*/ 1903 h 1903"/>
                    <a:gd name="T8" fmla="*/ 1866 w 1902"/>
                    <a:gd name="T9" fmla="*/ 1887 h 1903"/>
                    <a:gd name="T10" fmla="*/ 0 w 1902"/>
                    <a:gd name="T11" fmla="*/ 0 h 1903"/>
                    <a:gd name="T12" fmla="*/ 14 w 1902"/>
                    <a:gd name="T13" fmla="*/ 13 h 1903"/>
                    <a:gd name="T14" fmla="*/ 14 w 1902"/>
                    <a:gd name="T15" fmla="*/ 37 h 1903"/>
                    <a:gd name="T16" fmla="*/ 0 w 1902"/>
                    <a:gd name="T17" fmla="*/ 23 h 1903"/>
                    <a:gd name="T18" fmla="*/ 0 w 1902"/>
                    <a:gd name="T19" fmla="*/ 0 h 1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02" h="1903">
                      <a:moveTo>
                        <a:pt x="1866" y="1887"/>
                      </a:moveTo>
                      <a:lnTo>
                        <a:pt x="1888" y="1887"/>
                      </a:lnTo>
                      <a:lnTo>
                        <a:pt x="1902" y="1903"/>
                      </a:lnTo>
                      <a:lnTo>
                        <a:pt x="1880" y="1903"/>
                      </a:lnTo>
                      <a:lnTo>
                        <a:pt x="1866" y="1887"/>
                      </a:lnTo>
                      <a:close/>
                      <a:moveTo>
                        <a:pt x="0" y="0"/>
                      </a:moveTo>
                      <a:lnTo>
                        <a:pt x="14" y="13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B3B41"/>
                </a:solidFill>
                <a:ln w="0">
                  <a:solidFill>
                    <a:srgbClr val="2B3B4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14" name="Freeform 307"/>
                <p:cNvSpPr>
                  <a:spLocks noEditPoints="1"/>
                </p:cNvSpPr>
                <p:nvPr/>
              </p:nvSpPr>
              <p:spPr bwMode="auto">
                <a:xfrm>
                  <a:off x="2018" y="1365"/>
                  <a:ext cx="1925" cy="1927"/>
                </a:xfrm>
                <a:custGeom>
                  <a:avLst/>
                  <a:gdLst>
                    <a:gd name="T0" fmla="*/ 1888 w 1925"/>
                    <a:gd name="T1" fmla="*/ 1911 h 1927"/>
                    <a:gd name="T2" fmla="*/ 1911 w 1925"/>
                    <a:gd name="T3" fmla="*/ 1911 h 1927"/>
                    <a:gd name="T4" fmla="*/ 1925 w 1925"/>
                    <a:gd name="T5" fmla="*/ 1927 h 1927"/>
                    <a:gd name="T6" fmla="*/ 1902 w 1925"/>
                    <a:gd name="T7" fmla="*/ 1927 h 1927"/>
                    <a:gd name="T8" fmla="*/ 1888 w 1925"/>
                    <a:gd name="T9" fmla="*/ 1911 h 1927"/>
                    <a:gd name="T10" fmla="*/ 0 w 1925"/>
                    <a:gd name="T11" fmla="*/ 0 h 1927"/>
                    <a:gd name="T12" fmla="*/ 14 w 1925"/>
                    <a:gd name="T13" fmla="*/ 14 h 1927"/>
                    <a:gd name="T14" fmla="*/ 14 w 1925"/>
                    <a:gd name="T15" fmla="*/ 37 h 1927"/>
                    <a:gd name="T16" fmla="*/ 0 w 1925"/>
                    <a:gd name="T17" fmla="*/ 24 h 1927"/>
                    <a:gd name="T18" fmla="*/ 0 w 1925"/>
                    <a:gd name="T19" fmla="*/ 0 h 19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25" h="1927">
                      <a:moveTo>
                        <a:pt x="1888" y="1911"/>
                      </a:moveTo>
                      <a:lnTo>
                        <a:pt x="1911" y="1911"/>
                      </a:lnTo>
                      <a:lnTo>
                        <a:pt x="1925" y="1927"/>
                      </a:lnTo>
                      <a:lnTo>
                        <a:pt x="1902" y="1927"/>
                      </a:lnTo>
                      <a:lnTo>
                        <a:pt x="1888" y="191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3D42"/>
                </a:solidFill>
                <a:ln w="0">
                  <a:solidFill>
                    <a:srgbClr val="2C3D4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15" name="Freeform 308"/>
                <p:cNvSpPr>
                  <a:spLocks noEditPoints="1"/>
                </p:cNvSpPr>
                <p:nvPr/>
              </p:nvSpPr>
              <p:spPr bwMode="auto">
                <a:xfrm>
                  <a:off x="2018" y="1342"/>
                  <a:ext cx="1948" cy="1950"/>
                </a:xfrm>
                <a:custGeom>
                  <a:avLst/>
                  <a:gdLst>
                    <a:gd name="T0" fmla="*/ 1911 w 1948"/>
                    <a:gd name="T1" fmla="*/ 1934 h 1950"/>
                    <a:gd name="T2" fmla="*/ 1934 w 1948"/>
                    <a:gd name="T3" fmla="*/ 1934 h 1950"/>
                    <a:gd name="T4" fmla="*/ 1948 w 1948"/>
                    <a:gd name="T5" fmla="*/ 1950 h 1950"/>
                    <a:gd name="T6" fmla="*/ 1925 w 1948"/>
                    <a:gd name="T7" fmla="*/ 1950 h 1950"/>
                    <a:gd name="T8" fmla="*/ 1911 w 1948"/>
                    <a:gd name="T9" fmla="*/ 1934 h 1950"/>
                    <a:gd name="T10" fmla="*/ 0 w 1948"/>
                    <a:gd name="T11" fmla="*/ 0 h 1950"/>
                    <a:gd name="T12" fmla="*/ 14 w 1948"/>
                    <a:gd name="T13" fmla="*/ 14 h 1950"/>
                    <a:gd name="T14" fmla="*/ 14 w 1948"/>
                    <a:gd name="T15" fmla="*/ 37 h 1950"/>
                    <a:gd name="T16" fmla="*/ 0 w 1948"/>
                    <a:gd name="T17" fmla="*/ 23 h 1950"/>
                    <a:gd name="T18" fmla="*/ 0 w 1948"/>
                    <a:gd name="T19" fmla="*/ 0 h 19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48" h="1950">
                      <a:moveTo>
                        <a:pt x="1911" y="1934"/>
                      </a:moveTo>
                      <a:lnTo>
                        <a:pt x="1934" y="1934"/>
                      </a:lnTo>
                      <a:lnTo>
                        <a:pt x="1948" y="1950"/>
                      </a:lnTo>
                      <a:lnTo>
                        <a:pt x="1925" y="1950"/>
                      </a:lnTo>
                      <a:lnTo>
                        <a:pt x="1911" y="193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F4045"/>
                </a:solidFill>
                <a:ln w="0">
                  <a:solidFill>
                    <a:srgbClr val="2F404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16" name="Freeform 309"/>
                <p:cNvSpPr>
                  <a:spLocks noEditPoints="1"/>
                </p:cNvSpPr>
                <p:nvPr/>
              </p:nvSpPr>
              <p:spPr bwMode="auto">
                <a:xfrm>
                  <a:off x="2018" y="1320"/>
                  <a:ext cx="1972" cy="1972"/>
                </a:xfrm>
                <a:custGeom>
                  <a:avLst/>
                  <a:gdLst>
                    <a:gd name="T0" fmla="*/ 1934 w 1972"/>
                    <a:gd name="T1" fmla="*/ 1956 h 1972"/>
                    <a:gd name="T2" fmla="*/ 1956 w 1972"/>
                    <a:gd name="T3" fmla="*/ 1956 h 1972"/>
                    <a:gd name="T4" fmla="*/ 1972 w 1972"/>
                    <a:gd name="T5" fmla="*/ 1972 h 1972"/>
                    <a:gd name="T6" fmla="*/ 1948 w 1972"/>
                    <a:gd name="T7" fmla="*/ 1972 h 1972"/>
                    <a:gd name="T8" fmla="*/ 1934 w 1972"/>
                    <a:gd name="T9" fmla="*/ 1956 h 1972"/>
                    <a:gd name="T10" fmla="*/ 0 w 1972"/>
                    <a:gd name="T11" fmla="*/ 0 h 1972"/>
                    <a:gd name="T12" fmla="*/ 14 w 1972"/>
                    <a:gd name="T13" fmla="*/ 14 h 1972"/>
                    <a:gd name="T14" fmla="*/ 14 w 1972"/>
                    <a:gd name="T15" fmla="*/ 36 h 1972"/>
                    <a:gd name="T16" fmla="*/ 0 w 1972"/>
                    <a:gd name="T17" fmla="*/ 22 h 1972"/>
                    <a:gd name="T18" fmla="*/ 0 w 1972"/>
                    <a:gd name="T19" fmla="*/ 0 h 19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72" h="1972">
                      <a:moveTo>
                        <a:pt x="1934" y="1956"/>
                      </a:moveTo>
                      <a:lnTo>
                        <a:pt x="1956" y="1956"/>
                      </a:lnTo>
                      <a:lnTo>
                        <a:pt x="1972" y="1972"/>
                      </a:lnTo>
                      <a:lnTo>
                        <a:pt x="1948" y="1972"/>
                      </a:lnTo>
                      <a:lnTo>
                        <a:pt x="1934" y="195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04146"/>
                </a:solidFill>
                <a:ln w="0">
                  <a:solidFill>
                    <a:srgbClr val="30414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17" name="Freeform 310"/>
                <p:cNvSpPr>
                  <a:spLocks noEditPoints="1"/>
                </p:cNvSpPr>
                <p:nvPr/>
              </p:nvSpPr>
              <p:spPr bwMode="auto">
                <a:xfrm>
                  <a:off x="2018" y="1297"/>
                  <a:ext cx="1995" cy="1995"/>
                </a:xfrm>
                <a:custGeom>
                  <a:avLst/>
                  <a:gdLst>
                    <a:gd name="T0" fmla="*/ 1956 w 1995"/>
                    <a:gd name="T1" fmla="*/ 1979 h 1995"/>
                    <a:gd name="T2" fmla="*/ 1979 w 1995"/>
                    <a:gd name="T3" fmla="*/ 1979 h 1995"/>
                    <a:gd name="T4" fmla="*/ 1995 w 1995"/>
                    <a:gd name="T5" fmla="*/ 1995 h 1995"/>
                    <a:gd name="T6" fmla="*/ 1972 w 1995"/>
                    <a:gd name="T7" fmla="*/ 1995 h 1995"/>
                    <a:gd name="T8" fmla="*/ 1956 w 1995"/>
                    <a:gd name="T9" fmla="*/ 1979 h 1995"/>
                    <a:gd name="T10" fmla="*/ 0 w 1995"/>
                    <a:gd name="T11" fmla="*/ 0 h 1995"/>
                    <a:gd name="T12" fmla="*/ 14 w 1995"/>
                    <a:gd name="T13" fmla="*/ 14 h 1995"/>
                    <a:gd name="T14" fmla="*/ 14 w 1995"/>
                    <a:gd name="T15" fmla="*/ 37 h 1995"/>
                    <a:gd name="T16" fmla="*/ 0 w 1995"/>
                    <a:gd name="T17" fmla="*/ 23 h 1995"/>
                    <a:gd name="T18" fmla="*/ 0 w 1995"/>
                    <a:gd name="T19" fmla="*/ 0 h 1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95" h="1995">
                      <a:moveTo>
                        <a:pt x="1956" y="1979"/>
                      </a:moveTo>
                      <a:lnTo>
                        <a:pt x="1979" y="1979"/>
                      </a:lnTo>
                      <a:lnTo>
                        <a:pt x="1995" y="1995"/>
                      </a:lnTo>
                      <a:lnTo>
                        <a:pt x="1972" y="1995"/>
                      </a:lnTo>
                      <a:lnTo>
                        <a:pt x="1956" y="197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4348"/>
                </a:solidFill>
                <a:ln w="0">
                  <a:solidFill>
                    <a:srgbClr val="32434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18" name="Freeform 311"/>
                <p:cNvSpPr>
                  <a:spLocks noEditPoints="1"/>
                </p:cNvSpPr>
                <p:nvPr/>
              </p:nvSpPr>
              <p:spPr bwMode="auto">
                <a:xfrm>
                  <a:off x="2018" y="1274"/>
                  <a:ext cx="2017" cy="2018"/>
                </a:xfrm>
                <a:custGeom>
                  <a:avLst/>
                  <a:gdLst>
                    <a:gd name="T0" fmla="*/ 1979 w 2017"/>
                    <a:gd name="T1" fmla="*/ 2002 h 2018"/>
                    <a:gd name="T2" fmla="*/ 2004 w 2017"/>
                    <a:gd name="T3" fmla="*/ 2002 h 2018"/>
                    <a:gd name="T4" fmla="*/ 2017 w 2017"/>
                    <a:gd name="T5" fmla="*/ 2018 h 2018"/>
                    <a:gd name="T6" fmla="*/ 1995 w 2017"/>
                    <a:gd name="T7" fmla="*/ 2018 h 2018"/>
                    <a:gd name="T8" fmla="*/ 1979 w 2017"/>
                    <a:gd name="T9" fmla="*/ 2002 h 2018"/>
                    <a:gd name="T10" fmla="*/ 0 w 2017"/>
                    <a:gd name="T11" fmla="*/ 0 h 2018"/>
                    <a:gd name="T12" fmla="*/ 14 w 2017"/>
                    <a:gd name="T13" fmla="*/ 14 h 2018"/>
                    <a:gd name="T14" fmla="*/ 14 w 2017"/>
                    <a:gd name="T15" fmla="*/ 37 h 2018"/>
                    <a:gd name="T16" fmla="*/ 0 w 2017"/>
                    <a:gd name="T17" fmla="*/ 23 h 2018"/>
                    <a:gd name="T18" fmla="*/ 0 w 2017"/>
                    <a:gd name="T19" fmla="*/ 0 h 20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17" h="2018">
                      <a:moveTo>
                        <a:pt x="1979" y="2002"/>
                      </a:moveTo>
                      <a:lnTo>
                        <a:pt x="2004" y="2002"/>
                      </a:lnTo>
                      <a:lnTo>
                        <a:pt x="2017" y="2018"/>
                      </a:lnTo>
                      <a:lnTo>
                        <a:pt x="1995" y="2018"/>
                      </a:lnTo>
                      <a:lnTo>
                        <a:pt x="1979" y="200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454A"/>
                </a:solidFill>
                <a:ln w="0">
                  <a:solidFill>
                    <a:srgbClr val="35454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19" name="Freeform 312"/>
                <p:cNvSpPr>
                  <a:spLocks noEditPoints="1"/>
                </p:cNvSpPr>
                <p:nvPr/>
              </p:nvSpPr>
              <p:spPr bwMode="auto">
                <a:xfrm>
                  <a:off x="2018" y="1251"/>
                  <a:ext cx="2040" cy="2041"/>
                </a:xfrm>
                <a:custGeom>
                  <a:avLst/>
                  <a:gdLst>
                    <a:gd name="T0" fmla="*/ 2004 w 2040"/>
                    <a:gd name="T1" fmla="*/ 2025 h 2041"/>
                    <a:gd name="T2" fmla="*/ 2026 w 2040"/>
                    <a:gd name="T3" fmla="*/ 2025 h 2041"/>
                    <a:gd name="T4" fmla="*/ 2040 w 2040"/>
                    <a:gd name="T5" fmla="*/ 2041 h 2041"/>
                    <a:gd name="T6" fmla="*/ 2017 w 2040"/>
                    <a:gd name="T7" fmla="*/ 2041 h 2041"/>
                    <a:gd name="T8" fmla="*/ 2004 w 2040"/>
                    <a:gd name="T9" fmla="*/ 2025 h 2041"/>
                    <a:gd name="T10" fmla="*/ 0 w 2040"/>
                    <a:gd name="T11" fmla="*/ 0 h 2041"/>
                    <a:gd name="T12" fmla="*/ 14 w 2040"/>
                    <a:gd name="T13" fmla="*/ 13 h 2041"/>
                    <a:gd name="T14" fmla="*/ 14 w 2040"/>
                    <a:gd name="T15" fmla="*/ 37 h 2041"/>
                    <a:gd name="T16" fmla="*/ 0 w 2040"/>
                    <a:gd name="T17" fmla="*/ 23 h 2041"/>
                    <a:gd name="T18" fmla="*/ 0 w 2040"/>
                    <a:gd name="T19" fmla="*/ 0 h 20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40" h="2041">
                      <a:moveTo>
                        <a:pt x="2004" y="2025"/>
                      </a:moveTo>
                      <a:lnTo>
                        <a:pt x="2026" y="2025"/>
                      </a:lnTo>
                      <a:lnTo>
                        <a:pt x="2040" y="2041"/>
                      </a:lnTo>
                      <a:lnTo>
                        <a:pt x="2017" y="2041"/>
                      </a:lnTo>
                      <a:lnTo>
                        <a:pt x="2004" y="2025"/>
                      </a:lnTo>
                      <a:close/>
                      <a:moveTo>
                        <a:pt x="0" y="0"/>
                      </a:moveTo>
                      <a:lnTo>
                        <a:pt x="14" y="13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7474C"/>
                </a:solidFill>
                <a:ln w="0">
                  <a:solidFill>
                    <a:srgbClr val="37474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20" name="Freeform 313"/>
                <p:cNvSpPr>
                  <a:spLocks noEditPoints="1"/>
                </p:cNvSpPr>
                <p:nvPr/>
              </p:nvSpPr>
              <p:spPr bwMode="auto">
                <a:xfrm>
                  <a:off x="2018" y="1227"/>
                  <a:ext cx="2063" cy="2065"/>
                </a:xfrm>
                <a:custGeom>
                  <a:avLst/>
                  <a:gdLst>
                    <a:gd name="T0" fmla="*/ 2026 w 2063"/>
                    <a:gd name="T1" fmla="*/ 2049 h 2065"/>
                    <a:gd name="T2" fmla="*/ 2049 w 2063"/>
                    <a:gd name="T3" fmla="*/ 2049 h 2065"/>
                    <a:gd name="T4" fmla="*/ 2063 w 2063"/>
                    <a:gd name="T5" fmla="*/ 2065 h 2065"/>
                    <a:gd name="T6" fmla="*/ 2040 w 2063"/>
                    <a:gd name="T7" fmla="*/ 2065 h 2065"/>
                    <a:gd name="T8" fmla="*/ 2026 w 2063"/>
                    <a:gd name="T9" fmla="*/ 2049 h 2065"/>
                    <a:gd name="T10" fmla="*/ 0 w 2063"/>
                    <a:gd name="T11" fmla="*/ 0 h 2065"/>
                    <a:gd name="T12" fmla="*/ 14 w 2063"/>
                    <a:gd name="T13" fmla="*/ 14 h 2065"/>
                    <a:gd name="T14" fmla="*/ 14 w 2063"/>
                    <a:gd name="T15" fmla="*/ 37 h 2065"/>
                    <a:gd name="T16" fmla="*/ 0 w 2063"/>
                    <a:gd name="T17" fmla="*/ 24 h 2065"/>
                    <a:gd name="T18" fmla="*/ 0 w 2063"/>
                    <a:gd name="T19" fmla="*/ 0 h 20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63" h="2065">
                      <a:moveTo>
                        <a:pt x="2026" y="2049"/>
                      </a:moveTo>
                      <a:lnTo>
                        <a:pt x="2049" y="2049"/>
                      </a:lnTo>
                      <a:lnTo>
                        <a:pt x="2063" y="2065"/>
                      </a:lnTo>
                      <a:lnTo>
                        <a:pt x="2040" y="2065"/>
                      </a:lnTo>
                      <a:lnTo>
                        <a:pt x="2026" y="204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8484D"/>
                </a:solidFill>
                <a:ln w="0">
                  <a:solidFill>
                    <a:srgbClr val="38484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21" name="Freeform 314"/>
                <p:cNvSpPr>
                  <a:spLocks noEditPoints="1"/>
                </p:cNvSpPr>
                <p:nvPr/>
              </p:nvSpPr>
              <p:spPr bwMode="auto">
                <a:xfrm>
                  <a:off x="2018" y="1204"/>
                  <a:ext cx="2086" cy="2088"/>
                </a:xfrm>
                <a:custGeom>
                  <a:avLst/>
                  <a:gdLst>
                    <a:gd name="T0" fmla="*/ 2049 w 2086"/>
                    <a:gd name="T1" fmla="*/ 2072 h 2088"/>
                    <a:gd name="T2" fmla="*/ 2072 w 2086"/>
                    <a:gd name="T3" fmla="*/ 2072 h 2088"/>
                    <a:gd name="T4" fmla="*/ 2086 w 2086"/>
                    <a:gd name="T5" fmla="*/ 2088 h 2088"/>
                    <a:gd name="T6" fmla="*/ 2063 w 2086"/>
                    <a:gd name="T7" fmla="*/ 2088 h 2088"/>
                    <a:gd name="T8" fmla="*/ 2049 w 2086"/>
                    <a:gd name="T9" fmla="*/ 2072 h 2088"/>
                    <a:gd name="T10" fmla="*/ 0 w 2086"/>
                    <a:gd name="T11" fmla="*/ 0 h 2088"/>
                    <a:gd name="T12" fmla="*/ 14 w 2086"/>
                    <a:gd name="T13" fmla="*/ 14 h 2088"/>
                    <a:gd name="T14" fmla="*/ 14 w 2086"/>
                    <a:gd name="T15" fmla="*/ 37 h 2088"/>
                    <a:gd name="T16" fmla="*/ 0 w 2086"/>
                    <a:gd name="T17" fmla="*/ 23 h 2088"/>
                    <a:gd name="T18" fmla="*/ 0 w 2086"/>
                    <a:gd name="T19" fmla="*/ 0 h 20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86" h="2088">
                      <a:moveTo>
                        <a:pt x="2049" y="2072"/>
                      </a:moveTo>
                      <a:lnTo>
                        <a:pt x="2072" y="2072"/>
                      </a:lnTo>
                      <a:lnTo>
                        <a:pt x="2086" y="2088"/>
                      </a:lnTo>
                      <a:lnTo>
                        <a:pt x="2063" y="2088"/>
                      </a:lnTo>
                      <a:lnTo>
                        <a:pt x="2049" y="207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A4A4F"/>
                </a:solidFill>
                <a:ln w="0">
                  <a:solidFill>
                    <a:srgbClr val="3A4A4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22" name="Freeform 315"/>
                <p:cNvSpPr>
                  <a:spLocks noEditPoints="1"/>
                </p:cNvSpPr>
                <p:nvPr/>
              </p:nvSpPr>
              <p:spPr bwMode="auto">
                <a:xfrm>
                  <a:off x="2018" y="1182"/>
                  <a:ext cx="2110" cy="2110"/>
                </a:xfrm>
                <a:custGeom>
                  <a:avLst/>
                  <a:gdLst>
                    <a:gd name="T0" fmla="*/ 2072 w 2110"/>
                    <a:gd name="T1" fmla="*/ 2094 h 2110"/>
                    <a:gd name="T2" fmla="*/ 2094 w 2110"/>
                    <a:gd name="T3" fmla="*/ 2094 h 2110"/>
                    <a:gd name="T4" fmla="*/ 2110 w 2110"/>
                    <a:gd name="T5" fmla="*/ 2110 h 2110"/>
                    <a:gd name="T6" fmla="*/ 2086 w 2110"/>
                    <a:gd name="T7" fmla="*/ 2110 h 2110"/>
                    <a:gd name="T8" fmla="*/ 2072 w 2110"/>
                    <a:gd name="T9" fmla="*/ 2094 h 2110"/>
                    <a:gd name="T10" fmla="*/ 0 w 2110"/>
                    <a:gd name="T11" fmla="*/ 0 h 2110"/>
                    <a:gd name="T12" fmla="*/ 14 w 2110"/>
                    <a:gd name="T13" fmla="*/ 14 h 2110"/>
                    <a:gd name="T14" fmla="*/ 14 w 2110"/>
                    <a:gd name="T15" fmla="*/ 36 h 2110"/>
                    <a:gd name="T16" fmla="*/ 0 w 2110"/>
                    <a:gd name="T17" fmla="*/ 22 h 2110"/>
                    <a:gd name="T18" fmla="*/ 0 w 2110"/>
                    <a:gd name="T19" fmla="*/ 0 h 2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10" h="2110">
                      <a:moveTo>
                        <a:pt x="2072" y="2094"/>
                      </a:moveTo>
                      <a:lnTo>
                        <a:pt x="2094" y="2094"/>
                      </a:lnTo>
                      <a:lnTo>
                        <a:pt x="2110" y="2110"/>
                      </a:lnTo>
                      <a:lnTo>
                        <a:pt x="2086" y="2110"/>
                      </a:lnTo>
                      <a:lnTo>
                        <a:pt x="2072" y="209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C4D52"/>
                </a:solidFill>
                <a:ln w="0">
                  <a:solidFill>
                    <a:srgbClr val="3C4D5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23" name="Freeform 316"/>
                <p:cNvSpPr>
                  <a:spLocks noEditPoints="1"/>
                </p:cNvSpPr>
                <p:nvPr/>
              </p:nvSpPr>
              <p:spPr bwMode="auto">
                <a:xfrm>
                  <a:off x="2018" y="1159"/>
                  <a:ext cx="2133" cy="2133"/>
                </a:xfrm>
                <a:custGeom>
                  <a:avLst/>
                  <a:gdLst>
                    <a:gd name="T0" fmla="*/ 2094 w 2133"/>
                    <a:gd name="T1" fmla="*/ 2117 h 2133"/>
                    <a:gd name="T2" fmla="*/ 2117 w 2133"/>
                    <a:gd name="T3" fmla="*/ 2117 h 2133"/>
                    <a:gd name="T4" fmla="*/ 2133 w 2133"/>
                    <a:gd name="T5" fmla="*/ 2133 h 2133"/>
                    <a:gd name="T6" fmla="*/ 2110 w 2133"/>
                    <a:gd name="T7" fmla="*/ 2133 h 2133"/>
                    <a:gd name="T8" fmla="*/ 2094 w 2133"/>
                    <a:gd name="T9" fmla="*/ 2117 h 2133"/>
                    <a:gd name="T10" fmla="*/ 0 w 2133"/>
                    <a:gd name="T11" fmla="*/ 0 h 2133"/>
                    <a:gd name="T12" fmla="*/ 14 w 2133"/>
                    <a:gd name="T13" fmla="*/ 14 h 2133"/>
                    <a:gd name="T14" fmla="*/ 14 w 2133"/>
                    <a:gd name="T15" fmla="*/ 37 h 2133"/>
                    <a:gd name="T16" fmla="*/ 0 w 2133"/>
                    <a:gd name="T17" fmla="*/ 23 h 2133"/>
                    <a:gd name="T18" fmla="*/ 0 w 2133"/>
                    <a:gd name="T19" fmla="*/ 0 h 2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33" h="2133">
                      <a:moveTo>
                        <a:pt x="2094" y="2117"/>
                      </a:moveTo>
                      <a:lnTo>
                        <a:pt x="2117" y="2117"/>
                      </a:lnTo>
                      <a:lnTo>
                        <a:pt x="2133" y="2133"/>
                      </a:lnTo>
                      <a:lnTo>
                        <a:pt x="2110" y="2133"/>
                      </a:lnTo>
                      <a:lnTo>
                        <a:pt x="2094" y="211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E4F54"/>
                </a:solidFill>
                <a:ln w="0">
                  <a:solidFill>
                    <a:srgbClr val="3E4F5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24" name="Freeform 317"/>
                <p:cNvSpPr>
                  <a:spLocks noEditPoints="1"/>
                </p:cNvSpPr>
                <p:nvPr/>
              </p:nvSpPr>
              <p:spPr bwMode="auto">
                <a:xfrm>
                  <a:off x="2018" y="1136"/>
                  <a:ext cx="2155" cy="2156"/>
                </a:xfrm>
                <a:custGeom>
                  <a:avLst/>
                  <a:gdLst>
                    <a:gd name="T0" fmla="*/ 2117 w 2155"/>
                    <a:gd name="T1" fmla="*/ 2140 h 2156"/>
                    <a:gd name="T2" fmla="*/ 2141 w 2155"/>
                    <a:gd name="T3" fmla="*/ 2140 h 2156"/>
                    <a:gd name="T4" fmla="*/ 2155 w 2155"/>
                    <a:gd name="T5" fmla="*/ 2156 h 2156"/>
                    <a:gd name="T6" fmla="*/ 2133 w 2155"/>
                    <a:gd name="T7" fmla="*/ 2156 h 2156"/>
                    <a:gd name="T8" fmla="*/ 2117 w 2155"/>
                    <a:gd name="T9" fmla="*/ 2140 h 2156"/>
                    <a:gd name="T10" fmla="*/ 0 w 2155"/>
                    <a:gd name="T11" fmla="*/ 0 h 2156"/>
                    <a:gd name="T12" fmla="*/ 14 w 2155"/>
                    <a:gd name="T13" fmla="*/ 14 h 2156"/>
                    <a:gd name="T14" fmla="*/ 14 w 2155"/>
                    <a:gd name="T15" fmla="*/ 37 h 2156"/>
                    <a:gd name="T16" fmla="*/ 0 w 2155"/>
                    <a:gd name="T17" fmla="*/ 23 h 2156"/>
                    <a:gd name="T18" fmla="*/ 0 w 2155"/>
                    <a:gd name="T19" fmla="*/ 0 h 2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55" h="2156">
                      <a:moveTo>
                        <a:pt x="2117" y="2140"/>
                      </a:moveTo>
                      <a:lnTo>
                        <a:pt x="2141" y="2140"/>
                      </a:lnTo>
                      <a:lnTo>
                        <a:pt x="2155" y="2156"/>
                      </a:lnTo>
                      <a:lnTo>
                        <a:pt x="2133" y="2156"/>
                      </a:lnTo>
                      <a:lnTo>
                        <a:pt x="2117" y="2140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F5055"/>
                </a:solidFill>
                <a:ln w="0">
                  <a:solidFill>
                    <a:srgbClr val="3F505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25" name="Freeform 318"/>
                <p:cNvSpPr>
                  <a:spLocks noEditPoints="1"/>
                </p:cNvSpPr>
                <p:nvPr/>
              </p:nvSpPr>
              <p:spPr bwMode="auto">
                <a:xfrm>
                  <a:off x="2018" y="1114"/>
                  <a:ext cx="2178" cy="2178"/>
                </a:xfrm>
                <a:custGeom>
                  <a:avLst/>
                  <a:gdLst>
                    <a:gd name="T0" fmla="*/ 2141 w 2178"/>
                    <a:gd name="T1" fmla="*/ 2162 h 2178"/>
                    <a:gd name="T2" fmla="*/ 2164 w 2178"/>
                    <a:gd name="T3" fmla="*/ 2162 h 2178"/>
                    <a:gd name="T4" fmla="*/ 2178 w 2178"/>
                    <a:gd name="T5" fmla="*/ 2178 h 2178"/>
                    <a:gd name="T6" fmla="*/ 2155 w 2178"/>
                    <a:gd name="T7" fmla="*/ 2178 h 2178"/>
                    <a:gd name="T8" fmla="*/ 2141 w 2178"/>
                    <a:gd name="T9" fmla="*/ 2162 h 2178"/>
                    <a:gd name="T10" fmla="*/ 0 w 2178"/>
                    <a:gd name="T11" fmla="*/ 0 h 2178"/>
                    <a:gd name="T12" fmla="*/ 14 w 2178"/>
                    <a:gd name="T13" fmla="*/ 12 h 2178"/>
                    <a:gd name="T14" fmla="*/ 14 w 2178"/>
                    <a:gd name="T15" fmla="*/ 36 h 2178"/>
                    <a:gd name="T16" fmla="*/ 0 w 2178"/>
                    <a:gd name="T17" fmla="*/ 22 h 2178"/>
                    <a:gd name="T18" fmla="*/ 0 w 2178"/>
                    <a:gd name="T19" fmla="*/ 0 h 2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78" h="2178">
                      <a:moveTo>
                        <a:pt x="2141" y="2162"/>
                      </a:moveTo>
                      <a:lnTo>
                        <a:pt x="2164" y="2162"/>
                      </a:lnTo>
                      <a:lnTo>
                        <a:pt x="2178" y="2178"/>
                      </a:lnTo>
                      <a:lnTo>
                        <a:pt x="2155" y="2178"/>
                      </a:lnTo>
                      <a:lnTo>
                        <a:pt x="2141" y="2162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5257"/>
                </a:solidFill>
                <a:ln w="0">
                  <a:solidFill>
                    <a:srgbClr val="41525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26" name="Freeform 319"/>
                <p:cNvSpPr>
                  <a:spLocks noEditPoints="1"/>
                </p:cNvSpPr>
                <p:nvPr/>
              </p:nvSpPr>
              <p:spPr bwMode="auto">
                <a:xfrm>
                  <a:off x="2018" y="1089"/>
                  <a:ext cx="2201" cy="2203"/>
                </a:xfrm>
                <a:custGeom>
                  <a:avLst/>
                  <a:gdLst>
                    <a:gd name="T0" fmla="*/ 2164 w 2201"/>
                    <a:gd name="T1" fmla="*/ 2187 h 2203"/>
                    <a:gd name="T2" fmla="*/ 2187 w 2201"/>
                    <a:gd name="T3" fmla="*/ 2187 h 2203"/>
                    <a:gd name="T4" fmla="*/ 2201 w 2201"/>
                    <a:gd name="T5" fmla="*/ 2203 h 2203"/>
                    <a:gd name="T6" fmla="*/ 2178 w 2201"/>
                    <a:gd name="T7" fmla="*/ 2203 h 2203"/>
                    <a:gd name="T8" fmla="*/ 2164 w 2201"/>
                    <a:gd name="T9" fmla="*/ 2187 h 2203"/>
                    <a:gd name="T10" fmla="*/ 0 w 2201"/>
                    <a:gd name="T11" fmla="*/ 0 h 2203"/>
                    <a:gd name="T12" fmla="*/ 14 w 2201"/>
                    <a:gd name="T13" fmla="*/ 14 h 2203"/>
                    <a:gd name="T14" fmla="*/ 14 w 2201"/>
                    <a:gd name="T15" fmla="*/ 37 h 2203"/>
                    <a:gd name="T16" fmla="*/ 0 w 2201"/>
                    <a:gd name="T17" fmla="*/ 25 h 2203"/>
                    <a:gd name="T18" fmla="*/ 0 w 2201"/>
                    <a:gd name="T19" fmla="*/ 0 h 2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01" h="2203">
                      <a:moveTo>
                        <a:pt x="2164" y="2187"/>
                      </a:moveTo>
                      <a:lnTo>
                        <a:pt x="2187" y="2187"/>
                      </a:lnTo>
                      <a:lnTo>
                        <a:pt x="2201" y="2203"/>
                      </a:lnTo>
                      <a:lnTo>
                        <a:pt x="2178" y="2203"/>
                      </a:lnTo>
                      <a:lnTo>
                        <a:pt x="2164" y="218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45559"/>
                </a:solidFill>
                <a:ln w="0">
                  <a:solidFill>
                    <a:srgbClr val="44555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27" name="Freeform 320"/>
                <p:cNvSpPr>
                  <a:spLocks noEditPoints="1"/>
                </p:cNvSpPr>
                <p:nvPr/>
              </p:nvSpPr>
              <p:spPr bwMode="auto">
                <a:xfrm>
                  <a:off x="2018" y="1068"/>
                  <a:ext cx="2223" cy="2224"/>
                </a:xfrm>
                <a:custGeom>
                  <a:avLst/>
                  <a:gdLst>
                    <a:gd name="T0" fmla="*/ 2187 w 2223"/>
                    <a:gd name="T1" fmla="*/ 2208 h 2224"/>
                    <a:gd name="T2" fmla="*/ 2209 w 2223"/>
                    <a:gd name="T3" fmla="*/ 2208 h 2224"/>
                    <a:gd name="T4" fmla="*/ 2223 w 2223"/>
                    <a:gd name="T5" fmla="*/ 2224 h 2224"/>
                    <a:gd name="T6" fmla="*/ 2201 w 2223"/>
                    <a:gd name="T7" fmla="*/ 2224 h 2224"/>
                    <a:gd name="T8" fmla="*/ 2187 w 2223"/>
                    <a:gd name="T9" fmla="*/ 2208 h 2224"/>
                    <a:gd name="T10" fmla="*/ 1 w 2223"/>
                    <a:gd name="T11" fmla="*/ 0 h 2224"/>
                    <a:gd name="T12" fmla="*/ 14 w 2223"/>
                    <a:gd name="T13" fmla="*/ 12 h 2224"/>
                    <a:gd name="T14" fmla="*/ 14 w 2223"/>
                    <a:gd name="T15" fmla="*/ 35 h 2224"/>
                    <a:gd name="T16" fmla="*/ 0 w 2223"/>
                    <a:gd name="T17" fmla="*/ 21 h 2224"/>
                    <a:gd name="T18" fmla="*/ 0 w 2223"/>
                    <a:gd name="T19" fmla="*/ 12 h 2224"/>
                    <a:gd name="T20" fmla="*/ 1 w 2223"/>
                    <a:gd name="T21" fmla="*/ 0 h 2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23" h="2224">
                      <a:moveTo>
                        <a:pt x="2187" y="2208"/>
                      </a:moveTo>
                      <a:lnTo>
                        <a:pt x="2209" y="2208"/>
                      </a:lnTo>
                      <a:lnTo>
                        <a:pt x="2223" y="2224"/>
                      </a:lnTo>
                      <a:lnTo>
                        <a:pt x="2201" y="2224"/>
                      </a:lnTo>
                      <a:lnTo>
                        <a:pt x="2187" y="2208"/>
                      </a:lnTo>
                      <a:close/>
                      <a:moveTo>
                        <a:pt x="1" y="0"/>
                      </a:moveTo>
                      <a:lnTo>
                        <a:pt x="14" y="12"/>
                      </a:lnTo>
                      <a:lnTo>
                        <a:pt x="14" y="35"/>
                      </a:lnTo>
                      <a:lnTo>
                        <a:pt x="0" y="21"/>
                      </a:lnTo>
                      <a:lnTo>
                        <a:pt x="0" y="1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45565B"/>
                </a:solidFill>
                <a:ln w="0">
                  <a:solidFill>
                    <a:srgbClr val="45565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28" name="Freeform 321"/>
                <p:cNvSpPr>
                  <a:spLocks noEditPoints="1"/>
                </p:cNvSpPr>
                <p:nvPr/>
              </p:nvSpPr>
              <p:spPr bwMode="auto">
                <a:xfrm>
                  <a:off x="2019" y="1047"/>
                  <a:ext cx="2247" cy="2245"/>
                </a:xfrm>
                <a:custGeom>
                  <a:avLst/>
                  <a:gdLst>
                    <a:gd name="T0" fmla="*/ 2208 w 2247"/>
                    <a:gd name="T1" fmla="*/ 2229 h 2245"/>
                    <a:gd name="T2" fmla="*/ 2231 w 2247"/>
                    <a:gd name="T3" fmla="*/ 2229 h 2245"/>
                    <a:gd name="T4" fmla="*/ 2247 w 2247"/>
                    <a:gd name="T5" fmla="*/ 2245 h 2245"/>
                    <a:gd name="T6" fmla="*/ 2222 w 2247"/>
                    <a:gd name="T7" fmla="*/ 2245 h 2245"/>
                    <a:gd name="T8" fmla="*/ 2208 w 2247"/>
                    <a:gd name="T9" fmla="*/ 2229 h 2245"/>
                    <a:gd name="T10" fmla="*/ 2 w 2247"/>
                    <a:gd name="T11" fmla="*/ 0 h 2245"/>
                    <a:gd name="T12" fmla="*/ 14 w 2247"/>
                    <a:gd name="T13" fmla="*/ 12 h 2245"/>
                    <a:gd name="T14" fmla="*/ 13 w 2247"/>
                    <a:gd name="T15" fmla="*/ 33 h 2245"/>
                    <a:gd name="T16" fmla="*/ 13 w 2247"/>
                    <a:gd name="T17" fmla="*/ 33 h 2245"/>
                    <a:gd name="T18" fmla="*/ 0 w 2247"/>
                    <a:gd name="T19" fmla="*/ 21 h 2245"/>
                    <a:gd name="T20" fmla="*/ 2 w 2247"/>
                    <a:gd name="T21" fmla="*/ 0 h 2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47" h="2245">
                      <a:moveTo>
                        <a:pt x="2208" y="2229"/>
                      </a:moveTo>
                      <a:lnTo>
                        <a:pt x="2231" y="2229"/>
                      </a:lnTo>
                      <a:lnTo>
                        <a:pt x="2247" y="2245"/>
                      </a:lnTo>
                      <a:lnTo>
                        <a:pt x="2222" y="2245"/>
                      </a:lnTo>
                      <a:lnTo>
                        <a:pt x="2208" y="2229"/>
                      </a:lnTo>
                      <a:close/>
                      <a:moveTo>
                        <a:pt x="2" y="0"/>
                      </a:moveTo>
                      <a:lnTo>
                        <a:pt x="14" y="12"/>
                      </a:lnTo>
                      <a:lnTo>
                        <a:pt x="13" y="33"/>
                      </a:lnTo>
                      <a:lnTo>
                        <a:pt x="13" y="33"/>
                      </a:lnTo>
                      <a:lnTo>
                        <a:pt x="0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47585C"/>
                </a:solidFill>
                <a:ln w="0">
                  <a:solidFill>
                    <a:srgbClr val="47585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29" name="Freeform 322"/>
                <p:cNvSpPr>
                  <a:spLocks noEditPoints="1"/>
                </p:cNvSpPr>
                <p:nvPr/>
              </p:nvSpPr>
              <p:spPr bwMode="auto">
                <a:xfrm>
                  <a:off x="2021" y="1026"/>
                  <a:ext cx="2268" cy="2266"/>
                </a:xfrm>
                <a:custGeom>
                  <a:avLst/>
                  <a:gdLst>
                    <a:gd name="T0" fmla="*/ 2229 w 2268"/>
                    <a:gd name="T1" fmla="*/ 2250 h 2266"/>
                    <a:gd name="T2" fmla="*/ 2252 w 2268"/>
                    <a:gd name="T3" fmla="*/ 2250 h 2266"/>
                    <a:gd name="T4" fmla="*/ 2268 w 2268"/>
                    <a:gd name="T5" fmla="*/ 2266 h 2266"/>
                    <a:gd name="T6" fmla="*/ 2245 w 2268"/>
                    <a:gd name="T7" fmla="*/ 2266 h 2266"/>
                    <a:gd name="T8" fmla="*/ 2229 w 2268"/>
                    <a:gd name="T9" fmla="*/ 2250 h 2266"/>
                    <a:gd name="T10" fmla="*/ 2 w 2268"/>
                    <a:gd name="T11" fmla="*/ 0 h 2266"/>
                    <a:gd name="T12" fmla="*/ 14 w 2268"/>
                    <a:gd name="T13" fmla="*/ 13 h 2266"/>
                    <a:gd name="T14" fmla="*/ 12 w 2268"/>
                    <a:gd name="T15" fmla="*/ 33 h 2266"/>
                    <a:gd name="T16" fmla="*/ 0 w 2268"/>
                    <a:gd name="T17" fmla="*/ 21 h 2266"/>
                    <a:gd name="T18" fmla="*/ 0 w 2268"/>
                    <a:gd name="T19" fmla="*/ 6 h 2266"/>
                    <a:gd name="T20" fmla="*/ 2 w 2268"/>
                    <a:gd name="T21" fmla="*/ 0 h 2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68" h="2266">
                      <a:moveTo>
                        <a:pt x="2229" y="2250"/>
                      </a:moveTo>
                      <a:lnTo>
                        <a:pt x="2252" y="2250"/>
                      </a:lnTo>
                      <a:lnTo>
                        <a:pt x="2268" y="2266"/>
                      </a:lnTo>
                      <a:lnTo>
                        <a:pt x="2245" y="2266"/>
                      </a:lnTo>
                      <a:lnTo>
                        <a:pt x="2229" y="2250"/>
                      </a:lnTo>
                      <a:close/>
                      <a:moveTo>
                        <a:pt x="2" y="0"/>
                      </a:moveTo>
                      <a:lnTo>
                        <a:pt x="14" y="13"/>
                      </a:lnTo>
                      <a:lnTo>
                        <a:pt x="12" y="33"/>
                      </a:lnTo>
                      <a:lnTo>
                        <a:pt x="0" y="21"/>
                      </a:lnTo>
                      <a:lnTo>
                        <a:pt x="0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495A5E"/>
                </a:solidFill>
                <a:ln w="0">
                  <a:solidFill>
                    <a:srgbClr val="495A5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30" name="Freeform 323"/>
                <p:cNvSpPr>
                  <a:spLocks noEditPoints="1"/>
                </p:cNvSpPr>
                <p:nvPr/>
              </p:nvSpPr>
              <p:spPr bwMode="auto">
                <a:xfrm>
                  <a:off x="2023" y="1007"/>
                  <a:ext cx="2288" cy="2285"/>
                </a:xfrm>
                <a:custGeom>
                  <a:avLst/>
                  <a:gdLst>
                    <a:gd name="T0" fmla="*/ 2250 w 2288"/>
                    <a:gd name="T1" fmla="*/ 2269 h 2285"/>
                    <a:gd name="T2" fmla="*/ 2274 w 2288"/>
                    <a:gd name="T3" fmla="*/ 2269 h 2285"/>
                    <a:gd name="T4" fmla="*/ 2288 w 2288"/>
                    <a:gd name="T5" fmla="*/ 2285 h 2285"/>
                    <a:gd name="T6" fmla="*/ 2266 w 2288"/>
                    <a:gd name="T7" fmla="*/ 2285 h 2285"/>
                    <a:gd name="T8" fmla="*/ 2250 w 2288"/>
                    <a:gd name="T9" fmla="*/ 2269 h 2285"/>
                    <a:gd name="T10" fmla="*/ 5 w 2288"/>
                    <a:gd name="T11" fmla="*/ 0 h 2285"/>
                    <a:gd name="T12" fmla="*/ 16 w 2288"/>
                    <a:gd name="T13" fmla="*/ 12 h 2285"/>
                    <a:gd name="T14" fmla="*/ 14 w 2288"/>
                    <a:gd name="T15" fmla="*/ 21 h 2285"/>
                    <a:gd name="T16" fmla="*/ 12 w 2288"/>
                    <a:gd name="T17" fmla="*/ 32 h 2285"/>
                    <a:gd name="T18" fmla="*/ 0 w 2288"/>
                    <a:gd name="T19" fmla="*/ 19 h 2285"/>
                    <a:gd name="T20" fmla="*/ 5 w 2288"/>
                    <a:gd name="T21" fmla="*/ 0 h 2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88" h="2285">
                      <a:moveTo>
                        <a:pt x="2250" y="2269"/>
                      </a:moveTo>
                      <a:lnTo>
                        <a:pt x="2274" y="2269"/>
                      </a:lnTo>
                      <a:lnTo>
                        <a:pt x="2288" y="2285"/>
                      </a:lnTo>
                      <a:lnTo>
                        <a:pt x="2266" y="2285"/>
                      </a:lnTo>
                      <a:lnTo>
                        <a:pt x="2250" y="2269"/>
                      </a:lnTo>
                      <a:close/>
                      <a:moveTo>
                        <a:pt x="5" y="0"/>
                      </a:moveTo>
                      <a:lnTo>
                        <a:pt x="16" y="12"/>
                      </a:lnTo>
                      <a:lnTo>
                        <a:pt x="14" y="21"/>
                      </a:lnTo>
                      <a:lnTo>
                        <a:pt x="12" y="32"/>
                      </a:lnTo>
                      <a:lnTo>
                        <a:pt x="0" y="1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4A5C60"/>
                </a:solidFill>
                <a:ln w="0">
                  <a:solidFill>
                    <a:srgbClr val="4A5C6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31" name="Freeform 324"/>
                <p:cNvSpPr>
                  <a:spLocks noEditPoints="1"/>
                </p:cNvSpPr>
                <p:nvPr/>
              </p:nvSpPr>
              <p:spPr bwMode="auto">
                <a:xfrm>
                  <a:off x="2028" y="990"/>
                  <a:ext cx="2306" cy="2302"/>
                </a:xfrm>
                <a:custGeom>
                  <a:avLst/>
                  <a:gdLst>
                    <a:gd name="T0" fmla="*/ 2269 w 2306"/>
                    <a:gd name="T1" fmla="*/ 2286 h 2302"/>
                    <a:gd name="T2" fmla="*/ 2292 w 2306"/>
                    <a:gd name="T3" fmla="*/ 2286 h 2302"/>
                    <a:gd name="T4" fmla="*/ 2306 w 2306"/>
                    <a:gd name="T5" fmla="*/ 2302 h 2302"/>
                    <a:gd name="T6" fmla="*/ 2283 w 2306"/>
                    <a:gd name="T7" fmla="*/ 2302 h 2302"/>
                    <a:gd name="T8" fmla="*/ 2269 w 2306"/>
                    <a:gd name="T9" fmla="*/ 2286 h 2302"/>
                    <a:gd name="T10" fmla="*/ 4 w 2306"/>
                    <a:gd name="T11" fmla="*/ 0 h 2302"/>
                    <a:gd name="T12" fmla="*/ 16 w 2306"/>
                    <a:gd name="T13" fmla="*/ 10 h 2302"/>
                    <a:gd name="T14" fmla="*/ 11 w 2306"/>
                    <a:gd name="T15" fmla="*/ 29 h 2302"/>
                    <a:gd name="T16" fmla="*/ 0 w 2306"/>
                    <a:gd name="T17" fmla="*/ 17 h 2302"/>
                    <a:gd name="T18" fmla="*/ 4 w 2306"/>
                    <a:gd name="T19" fmla="*/ 0 h 2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06" h="2302">
                      <a:moveTo>
                        <a:pt x="2269" y="2286"/>
                      </a:moveTo>
                      <a:lnTo>
                        <a:pt x="2292" y="2286"/>
                      </a:lnTo>
                      <a:lnTo>
                        <a:pt x="2306" y="2302"/>
                      </a:lnTo>
                      <a:lnTo>
                        <a:pt x="2283" y="2302"/>
                      </a:lnTo>
                      <a:lnTo>
                        <a:pt x="2269" y="2286"/>
                      </a:lnTo>
                      <a:close/>
                      <a:moveTo>
                        <a:pt x="4" y="0"/>
                      </a:moveTo>
                      <a:lnTo>
                        <a:pt x="16" y="10"/>
                      </a:lnTo>
                      <a:lnTo>
                        <a:pt x="11" y="29"/>
                      </a:lnTo>
                      <a:lnTo>
                        <a:pt x="0" y="1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4D5E62"/>
                </a:solidFill>
                <a:ln w="0">
                  <a:solidFill>
                    <a:srgbClr val="4D5E6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32" name="Freeform 325"/>
                <p:cNvSpPr>
                  <a:spLocks noEditPoints="1"/>
                </p:cNvSpPr>
                <p:nvPr/>
              </p:nvSpPr>
              <p:spPr bwMode="auto">
                <a:xfrm>
                  <a:off x="2032" y="972"/>
                  <a:ext cx="2325" cy="2320"/>
                </a:xfrm>
                <a:custGeom>
                  <a:avLst/>
                  <a:gdLst>
                    <a:gd name="T0" fmla="*/ 2288 w 2325"/>
                    <a:gd name="T1" fmla="*/ 2304 h 2320"/>
                    <a:gd name="T2" fmla="*/ 2311 w 2325"/>
                    <a:gd name="T3" fmla="*/ 2304 h 2320"/>
                    <a:gd name="T4" fmla="*/ 2325 w 2325"/>
                    <a:gd name="T5" fmla="*/ 2320 h 2320"/>
                    <a:gd name="T6" fmla="*/ 2302 w 2325"/>
                    <a:gd name="T7" fmla="*/ 2320 h 2320"/>
                    <a:gd name="T8" fmla="*/ 2288 w 2325"/>
                    <a:gd name="T9" fmla="*/ 2304 h 2320"/>
                    <a:gd name="T10" fmla="*/ 7 w 2325"/>
                    <a:gd name="T11" fmla="*/ 0 h 2320"/>
                    <a:gd name="T12" fmla="*/ 17 w 2325"/>
                    <a:gd name="T13" fmla="*/ 11 h 2320"/>
                    <a:gd name="T14" fmla="*/ 12 w 2325"/>
                    <a:gd name="T15" fmla="*/ 28 h 2320"/>
                    <a:gd name="T16" fmla="*/ 0 w 2325"/>
                    <a:gd name="T17" fmla="*/ 18 h 2320"/>
                    <a:gd name="T18" fmla="*/ 1 w 2325"/>
                    <a:gd name="T19" fmla="*/ 12 h 2320"/>
                    <a:gd name="T20" fmla="*/ 7 w 2325"/>
                    <a:gd name="T21" fmla="*/ 0 h 2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25" h="2320">
                      <a:moveTo>
                        <a:pt x="2288" y="2304"/>
                      </a:moveTo>
                      <a:lnTo>
                        <a:pt x="2311" y="2304"/>
                      </a:lnTo>
                      <a:lnTo>
                        <a:pt x="2325" y="2320"/>
                      </a:lnTo>
                      <a:lnTo>
                        <a:pt x="2302" y="2320"/>
                      </a:lnTo>
                      <a:lnTo>
                        <a:pt x="2288" y="2304"/>
                      </a:lnTo>
                      <a:close/>
                      <a:moveTo>
                        <a:pt x="7" y="0"/>
                      </a:moveTo>
                      <a:lnTo>
                        <a:pt x="17" y="11"/>
                      </a:lnTo>
                      <a:lnTo>
                        <a:pt x="12" y="28"/>
                      </a:lnTo>
                      <a:lnTo>
                        <a:pt x="0" y="18"/>
                      </a:lnTo>
                      <a:lnTo>
                        <a:pt x="1" y="1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4E6064"/>
                </a:solidFill>
                <a:ln w="0">
                  <a:solidFill>
                    <a:srgbClr val="4E606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33" name="Freeform 326"/>
                <p:cNvSpPr>
                  <a:spLocks noEditPoints="1"/>
                </p:cNvSpPr>
                <p:nvPr/>
              </p:nvSpPr>
              <p:spPr bwMode="auto">
                <a:xfrm>
                  <a:off x="2039" y="957"/>
                  <a:ext cx="2340" cy="2335"/>
                </a:xfrm>
                <a:custGeom>
                  <a:avLst/>
                  <a:gdLst>
                    <a:gd name="T0" fmla="*/ 2304 w 2340"/>
                    <a:gd name="T1" fmla="*/ 2319 h 2335"/>
                    <a:gd name="T2" fmla="*/ 2326 w 2340"/>
                    <a:gd name="T3" fmla="*/ 2319 h 2335"/>
                    <a:gd name="T4" fmla="*/ 2340 w 2340"/>
                    <a:gd name="T5" fmla="*/ 2335 h 2335"/>
                    <a:gd name="T6" fmla="*/ 2318 w 2340"/>
                    <a:gd name="T7" fmla="*/ 2335 h 2335"/>
                    <a:gd name="T8" fmla="*/ 2304 w 2340"/>
                    <a:gd name="T9" fmla="*/ 2319 h 2335"/>
                    <a:gd name="T10" fmla="*/ 7 w 2340"/>
                    <a:gd name="T11" fmla="*/ 0 h 2335"/>
                    <a:gd name="T12" fmla="*/ 17 w 2340"/>
                    <a:gd name="T13" fmla="*/ 10 h 2335"/>
                    <a:gd name="T14" fmla="*/ 10 w 2340"/>
                    <a:gd name="T15" fmla="*/ 22 h 2335"/>
                    <a:gd name="T16" fmla="*/ 10 w 2340"/>
                    <a:gd name="T17" fmla="*/ 26 h 2335"/>
                    <a:gd name="T18" fmla="*/ 0 w 2340"/>
                    <a:gd name="T19" fmla="*/ 15 h 2335"/>
                    <a:gd name="T20" fmla="*/ 7 w 2340"/>
                    <a:gd name="T21" fmla="*/ 0 h 2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40" h="2335">
                      <a:moveTo>
                        <a:pt x="2304" y="2319"/>
                      </a:moveTo>
                      <a:lnTo>
                        <a:pt x="2326" y="2319"/>
                      </a:lnTo>
                      <a:lnTo>
                        <a:pt x="2340" y="2335"/>
                      </a:lnTo>
                      <a:lnTo>
                        <a:pt x="2318" y="2335"/>
                      </a:lnTo>
                      <a:lnTo>
                        <a:pt x="2304" y="2319"/>
                      </a:lnTo>
                      <a:close/>
                      <a:moveTo>
                        <a:pt x="7" y="0"/>
                      </a:moveTo>
                      <a:lnTo>
                        <a:pt x="17" y="10"/>
                      </a:lnTo>
                      <a:lnTo>
                        <a:pt x="10" y="22"/>
                      </a:lnTo>
                      <a:lnTo>
                        <a:pt x="10" y="26"/>
                      </a:lnTo>
                      <a:lnTo>
                        <a:pt x="0" y="1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506266"/>
                </a:solidFill>
                <a:ln w="0">
                  <a:solidFill>
                    <a:srgbClr val="50626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34" name="Freeform 327"/>
                <p:cNvSpPr>
                  <a:spLocks noEditPoints="1"/>
                </p:cNvSpPr>
                <p:nvPr/>
              </p:nvSpPr>
              <p:spPr bwMode="auto">
                <a:xfrm>
                  <a:off x="2046" y="941"/>
                  <a:ext cx="2358" cy="2351"/>
                </a:xfrm>
                <a:custGeom>
                  <a:avLst/>
                  <a:gdLst>
                    <a:gd name="T0" fmla="*/ 2319 w 2358"/>
                    <a:gd name="T1" fmla="*/ 2335 h 2351"/>
                    <a:gd name="T2" fmla="*/ 2342 w 2358"/>
                    <a:gd name="T3" fmla="*/ 2335 h 2351"/>
                    <a:gd name="T4" fmla="*/ 2358 w 2358"/>
                    <a:gd name="T5" fmla="*/ 2351 h 2351"/>
                    <a:gd name="T6" fmla="*/ 2333 w 2358"/>
                    <a:gd name="T7" fmla="*/ 2351 h 2351"/>
                    <a:gd name="T8" fmla="*/ 2319 w 2358"/>
                    <a:gd name="T9" fmla="*/ 2335 h 2351"/>
                    <a:gd name="T10" fmla="*/ 7 w 2358"/>
                    <a:gd name="T11" fmla="*/ 0 h 2351"/>
                    <a:gd name="T12" fmla="*/ 17 w 2358"/>
                    <a:gd name="T13" fmla="*/ 10 h 2351"/>
                    <a:gd name="T14" fmla="*/ 10 w 2358"/>
                    <a:gd name="T15" fmla="*/ 26 h 2351"/>
                    <a:gd name="T16" fmla="*/ 0 w 2358"/>
                    <a:gd name="T17" fmla="*/ 16 h 2351"/>
                    <a:gd name="T18" fmla="*/ 7 w 2358"/>
                    <a:gd name="T19" fmla="*/ 0 h 2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58" h="2351">
                      <a:moveTo>
                        <a:pt x="2319" y="2335"/>
                      </a:moveTo>
                      <a:lnTo>
                        <a:pt x="2342" y="2335"/>
                      </a:lnTo>
                      <a:lnTo>
                        <a:pt x="2358" y="2351"/>
                      </a:lnTo>
                      <a:lnTo>
                        <a:pt x="2333" y="2351"/>
                      </a:lnTo>
                      <a:lnTo>
                        <a:pt x="2319" y="2335"/>
                      </a:lnTo>
                      <a:close/>
                      <a:moveTo>
                        <a:pt x="7" y="0"/>
                      </a:moveTo>
                      <a:lnTo>
                        <a:pt x="17" y="10"/>
                      </a:lnTo>
                      <a:lnTo>
                        <a:pt x="10" y="26"/>
                      </a:lnTo>
                      <a:lnTo>
                        <a:pt x="0" y="16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526467"/>
                </a:solidFill>
                <a:ln w="0">
                  <a:solidFill>
                    <a:srgbClr val="52646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35" name="Freeform 328"/>
                <p:cNvSpPr>
                  <a:spLocks noEditPoints="1"/>
                </p:cNvSpPr>
                <p:nvPr/>
              </p:nvSpPr>
              <p:spPr bwMode="auto">
                <a:xfrm>
                  <a:off x="2053" y="927"/>
                  <a:ext cx="2373" cy="2365"/>
                </a:xfrm>
                <a:custGeom>
                  <a:avLst/>
                  <a:gdLst>
                    <a:gd name="T0" fmla="*/ 2335 w 2373"/>
                    <a:gd name="T1" fmla="*/ 2349 h 2365"/>
                    <a:gd name="T2" fmla="*/ 2358 w 2373"/>
                    <a:gd name="T3" fmla="*/ 2349 h 2365"/>
                    <a:gd name="T4" fmla="*/ 2373 w 2373"/>
                    <a:gd name="T5" fmla="*/ 2365 h 2365"/>
                    <a:gd name="T6" fmla="*/ 2351 w 2373"/>
                    <a:gd name="T7" fmla="*/ 2365 h 2365"/>
                    <a:gd name="T8" fmla="*/ 2335 w 2373"/>
                    <a:gd name="T9" fmla="*/ 2349 h 2365"/>
                    <a:gd name="T10" fmla="*/ 8 w 2373"/>
                    <a:gd name="T11" fmla="*/ 0 h 2365"/>
                    <a:gd name="T12" fmla="*/ 17 w 2373"/>
                    <a:gd name="T13" fmla="*/ 9 h 2365"/>
                    <a:gd name="T14" fmla="*/ 10 w 2373"/>
                    <a:gd name="T15" fmla="*/ 24 h 2365"/>
                    <a:gd name="T16" fmla="*/ 0 w 2373"/>
                    <a:gd name="T17" fmla="*/ 14 h 2365"/>
                    <a:gd name="T18" fmla="*/ 0 w 2373"/>
                    <a:gd name="T19" fmla="*/ 14 h 2365"/>
                    <a:gd name="T20" fmla="*/ 8 w 2373"/>
                    <a:gd name="T21" fmla="*/ 0 h 2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73" h="2365">
                      <a:moveTo>
                        <a:pt x="2335" y="2349"/>
                      </a:moveTo>
                      <a:lnTo>
                        <a:pt x="2358" y="2349"/>
                      </a:lnTo>
                      <a:lnTo>
                        <a:pt x="2373" y="2365"/>
                      </a:lnTo>
                      <a:lnTo>
                        <a:pt x="2351" y="2365"/>
                      </a:lnTo>
                      <a:lnTo>
                        <a:pt x="2335" y="2349"/>
                      </a:lnTo>
                      <a:close/>
                      <a:moveTo>
                        <a:pt x="8" y="0"/>
                      </a:moveTo>
                      <a:lnTo>
                        <a:pt x="17" y="9"/>
                      </a:lnTo>
                      <a:lnTo>
                        <a:pt x="10" y="2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536569"/>
                </a:solidFill>
                <a:ln w="0">
                  <a:solidFill>
                    <a:srgbClr val="53656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36" name="Freeform 329"/>
                <p:cNvSpPr>
                  <a:spLocks noEditPoints="1"/>
                </p:cNvSpPr>
                <p:nvPr/>
              </p:nvSpPr>
              <p:spPr bwMode="auto">
                <a:xfrm>
                  <a:off x="2061" y="913"/>
                  <a:ext cx="2388" cy="2379"/>
                </a:xfrm>
                <a:custGeom>
                  <a:avLst/>
                  <a:gdLst>
                    <a:gd name="T0" fmla="*/ 2350 w 2388"/>
                    <a:gd name="T1" fmla="*/ 2363 h 2379"/>
                    <a:gd name="T2" fmla="*/ 2372 w 2388"/>
                    <a:gd name="T3" fmla="*/ 2363 h 2379"/>
                    <a:gd name="T4" fmla="*/ 2388 w 2388"/>
                    <a:gd name="T5" fmla="*/ 2379 h 2379"/>
                    <a:gd name="T6" fmla="*/ 2365 w 2388"/>
                    <a:gd name="T7" fmla="*/ 2379 h 2379"/>
                    <a:gd name="T8" fmla="*/ 2350 w 2388"/>
                    <a:gd name="T9" fmla="*/ 2363 h 2379"/>
                    <a:gd name="T10" fmla="*/ 9 w 2388"/>
                    <a:gd name="T11" fmla="*/ 0 h 2379"/>
                    <a:gd name="T12" fmla="*/ 18 w 2388"/>
                    <a:gd name="T13" fmla="*/ 9 h 2379"/>
                    <a:gd name="T14" fmla="*/ 11 w 2388"/>
                    <a:gd name="T15" fmla="*/ 21 h 2379"/>
                    <a:gd name="T16" fmla="*/ 9 w 2388"/>
                    <a:gd name="T17" fmla="*/ 23 h 2379"/>
                    <a:gd name="T18" fmla="*/ 0 w 2388"/>
                    <a:gd name="T19" fmla="*/ 14 h 2379"/>
                    <a:gd name="T20" fmla="*/ 9 w 2388"/>
                    <a:gd name="T21" fmla="*/ 0 h 2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88" h="2379">
                      <a:moveTo>
                        <a:pt x="2350" y="2363"/>
                      </a:moveTo>
                      <a:lnTo>
                        <a:pt x="2372" y="2363"/>
                      </a:lnTo>
                      <a:lnTo>
                        <a:pt x="2388" y="2379"/>
                      </a:lnTo>
                      <a:lnTo>
                        <a:pt x="2365" y="2379"/>
                      </a:lnTo>
                      <a:lnTo>
                        <a:pt x="2350" y="2363"/>
                      </a:lnTo>
                      <a:close/>
                      <a:moveTo>
                        <a:pt x="9" y="0"/>
                      </a:moveTo>
                      <a:lnTo>
                        <a:pt x="18" y="9"/>
                      </a:lnTo>
                      <a:lnTo>
                        <a:pt x="11" y="21"/>
                      </a:lnTo>
                      <a:lnTo>
                        <a:pt x="9" y="23"/>
                      </a:lnTo>
                      <a:lnTo>
                        <a:pt x="0" y="1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55676A"/>
                </a:solidFill>
                <a:ln w="0">
                  <a:solidFill>
                    <a:srgbClr val="55676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37" name="Freeform 330"/>
                <p:cNvSpPr>
                  <a:spLocks noEditPoints="1"/>
                </p:cNvSpPr>
                <p:nvPr/>
              </p:nvSpPr>
              <p:spPr bwMode="auto">
                <a:xfrm>
                  <a:off x="2070" y="899"/>
                  <a:ext cx="2402" cy="2393"/>
                </a:xfrm>
                <a:custGeom>
                  <a:avLst/>
                  <a:gdLst>
                    <a:gd name="T0" fmla="*/ 2363 w 2402"/>
                    <a:gd name="T1" fmla="*/ 2377 h 2393"/>
                    <a:gd name="T2" fmla="*/ 2388 w 2402"/>
                    <a:gd name="T3" fmla="*/ 2377 h 2393"/>
                    <a:gd name="T4" fmla="*/ 2402 w 2402"/>
                    <a:gd name="T5" fmla="*/ 2393 h 2393"/>
                    <a:gd name="T6" fmla="*/ 2379 w 2402"/>
                    <a:gd name="T7" fmla="*/ 2393 h 2393"/>
                    <a:gd name="T8" fmla="*/ 2363 w 2402"/>
                    <a:gd name="T9" fmla="*/ 2377 h 2393"/>
                    <a:gd name="T10" fmla="*/ 9 w 2402"/>
                    <a:gd name="T11" fmla="*/ 0 h 2393"/>
                    <a:gd name="T12" fmla="*/ 19 w 2402"/>
                    <a:gd name="T13" fmla="*/ 9 h 2393"/>
                    <a:gd name="T14" fmla="*/ 9 w 2402"/>
                    <a:gd name="T15" fmla="*/ 23 h 2393"/>
                    <a:gd name="T16" fmla="*/ 0 w 2402"/>
                    <a:gd name="T17" fmla="*/ 14 h 2393"/>
                    <a:gd name="T18" fmla="*/ 9 w 2402"/>
                    <a:gd name="T19" fmla="*/ 0 h 2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02" h="2393">
                      <a:moveTo>
                        <a:pt x="2363" y="2377"/>
                      </a:moveTo>
                      <a:lnTo>
                        <a:pt x="2388" y="2377"/>
                      </a:lnTo>
                      <a:lnTo>
                        <a:pt x="2402" y="2393"/>
                      </a:lnTo>
                      <a:lnTo>
                        <a:pt x="2379" y="2393"/>
                      </a:lnTo>
                      <a:lnTo>
                        <a:pt x="2363" y="2377"/>
                      </a:lnTo>
                      <a:close/>
                      <a:moveTo>
                        <a:pt x="9" y="0"/>
                      </a:moveTo>
                      <a:lnTo>
                        <a:pt x="19" y="9"/>
                      </a:lnTo>
                      <a:lnTo>
                        <a:pt x="9" y="23"/>
                      </a:lnTo>
                      <a:lnTo>
                        <a:pt x="0" y="1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57696C"/>
                </a:solidFill>
                <a:ln w="0">
                  <a:solidFill>
                    <a:srgbClr val="57696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38" name="Freeform 331"/>
                <p:cNvSpPr>
                  <a:spLocks noEditPoints="1"/>
                </p:cNvSpPr>
                <p:nvPr/>
              </p:nvSpPr>
              <p:spPr bwMode="auto">
                <a:xfrm>
                  <a:off x="2079" y="885"/>
                  <a:ext cx="2416" cy="2407"/>
                </a:xfrm>
                <a:custGeom>
                  <a:avLst/>
                  <a:gdLst>
                    <a:gd name="T0" fmla="*/ 2379 w 2416"/>
                    <a:gd name="T1" fmla="*/ 2391 h 2407"/>
                    <a:gd name="T2" fmla="*/ 2402 w 2416"/>
                    <a:gd name="T3" fmla="*/ 2391 h 2407"/>
                    <a:gd name="T4" fmla="*/ 2416 w 2416"/>
                    <a:gd name="T5" fmla="*/ 2407 h 2407"/>
                    <a:gd name="T6" fmla="*/ 2393 w 2416"/>
                    <a:gd name="T7" fmla="*/ 2407 h 2407"/>
                    <a:gd name="T8" fmla="*/ 2379 w 2416"/>
                    <a:gd name="T9" fmla="*/ 2391 h 2407"/>
                    <a:gd name="T10" fmla="*/ 10 w 2416"/>
                    <a:gd name="T11" fmla="*/ 0 h 2407"/>
                    <a:gd name="T12" fmla="*/ 19 w 2416"/>
                    <a:gd name="T13" fmla="*/ 10 h 2407"/>
                    <a:gd name="T14" fmla="*/ 10 w 2416"/>
                    <a:gd name="T15" fmla="*/ 23 h 2407"/>
                    <a:gd name="T16" fmla="*/ 0 w 2416"/>
                    <a:gd name="T17" fmla="*/ 14 h 2407"/>
                    <a:gd name="T18" fmla="*/ 3 w 2416"/>
                    <a:gd name="T19" fmla="*/ 9 h 2407"/>
                    <a:gd name="T20" fmla="*/ 10 w 2416"/>
                    <a:gd name="T21" fmla="*/ 0 h 2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16" h="2407">
                      <a:moveTo>
                        <a:pt x="2379" y="2391"/>
                      </a:moveTo>
                      <a:lnTo>
                        <a:pt x="2402" y="2391"/>
                      </a:lnTo>
                      <a:lnTo>
                        <a:pt x="2416" y="2407"/>
                      </a:lnTo>
                      <a:lnTo>
                        <a:pt x="2393" y="2407"/>
                      </a:lnTo>
                      <a:lnTo>
                        <a:pt x="2379" y="2391"/>
                      </a:lnTo>
                      <a:close/>
                      <a:moveTo>
                        <a:pt x="10" y="0"/>
                      </a:moveTo>
                      <a:lnTo>
                        <a:pt x="19" y="10"/>
                      </a:lnTo>
                      <a:lnTo>
                        <a:pt x="10" y="23"/>
                      </a:lnTo>
                      <a:lnTo>
                        <a:pt x="0" y="14"/>
                      </a:lnTo>
                      <a:lnTo>
                        <a:pt x="3" y="9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596B6E"/>
                </a:solidFill>
                <a:ln w="0">
                  <a:solidFill>
                    <a:srgbClr val="596B6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39" name="Freeform 332"/>
                <p:cNvSpPr>
                  <a:spLocks noEditPoints="1"/>
                </p:cNvSpPr>
                <p:nvPr/>
              </p:nvSpPr>
              <p:spPr bwMode="auto">
                <a:xfrm>
                  <a:off x="2089" y="874"/>
                  <a:ext cx="2428" cy="2418"/>
                </a:xfrm>
                <a:custGeom>
                  <a:avLst/>
                  <a:gdLst>
                    <a:gd name="T0" fmla="*/ 2392 w 2428"/>
                    <a:gd name="T1" fmla="*/ 2402 h 2418"/>
                    <a:gd name="T2" fmla="*/ 2414 w 2428"/>
                    <a:gd name="T3" fmla="*/ 2402 h 2418"/>
                    <a:gd name="T4" fmla="*/ 2428 w 2428"/>
                    <a:gd name="T5" fmla="*/ 2418 h 2418"/>
                    <a:gd name="T6" fmla="*/ 2406 w 2428"/>
                    <a:gd name="T7" fmla="*/ 2418 h 2418"/>
                    <a:gd name="T8" fmla="*/ 2392 w 2428"/>
                    <a:gd name="T9" fmla="*/ 2402 h 2418"/>
                    <a:gd name="T10" fmla="*/ 11 w 2428"/>
                    <a:gd name="T11" fmla="*/ 0 h 2418"/>
                    <a:gd name="T12" fmla="*/ 21 w 2428"/>
                    <a:gd name="T13" fmla="*/ 9 h 2418"/>
                    <a:gd name="T14" fmla="*/ 11 w 2428"/>
                    <a:gd name="T15" fmla="*/ 18 h 2418"/>
                    <a:gd name="T16" fmla="*/ 9 w 2428"/>
                    <a:gd name="T17" fmla="*/ 21 h 2418"/>
                    <a:gd name="T18" fmla="*/ 0 w 2428"/>
                    <a:gd name="T19" fmla="*/ 11 h 2418"/>
                    <a:gd name="T20" fmla="*/ 11 w 2428"/>
                    <a:gd name="T21" fmla="*/ 0 h 2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28" h="2418">
                      <a:moveTo>
                        <a:pt x="2392" y="2402"/>
                      </a:moveTo>
                      <a:lnTo>
                        <a:pt x="2414" y="2402"/>
                      </a:lnTo>
                      <a:lnTo>
                        <a:pt x="2428" y="2418"/>
                      </a:lnTo>
                      <a:lnTo>
                        <a:pt x="2406" y="2418"/>
                      </a:lnTo>
                      <a:lnTo>
                        <a:pt x="2392" y="2402"/>
                      </a:lnTo>
                      <a:close/>
                      <a:moveTo>
                        <a:pt x="11" y="0"/>
                      </a:moveTo>
                      <a:lnTo>
                        <a:pt x="21" y="9"/>
                      </a:lnTo>
                      <a:lnTo>
                        <a:pt x="11" y="18"/>
                      </a:lnTo>
                      <a:lnTo>
                        <a:pt x="9" y="21"/>
                      </a:lnTo>
                      <a:lnTo>
                        <a:pt x="0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5A6C6F"/>
                </a:solidFill>
                <a:ln w="0">
                  <a:solidFill>
                    <a:srgbClr val="5A6C6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40" name="Freeform 333"/>
                <p:cNvSpPr>
                  <a:spLocks noEditPoints="1"/>
                </p:cNvSpPr>
                <p:nvPr/>
              </p:nvSpPr>
              <p:spPr bwMode="auto">
                <a:xfrm>
                  <a:off x="2100" y="862"/>
                  <a:ext cx="2440" cy="2430"/>
                </a:xfrm>
                <a:custGeom>
                  <a:avLst/>
                  <a:gdLst>
                    <a:gd name="T0" fmla="*/ 2403 w 2440"/>
                    <a:gd name="T1" fmla="*/ 2414 h 2430"/>
                    <a:gd name="T2" fmla="*/ 2426 w 2440"/>
                    <a:gd name="T3" fmla="*/ 2414 h 2430"/>
                    <a:gd name="T4" fmla="*/ 2440 w 2440"/>
                    <a:gd name="T5" fmla="*/ 2430 h 2430"/>
                    <a:gd name="T6" fmla="*/ 2417 w 2440"/>
                    <a:gd name="T7" fmla="*/ 2430 h 2430"/>
                    <a:gd name="T8" fmla="*/ 2403 w 2440"/>
                    <a:gd name="T9" fmla="*/ 2414 h 2430"/>
                    <a:gd name="T10" fmla="*/ 12 w 2440"/>
                    <a:gd name="T11" fmla="*/ 0 h 2430"/>
                    <a:gd name="T12" fmla="*/ 21 w 2440"/>
                    <a:gd name="T13" fmla="*/ 9 h 2430"/>
                    <a:gd name="T14" fmla="*/ 10 w 2440"/>
                    <a:gd name="T15" fmla="*/ 21 h 2430"/>
                    <a:gd name="T16" fmla="*/ 0 w 2440"/>
                    <a:gd name="T17" fmla="*/ 12 h 2430"/>
                    <a:gd name="T18" fmla="*/ 12 w 2440"/>
                    <a:gd name="T19" fmla="*/ 0 h 2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40" h="2430">
                      <a:moveTo>
                        <a:pt x="2403" y="2414"/>
                      </a:moveTo>
                      <a:lnTo>
                        <a:pt x="2426" y="2414"/>
                      </a:lnTo>
                      <a:lnTo>
                        <a:pt x="2440" y="2430"/>
                      </a:lnTo>
                      <a:lnTo>
                        <a:pt x="2417" y="2430"/>
                      </a:lnTo>
                      <a:lnTo>
                        <a:pt x="2403" y="2414"/>
                      </a:lnTo>
                      <a:close/>
                      <a:moveTo>
                        <a:pt x="12" y="0"/>
                      </a:moveTo>
                      <a:lnTo>
                        <a:pt x="21" y="9"/>
                      </a:lnTo>
                      <a:lnTo>
                        <a:pt x="10" y="21"/>
                      </a:lnTo>
                      <a:lnTo>
                        <a:pt x="0" y="12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5C6E71"/>
                </a:solidFill>
                <a:ln w="0">
                  <a:solidFill>
                    <a:srgbClr val="5C6E7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41" name="Freeform 334"/>
                <p:cNvSpPr>
                  <a:spLocks noEditPoints="1"/>
                </p:cNvSpPr>
                <p:nvPr/>
              </p:nvSpPr>
              <p:spPr bwMode="auto">
                <a:xfrm>
                  <a:off x="2112" y="850"/>
                  <a:ext cx="2452" cy="2442"/>
                </a:xfrm>
                <a:custGeom>
                  <a:avLst/>
                  <a:gdLst>
                    <a:gd name="T0" fmla="*/ 2414 w 2452"/>
                    <a:gd name="T1" fmla="*/ 2426 h 2442"/>
                    <a:gd name="T2" fmla="*/ 2437 w 2452"/>
                    <a:gd name="T3" fmla="*/ 2426 h 2442"/>
                    <a:gd name="T4" fmla="*/ 2452 w 2452"/>
                    <a:gd name="T5" fmla="*/ 2442 h 2442"/>
                    <a:gd name="T6" fmla="*/ 2428 w 2452"/>
                    <a:gd name="T7" fmla="*/ 2442 h 2442"/>
                    <a:gd name="T8" fmla="*/ 2414 w 2452"/>
                    <a:gd name="T9" fmla="*/ 2426 h 2442"/>
                    <a:gd name="T10" fmla="*/ 10 w 2452"/>
                    <a:gd name="T11" fmla="*/ 0 h 2442"/>
                    <a:gd name="T12" fmla="*/ 21 w 2452"/>
                    <a:gd name="T13" fmla="*/ 11 h 2442"/>
                    <a:gd name="T14" fmla="*/ 9 w 2452"/>
                    <a:gd name="T15" fmla="*/ 21 h 2442"/>
                    <a:gd name="T16" fmla="*/ 0 w 2452"/>
                    <a:gd name="T17" fmla="*/ 12 h 2442"/>
                    <a:gd name="T18" fmla="*/ 7 w 2452"/>
                    <a:gd name="T19" fmla="*/ 4 h 2442"/>
                    <a:gd name="T20" fmla="*/ 10 w 2452"/>
                    <a:gd name="T21" fmla="*/ 0 h 2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52" h="2442">
                      <a:moveTo>
                        <a:pt x="2414" y="2426"/>
                      </a:moveTo>
                      <a:lnTo>
                        <a:pt x="2437" y="2426"/>
                      </a:lnTo>
                      <a:lnTo>
                        <a:pt x="2452" y="2442"/>
                      </a:lnTo>
                      <a:lnTo>
                        <a:pt x="2428" y="2442"/>
                      </a:lnTo>
                      <a:lnTo>
                        <a:pt x="2414" y="2426"/>
                      </a:lnTo>
                      <a:close/>
                      <a:moveTo>
                        <a:pt x="10" y="0"/>
                      </a:moveTo>
                      <a:lnTo>
                        <a:pt x="21" y="11"/>
                      </a:lnTo>
                      <a:lnTo>
                        <a:pt x="9" y="21"/>
                      </a:lnTo>
                      <a:lnTo>
                        <a:pt x="0" y="12"/>
                      </a:lnTo>
                      <a:lnTo>
                        <a:pt x="7" y="4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5E7073"/>
                </a:solidFill>
                <a:ln w="0">
                  <a:solidFill>
                    <a:srgbClr val="5E707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42" name="Freeform 335"/>
                <p:cNvSpPr>
                  <a:spLocks noEditPoints="1"/>
                </p:cNvSpPr>
                <p:nvPr/>
              </p:nvSpPr>
              <p:spPr bwMode="auto">
                <a:xfrm>
                  <a:off x="2122" y="841"/>
                  <a:ext cx="2465" cy="2451"/>
                </a:xfrm>
                <a:custGeom>
                  <a:avLst/>
                  <a:gdLst>
                    <a:gd name="T0" fmla="*/ 2427 w 2465"/>
                    <a:gd name="T1" fmla="*/ 2435 h 2451"/>
                    <a:gd name="T2" fmla="*/ 2449 w 2465"/>
                    <a:gd name="T3" fmla="*/ 2435 h 2451"/>
                    <a:gd name="T4" fmla="*/ 2465 w 2465"/>
                    <a:gd name="T5" fmla="*/ 2451 h 2451"/>
                    <a:gd name="T6" fmla="*/ 2442 w 2465"/>
                    <a:gd name="T7" fmla="*/ 2451 h 2451"/>
                    <a:gd name="T8" fmla="*/ 2427 w 2465"/>
                    <a:gd name="T9" fmla="*/ 2435 h 2451"/>
                    <a:gd name="T10" fmla="*/ 14 w 2465"/>
                    <a:gd name="T11" fmla="*/ 0 h 2451"/>
                    <a:gd name="T12" fmla="*/ 34 w 2465"/>
                    <a:gd name="T13" fmla="*/ 20 h 2451"/>
                    <a:gd name="T14" fmla="*/ 25 w 2465"/>
                    <a:gd name="T15" fmla="*/ 25 h 2451"/>
                    <a:gd name="T16" fmla="*/ 13 w 2465"/>
                    <a:gd name="T17" fmla="*/ 16 h 2451"/>
                    <a:gd name="T18" fmla="*/ 11 w 2465"/>
                    <a:gd name="T19" fmla="*/ 20 h 2451"/>
                    <a:gd name="T20" fmla="*/ 0 w 2465"/>
                    <a:gd name="T21" fmla="*/ 9 h 2451"/>
                    <a:gd name="T22" fmla="*/ 14 w 2465"/>
                    <a:gd name="T23" fmla="*/ 0 h 24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65" h="2451">
                      <a:moveTo>
                        <a:pt x="2427" y="2435"/>
                      </a:moveTo>
                      <a:lnTo>
                        <a:pt x="2449" y="2435"/>
                      </a:lnTo>
                      <a:lnTo>
                        <a:pt x="2465" y="2451"/>
                      </a:lnTo>
                      <a:lnTo>
                        <a:pt x="2442" y="2451"/>
                      </a:lnTo>
                      <a:lnTo>
                        <a:pt x="2427" y="2435"/>
                      </a:lnTo>
                      <a:close/>
                      <a:moveTo>
                        <a:pt x="14" y="0"/>
                      </a:moveTo>
                      <a:lnTo>
                        <a:pt x="34" y="20"/>
                      </a:lnTo>
                      <a:lnTo>
                        <a:pt x="25" y="25"/>
                      </a:lnTo>
                      <a:lnTo>
                        <a:pt x="13" y="16"/>
                      </a:lnTo>
                      <a:lnTo>
                        <a:pt x="11" y="20"/>
                      </a:lnTo>
                      <a:lnTo>
                        <a:pt x="0" y="9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607275"/>
                </a:solidFill>
                <a:ln w="0">
                  <a:solidFill>
                    <a:srgbClr val="60727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43" name="Freeform 336"/>
                <p:cNvSpPr>
                  <a:spLocks noEditPoints="1"/>
                </p:cNvSpPr>
                <p:nvPr/>
              </p:nvSpPr>
              <p:spPr bwMode="auto">
                <a:xfrm>
                  <a:off x="2136" y="831"/>
                  <a:ext cx="2474" cy="2461"/>
                </a:xfrm>
                <a:custGeom>
                  <a:avLst/>
                  <a:gdLst>
                    <a:gd name="T0" fmla="*/ 2435 w 2474"/>
                    <a:gd name="T1" fmla="*/ 2445 h 2461"/>
                    <a:gd name="T2" fmla="*/ 2460 w 2474"/>
                    <a:gd name="T3" fmla="*/ 2445 h 2461"/>
                    <a:gd name="T4" fmla="*/ 2474 w 2474"/>
                    <a:gd name="T5" fmla="*/ 2461 h 2461"/>
                    <a:gd name="T6" fmla="*/ 2451 w 2474"/>
                    <a:gd name="T7" fmla="*/ 2461 h 2461"/>
                    <a:gd name="T8" fmla="*/ 2435 w 2474"/>
                    <a:gd name="T9" fmla="*/ 2445 h 2461"/>
                    <a:gd name="T10" fmla="*/ 13 w 2474"/>
                    <a:gd name="T11" fmla="*/ 0 h 2461"/>
                    <a:gd name="T12" fmla="*/ 34 w 2474"/>
                    <a:gd name="T13" fmla="*/ 19 h 2461"/>
                    <a:gd name="T14" fmla="*/ 20 w 2474"/>
                    <a:gd name="T15" fmla="*/ 30 h 2461"/>
                    <a:gd name="T16" fmla="*/ 0 w 2474"/>
                    <a:gd name="T17" fmla="*/ 10 h 2461"/>
                    <a:gd name="T18" fmla="*/ 13 w 2474"/>
                    <a:gd name="T19" fmla="*/ 0 h 2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74" h="2461">
                      <a:moveTo>
                        <a:pt x="2435" y="2445"/>
                      </a:moveTo>
                      <a:lnTo>
                        <a:pt x="2460" y="2445"/>
                      </a:lnTo>
                      <a:lnTo>
                        <a:pt x="2474" y="2461"/>
                      </a:lnTo>
                      <a:lnTo>
                        <a:pt x="2451" y="2461"/>
                      </a:lnTo>
                      <a:lnTo>
                        <a:pt x="2435" y="2445"/>
                      </a:lnTo>
                      <a:close/>
                      <a:moveTo>
                        <a:pt x="13" y="0"/>
                      </a:moveTo>
                      <a:lnTo>
                        <a:pt x="34" y="19"/>
                      </a:lnTo>
                      <a:lnTo>
                        <a:pt x="20" y="30"/>
                      </a:lnTo>
                      <a:lnTo>
                        <a:pt x="0" y="1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617376"/>
                </a:solidFill>
                <a:ln w="0">
                  <a:solidFill>
                    <a:srgbClr val="61737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44" name="Freeform 337"/>
                <p:cNvSpPr>
                  <a:spLocks noEditPoints="1"/>
                </p:cNvSpPr>
                <p:nvPr/>
              </p:nvSpPr>
              <p:spPr bwMode="auto">
                <a:xfrm>
                  <a:off x="2149" y="820"/>
                  <a:ext cx="2483" cy="2472"/>
                </a:xfrm>
                <a:custGeom>
                  <a:avLst/>
                  <a:gdLst>
                    <a:gd name="T0" fmla="*/ 2447 w 2483"/>
                    <a:gd name="T1" fmla="*/ 2456 h 2472"/>
                    <a:gd name="T2" fmla="*/ 2469 w 2483"/>
                    <a:gd name="T3" fmla="*/ 2456 h 2472"/>
                    <a:gd name="T4" fmla="*/ 2483 w 2483"/>
                    <a:gd name="T5" fmla="*/ 2472 h 2472"/>
                    <a:gd name="T6" fmla="*/ 2461 w 2483"/>
                    <a:gd name="T7" fmla="*/ 2472 h 2472"/>
                    <a:gd name="T8" fmla="*/ 2447 w 2483"/>
                    <a:gd name="T9" fmla="*/ 2456 h 2472"/>
                    <a:gd name="T10" fmla="*/ 14 w 2483"/>
                    <a:gd name="T11" fmla="*/ 0 h 2472"/>
                    <a:gd name="T12" fmla="*/ 35 w 2483"/>
                    <a:gd name="T13" fmla="*/ 21 h 2472"/>
                    <a:gd name="T14" fmla="*/ 21 w 2483"/>
                    <a:gd name="T15" fmla="*/ 30 h 2472"/>
                    <a:gd name="T16" fmla="*/ 0 w 2483"/>
                    <a:gd name="T17" fmla="*/ 11 h 2472"/>
                    <a:gd name="T18" fmla="*/ 14 w 2483"/>
                    <a:gd name="T19" fmla="*/ 0 h 2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83" h="2472">
                      <a:moveTo>
                        <a:pt x="2447" y="2456"/>
                      </a:moveTo>
                      <a:lnTo>
                        <a:pt x="2469" y="2456"/>
                      </a:lnTo>
                      <a:lnTo>
                        <a:pt x="2483" y="2472"/>
                      </a:lnTo>
                      <a:lnTo>
                        <a:pt x="2461" y="2472"/>
                      </a:lnTo>
                      <a:lnTo>
                        <a:pt x="2447" y="2456"/>
                      </a:lnTo>
                      <a:close/>
                      <a:moveTo>
                        <a:pt x="14" y="0"/>
                      </a:moveTo>
                      <a:lnTo>
                        <a:pt x="35" y="21"/>
                      </a:lnTo>
                      <a:lnTo>
                        <a:pt x="21" y="30"/>
                      </a:lnTo>
                      <a:lnTo>
                        <a:pt x="0" y="1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637578"/>
                </a:solidFill>
                <a:ln w="0">
                  <a:solidFill>
                    <a:srgbClr val="63757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45" name="Freeform 338"/>
                <p:cNvSpPr>
                  <a:spLocks noEditPoints="1"/>
                </p:cNvSpPr>
                <p:nvPr/>
              </p:nvSpPr>
              <p:spPr bwMode="auto">
                <a:xfrm>
                  <a:off x="2163" y="813"/>
                  <a:ext cx="2492" cy="2479"/>
                </a:xfrm>
                <a:custGeom>
                  <a:avLst/>
                  <a:gdLst>
                    <a:gd name="T0" fmla="*/ 2455 w 2492"/>
                    <a:gd name="T1" fmla="*/ 2463 h 2479"/>
                    <a:gd name="T2" fmla="*/ 2478 w 2492"/>
                    <a:gd name="T3" fmla="*/ 2463 h 2479"/>
                    <a:gd name="T4" fmla="*/ 2492 w 2492"/>
                    <a:gd name="T5" fmla="*/ 2479 h 2479"/>
                    <a:gd name="T6" fmla="*/ 2469 w 2492"/>
                    <a:gd name="T7" fmla="*/ 2479 h 2479"/>
                    <a:gd name="T8" fmla="*/ 2455 w 2492"/>
                    <a:gd name="T9" fmla="*/ 2463 h 2479"/>
                    <a:gd name="T10" fmla="*/ 15 w 2492"/>
                    <a:gd name="T11" fmla="*/ 0 h 2479"/>
                    <a:gd name="T12" fmla="*/ 35 w 2492"/>
                    <a:gd name="T13" fmla="*/ 21 h 2479"/>
                    <a:gd name="T14" fmla="*/ 22 w 2492"/>
                    <a:gd name="T15" fmla="*/ 27 h 2479"/>
                    <a:gd name="T16" fmla="*/ 21 w 2492"/>
                    <a:gd name="T17" fmla="*/ 28 h 2479"/>
                    <a:gd name="T18" fmla="*/ 0 w 2492"/>
                    <a:gd name="T19" fmla="*/ 7 h 2479"/>
                    <a:gd name="T20" fmla="*/ 0 w 2492"/>
                    <a:gd name="T21" fmla="*/ 7 h 2479"/>
                    <a:gd name="T22" fmla="*/ 15 w 2492"/>
                    <a:gd name="T23" fmla="*/ 0 h 2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92" h="2479">
                      <a:moveTo>
                        <a:pt x="2455" y="2463"/>
                      </a:moveTo>
                      <a:lnTo>
                        <a:pt x="2478" y="2463"/>
                      </a:lnTo>
                      <a:lnTo>
                        <a:pt x="2492" y="2479"/>
                      </a:lnTo>
                      <a:lnTo>
                        <a:pt x="2469" y="2479"/>
                      </a:lnTo>
                      <a:lnTo>
                        <a:pt x="2455" y="2463"/>
                      </a:lnTo>
                      <a:close/>
                      <a:moveTo>
                        <a:pt x="15" y="0"/>
                      </a:moveTo>
                      <a:lnTo>
                        <a:pt x="35" y="21"/>
                      </a:lnTo>
                      <a:lnTo>
                        <a:pt x="22" y="27"/>
                      </a:lnTo>
                      <a:lnTo>
                        <a:pt x="21" y="28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65777A"/>
                </a:solidFill>
                <a:ln w="0">
                  <a:solidFill>
                    <a:srgbClr val="65777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46" name="Freeform 339"/>
                <p:cNvSpPr>
                  <a:spLocks noEditPoints="1"/>
                </p:cNvSpPr>
                <p:nvPr/>
              </p:nvSpPr>
              <p:spPr bwMode="auto">
                <a:xfrm>
                  <a:off x="2178" y="806"/>
                  <a:ext cx="2500" cy="2486"/>
                </a:xfrm>
                <a:custGeom>
                  <a:avLst/>
                  <a:gdLst>
                    <a:gd name="T0" fmla="*/ 2463 w 2500"/>
                    <a:gd name="T1" fmla="*/ 2470 h 2486"/>
                    <a:gd name="T2" fmla="*/ 2486 w 2500"/>
                    <a:gd name="T3" fmla="*/ 2470 h 2486"/>
                    <a:gd name="T4" fmla="*/ 2500 w 2500"/>
                    <a:gd name="T5" fmla="*/ 2486 h 2486"/>
                    <a:gd name="T6" fmla="*/ 2477 w 2500"/>
                    <a:gd name="T7" fmla="*/ 2486 h 2486"/>
                    <a:gd name="T8" fmla="*/ 2463 w 2500"/>
                    <a:gd name="T9" fmla="*/ 2470 h 2486"/>
                    <a:gd name="T10" fmla="*/ 14 w 2500"/>
                    <a:gd name="T11" fmla="*/ 0 h 2486"/>
                    <a:gd name="T12" fmla="*/ 35 w 2500"/>
                    <a:gd name="T13" fmla="*/ 20 h 2486"/>
                    <a:gd name="T14" fmla="*/ 20 w 2500"/>
                    <a:gd name="T15" fmla="*/ 28 h 2486"/>
                    <a:gd name="T16" fmla="*/ 0 w 2500"/>
                    <a:gd name="T17" fmla="*/ 7 h 2486"/>
                    <a:gd name="T18" fmla="*/ 14 w 2500"/>
                    <a:gd name="T19" fmla="*/ 0 h 2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00" h="2486">
                      <a:moveTo>
                        <a:pt x="2463" y="2470"/>
                      </a:moveTo>
                      <a:lnTo>
                        <a:pt x="2486" y="2470"/>
                      </a:lnTo>
                      <a:lnTo>
                        <a:pt x="2500" y="2486"/>
                      </a:lnTo>
                      <a:lnTo>
                        <a:pt x="2477" y="2486"/>
                      </a:lnTo>
                      <a:lnTo>
                        <a:pt x="2463" y="2470"/>
                      </a:lnTo>
                      <a:close/>
                      <a:moveTo>
                        <a:pt x="14" y="0"/>
                      </a:moveTo>
                      <a:lnTo>
                        <a:pt x="35" y="20"/>
                      </a:lnTo>
                      <a:lnTo>
                        <a:pt x="20" y="28"/>
                      </a:lnTo>
                      <a:lnTo>
                        <a:pt x="0" y="7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66787B"/>
                </a:solidFill>
                <a:ln w="0">
                  <a:solidFill>
                    <a:srgbClr val="66787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47" name="Freeform 340"/>
                <p:cNvSpPr>
                  <a:spLocks noEditPoints="1"/>
                </p:cNvSpPr>
                <p:nvPr/>
              </p:nvSpPr>
              <p:spPr bwMode="auto">
                <a:xfrm>
                  <a:off x="2192" y="798"/>
                  <a:ext cx="2510" cy="2494"/>
                </a:xfrm>
                <a:custGeom>
                  <a:avLst/>
                  <a:gdLst>
                    <a:gd name="T0" fmla="*/ 2472 w 2510"/>
                    <a:gd name="T1" fmla="*/ 2478 h 2494"/>
                    <a:gd name="T2" fmla="*/ 2495 w 2510"/>
                    <a:gd name="T3" fmla="*/ 2478 h 2494"/>
                    <a:gd name="T4" fmla="*/ 2510 w 2510"/>
                    <a:gd name="T5" fmla="*/ 2494 h 2494"/>
                    <a:gd name="T6" fmla="*/ 2486 w 2510"/>
                    <a:gd name="T7" fmla="*/ 2494 h 2494"/>
                    <a:gd name="T8" fmla="*/ 2472 w 2510"/>
                    <a:gd name="T9" fmla="*/ 2478 h 2494"/>
                    <a:gd name="T10" fmla="*/ 16 w 2510"/>
                    <a:gd name="T11" fmla="*/ 0 h 2494"/>
                    <a:gd name="T12" fmla="*/ 37 w 2510"/>
                    <a:gd name="T13" fmla="*/ 21 h 2494"/>
                    <a:gd name="T14" fmla="*/ 37 w 2510"/>
                    <a:gd name="T15" fmla="*/ 21 h 2494"/>
                    <a:gd name="T16" fmla="*/ 21 w 2510"/>
                    <a:gd name="T17" fmla="*/ 28 h 2494"/>
                    <a:gd name="T18" fmla="*/ 0 w 2510"/>
                    <a:gd name="T19" fmla="*/ 8 h 2494"/>
                    <a:gd name="T20" fmla="*/ 16 w 2510"/>
                    <a:gd name="T21" fmla="*/ 0 h 2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10" h="2494">
                      <a:moveTo>
                        <a:pt x="2472" y="2478"/>
                      </a:moveTo>
                      <a:lnTo>
                        <a:pt x="2495" y="2478"/>
                      </a:lnTo>
                      <a:lnTo>
                        <a:pt x="2510" y="2494"/>
                      </a:lnTo>
                      <a:lnTo>
                        <a:pt x="2486" y="2494"/>
                      </a:lnTo>
                      <a:lnTo>
                        <a:pt x="2472" y="2478"/>
                      </a:lnTo>
                      <a:close/>
                      <a:moveTo>
                        <a:pt x="16" y="0"/>
                      </a:moveTo>
                      <a:lnTo>
                        <a:pt x="37" y="21"/>
                      </a:lnTo>
                      <a:lnTo>
                        <a:pt x="37" y="21"/>
                      </a:lnTo>
                      <a:lnTo>
                        <a:pt x="21" y="28"/>
                      </a:lnTo>
                      <a:lnTo>
                        <a:pt x="0" y="8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687A7D"/>
                </a:solidFill>
                <a:ln w="0">
                  <a:solidFill>
                    <a:srgbClr val="687A7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48" name="Freeform 341"/>
                <p:cNvSpPr>
                  <a:spLocks noEditPoints="1"/>
                </p:cNvSpPr>
                <p:nvPr/>
              </p:nvSpPr>
              <p:spPr bwMode="auto">
                <a:xfrm>
                  <a:off x="2208" y="792"/>
                  <a:ext cx="2517" cy="2500"/>
                </a:xfrm>
                <a:custGeom>
                  <a:avLst/>
                  <a:gdLst>
                    <a:gd name="T0" fmla="*/ 2479 w 2517"/>
                    <a:gd name="T1" fmla="*/ 2484 h 2500"/>
                    <a:gd name="T2" fmla="*/ 2501 w 2517"/>
                    <a:gd name="T3" fmla="*/ 2484 h 2500"/>
                    <a:gd name="T4" fmla="*/ 2517 w 2517"/>
                    <a:gd name="T5" fmla="*/ 2500 h 2500"/>
                    <a:gd name="T6" fmla="*/ 2494 w 2517"/>
                    <a:gd name="T7" fmla="*/ 2500 h 2500"/>
                    <a:gd name="T8" fmla="*/ 2479 w 2517"/>
                    <a:gd name="T9" fmla="*/ 2484 h 2500"/>
                    <a:gd name="T10" fmla="*/ 17 w 2517"/>
                    <a:gd name="T11" fmla="*/ 0 h 2500"/>
                    <a:gd name="T12" fmla="*/ 40 w 2517"/>
                    <a:gd name="T13" fmla="*/ 21 h 2500"/>
                    <a:gd name="T14" fmla="*/ 21 w 2517"/>
                    <a:gd name="T15" fmla="*/ 27 h 2500"/>
                    <a:gd name="T16" fmla="*/ 0 w 2517"/>
                    <a:gd name="T17" fmla="*/ 6 h 2500"/>
                    <a:gd name="T18" fmla="*/ 5 w 2517"/>
                    <a:gd name="T19" fmla="*/ 4 h 2500"/>
                    <a:gd name="T20" fmla="*/ 17 w 2517"/>
                    <a:gd name="T21" fmla="*/ 0 h 2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17" h="2500">
                      <a:moveTo>
                        <a:pt x="2479" y="2484"/>
                      </a:moveTo>
                      <a:lnTo>
                        <a:pt x="2501" y="2484"/>
                      </a:lnTo>
                      <a:lnTo>
                        <a:pt x="2517" y="2500"/>
                      </a:lnTo>
                      <a:lnTo>
                        <a:pt x="2494" y="2500"/>
                      </a:lnTo>
                      <a:lnTo>
                        <a:pt x="2479" y="2484"/>
                      </a:lnTo>
                      <a:close/>
                      <a:moveTo>
                        <a:pt x="17" y="0"/>
                      </a:moveTo>
                      <a:lnTo>
                        <a:pt x="40" y="21"/>
                      </a:lnTo>
                      <a:lnTo>
                        <a:pt x="21" y="27"/>
                      </a:lnTo>
                      <a:lnTo>
                        <a:pt x="0" y="6"/>
                      </a:lnTo>
                      <a:lnTo>
                        <a:pt x="5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6A7C7E"/>
                </a:solidFill>
                <a:ln w="0">
                  <a:solidFill>
                    <a:srgbClr val="6A7C7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49" name="Freeform 342"/>
                <p:cNvSpPr>
                  <a:spLocks noEditPoints="1"/>
                </p:cNvSpPr>
                <p:nvPr/>
              </p:nvSpPr>
              <p:spPr bwMode="auto">
                <a:xfrm>
                  <a:off x="2225" y="787"/>
                  <a:ext cx="2523" cy="2505"/>
                </a:xfrm>
                <a:custGeom>
                  <a:avLst/>
                  <a:gdLst>
                    <a:gd name="T0" fmla="*/ 2484 w 2523"/>
                    <a:gd name="T1" fmla="*/ 2489 h 2505"/>
                    <a:gd name="T2" fmla="*/ 2509 w 2523"/>
                    <a:gd name="T3" fmla="*/ 2489 h 2505"/>
                    <a:gd name="T4" fmla="*/ 2523 w 2523"/>
                    <a:gd name="T5" fmla="*/ 2505 h 2505"/>
                    <a:gd name="T6" fmla="*/ 2500 w 2523"/>
                    <a:gd name="T7" fmla="*/ 2505 h 2505"/>
                    <a:gd name="T8" fmla="*/ 2484 w 2523"/>
                    <a:gd name="T9" fmla="*/ 2489 h 2505"/>
                    <a:gd name="T10" fmla="*/ 18 w 2523"/>
                    <a:gd name="T11" fmla="*/ 0 h 2505"/>
                    <a:gd name="T12" fmla="*/ 41 w 2523"/>
                    <a:gd name="T13" fmla="*/ 23 h 2505"/>
                    <a:gd name="T14" fmla="*/ 23 w 2523"/>
                    <a:gd name="T15" fmla="*/ 26 h 2505"/>
                    <a:gd name="T16" fmla="*/ 0 w 2523"/>
                    <a:gd name="T17" fmla="*/ 5 h 2505"/>
                    <a:gd name="T18" fmla="*/ 18 w 2523"/>
                    <a:gd name="T19" fmla="*/ 0 h 25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23" h="2505">
                      <a:moveTo>
                        <a:pt x="2484" y="2489"/>
                      </a:moveTo>
                      <a:lnTo>
                        <a:pt x="2509" y="2489"/>
                      </a:lnTo>
                      <a:lnTo>
                        <a:pt x="2523" y="2505"/>
                      </a:lnTo>
                      <a:lnTo>
                        <a:pt x="2500" y="2505"/>
                      </a:lnTo>
                      <a:lnTo>
                        <a:pt x="2484" y="2489"/>
                      </a:lnTo>
                      <a:close/>
                      <a:moveTo>
                        <a:pt x="18" y="0"/>
                      </a:moveTo>
                      <a:lnTo>
                        <a:pt x="41" y="23"/>
                      </a:lnTo>
                      <a:lnTo>
                        <a:pt x="23" y="26"/>
                      </a:lnTo>
                      <a:lnTo>
                        <a:pt x="0" y="5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6C7E80"/>
                </a:solidFill>
                <a:ln w="0">
                  <a:solidFill>
                    <a:srgbClr val="6C7E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50" name="Freeform 343"/>
                <p:cNvSpPr>
                  <a:spLocks noEditPoints="1"/>
                </p:cNvSpPr>
                <p:nvPr/>
              </p:nvSpPr>
              <p:spPr bwMode="auto">
                <a:xfrm>
                  <a:off x="2243" y="782"/>
                  <a:ext cx="2527" cy="2510"/>
                </a:xfrm>
                <a:custGeom>
                  <a:avLst/>
                  <a:gdLst>
                    <a:gd name="T0" fmla="*/ 2491 w 2527"/>
                    <a:gd name="T1" fmla="*/ 2494 h 2510"/>
                    <a:gd name="T2" fmla="*/ 2513 w 2527"/>
                    <a:gd name="T3" fmla="*/ 2494 h 2510"/>
                    <a:gd name="T4" fmla="*/ 2527 w 2527"/>
                    <a:gd name="T5" fmla="*/ 2510 h 2510"/>
                    <a:gd name="T6" fmla="*/ 2505 w 2527"/>
                    <a:gd name="T7" fmla="*/ 2510 h 2510"/>
                    <a:gd name="T8" fmla="*/ 2491 w 2527"/>
                    <a:gd name="T9" fmla="*/ 2494 h 2510"/>
                    <a:gd name="T10" fmla="*/ 17 w 2527"/>
                    <a:gd name="T11" fmla="*/ 0 h 2510"/>
                    <a:gd name="T12" fmla="*/ 42 w 2527"/>
                    <a:gd name="T13" fmla="*/ 24 h 2510"/>
                    <a:gd name="T14" fmla="*/ 31 w 2527"/>
                    <a:gd name="T15" fmla="*/ 24 h 2510"/>
                    <a:gd name="T16" fmla="*/ 23 w 2527"/>
                    <a:gd name="T17" fmla="*/ 28 h 2510"/>
                    <a:gd name="T18" fmla="*/ 0 w 2527"/>
                    <a:gd name="T19" fmla="*/ 5 h 2510"/>
                    <a:gd name="T20" fmla="*/ 17 w 2527"/>
                    <a:gd name="T21" fmla="*/ 0 h 25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7" h="2510">
                      <a:moveTo>
                        <a:pt x="2491" y="2494"/>
                      </a:moveTo>
                      <a:lnTo>
                        <a:pt x="2513" y="2494"/>
                      </a:lnTo>
                      <a:lnTo>
                        <a:pt x="2527" y="2510"/>
                      </a:lnTo>
                      <a:lnTo>
                        <a:pt x="2505" y="2510"/>
                      </a:lnTo>
                      <a:lnTo>
                        <a:pt x="2491" y="2494"/>
                      </a:lnTo>
                      <a:close/>
                      <a:moveTo>
                        <a:pt x="17" y="0"/>
                      </a:moveTo>
                      <a:lnTo>
                        <a:pt x="42" y="24"/>
                      </a:lnTo>
                      <a:lnTo>
                        <a:pt x="31" y="24"/>
                      </a:lnTo>
                      <a:lnTo>
                        <a:pt x="23" y="28"/>
                      </a:lnTo>
                      <a:lnTo>
                        <a:pt x="0" y="5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6C7E80"/>
                </a:solidFill>
                <a:ln w="0">
                  <a:solidFill>
                    <a:srgbClr val="6C7E8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51" name="Freeform 344"/>
                <p:cNvSpPr>
                  <a:spLocks noEditPoints="1"/>
                </p:cNvSpPr>
                <p:nvPr/>
              </p:nvSpPr>
              <p:spPr bwMode="auto">
                <a:xfrm>
                  <a:off x="2260" y="778"/>
                  <a:ext cx="2533" cy="2514"/>
                </a:xfrm>
                <a:custGeom>
                  <a:avLst/>
                  <a:gdLst>
                    <a:gd name="T0" fmla="*/ 2496 w 2533"/>
                    <a:gd name="T1" fmla="*/ 2498 h 2514"/>
                    <a:gd name="T2" fmla="*/ 2519 w 2533"/>
                    <a:gd name="T3" fmla="*/ 2498 h 2514"/>
                    <a:gd name="T4" fmla="*/ 2533 w 2533"/>
                    <a:gd name="T5" fmla="*/ 2514 h 2514"/>
                    <a:gd name="T6" fmla="*/ 2510 w 2533"/>
                    <a:gd name="T7" fmla="*/ 2514 h 2514"/>
                    <a:gd name="T8" fmla="*/ 2496 w 2533"/>
                    <a:gd name="T9" fmla="*/ 2498 h 2514"/>
                    <a:gd name="T10" fmla="*/ 21 w 2533"/>
                    <a:gd name="T11" fmla="*/ 0 h 2514"/>
                    <a:gd name="T12" fmla="*/ 46 w 2533"/>
                    <a:gd name="T13" fmla="*/ 27 h 2514"/>
                    <a:gd name="T14" fmla="*/ 25 w 2533"/>
                    <a:gd name="T15" fmla="*/ 28 h 2514"/>
                    <a:gd name="T16" fmla="*/ 0 w 2533"/>
                    <a:gd name="T17" fmla="*/ 4 h 2514"/>
                    <a:gd name="T18" fmla="*/ 7 w 2533"/>
                    <a:gd name="T19" fmla="*/ 2 h 2514"/>
                    <a:gd name="T20" fmla="*/ 21 w 2533"/>
                    <a:gd name="T21" fmla="*/ 0 h 2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33" h="2514">
                      <a:moveTo>
                        <a:pt x="2496" y="2498"/>
                      </a:moveTo>
                      <a:lnTo>
                        <a:pt x="2519" y="2498"/>
                      </a:lnTo>
                      <a:lnTo>
                        <a:pt x="2533" y="2514"/>
                      </a:lnTo>
                      <a:lnTo>
                        <a:pt x="2510" y="2514"/>
                      </a:lnTo>
                      <a:lnTo>
                        <a:pt x="2496" y="2498"/>
                      </a:lnTo>
                      <a:close/>
                      <a:moveTo>
                        <a:pt x="21" y="0"/>
                      </a:moveTo>
                      <a:lnTo>
                        <a:pt x="46" y="27"/>
                      </a:lnTo>
                      <a:lnTo>
                        <a:pt x="25" y="28"/>
                      </a:lnTo>
                      <a:lnTo>
                        <a:pt x="0" y="4"/>
                      </a:lnTo>
                      <a:lnTo>
                        <a:pt x="7" y="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6E8082"/>
                </a:solidFill>
                <a:ln w="0">
                  <a:solidFill>
                    <a:srgbClr val="6E808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52" name="Freeform 345"/>
                <p:cNvSpPr>
                  <a:spLocks noEditPoints="1"/>
                </p:cNvSpPr>
                <p:nvPr/>
              </p:nvSpPr>
              <p:spPr bwMode="auto">
                <a:xfrm>
                  <a:off x="2281" y="777"/>
                  <a:ext cx="2535" cy="2515"/>
                </a:xfrm>
                <a:custGeom>
                  <a:avLst/>
                  <a:gdLst>
                    <a:gd name="T0" fmla="*/ 2498 w 2535"/>
                    <a:gd name="T1" fmla="*/ 2499 h 2515"/>
                    <a:gd name="T2" fmla="*/ 2521 w 2535"/>
                    <a:gd name="T3" fmla="*/ 2499 h 2515"/>
                    <a:gd name="T4" fmla="*/ 2535 w 2535"/>
                    <a:gd name="T5" fmla="*/ 2515 h 2515"/>
                    <a:gd name="T6" fmla="*/ 2512 w 2535"/>
                    <a:gd name="T7" fmla="*/ 2515 h 2515"/>
                    <a:gd name="T8" fmla="*/ 2498 w 2535"/>
                    <a:gd name="T9" fmla="*/ 2499 h 2515"/>
                    <a:gd name="T10" fmla="*/ 21 w 2535"/>
                    <a:gd name="T11" fmla="*/ 0 h 2515"/>
                    <a:gd name="T12" fmla="*/ 47 w 2535"/>
                    <a:gd name="T13" fmla="*/ 26 h 2515"/>
                    <a:gd name="T14" fmla="*/ 44 w 2535"/>
                    <a:gd name="T15" fmla="*/ 26 h 2515"/>
                    <a:gd name="T16" fmla="*/ 25 w 2535"/>
                    <a:gd name="T17" fmla="*/ 28 h 2515"/>
                    <a:gd name="T18" fmla="*/ 0 w 2535"/>
                    <a:gd name="T19" fmla="*/ 1 h 2515"/>
                    <a:gd name="T20" fmla="*/ 21 w 2535"/>
                    <a:gd name="T21" fmla="*/ 0 h 2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35" h="2515">
                      <a:moveTo>
                        <a:pt x="2498" y="2499"/>
                      </a:moveTo>
                      <a:lnTo>
                        <a:pt x="2521" y="2499"/>
                      </a:lnTo>
                      <a:lnTo>
                        <a:pt x="2535" y="2515"/>
                      </a:lnTo>
                      <a:lnTo>
                        <a:pt x="2512" y="2515"/>
                      </a:lnTo>
                      <a:lnTo>
                        <a:pt x="2498" y="2499"/>
                      </a:lnTo>
                      <a:close/>
                      <a:moveTo>
                        <a:pt x="21" y="0"/>
                      </a:moveTo>
                      <a:lnTo>
                        <a:pt x="47" y="26"/>
                      </a:lnTo>
                      <a:lnTo>
                        <a:pt x="44" y="26"/>
                      </a:lnTo>
                      <a:lnTo>
                        <a:pt x="25" y="28"/>
                      </a:lnTo>
                      <a:lnTo>
                        <a:pt x="0" y="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6F8284"/>
                </a:solidFill>
                <a:ln w="0">
                  <a:solidFill>
                    <a:srgbClr val="6F828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53" name="Freeform 346"/>
                <p:cNvSpPr>
                  <a:spLocks noEditPoints="1"/>
                </p:cNvSpPr>
                <p:nvPr/>
              </p:nvSpPr>
              <p:spPr bwMode="auto">
                <a:xfrm>
                  <a:off x="2302" y="775"/>
                  <a:ext cx="2538" cy="2517"/>
                </a:xfrm>
                <a:custGeom>
                  <a:avLst/>
                  <a:gdLst>
                    <a:gd name="T0" fmla="*/ 2500 w 2538"/>
                    <a:gd name="T1" fmla="*/ 2501 h 2517"/>
                    <a:gd name="T2" fmla="*/ 2522 w 2538"/>
                    <a:gd name="T3" fmla="*/ 2501 h 2517"/>
                    <a:gd name="T4" fmla="*/ 2538 w 2538"/>
                    <a:gd name="T5" fmla="*/ 2517 h 2517"/>
                    <a:gd name="T6" fmla="*/ 2514 w 2538"/>
                    <a:gd name="T7" fmla="*/ 2517 h 2517"/>
                    <a:gd name="T8" fmla="*/ 2500 w 2538"/>
                    <a:gd name="T9" fmla="*/ 2501 h 2517"/>
                    <a:gd name="T10" fmla="*/ 21 w 2538"/>
                    <a:gd name="T11" fmla="*/ 0 h 2517"/>
                    <a:gd name="T12" fmla="*/ 49 w 2538"/>
                    <a:gd name="T13" fmla="*/ 28 h 2517"/>
                    <a:gd name="T14" fmla="*/ 26 w 2538"/>
                    <a:gd name="T15" fmla="*/ 28 h 2517"/>
                    <a:gd name="T16" fmla="*/ 0 w 2538"/>
                    <a:gd name="T17" fmla="*/ 2 h 2517"/>
                    <a:gd name="T18" fmla="*/ 21 w 2538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38" h="2517">
                      <a:moveTo>
                        <a:pt x="2500" y="2501"/>
                      </a:moveTo>
                      <a:lnTo>
                        <a:pt x="2522" y="2501"/>
                      </a:lnTo>
                      <a:lnTo>
                        <a:pt x="2538" y="2517"/>
                      </a:lnTo>
                      <a:lnTo>
                        <a:pt x="2514" y="2517"/>
                      </a:lnTo>
                      <a:lnTo>
                        <a:pt x="2500" y="2501"/>
                      </a:lnTo>
                      <a:close/>
                      <a:moveTo>
                        <a:pt x="21" y="0"/>
                      </a:moveTo>
                      <a:lnTo>
                        <a:pt x="49" y="28"/>
                      </a:lnTo>
                      <a:lnTo>
                        <a:pt x="26" y="28"/>
                      </a:lnTo>
                      <a:lnTo>
                        <a:pt x="0" y="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718486"/>
                </a:solidFill>
                <a:ln w="0">
                  <a:solidFill>
                    <a:srgbClr val="71848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54" name="Freeform 347"/>
                <p:cNvSpPr>
                  <a:spLocks noEditPoints="1"/>
                </p:cNvSpPr>
                <p:nvPr/>
              </p:nvSpPr>
              <p:spPr bwMode="auto">
                <a:xfrm>
                  <a:off x="2323" y="775"/>
                  <a:ext cx="2540" cy="2517"/>
                </a:xfrm>
                <a:custGeom>
                  <a:avLst/>
                  <a:gdLst>
                    <a:gd name="T0" fmla="*/ 2501 w 2540"/>
                    <a:gd name="T1" fmla="*/ 2501 h 2517"/>
                    <a:gd name="T2" fmla="*/ 2524 w 2540"/>
                    <a:gd name="T3" fmla="*/ 2501 h 2517"/>
                    <a:gd name="T4" fmla="*/ 2540 w 2540"/>
                    <a:gd name="T5" fmla="*/ 2517 h 2517"/>
                    <a:gd name="T6" fmla="*/ 2517 w 2540"/>
                    <a:gd name="T7" fmla="*/ 2517 h 2517"/>
                    <a:gd name="T8" fmla="*/ 2501 w 2540"/>
                    <a:gd name="T9" fmla="*/ 2501 h 2517"/>
                    <a:gd name="T10" fmla="*/ 2 w 2540"/>
                    <a:gd name="T11" fmla="*/ 0 h 2517"/>
                    <a:gd name="T12" fmla="*/ 23 w 2540"/>
                    <a:gd name="T13" fmla="*/ 0 h 2517"/>
                    <a:gd name="T14" fmla="*/ 51 w 2540"/>
                    <a:gd name="T15" fmla="*/ 28 h 2517"/>
                    <a:gd name="T16" fmla="*/ 28 w 2540"/>
                    <a:gd name="T17" fmla="*/ 28 h 2517"/>
                    <a:gd name="T18" fmla="*/ 0 w 2540"/>
                    <a:gd name="T19" fmla="*/ 0 h 2517"/>
                    <a:gd name="T20" fmla="*/ 2 w 2540"/>
                    <a:gd name="T21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40" h="2517">
                      <a:moveTo>
                        <a:pt x="2501" y="2501"/>
                      </a:moveTo>
                      <a:lnTo>
                        <a:pt x="2524" y="2501"/>
                      </a:lnTo>
                      <a:lnTo>
                        <a:pt x="2540" y="2517"/>
                      </a:lnTo>
                      <a:lnTo>
                        <a:pt x="2517" y="2517"/>
                      </a:lnTo>
                      <a:lnTo>
                        <a:pt x="2501" y="2501"/>
                      </a:lnTo>
                      <a:close/>
                      <a:moveTo>
                        <a:pt x="2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728486"/>
                </a:solidFill>
                <a:ln w="0">
                  <a:solidFill>
                    <a:srgbClr val="72848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55" name="Freeform 348"/>
                <p:cNvSpPr>
                  <a:spLocks noEditPoints="1"/>
                </p:cNvSpPr>
                <p:nvPr/>
              </p:nvSpPr>
              <p:spPr bwMode="auto">
                <a:xfrm>
                  <a:off x="2346" y="775"/>
                  <a:ext cx="2540" cy="2517"/>
                </a:xfrm>
                <a:custGeom>
                  <a:avLst/>
                  <a:gdLst>
                    <a:gd name="T0" fmla="*/ 2501 w 2540"/>
                    <a:gd name="T1" fmla="*/ 2501 h 2517"/>
                    <a:gd name="T2" fmla="*/ 2526 w 2540"/>
                    <a:gd name="T3" fmla="*/ 2501 h 2517"/>
                    <a:gd name="T4" fmla="*/ 2540 w 2540"/>
                    <a:gd name="T5" fmla="*/ 2517 h 2517"/>
                    <a:gd name="T6" fmla="*/ 2517 w 2540"/>
                    <a:gd name="T7" fmla="*/ 2517 h 2517"/>
                    <a:gd name="T8" fmla="*/ 2501 w 2540"/>
                    <a:gd name="T9" fmla="*/ 2501 h 2517"/>
                    <a:gd name="T10" fmla="*/ 0 w 2540"/>
                    <a:gd name="T11" fmla="*/ 0 h 2517"/>
                    <a:gd name="T12" fmla="*/ 23 w 2540"/>
                    <a:gd name="T13" fmla="*/ 0 h 2517"/>
                    <a:gd name="T14" fmla="*/ 51 w 2540"/>
                    <a:gd name="T15" fmla="*/ 28 h 2517"/>
                    <a:gd name="T16" fmla="*/ 28 w 2540"/>
                    <a:gd name="T17" fmla="*/ 28 h 2517"/>
                    <a:gd name="T18" fmla="*/ 0 w 2540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40" h="2517">
                      <a:moveTo>
                        <a:pt x="2501" y="2501"/>
                      </a:moveTo>
                      <a:lnTo>
                        <a:pt x="2526" y="2501"/>
                      </a:lnTo>
                      <a:lnTo>
                        <a:pt x="2540" y="2517"/>
                      </a:lnTo>
                      <a:lnTo>
                        <a:pt x="2517" y="2517"/>
                      </a:lnTo>
                      <a:lnTo>
                        <a:pt x="2501" y="250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48688"/>
                </a:solidFill>
                <a:ln w="0">
                  <a:solidFill>
                    <a:srgbClr val="74868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56" name="Freeform 349"/>
                <p:cNvSpPr>
                  <a:spLocks noEditPoints="1"/>
                </p:cNvSpPr>
                <p:nvPr/>
              </p:nvSpPr>
              <p:spPr bwMode="auto">
                <a:xfrm>
                  <a:off x="2369" y="775"/>
                  <a:ext cx="2539" cy="2517"/>
                </a:xfrm>
                <a:custGeom>
                  <a:avLst/>
                  <a:gdLst>
                    <a:gd name="T0" fmla="*/ 2503 w 2539"/>
                    <a:gd name="T1" fmla="*/ 2501 h 2517"/>
                    <a:gd name="T2" fmla="*/ 2525 w 2539"/>
                    <a:gd name="T3" fmla="*/ 2501 h 2517"/>
                    <a:gd name="T4" fmla="*/ 2539 w 2539"/>
                    <a:gd name="T5" fmla="*/ 2517 h 2517"/>
                    <a:gd name="T6" fmla="*/ 2517 w 2539"/>
                    <a:gd name="T7" fmla="*/ 2517 h 2517"/>
                    <a:gd name="T8" fmla="*/ 2503 w 2539"/>
                    <a:gd name="T9" fmla="*/ 2501 h 2517"/>
                    <a:gd name="T10" fmla="*/ 0 w 2539"/>
                    <a:gd name="T11" fmla="*/ 0 h 2517"/>
                    <a:gd name="T12" fmla="*/ 22 w 2539"/>
                    <a:gd name="T13" fmla="*/ 0 h 2517"/>
                    <a:gd name="T14" fmla="*/ 50 w 2539"/>
                    <a:gd name="T15" fmla="*/ 28 h 2517"/>
                    <a:gd name="T16" fmla="*/ 28 w 2539"/>
                    <a:gd name="T17" fmla="*/ 28 h 2517"/>
                    <a:gd name="T18" fmla="*/ 0 w 2539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39" h="2517">
                      <a:moveTo>
                        <a:pt x="2503" y="2501"/>
                      </a:moveTo>
                      <a:lnTo>
                        <a:pt x="2525" y="2501"/>
                      </a:lnTo>
                      <a:lnTo>
                        <a:pt x="2539" y="2517"/>
                      </a:lnTo>
                      <a:lnTo>
                        <a:pt x="2517" y="2517"/>
                      </a:lnTo>
                      <a:lnTo>
                        <a:pt x="2503" y="2501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6878A"/>
                </a:solidFill>
                <a:ln w="0">
                  <a:solidFill>
                    <a:srgbClr val="76878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57" name="Freeform 350"/>
                <p:cNvSpPr>
                  <a:spLocks noEditPoints="1"/>
                </p:cNvSpPr>
                <p:nvPr/>
              </p:nvSpPr>
              <p:spPr bwMode="auto">
                <a:xfrm>
                  <a:off x="2391" y="775"/>
                  <a:ext cx="2540" cy="2517"/>
                </a:xfrm>
                <a:custGeom>
                  <a:avLst/>
                  <a:gdLst>
                    <a:gd name="T0" fmla="*/ 2503 w 2540"/>
                    <a:gd name="T1" fmla="*/ 2501 h 2517"/>
                    <a:gd name="T2" fmla="*/ 2526 w 2540"/>
                    <a:gd name="T3" fmla="*/ 2501 h 2517"/>
                    <a:gd name="T4" fmla="*/ 2540 w 2540"/>
                    <a:gd name="T5" fmla="*/ 2517 h 2517"/>
                    <a:gd name="T6" fmla="*/ 2517 w 2540"/>
                    <a:gd name="T7" fmla="*/ 2517 h 2517"/>
                    <a:gd name="T8" fmla="*/ 2503 w 2540"/>
                    <a:gd name="T9" fmla="*/ 2501 h 2517"/>
                    <a:gd name="T10" fmla="*/ 0 w 2540"/>
                    <a:gd name="T11" fmla="*/ 0 h 2517"/>
                    <a:gd name="T12" fmla="*/ 25 w 2540"/>
                    <a:gd name="T13" fmla="*/ 0 h 2517"/>
                    <a:gd name="T14" fmla="*/ 51 w 2540"/>
                    <a:gd name="T15" fmla="*/ 28 h 2517"/>
                    <a:gd name="T16" fmla="*/ 28 w 2540"/>
                    <a:gd name="T17" fmla="*/ 28 h 2517"/>
                    <a:gd name="T18" fmla="*/ 0 w 2540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40" h="2517">
                      <a:moveTo>
                        <a:pt x="2503" y="2501"/>
                      </a:moveTo>
                      <a:lnTo>
                        <a:pt x="2526" y="2501"/>
                      </a:lnTo>
                      <a:lnTo>
                        <a:pt x="2540" y="2517"/>
                      </a:lnTo>
                      <a:lnTo>
                        <a:pt x="2517" y="2517"/>
                      </a:lnTo>
                      <a:lnTo>
                        <a:pt x="2503" y="2501"/>
                      </a:lnTo>
                      <a:close/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8898C"/>
                </a:solidFill>
                <a:ln w="0">
                  <a:solidFill>
                    <a:srgbClr val="78898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58" name="Freeform 351"/>
                <p:cNvSpPr>
                  <a:spLocks noEditPoints="1"/>
                </p:cNvSpPr>
                <p:nvPr/>
              </p:nvSpPr>
              <p:spPr bwMode="auto">
                <a:xfrm>
                  <a:off x="2416" y="775"/>
                  <a:ext cx="2538" cy="2517"/>
                </a:xfrm>
                <a:custGeom>
                  <a:avLst/>
                  <a:gdLst>
                    <a:gd name="T0" fmla="*/ 2501 w 2538"/>
                    <a:gd name="T1" fmla="*/ 2501 h 2517"/>
                    <a:gd name="T2" fmla="*/ 2524 w 2538"/>
                    <a:gd name="T3" fmla="*/ 2501 h 2517"/>
                    <a:gd name="T4" fmla="*/ 2538 w 2538"/>
                    <a:gd name="T5" fmla="*/ 2517 h 2517"/>
                    <a:gd name="T6" fmla="*/ 2515 w 2538"/>
                    <a:gd name="T7" fmla="*/ 2517 h 2517"/>
                    <a:gd name="T8" fmla="*/ 2501 w 2538"/>
                    <a:gd name="T9" fmla="*/ 2501 h 2517"/>
                    <a:gd name="T10" fmla="*/ 0 w 2538"/>
                    <a:gd name="T11" fmla="*/ 0 h 2517"/>
                    <a:gd name="T12" fmla="*/ 22 w 2538"/>
                    <a:gd name="T13" fmla="*/ 0 h 2517"/>
                    <a:gd name="T14" fmla="*/ 50 w 2538"/>
                    <a:gd name="T15" fmla="*/ 28 h 2517"/>
                    <a:gd name="T16" fmla="*/ 26 w 2538"/>
                    <a:gd name="T17" fmla="*/ 28 h 2517"/>
                    <a:gd name="T18" fmla="*/ 0 w 2538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38" h="2517">
                      <a:moveTo>
                        <a:pt x="2501" y="2501"/>
                      </a:moveTo>
                      <a:lnTo>
                        <a:pt x="2524" y="2501"/>
                      </a:lnTo>
                      <a:lnTo>
                        <a:pt x="2538" y="2517"/>
                      </a:lnTo>
                      <a:lnTo>
                        <a:pt x="2515" y="2517"/>
                      </a:lnTo>
                      <a:lnTo>
                        <a:pt x="2501" y="2501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8898C"/>
                </a:solidFill>
                <a:ln w="0">
                  <a:solidFill>
                    <a:srgbClr val="78898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59" name="Freeform 352"/>
                <p:cNvSpPr>
                  <a:spLocks noEditPoints="1"/>
                </p:cNvSpPr>
                <p:nvPr/>
              </p:nvSpPr>
              <p:spPr bwMode="auto">
                <a:xfrm>
                  <a:off x="2438" y="775"/>
                  <a:ext cx="2540" cy="2517"/>
                </a:xfrm>
                <a:custGeom>
                  <a:avLst/>
                  <a:gdLst>
                    <a:gd name="T0" fmla="*/ 2502 w 2540"/>
                    <a:gd name="T1" fmla="*/ 2501 h 2517"/>
                    <a:gd name="T2" fmla="*/ 2524 w 2540"/>
                    <a:gd name="T3" fmla="*/ 2501 h 2517"/>
                    <a:gd name="T4" fmla="*/ 2540 w 2540"/>
                    <a:gd name="T5" fmla="*/ 2517 h 2517"/>
                    <a:gd name="T6" fmla="*/ 2516 w 2540"/>
                    <a:gd name="T7" fmla="*/ 2517 h 2517"/>
                    <a:gd name="T8" fmla="*/ 2502 w 2540"/>
                    <a:gd name="T9" fmla="*/ 2501 h 2517"/>
                    <a:gd name="T10" fmla="*/ 0 w 2540"/>
                    <a:gd name="T11" fmla="*/ 0 h 2517"/>
                    <a:gd name="T12" fmla="*/ 23 w 2540"/>
                    <a:gd name="T13" fmla="*/ 0 h 2517"/>
                    <a:gd name="T14" fmla="*/ 51 w 2540"/>
                    <a:gd name="T15" fmla="*/ 28 h 2517"/>
                    <a:gd name="T16" fmla="*/ 28 w 2540"/>
                    <a:gd name="T17" fmla="*/ 28 h 2517"/>
                    <a:gd name="T18" fmla="*/ 0 w 2540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40" h="2517">
                      <a:moveTo>
                        <a:pt x="2502" y="2501"/>
                      </a:moveTo>
                      <a:lnTo>
                        <a:pt x="2524" y="2501"/>
                      </a:lnTo>
                      <a:lnTo>
                        <a:pt x="2540" y="2517"/>
                      </a:lnTo>
                      <a:lnTo>
                        <a:pt x="2516" y="2517"/>
                      </a:lnTo>
                      <a:lnTo>
                        <a:pt x="2502" y="250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A8B8E"/>
                </a:solidFill>
                <a:ln w="0">
                  <a:solidFill>
                    <a:srgbClr val="7A8B8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60" name="Freeform 353"/>
                <p:cNvSpPr>
                  <a:spLocks noEditPoints="1"/>
                </p:cNvSpPr>
                <p:nvPr/>
              </p:nvSpPr>
              <p:spPr bwMode="auto">
                <a:xfrm>
                  <a:off x="2461" y="775"/>
                  <a:ext cx="2540" cy="2517"/>
                </a:xfrm>
                <a:custGeom>
                  <a:avLst/>
                  <a:gdLst>
                    <a:gd name="T0" fmla="*/ 2501 w 2540"/>
                    <a:gd name="T1" fmla="*/ 2501 h 2517"/>
                    <a:gd name="T2" fmla="*/ 2524 w 2540"/>
                    <a:gd name="T3" fmla="*/ 2501 h 2517"/>
                    <a:gd name="T4" fmla="*/ 2540 w 2540"/>
                    <a:gd name="T5" fmla="*/ 2517 h 2517"/>
                    <a:gd name="T6" fmla="*/ 2517 w 2540"/>
                    <a:gd name="T7" fmla="*/ 2517 h 2517"/>
                    <a:gd name="T8" fmla="*/ 2501 w 2540"/>
                    <a:gd name="T9" fmla="*/ 2501 h 2517"/>
                    <a:gd name="T10" fmla="*/ 0 w 2540"/>
                    <a:gd name="T11" fmla="*/ 0 h 2517"/>
                    <a:gd name="T12" fmla="*/ 23 w 2540"/>
                    <a:gd name="T13" fmla="*/ 0 h 2517"/>
                    <a:gd name="T14" fmla="*/ 44 w 2540"/>
                    <a:gd name="T15" fmla="*/ 21 h 2517"/>
                    <a:gd name="T16" fmla="*/ 44 w 2540"/>
                    <a:gd name="T17" fmla="*/ 28 h 2517"/>
                    <a:gd name="T18" fmla="*/ 28 w 2540"/>
                    <a:gd name="T19" fmla="*/ 28 h 2517"/>
                    <a:gd name="T20" fmla="*/ 0 w 2540"/>
                    <a:gd name="T21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40" h="2517">
                      <a:moveTo>
                        <a:pt x="2501" y="2501"/>
                      </a:moveTo>
                      <a:lnTo>
                        <a:pt x="2524" y="2501"/>
                      </a:lnTo>
                      <a:lnTo>
                        <a:pt x="2540" y="2517"/>
                      </a:lnTo>
                      <a:lnTo>
                        <a:pt x="2517" y="2517"/>
                      </a:lnTo>
                      <a:lnTo>
                        <a:pt x="2501" y="250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44" y="21"/>
                      </a:lnTo>
                      <a:lnTo>
                        <a:pt x="44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C8D8F"/>
                </a:solidFill>
                <a:ln w="0">
                  <a:solidFill>
                    <a:srgbClr val="7C8D8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61" name="Freeform 354"/>
                <p:cNvSpPr>
                  <a:spLocks noEditPoints="1"/>
                </p:cNvSpPr>
                <p:nvPr/>
              </p:nvSpPr>
              <p:spPr bwMode="auto">
                <a:xfrm>
                  <a:off x="2484" y="775"/>
                  <a:ext cx="2539" cy="2517"/>
                </a:xfrm>
                <a:custGeom>
                  <a:avLst/>
                  <a:gdLst>
                    <a:gd name="T0" fmla="*/ 2501 w 2539"/>
                    <a:gd name="T1" fmla="*/ 2501 h 2517"/>
                    <a:gd name="T2" fmla="*/ 2525 w 2539"/>
                    <a:gd name="T3" fmla="*/ 2501 h 2517"/>
                    <a:gd name="T4" fmla="*/ 2539 w 2539"/>
                    <a:gd name="T5" fmla="*/ 2517 h 2517"/>
                    <a:gd name="T6" fmla="*/ 2517 w 2539"/>
                    <a:gd name="T7" fmla="*/ 2517 h 2517"/>
                    <a:gd name="T8" fmla="*/ 2501 w 2539"/>
                    <a:gd name="T9" fmla="*/ 2501 h 2517"/>
                    <a:gd name="T10" fmla="*/ 0 w 2539"/>
                    <a:gd name="T11" fmla="*/ 0 h 2517"/>
                    <a:gd name="T12" fmla="*/ 21 w 2539"/>
                    <a:gd name="T13" fmla="*/ 0 h 2517"/>
                    <a:gd name="T14" fmla="*/ 21 w 2539"/>
                    <a:gd name="T15" fmla="*/ 21 h 2517"/>
                    <a:gd name="T16" fmla="*/ 0 w 2539"/>
                    <a:gd name="T17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39" h="2517">
                      <a:moveTo>
                        <a:pt x="2501" y="2501"/>
                      </a:moveTo>
                      <a:lnTo>
                        <a:pt x="2525" y="2501"/>
                      </a:lnTo>
                      <a:lnTo>
                        <a:pt x="2539" y="2517"/>
                      </a:lnTo>
                      <a:lnTo>
                        <a:pt x="2517" y="2517"/>
                      </a:lnTo>
                      <a:lnTo>
                        <a:pt x="2501" y="2501"/>
                      </a:lnTo>
                      <a:close/>
                      <a:moveTo>
                        <a:pt x="0" y="0"/>
                      </a:moveTo>
                      <a:lnTo>
                        <a:pt x="21" y="0"/>
                      </a:lnTo>
                      <a:lnTo>
                        <a:pt x="21" y="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E8F91"/>
                </a:solidFill>
                <a:ln w="0">
                  <a:solidFill>
                    <a:srgbClr val="7E8F9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62" name="Freeform 355"/>
                <p:cNvSpPr>
                  <a:spLocks/>
                </p:cNvSpPr>
                <p:nvPr/>
              </p:nvSpPr>
              <p:spPr bwMode="auto">
                <a:xfrm>
                  <a:off x="5009" y="3276"/>
                  <a:ext cx="37" cy="16"/>
                </a:xfrm>
                <a:custGeom>
                  <a:avLst/>
                  <a:gdLst>
                    <a:gd name="T0" fmla="*/ 0 w 37"/>
                    <a:gd name="T1" fmla="*/ 0 h 16"/>
                    <a:gd name="T2" fmla="*/ 23 w 37"/>
                    <a:gd name="T3" fmla="*/ 0 h 16"/>
                    <a:gd name="T4" fmla="*/ 37 w 37"/>
                    <a:gd name="T5" fmla="*/ 16 h 16"/>
                    <a:gd name="T6" fmla="*/ 14 w 37"/>
                    <a:gd name="T7" fmla="*/ 16 h 16"/>
                    <a:gd name="T8" fmla="*/ 0 w 37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6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37" y="16"/>
                      </a:lnTo>
                      <a:lnTo>
                        <a:pt x="14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E9091"/>
                </a:solidFill>
                <a:ln w="0">
                  <a:solidFill>
                    <a:srgbClr val="7E909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63" name="Freeform 356"/>
                <p:cNvSpPr>
                  <a:spLocks/>
                </p:cNvSpPr>
                <p:nvPr/>
              </p:nvSpPr>
              <p:spPr bwMode="auto">
                <a:xfrm>
                  <a:off x="5032" y="3276"/>
                  <a:ext cx="37" cy="16"/>
                </a:xfrm>
                <a:custGeom>
                  <a:avLst/>
                  <a:gdLst>
                    <a:gd name="T0" fmla="*/ 0 w 37"/>
                    <a:gd name="T1" fmla="*/ 0 h 16"/>
                    <a:gd name="T2" fmla="*/ 23 w 37"/>
                    <a:gd name="T3" fmla="*/ 0 h 16"/>
                    <a:gd name="T4" fmla="*/ 37 w 37"/>
                    <a:gd name="T5" fmla="*/ 16 h 16"/>
                    <a:gd name="T6" fmla="*/ 14 w 37"/>
                    <a:gd name="T7" fmla="*/ 16 h 16"/>
                    <a:gd name="T8" fmla="*/ 0 w 37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6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37" y="16"/>
                      </a:lnTo>
                      <a:lnTo>
                        <a:pt x="14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9293"/>
                </a:solidFill>
                <a:ln w="0">
                  <a:solidFill>
                    <a:srgbClr val="80929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64" name="Freeform 357"/>
                <p:cNvSpPr>
                  <a:spLocks/>
                </p:cNvSpPr>
                <p:nvPr/>
              </p:nvSpPr>
              <p:spPr bwMode="auto">
                <a:xfrm>
                  <a:off x="5055" y="3276"/>
                  <a:ext cx="36" cy="16"/>
                </a:xfrm>
                <a:custGeom>
                  <a:avLst/>
                  <a:gdLst>
                    <a:gd name="T0" fmla="*/ 0 w 36"/>
                    <a:gd name="T1" fmla="*/ 0 h 16"/>
                    <a:gd name="T2" fmla="*/ 23 w 36"/>
                    <a:gd name="T3" fmla="*/ 0 h 16"/>
                    <a:gd name="T4" fmla="*/ 36 w 36"/>
                    <a:gd name="T5" fmla="*/ 16 h 16"/>
                    <a:gd name="T6" fmla="*/ 14 w 36"/>
                    <a:gd name="T7" fmla="*/ 16 h 16"/>
                    <a:gd name="T8" fmla="*/ 0 w 3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6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36" y="16"/>
                      </a:lnTo>
                      <a:lnTo>
                        <a:pt x="14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29495"/>
                </a:solidFill>
                <a:ln w="0">
                  <a:solidFill>
                    <a:srgbClr val="82949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65" name="Freeform 358"/>
                <p:cNvSpPr>
                  <a:spLocks/>
                </p:cNvSpPr>
                <p:nvPr/>
              </p:nvSpPr>
              <p:spPr bwMode="auto">
                <a:xfrm>
                  <a:off x="5078" y="3276"/>
                  <a:ext cx="38" cy="16"/>
                </a:xfrm>
                <a:custGeom>
                  <a:avLst/>
                  <a:gdLst>
                    <a:gd name="T0" fmla="*/ 0 w 38"/>
                    <a:gd name="T1" fmla="*/ 0 h 16"/>
                    <a:gd name="T2" fmla="*/ 22 w 38"/>
                    <a:gd name="T3" fmla="*/ 0 h 16"/>
                    <a:gd name="T4" fmla="*/ 38 w 38"/>
                    <a:gd name="T5" fmla="*/ 16 h 16"/>
                    <a:gd name="T6" fmla="*/ 13 w 38"/>
                    <a:gd name="T7" fmla="*/ 16 h 16"/>
                    <a:gd name="T8" fmla="*/ 0 w 38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6"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38" y="16"/>
                      </a:lnTo>
                      <a:lnTo>
                        <a:pt x="13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49697"/>
                </a:solidFill>
                <a:ln w="0">
                  <a:solidFill>
                    <a:srgbClr val="84969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66" name="Freeform 359"/>
                <p:cNvSpPr>
                  <a:spLocks/>
                </p:cNvSpPr>
                <p:nvPr/>
              </p:nvSpPr>
              <p:spPr bwMode="auto">
                <a:xfrm>
                  <a:off x="5100" y="3276"/>
                  <a:ext cx="39" cy="16"/>
                </a:xfrm>
                <a:custGeom>
                  <a:avLst/>
                  <a:gdLst>
                    <a:gd name="T0" fmla="*/ 0 w 39"/>
                    <a:gd name="T1" fmla="*/ 0 h 16"/>
                    <a:gd name="T2" fmla="*/ 23 w 39"/>
                    <a:gd name="T3" fmla="*/ 0 h 16"/>
                    <a:gd name="T4" fmla="*/ 39 w 39"/>
                    <a:gd name="T5" fmla="*/ 16 h 16"/>
                    <a:gd name="T6" fmla="*/ 16 w 39"/>
                    <a:gd name="T7" fmla="*/ 16 h 16"/>
                    <a:gd name="T8" fmla="*/ 0 w 39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16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39" y="16"/>
                      </a:lnTo>
                      <a:lnTo>
                        <a:pt x="16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59697"/>
                </a:solidFill>
                <a:ln w="0">
                  <a:solidFill>
                    <a:srgbClr val="85969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67" name="Freeform 360"/>
                <p:cNvSpPr>
                  <a:spLocks/>
                </p:cNvSpPr>
                <p:nvPr/>
              </p:nvSpPr>
              <p:spPr bwMode="auto">
                <a:xfrm>
                  <a:off x="5123" y="3276"/>
                  <a:ext cx="38" cy="16"/>
                </a:xfrm>
                <a:custGeom>
                  <a:avLst/>
                  <a:gdLst>
                    <a:gd name="T0" fmla="*/ 0 w 38"/>
                    <a:gd name="T1" fmla="*/ 0 h 16"/>
                    <a:gd name="T2" fmla="*/ 24 w 38"/>
                    <a:gd name="T3" fmla="*/ 0 h 16"/>
                    <a:gd name="T4" fmla="*/ 38 w 38"/>
                    <a:gd name="T5" fmla="*/ 16 h 16"/>
                    <a:gd name="T6" fmla="*/ 16 w 38"/>
                    <a:gd name="T7" fmla="*/ 16 h 16"/>
                    <a:gd name="T8" fmla="*/ 0 w 38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6">
                      <a:moveTo>
                        <a:pt x="0" y="0"/>
                      </a:moveTo>
                      <a:lnTo>
                        <a:pt x="24" y="0"/>
                      </a:lnTo>
                      <a:lnTo>
                        <a:pt x="38" y="16"/>
                      </a:lnTo>
                      <a:lnTo>
                        <a:pt x="16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9798"/>
                </a:solidFill>
                <a:ln w="0">
                  <a:solidFill>
                    <a:srgbClr val="86979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68" name="Freeform 361"/>
                <p:cNvSpPr>
                  <a:spLocks noEditPoints="1"/>
                </p:cNvSpPr>
                <p:nvPr/>
              </p:nvSpPr>
              <p:spPr bwMode="auto">
                <a:xfrm>
                  <a:off x="2674" y="782"/>
                  <a:ext cx="2510" cy="2510"/>
                </a:xfrm>
                <a:custGeom>
                  <a:avLst/>
                  <a:gdLst>
                    <a:gd name="T0" fmla="*/ 2473 w 2510"/>
                    <a:gd name="T1" fmla="*/ 2494 h 2510"/>
                    <a:gd name="T2" fmla="*/ 2496 w 2510"/>
                    <a:gd name="T3" fmla="*/ 2494 h 2510"/>
                    <a:gd name="T4" fmla="*/ 2510 w 2510"/>
                    <a:gd name="T5" fmla="*/ 2510 h 2510"/>
                    <a:gd name="T6" fmla="*/ 2487 w 2510"/>
                    <a:gd name="T7" fmla="*/ 2510 h 2510"/>
                    <a:gd name="T8" fmla="*/ 2473 w 2510"/>
                    <a:gd name="T9" fmla="*/ 2494 h 2510"/>
                    <a:gd name="T10" fmla="*/ 0 w 2510"/>
                    <a:gd name="T11" fmla="*/ 0 h 2510"/>
                    <a:gd name="T12" fmla="*/ 21 w 2510"/>
                    <a:gd name="T13" fmla="*/ 21 h 2510"/>
                    <a:gd name="T14" fmla="*/ 0 w 2510"/>
                    <a:gd name="T15" fmla="*/ 21 h 2510"/>
                    <a:gd name="T16" fmla="*/ 0 w 2510"/>
                    <a:gd name="T17" fmla="*/ 0 h 25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10" h="2510">
                      <a:moveTo>
                        <a:pt x="2473" y="2494"/>
                      </a:moveTo>
                      <a:lnTo>
                        <a:pt x="2496" y="2494"/>
                      </a:lnTo>
                      <a:lnTo>
                        <a:pt x="2510" y="2510"/>
                      </a:lnTo>
                      <a:lnTo>
                        <a:pt x="2487" y="2510"/>
                      </a:lnTo>
                      <a:lnTo>
                        <a:pt x="2473" y="2494"/>
                      </a:lnTo>
                      <a:close/>
                      <a:moveTo>
                        <a:pt x="0" y="0"/>
                      </a:moveTo>
                      <a:lnTo>
                        <a:pt x="21" y="21"/>
                      </a:lnTo>
                      <a:lnTo>
                        <a:pt x="0" y="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9899"/>
                </a:solidFill>
                <a:ln w="0">
                  <a:solidFill>
                    <a:srgbClr val="86989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69" name="Freeform 362"/>
                <p:cNvSpPr>
                  <a:spLocks noEditPoints="1"/>
                </p:cNvSpPr>
                <p:nvPr/>
              </p:nvSpPr>
              <p:spPr bwMode="auto">
                <a:xfrm>
                  <a:off x="2674" y="775"/>
                  <a:ext cx="2533" cy="2517"/>
                </a:xfrm>
                <a:custGeom>
                  <a:avLst/>
                  <a:gdLst>
                    <a:gd name="T0" fmla="*/ 2496 w 2533"/>
                    <a:gd name="T1" fmla="*/ 2501 h 2517"/>
                    <a:gd name="T2" fmla="*/ 2519 w 2533"/>
                    <a:gd name="T3" fmla="*/ 2501 h 2517"/>
                    <a:gd name="T4" fmla="*/ 2533 w 2533"/>
                    <a:gd name="T5" fmla="*/ 2517 h 2517"/>
                    <a:gd name="T6" fmla="*/ 2510 w 2533"/>
                    <a:gd name="T7" fmla="*/ 2517 h 2517"/>
                    <a:gd name="T8" fmla="*/ 2496 w 2533"/>
                    <a:gd name="T9" fmla="*/ 2501 h 2517"/>
                    <a:gd name="T10" fmla="*/ 0 w 2533"/>
                    <a:gd name="T11" fmla="*/ 0 h 2517"/>
                    <a:gd name="T12" fmla="*/ 17 w 2533"/>
                    <a:gd name="T13" fmla="*/ 0 h 2517"/>
                    <a:gd name="T14" fmla="*/ 44 w 2533"/>
                    <a:gd name="T15" fmla="*/ 28 h 2517"/>
                    <a:gd name="T16" fmla="*/ 21 w 2533"/>
                    <a:gd name="T17" fmla="*/ 28 h 2517"/>
                    <a:gd name="T18" fmla="*/ 0 w 2533"/>
                    <a:gd name="T19" fmla="*/ 7 h 2517"/>
                    <a:gd name="T20" fmla="*/ 0 w 2533"/>
                    <a:gd name="T21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33" h="2517">
                      <a:moveTo>
                        <a:pt x="2496" y="2501"/>
                      </a:moveTo>
                      <a:lnTo>
                        <a:pt x="2519" y="2501"/>
                      </a:lnTo>
                      <a:lnTo>
                        <a:pt x="2533" y="2517"/>
                      </a:lnTo>
                      <a:lnTo>
                        <a:pt x="2510" y="2517"/>
                      </a:lnTo>
                      <a:lnTo>
                        <a:pt x="2496" y="2501"/>
                      </a:lnTo>
                      <a:close/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44" y="28"/>
                      </a:lnTo>
                      <a:lnTo>
                        <a:pt x="21" y="28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79899"/>
                </a:solidFill>
                <a:ln w="0">
                  <a:solidFill>
                    <a:srgbClr val="87989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70" name="Freeform 363"/>
                <p:cNvSpPr>
                  <a:spLocks noEditPoints="1"/>
                </p:cNvSpPr>
                <p:nvPr/>
              </p:nvSpPr>
              <p:spPr bwMode="auto">
                <a:xfrm>
                  <a:off x="2691" y="775"/>
                  <a:ext cx="2538" cy="2517"/>
                </a:xfrm>
                <a:custGeom>
                  <a:avLst/>
                  <a:gdLst>
                    <a:gd name="T0" fmla="*/ 2502 w 2538"/>
                    <a:gd name="T1" fmla="*/ 2501 h 2517"/>
                    <a:gd name="T2" fmla="*/ 2524 w 2538"/>
                    <a:gd name="T3" fmla="*/ 2501 h 2517"/>
                    <a:gd name="T4" fmla="*/ 2538 w 2538"/>
                    <a:gd name="T5" fmla="*/ 2517 h 2517"/>
                    <a:gd name="T6" fmla="*/ 2516 w 2538"/>
                    <a:gd name="T7" fmla="*/ 2517 h 2517"/>
                    <a:gd name="T8" fmla="*/ 2502 w 2538"/>
                    <a:gd name="T9" fmla="*/ 2501 h 2517"/>
                    <a:gd name="T10" fmla="*/ 0 w 2538"/>
                    <a:gd name="T11" fmla="*/ 0 h 2517"/>
                    <a:gd name="T12" fmla="*/ 23 w 2538"/>
                    <a:gd name="T13" fmla="*/ 0 h 2517"/>
                    <a:gd name="T14" fmla="*/ 49 w 2538"/>
                    <a:gd name="T15" fmla="*/ 28 h 2517"/>
                    <a:gd name="T16" fmla="*/ 27 w 2538"/>
                    <a:gd name="T17" fmla="*/ 28 h 2517"/>
                    <a:gd name="T18" fmla="*/ 0 w 2538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38" h="2517">
                      <a:moveTo>
                        <a:pt x="2502" y="2501"/>
                      </a:moveTo>
                      <a:lnTo>
                        <a:pt x="2524" y="2501"/>
                      </a:lnTo>
                      <a:lnTo>
                        <a:pt x="2538" y="2517"/>
                      </a:lnTo>
                      <a:lnTo>
                        <a:pt x="2516" y="2517"/>
                      </a:lnTo>
                      <a:lnTo>
                        <a:pt x="2502" y="250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49" y="28"/>
                      </a:lnTo>
                      <a:lnTo>
                        <a:pt x="27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99A9B"/>
                </a:solidFill>
                <a:ln w="0">
                  <a:solidFill>
                    <a:srgbClr val="899A9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71" name="Freeform 364"/>
                <p:cNvSpPr>
                  <a:spLocks noEditPoints="1"/>
                </p:cNvSpPr>
                <p:nvPr/>
              </p:nvSpPr>
              <p:spPr bwMode="auto">
                <a:xfrm>
                  <a:off x="2714" y="775"/>
                  <a:ext cx="2540" cy="2517"/>
                </a:xfrm>
                <a:custGeom>
                  <a:avLst/>
                  <a:gdLst>
                    <a:gd name="T0" fmla="*/ 2501 w 2540"/>
                    <a:gd name="T1" fmla="*/ 2501 h 2517"/>
                    <a:gd name="T2" fmla="*/ 2524 w 2540"/>
                    <a:gd name="T3" fmla="*/ 2501 h 2517"/>
                    <a:gd name="T4" fmla="*/ 2540 w 2540"/>
                    <a:gd name="T5" fmla="*/ 2517 h 2517"/>
                    <a:gd name="T6" fmla="*/ 2515 w 2540"/>
                    <a:gd name="T7" fmla="*/ 2517 h 2517"/>
                    <a:gd name="T8" fmla="*/ 2501 w 2540"/>
                    <a:gd name="T9" fmla="*/ 2501 h 2517"/>
                    <a:gd name="T10" fmla="*/ 0 w 2540"/>
                    <a:gd name="T11" fmla="*/ 0 h 2517"/>
                    <a:gd name="T12" fmla="*/ 23 w 2540"/>
                    <a:gd name="T13" fmla="*/ 0 h 2517"/>
                    <a:gd name="T14" fmla="*/ 51 w 2540"/>
                    <a:gd name="T15" fmla="*/ 28 h 2517"/>
                    <a:gd name="T16" fmla="*/ 26 w 2540"/>
                    <a:gd name="T17" fmla="*/ 28 h 2517"/>
                    <a:gd name="T18" fmla="*/ 0 w 2540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40" h="2517">
                      <a:moveTo>
                        <a:pt x="2501" y="2501"/>
                      </a:moveTo>
                      <a:lnTo>
                        <a:pt x="2524" y="2501"/>
                      </a:lnTo>
                      <a:lnTo>
                        <a:pt x="2540" y="2517"/>
                      </a:lnTo>
                      <a:lnTo>
                        <a:pt x="2515" y="2517"/>
                      </a:lnTo>
                      <a:lnTo>
                        <a:pt x="2501" y="250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9B9C"/>
                </a:solidFill>
                <a:ln w="0">
                  <a:solidFill>
                    <a:srgbClr val="8A9B9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72" name="Freeform 365"/>
                <p:cNvSpPr>
                  <a:spLocks noEditPoints="1"/>
                </p:cNvSpPr>
                <p:nvPr/>
              </p:nvSpPr>
              <p:spPr bwMode="auto">
                <a:xfrm>
                  <a:off x="2737" y="775"/>
                  <a:ext cx="2540" cy="2517"/>
                </a:xfrm>
                <a:custGeom>
                  <a:avLst/>
                  <a:gdLst>
                    <a:gd name="T0" fmla="*/ 2501 w 2540"/>
                    <a:gd name="T1" fmla="*/ 2501 h 2517"/>
                    <a:gd name="T2" fmla="*/ 2524 w 2540"/>
                    <a:gd name="T3" fmla="*/ 2501 h 2517"/>
                    <a:gd name="T4" fmla="*/ 2540 w 2540"/>
                    <a:gd name="T5" fmla="*/ 2517 h 2517"/>
                    <a:gd name="T6" fmla="*/ 2517 w 2540"/>
                    <a:gd name="T7" fmla="*/ 2517 h 2517"/>
                    <a:gd name="T8" fmla="*/ 2501 w 2540"/>
                    <a:gd name="T9" fmla="*/ 2501 h 2517"/>
                    <a:gd name="T10" fmla="*/ 0 w 2540"/>
                    <a:gd name="T11" fmla="*/ 0 h 2517"/>
                    <a:gd name="T12" fmla="*/ 23 w 2540"/>
                    <a:gd name="T13" fmla="*/ 0 h 2517"/>
                    <a:gd name="T14" fmla="*/ 50 w 2540"/>
                    <a:gd name="T15" fmla="*/ 28 h 2517"/>
                    <a:gd name="T16" fmla="*/ 28 w 2540"/>
                    <a:gd name="T17" fmla="*/ 28 h 2517"/>
                    <a:gd name="T18" fmla="*/ 0 w 2540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40" h="2517">
                      <a:moveTo>
                        <a:pt x="2501" y="2501"/>
                      </a:moveTo>
                      <a:lnTo>
                        <a:pt x="2524" y="2501"/>
                      </a:lnTo>
                      <a:lnTo>
                        <a:pt x="2540" y="2517"/>
                      </a:lnTo>
                      <a:lnTo>
                        <a:pt x="2517" y="2517"/>
                      </a:lnTo>
                      <a:lnTo>
                        <a:pt x="2501" y="250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C9D9E"/>
                </a:solidFill>
                <a:ln w="0">
                  <a:solidFill>
                    <a:srgbClr val="8C9D9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73" name="Freeform 366"/>
                <p:cNvSpPr>
                  <a:spLocks noEditPoints="1"/>
                </p:cNvSpPr>
                <p:nvPr/>
              </p:nvSpPr>
              <p:spPr bwMode="auto">
                <a:xfrm>
                  <a:off x="2760" y="775"/>
                  <a:ext cx="2539" cy="2517"/>
                </a:xfrm>
                <a:custGeom>
                  <a:avLst/>
                  <a:gdLst>
                    <a:gd name="T0" fmla="*/ 2501 w 2539"/>
                    <a:gd name="T1" fmla="*/ 2501 h 2517"/>
                    <a:gd name="T2" fmla="*/ 2523 w 2539"/>
                    <a:gd name="T3" fmla="*/ 2501 h 2517"/>
                    <a:gd name="T4" fmla="*/ 2539 w 2539"/>
                    <a:gd name="T5" fmla="*/ 2517 h 2517"/>
                    <a:gd name="T6" fmla="*/ 2517 w 2539"/>
                    <a:gd name="T7" fmla="*/ 2517 h 2517"/>
                    <a:gd name="T8" fmla="*/ 2501 w 2539"/>
                    <a:gd name="T9" fmla="*/ 2501 h 2517"/>
                    <a:gd name="T10" fmla="*/ 0 w 2539"/>
                    <a:gd name="T11" fmla="*/ 0 h 2517"/>
                    <a:gd name="T12" fmla="*/ 22 w 2539"/>
                    <a:gd name="T13" fmla="*/ 0 h 2517"/>
                    <a:gd name="T14" fmla="*/ 50 w 2539"/>
                    <a:gd name="T15" fmla="*/ 28 h 2517"/>
                    <a:gd name="T16" fmla="*/ 27 w 2539"/>
                    <a:gd name="T17" fmla="*/ 28 h 2517"/>
                    <a:gd name="T18" fmla="*/ 0 w 2539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39" h="2517">
                      <a:moveTo>
                        <a:pt x="2501" y="2501"/>
                      </a:moveTo>
                      <a:lnTo>
                        <a:pt x="2523" y="2501"/>
                      </a:lnTo>
                      <a:lnTo>
                        <a:pt x="2539" y="2517"/>
                      </a:lnTo>
                      <a:lnTo>
                        <a:pt x="2517" y="2517"/>
                      </a:lnTo>
                      <a:lnTo>
                        <a:pt x="2501" y="2501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7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C9D9E"/>
                </a:solidFill>
                <a:ln w="0">
                  <a:solidFill>
                    <a:srgbClr val="8C9D9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74" name="Freeform 367"/>
                <p:cNvSpPr>
                  <a:spLocks noEditPoints="1"/>
                </p:cNvSpPr>
                <p:nvPr/>
              </p:nvSpPr>
              <p:spPr bwMode="auto">
                <a:xfrm>
                  <a:off x="2782" y="775"/>
                  <a:ext cx="2540" cy="2517"/>
                </a:xfrm>
                <a:custGeom>
                  <a:avLst/>
                  <a:gdLst>
                    <a:gd name="T0" fmla="*/ 2501 w 2540"/>
                    <a:gd name="T1" fmla="*/ 2501 h 2517"/>
                    <a:gd name="T2" fmla="*/ 2526 w 2540"/>
                    <a:gd name="T3" fmla="*/ 2501 h 2517"/>
                    <a:gd name="T4" fmla="*/ 2540 w 2540"/>
                    <a:gd name="T5" fmla="*/ 2517 h 2517"/>
                    <a:gd name="T6" fmla="*/ 2517 w 2540"/>
                    <a:gd name="T7" fmla="*/ 2517 h 2517"/>
                    <a:gd name="T8" fmla="*/ 2501 w 2540"/>
                    <a:gd name="T9" fmla="*/ 2501 h 2517"/>
                    <a:gd name="T10" fmla="*/ 0 w 2540"/>
                    <a:gd name="T11" fmla="*/ 0 h 2517"/>
                    <a:gd name="T12" fmla="*/ 23 w 2540"/>
                    <a:gd name="T13" fmla="*/ 0 h 2517"/>
                    <a:gd name="T14" fmla="*/ 51 w 2540"/>
                    <a:gd name="T15" fmla="*/ 28 h 2517"/>
                    <a:gd name="T16" fmla="*/ 28 w 2540"/>
                    <a:gd name="T17" fmla="*/ 28 h 2517"/>
                    <a:gd name="T18" fmla="*/ 0 w 2540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40" h="2517">
                      <a:moveTo>
                        <a:pt x="2501" y="2501"/>
                      </a:moveTo>
                      <a:lnTo>
                        <a:pt x="2526" y="2501"/>
                      </a:lnTo>
                      <a:lnTo>
                        <a:pt x="2540" y="2517"/>
                      </a:lnTo>
                      <a:lnTo>
                        <a:pt x="2517" y="2517"/>
                      </a:lnTo>
                      <a:lnTo>
                        <a:pt x="2501" y="250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E9FA0"/>
                </a:solidFill>
                <a:ln w="0">
                  <a:solidFill>
                    <a:srgbClr val="8E9FA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75" name="Freeform 368"/>
                <p:cNvSpPr>
                  <a:spLocks noEditPoints="1"/>
                </p:cNvSpPr>
                <p:nvPr/>
              </p:nvSpPr>
              <p:spPr bwMode="auto">
                <a:xfrm>
                  <a:off x="2805" y="775"/>
                  <a:ext cx="2540" cy="2517"/>
                </a:xfrm>
                <a:custGeom>
                  <a:avLst/>
                  <a:gdLst>
                    <a:gd name="T0" fmla="*/ 2503 w 2540"/>
                    <a:gd name="T1" fmla="*/ 2501 h 2517"/>
                    <a:gd name="T2" fmla="*/ 2526 w 2540"/>
                    <a:gd name="T3" fmla="*/ 2501 h 2517"/>
                    <a:gd name="T4" fmla="*/ 2540 w 2540"/>
                    <a:gd name="T5" fmla="*/ 2517 h 2517"/>
                    <a:gd name="T6" fmla="*/ 2517 w 2540"/>
                    <a:gd name="T7" fmla="*/ 2517 h 2517"/>
                    <a:gd name="T8" fmla="*/ 2503 w 2540"/>
                    <a:gd name="T9" fmla="*/ 2501 h 2517"/>
                    <a:gd name="T10" fmla="*/ 0 w 2540"/>
                    <a:gd name="T11" fmla="*/ 0 h 2517"/>
                    <a:gd name="T12" fmla="*/ 24 w 2540"/>
                    <a:gd name="T13" fmla="*/ 0 h 2517"/>
                    <a:gd name="T14" fmla="*/ 51 w 2540"/>
                    <a:gd name="T15" fmla="*/ 28 h 2517"/>
                    <a:gd name="T16" fmla="*/ 28 w 2540"/>
                    <a:gd name="T17" fmla="*/ 28 h 2517"/>
                    <a:gd name="T18" fmla="*/ 0 w 2540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40" h="2517">
                      <a:moveTo>
                        <a:pt x="2503" y="2501"/>
                      </a:moveTo>
                      <a:lnTo>
                        <a:pt x="2526" y="2501"/>
                      </a:lnTo>
                      <a:lnTo>
                        <a:pt x="2540" y="2517"/>
                      </a:lnTo>
                      <a:lnTo>
                        <a:pt x="2517" y="2517"/>
                      </a:lnTo>
                      <a:lnTo>
                        <a:pt x="2503" y="2501"/>
                      </a:lnTo>
                      <a:close/>
                      <a:moveTo>
                        <a:pt x="0" y="0"/>
                      </a:moveTo>
                      <a:lnTo>
                        <a:pt x="24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FA0A1"/>
                </a:solidFill>
                <a:ln w="0">
                  <a:solidFill>
                    <a:srgbClr val="8FA0A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76" name="Freeform 369"/>
                <p:cNvSpPr>
                  <a:spLocks noEditPoints="1"/>
                </p:cNvSpPr>
                <p:nvPr/>
              </p:nvSpPr>
              <p:spPr bwMode="auto">
                <a:xfrm>
                  <a:off x="2829" y="775"/>
                  <a:ext cx="2538" cy="2517"/>
                </a:xfrm>
                <a:custGeom>
                  <a:avLst/>
                  <a:gdLst>
                    <a:gd name="T0" fmla="*/ 2502 w 2538"/>
                    <a:gd name="T1" fmla="*/ 2501 h 2517"/>
                    <a:gd name="T2" fmla="*/ 2524 w 2538"/>
                    <a:gd name="T3" fmla="*/ 2501 h 2517"/>
                    <a:gd name="T4" fmla="*/ 2538 w 2538"/>
                    <a:gd name="T5" fmla="*/ 2517 h 2517"/>
                    <a:gd name="T6" fmla="*/ 2516 w 2538"/>
                    <a:gd name="T7" fmla="*/ 2517 h 2517"/>
                    <a:gd name="T8" fmla="*/ 2502 w 2538"/>
                    <a:gd name="T9" fmla="*/ 2501 h 2517"/>
                    <a:gd name="T10" fmla="*/ 0 w 2538"/>
                    <a:gd name="T11" fmla="*/ 0 h 2517"/>
                    <a:gd name="T12" fmla="*/ 23 w 2538"/>
                    <a:gd name="T13" fmla="*/ 0 h 2517"/>
                    <a:gd name="T14" fmla="*/ 49 w 2538"/>
                    <a:gd name="T15" fmla="*/ 28 h 2517"/>
                    <a:gd name="T16" fmla="*/ 49 w 2538"/>
                    <a:gd name="T17" fmla="*/ 28 h 2517"/>
                    <a:gd name="T18" fmla="*/ 27 w 2538"/>
                    <a:gd name="T19" fmla="*/ 28 h 2517"/>
                    <a:gd name="T20" fmla="*/ 0 w 2538"/>
                    <a:gd name="T21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38" h="2517">
                      <a:moveTo>
                        <a:pt x="2502" y="2501"/>
                      </a:moveTo>
                      <a:lnTo>
                        <a:pt x="2524" y="2501"/>
                      </a:lnTo>
                      <a:lnTo>
                        <a:pt x="2538" y="2517"/>
                      </a:lnTo>
                      <a:lnTo>
                        <a:pt x="2516" y="2517"/>
                      </a:lnTo>
                      <a:lnTo>
                        <a:pt x="2502" y="250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49" y="28"/>
                      </a:lnTo>
                      <a:lnTo>
                        <a:pt x="49" y="28"/>
                      </a:lnTo>
                      <a:lnTo>
                        <a:pt x="27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0A1A2"/>
                </a:solidFill>
                <a:ln w="0">
                  <a:solidFill>
                    <a:srgbClr val="90A1A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77" name="Freeform 370"/>
                <p:cNvSpPr>
                  <a:spLocks noEditPoints="1"/>
                </p:cNvSpPr>
                <p:nvPr/>
              </p:nvSpPr>
              <p:spPr bwMode="auto">
                <a:xfrm>
                  <a:off x="2852" y="775"/>
                  <a:ext cx="2538" cy="2517"/>
                </a:xfrm>
                <a:custGeom>
                  <a:avLst/>
                  <a:gdLst>
                    <a:gd name="T0" fmla="*/ 2501 w 2538"/>
                    <a:gd name="T1" fmla="*/ 2501 h 2517"/>
                    <a:gd name="T2" fmla="*/ 2524 w 2538"/>
                    <a:gd name="T3" fmla="*/ 2501 h 2517"/>
                    <a:gd name="T4" fmla="*/ 2538 w 2538"/>
                    <a:gd name="T5" fmla="*/ 2517 h 2517"/>
                    <a:gd name="T6" fmla="*/ 2515 w 2538"/>
                    <a:gd name="T7" fmla="*/ 2517 h 2517"/>
                    <a:gd name="T8" fmla="*/ 2501 w 2538"/>
                    <a:gd name="T9" fmla="*/ 2501 h 2517"/>
                    <a:gd name="T10" fmla="*/ 0 w 2538"/>
                    <a:gd name="T11" fmla="*/ 0 h 2517"/>
                    <a:gd name="T12" fmla="*/ 23 w 2538"/>
                    <a:gd name="T13" fmla="*/ 0 h 2517"/>
                    <a:gd name="T14" fmla="*/ 26 w 2538"/>
                    <a:gd name="T15" fmla="*/ 3 h 2517"/>
                    <a:gd name="T16" fmla="*/ 26 w 2538"/>
                    <a:gd name="T17" fmla="*/ 28 h 2517"/>
                    <a:gd name="T18" fmla="*/ 0 w 2538"/>
                    <a:gd name="T19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38" h="2517">
                      <a:moveTo>
                        <a:pt x="2501" y="2501"/>
                      </a:moveTo>
                      <a:lnTo>
                        <a:pt x="2524" y="2501"/>
                      </a:lnTo>
                      <a:lnTo>
                        <a:pt x="2538" y="2517"/>
                      </a:lnTo>
                      <a:lnTo>
                        <a:pt x="2515" y="2517"/>
                      </a:lnTo>
                      <a:lnTo>
                        <a:pt x="2501" y="250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26" y="3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0A1A2"/>
                </a:solidFill>
                <a:ln w="0">
                  <a:solidFill>
                    <a:srgbClr val="90A1A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78" name="Freeform 371"/>
                <p:cNvSpPr>
                  <a:spLocks noEditPoints="1"/>
                </p:cNvSpPr>
                <p:nvPr/>
              </p:nvSpPr>
              <p:spPr bwMode="auto">
                <a:xfrm>
                  <a:off x="2875" y="775"/>
                  <a:ext cx="2539" cy="2517"/>
                </a:xfrm>
                <a:custGeom>
                  <a:avLst/>
                  <a:gdLst>
                    <a:gd name="T0" fmla="*/ 2501 w 2539"/>
                    <a:gd name="T1" fmla="*/ 2501 h 2517"/>
                    <a:gd name="T2" fmla="*/ 2524 w 2539"/>
                    <a:gd name="T3" fmla="*/ 2501 h 2517"/>
                    <a:gd name="T4" fmla="*/ 2539 w 2539"/>
                    <a:gd name="T5" fmla="*/ 2517 h 2517"/>
                    <a:gd name="T6" fmla="*/ 2515 w 2539"/>
                    <a:gd name="T7" fmla="*/ 2517 h 2517"/>
                    <a:gd name="T8" fmla="*/ 2501 w 2539"/>
                    <a:gd name="T9" fmla="*/ 2501 h 2517"/>
                    <a:gd name="T10" fmla="*/ 0 w 2539"/>
                    <a:gd name="T11" fmla="*/ 0 h 2517"/>
                    <a:gd name="T12" fmla="*/ 3 w 2539"/>
                    <a:gd name="T13" fmla="*/ 0 h 2517"/>
                    <a:gd name="T14" fmla="*/ 3 w 2539"/>
                    <a:gd name="T15" fmla="*/ 3 h 2517"/>
                    <a:gd name="T16" fmla="*/ 0 w 2539"/>
                    <a:gd name="T17" fmla="*/ 0 h 2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39" h="2517">
                      <a:moveTo>
                        <a:pt x="2501" y="2501"/>
                      </a:moveTo>
                      <a:lnTo>
                        <a:pt x="2524" y="2501"/>
                      </a:lnTo>
                      <a:lnTo>
                        <a:pt x="2539" y="2517"/>
                      </a:lnTo>
                      <a:lnTo>
                        <a:pt x="2515" y="2517"/>
                      </a:lnTo>
                      <a:lnTo>
                        <a:pt x="2501" y="2501"/>
                      </a:lnTo>
                      <a:close/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2A3A4"/>
                </a:solidFill>
                <a:ln w="0">
                  <a:solidFill>
                    <a:srgbClr val="92A3A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79" name="Freeform 372"/>
                <p:cNvSpPr>
                  <a:spLocks/>
                </p:cNvSpPr>
                <p:nvPr/>
              </p:nvSpPr>
              <p:spPr bwMode="auto">
                <a:xfrm>
                  <a:off x="5399" y="3276"/>
                  <a:ext cx="38" cy="16"/>
                </a:xfrm>
                <a:custGeom>
                  <a:avLst/>
                  <a:gdLst>
                    <a:gd name="T0" fmla="*/ 0 w 38"/>
                    <a:gd name="T1" fmla="*/ 0 h 16"/>
                    <a:gd name="T2" fmla="*/ 22 w 38"/>
                    <a:gd name="T3" fmla="*/ 0 h 16"/>
                    <a:gd name="T4" fmla="*/ 38 w 38"/>
                    <a:gd name="T5" fmla="*/ 16 h 16"/>
                    <a:gd name="T6" fmla="*/ 36 w 38"/>
                    <a:gd name="T7" fmla="*/ 16 h 16"/>
                    <a:gd name="T8" fmla="*/ 15 w 38"/>
                    <a:gd name="T9" fmla="*/ 16 h 16"/>
                    <a:gd name="T10" fmla="*/ 0 w 38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6"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38" y="16"/>
                      </a:lnTo>
                      <a:lnTo>
                        <a:pt x="36" y="16"/>
                      </a:lnTo>
                      <a:lnTo>
                        <a:pt x="15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A4A5"/>
                </a:solidFill>
                <a:ln w="0">
                  <a:solidFill>
                    <a:srgbClr val="93A4A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80" name="Freeform 373"/>
                <p:cNvSpPr>
                  <a:spLocks/>
                </p:cNvSpPr>
                <p:nvPr/>
              </p:nvSpPr>
              <p:spPr bwMode="auto">
                <a:xfrm>
                  <a:off x="5421" y="3276"/>
                  <a:ext cx="37" cy="16"/>
                </a:xfrm>
                <a:custGeom>
                  <a:avLst/>
                  <a:gdLst>
                    <a:gd name="T0" fmla="*/ 23 w 37"/>
                    <a:gd name="T1" fmla="*/ 0 h 16"/>
                    <a:gd name="T2" fmla="*/ 37 w 37"/>
                    <a:gd name="T3" fmla="*/ 12 h 16"/>
                    <a:gd name="T4" fmla="*/ 16 w 37"/>
                    <a:gd name="T5" fmla="*/ 16 h 16"/>
                    <a:gd name="T6" fmla="*/ 0 w 37"/>
                    <a:gd name="T7" fmla="*/ 0 h 16"/>
                    <a:gd name="T8" fmla="*/ 14 w 37"/>
                    <a:gd name="T9" fmla="*/ 0 h 16"/>
                    <a:gd name="T10" fmla="*/ 23 w 37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6">
                      <a:moveTo>
                        <a:pt x="23" y="0"/>
                      </a:moveTo>
                      <a:lnTo>
                        <a:pt x="37" y="12"/>
                      </a:lnTo>
                      <a:lnTo>
                        <a:pt x="16" y="16"/>
                      </a:lnTo>
                      <a:lnTo>
                        <a:pt x="0" y="0"/>
                      </a:lnTo>
                      <a:lnTo>
                        <a:pt x="14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94A5A6"/>
                </a:solidFill>
                <a:ln w="0">
                  <a:solidFill>
                    <a:srgbClr val="94A5A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81" name="Freeform 374"/>
                <p:cNvSpPr>
                  <a:spLocks/>
                </p:cNvSpPr>
                <p:nvPr/>
              </p:nvSpPr>
              <p:spPr bwMode="auto">
                <a:xfrm>
                  <a:off x="5444" y="3274"/>
                  <a:ext cx="35" cy="14"/>
                </a:xfrm>
                <a:custGeom>
                  <a:avLst/>
                  <a:gdLst>
                    <a:gd name="T0" fmla="*/ 21 w 35"/>
                    <a:gd name="T1" fmla="*/ 0 h 14"/>
                    <a:gd name="T2" fmla="*/ 35 w 35"/>
                    <a:gd name="T3" fmla="*/ 13 h 14"/>
                    <a:gd name="T4" fmla="*/ 14 w 35"/>
                    <a:gd name="T5" fmla="*/ 14 h 14"/>
                    <a:gd name="T6" fmla="*/ 0 w 35"/>
                    <a:gd name="T7" fmla="*/ 2 h 14"/>
                    <a:gd name="T8" fmla="*/ 21 w 35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14">
                      <a:moveTo>
                        <a:pt x="21" y="0"/>
                      </a:moveTo>
                      <a:lnTo>
                        <a:pt x="35" y="13"/>
                      </a:lnTo>
                      <a:lnTo>
                        <a:pt x="14" y="14"/>
                      </a:lnTo>
                      <a:lnTo>
                        <a:pt x="0" y="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4A6A6"/>
                </a:solidFill>
                <a:ln w="0">
                  <a:solidFill>
                    <a:srgbClr val="94A6A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82" name="Freeform 375"/>
                <p:cNvSpPr>
                  <a:spLocks/>
                </p:cNvSpPr>
                <p:nvPr/>
              </p:nvSpPr>
              <p:spPr bwMode="auto">
                <a:xfrm>
                  <a:off x="5465" y="3273"/>
                  <a:ext cx="33" cy="14"/>
                </a:xfrm>
                <a:custGeom>
                  <a:avLst/>
                  <a:gdLst>
                    <a:gd name="T0" fmla="*/ 21 w 33"/>
                    <a:gd name="T1" fmla="*/ 0 h 14"/>
                    <a:gd name="T2" fmla="*/ 33 w 33"/>
                    <a:gd name="T3" fmla="*/ 12 h 14"/>
                    <a:gd name="T4" fmla="*/ 26 w 33"/>
                    <a:gd name="T5" fmla="*/ 14 h 14"/>
                    <a:gd name="T6" fmla="*/ 14 w 33"/>
                    <a:gd name="T7" fmla="*/ 14 h 14"/>
                    <a:gd name="T8" fmla="*/ 0 w 33"/>
                    <a:gd name="T9" fmla="*/ 1 h 14"/>
                    <a:gd name="T10" fmla="*/ 21 w 33"/>
                    <a:gd name="T1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14">
                      <a:moveTo>
                        <a:pt x="21" y="0"/>
                      </a:moveTo>
                      <a:lnTo>
                        <a:pt x="33" y="12"/>
                      </a:lnTo>
                      <a:lnTo>
                        <a:pt x="26" y="14"/>
                      </a:lnTo>
                      <a:lnTo>
                        <a:pt x="14" y="14"/>
                      </a:lnTo>
                      <a:lnTo>
                        <a:pt x="0" y="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6A8A8"/>
                </a:solidFill>
                <a:ln w="0">
                  <a:solidFill>
                    <a:srgbClr val="96A8A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83" name="Freeform 376"/>
                <p:cNvSpPr>
                  <a:spLocks/>
                </p:cNvSpPr>
                <p:nvPr/>
              </p:nvSpPr>
              <p:spPr bwMode="auto">
                <a:xfrm>
                  <a:off x="5486" y="3267"/>
                  <a:ext cx="31" cy="18"/>
                </a:xfrm>
                <a:custGeom>
                  <a:avLst/>
                  <a:gdLst>
                    <a:gd name="T0" fmla="*/ 19 w 31"/>
                    <a:gd name="T1" fmla="*/ 0 h 18"/>
                    <a:gd name="T2" fmla="*/ 31 w 31"/>
                    <a:gd name="T3" fmla="*/ 13 h 18"/>
                    <a:gd name="T4" fmla="*/ 12 w 31"/>
                    <a:gd name="T5" fmla="*/ 18 h 18"/>
                    <a:gd name="T6" fmla="*/ 0 w 31"/>
                    <a:gd name="T7" fmla="*/ 6 h 18"/>
                    <a:gd name="T8" fmla="*/ 3 w 31"/>
                    <a:gd name="T9" fmla="*/ 6 h 18"/>
                    <a:gd name="T10" fmla="*/ 19 w 31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18">
                      <a:moveTo>
                        <a:pt x="19" y="0"/>
                      </a:moveTo>
                      <a:lnTo>
                        <a:pt x="31" y="13"/>
                      </a:lnTo>
                      <a:lnTo>
                        <a:pt x="12" y="18"/>
                      </a:lnTo>
                      <a:lnTo>
                        <a:pt x="0" y="6"/>
                      </a:lnTo>
                      <a:lnTo>
                        <a:pt x="3" y="6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97A9A9"/>
                </a:solidFill>
                <a:ln w="0">
                  <a:solidFill>
                    <a:srgbClr val="97A9A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84" name="Freeform 377"/>
                <p:cNvSpPr>
                  <a:spLocks noEditPoints="1"/>
                </p:cNvSpPr>
                <p:nvPr/>
              </p:nvSpPr>
              <p:spPr bwMode="auto">
                <a:xfrm>
                  <a:off x="3048" y="787"/>
                  <a:ext cx="2487" cy="2493"/>
                </a:xfrm>
                <a:custGeom>
                  <a:avLst/>
                  <a:gdLst>
                    <a:gd name="T0" fmla="*/ 2475 w 2487"/>
                    <a:gd name="T1" fmla="*/ 2475 h 2493"/>
                    <a:gd name="T2" fmla="*/ 2487 w 2487"/>
                    <a:gd name="T3" fmla="*/ 2487 h 2493"/>
                    <a:gd name="T4" fmla="*/ 2469 w 2487"/>
                    <a:gd name="T5" fmla="*/ 2493 h 2493"/>
                    <a:gd name="T6" fmla="*/ 2457 w 2487"/>
                    <a:gd name="T7" fmla="*/ 2480 h 2493"/>
                    <a:gd name="T8" fmla="*/ 2475 w 2487"/>
                    <a:gd name="T9" fmla="*/ 2475 h 2493"/>
                    <a:gd name="T10" fmla="*/ 0 w 2487"/>
                    <a:gd name="T11" fmla="*/ 0 h 2493"/>
                    <a:gd name="T12" fmla="*/ 15 w 2487"/>
                    <a:gd name="T13" fmla="*/ 16 h 2493"/>
                    <a:gd name="T14" fmla="*/ 0 w 2487"/>
                    <a:gd name="T15" fmla="*/ 16 h 2493"/>
                    <a:gd name="T16" fmla="*/ 0 w 2487"/>
                    <a:gd name="T17" fmla="*/ 0 h 2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87" h="2493">
                      <a:moveTo>
                        <a:pt x="2475" y="2475"/>
                      </a:moveTo>
                      <a:lnTo>
                        <a:pt x="2487" y="2487"/>
                      </a:lnTo>
                      <a:lnTo>
                        <a:pt x="2469" y="2493"/>
                      </a:lnTo>
                      <a:lnTo>
                        <a:pt x="2457" y="2480"/>
                      </a:lnTo>
                      <a:lnTo>
                        <a:pt x="2475" y="2475"/>
                      </a:lnTo>
                      <a:close/>
                      <a:moveTo>
                        <a:pt x="0" y="0"/>
                      </a:moveTo>
                      <a:lnTo>
                        <a:pt x="15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8AAAA"/>
                </a:solidFill>
                <a:ln w="0">
                  <a:solidFill>
                    <a:srgbClr val="98AAA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85" name="Freeform 378"/>
                <p:cNvSpPr>
                  <a:spLocks noEditPoints="1"/>
                </p:cNvSpPr>
                <p:nvPr/>
              </p:nvSpPr>
              <p:spPr bwMode="auto">
                <a:xfrm>
                  <a:off x="3048" y="775"/>
                  <a:ext cx="2503" cy="2499"/>
                </a:xfrm>
                <a:custGeom>
                  <a:avLst/>
                  <a:gdLst>
                    <a:gd name="T0" fmla="*/ 2492 w 2503"/>
                    <a:gd name="T1" fmla="*/ 2482 h 2499"/>
                    <a:gd name="T2" fmla="*/ 2503 w 2503"/>
                    <a:gd name="T3" fmla="*/ 2492 h 2499"/>
                    <a:gd name="T4" fmla="*/ 2494 w 2503"/>
                    <a:gd name="T5" fmla="*/ 2498 h 2499"/>
                    <a:gd name="T6" fmla="*/ 2487 w 2503"/>
                    <a:gd name="T7" fmla="*/ 2499 h 2499"/>
                    <a:gd name="T8" fmla="*/ 2475 w 2503"/>
                    <a:gd name="T9" fmla="*/ 2487 h 2499"/>
                    <a:gd name="T10" fmla="*/ 2490 w 2503"/>
                    <a:gd name="T11" fmla="*/ 2484 h 2499"/>
                    <a:gd name="T12" fmla="*/ 2492 w 2503"/>
                    <a:gd name="T13" fmla="*/ 2482 h 2499"/>
                    <a:gd name="T14" fmla="*/ 0 w 2503"/>
                    <a:gd name="T15" fmla="*/ 0 h 2499"/>
                    <a:gd name="T16" fmla="*/ 10 w 2503"/>
                    <a:gd name="T17" fmla="*/ 0 h 2499"/>
                    <a:gd name="T18" fmla="*/ 38 w 2503"/>
                    <a:gd name="T19" fmla="*/ 28 h 2499"/>
                    <a:gd name="T20" fmla="*/ 15 w 2503"/>
                    <a:gd name="T21" fmla="*/ 28 h 2499"/>
                    <a:gd name="T22" fmla="*/ 0 w 2503"/>
                    <a:gd name="T23" fmla="*/ 12 h 2499"/>
                    <a:gd name="T24" fmla="*/ 0 w 2503"/>
                    <a:gd name="T25" fmla="*/ 0 h 24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03" h="2499">
                      <a:moveTo>
                        <a:pt x="2492" y="2482"/>
                      </a:moveTo>
                      <a:lnTo>
                        <a:pt x="2503" y="2492"/>
                      </a:lnTo>
                      <a:lnTo>
                        <a:pt x="2494" y="2498"/>
                      </a:lnTo>
                      <a:lnTo>
                        <a:pt x="2487" y="2499"/>
                      </a:lnTo>
                      <a:lnTo>
                        <a:pt x="2475" y="2487"/>
                      </a:lnTo>
                      <a:lnTo>
                        <a:pt x="2490" y="2484"/>
                      </a:lnTo>
                      <a:lnTo>
                        <a:pt x="2492" y="2482"/>
                      </a:lnTo>
                      <a:close/>
                      <a:moveTo>
                        <a:pt x="0" y="0"/>
                      </a:moveTo>
                      <a:lnTo>
                        <a:pt x="10" y="0"/>
                      </a:lnTo>
                      <a:lnTo>
                        <a:pt x="38" y="28"/>
                      </a:lnTo>
                      <a:lnTo>
                        <a:pt x="15" y="28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AAAA"/>
                </a:solidFill>
                <a:ln w="0">
                  <a:solidFill>
                    <a:srgbClr val="99AAA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86" name="Freeform 379"/>
                <p:cNvSpPr>
                  <a:spLocks noEditPoints="1"/>
                </p:cNvSpPr>
                <p:nvPr/>
              </p:nvSpPr>
              <p:spPr bwMode="auto">
                <a:xfrm>
                  <a:off x="3058" y="775"/>
                  <a:ext cx="2508" cy="2492"/>
                </a:xfrm>
                <a:custGeom>
                  <a:avLst/>
                  <a:gdLst>
                    <a:gd name="T0" fmla="*/ 2498 w 2508"/>
                    <a:gd name="T1" fmla="*/ 2475 h 2492"/>
                    <a:gd name="T2" fmla="*/ 2508 w 2508"/>
                    <a:gd name="T3" fmla="*/ 2486 h 2492"/>
                    <a:gd name="T4" fmla="*/ 2493 w 2508"/>
                    <a:gd name="T5" fmla="*/ 2492 h 2492"/>
                    <a:gd name="T6" fmla="*/ 2482 w 2508"/>
                    <a:gd name="T7" fmla="*/ 2482 h 2492"/>
                    <a:gd name="T8" fmla="*/ 2498 w 2508"/>
                    <a:gd name="T9" fmla="*/ 2475 h 2492"/>
                    <a:gd name="T10" fmla="*/ 0 w 2508"/>
                    <a:gd name="T11" fmla="*/ 0 h 2492"/>
                    <a:gd name="T12" fmla="*/ 23 w 2508"/>
                    <a:gd name="T13" fmla="*/ 0 h 2492"/>
                    <a:gd name="T14" fmla="*/ 51 w 2508"/>
                    <a:gd name="T15" fmla="*/ 28 h 2492"/>
                    <a:gd name="T16" fmla="*/ 28 w 2508"/>
                    <a:gd name="T17" fmla="*/ 28 h 2492"/>
                    <a:gd name="T18" fmla="*/ 0 w 2508"/>
                    <a:gd name="T19" fmla="*/ 0 h 2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08" h="2492">
                      <a:moveTo>
                        <a:pt x="2498" y="2475"/>
                      </a:moveTo>
                      <a:lnTo>
                        <a:pt x="2508" y="2486"/>
                      </a:lnTo>
                      <a:lnTo>
                        <a:pt x="2493" y="2492"/>
                      </a:lnTo>
                      <a:lnTo>
                        <a:pt x="2482" y="2482"/>
                      </a:lnTo>
                      <a:lnTo>
                        <a:pt x="2498" y="2475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BACAC"/>
                </a:solidFill>
                <a:ln w="0">
                  <a:solidFill>
                    <a:srgbClr val="9BACA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87" name="Freeform 380"/>
                <p:cNvSpPr>
                  <a:spLocks noEditPoints="1"/>
                </p:cNvSpPr>
                <p:nvPr/>
              </p:nvSpPr>
              <p:spPr bwMode="auto">
                <a:xfrm>
                  <a:off x="3081" y="775"/>
                  <a:ext cx="2501" cy="2486"/>
                </a:xfrm>
                <a:custGeom>
                  <a:avLst/>
                  <a:gdLst>
                    <a:gd name="T0" fmla="*/ 2490 w 2501"/>
                    <a:gd name="T1" fmla="*/ 2468 h 2486"/>
                    <a:gd name="T2" fmla="*/ 2501 w 2501"/>
                    <a:gd name="T3" fmla="*/ 2479 h 2486"/>
                    <a:gd name="T4" fmla="*/ 2485 w 2501"/>
                    <a:gd name="T5" fmla="*/ 2486 h 2486"/>
                    <a:gd name="T6" fmla="*/ 2475 w 2501"/>
                    <a:gd name="T7" fmla="*/ 2475 h 2486"/>
                    <a:gd name="T8" fmla="*/ 2490 w 2501"/>
                    <a:gd name="T9" fmla="*/ 2468 h 2486"/>
                    <a:gd name="T10" fmla="*/ 0 w 2501"/>
                    <a:gd name="T11" fmla="*/ 0 h 2486"/>
                    <a:gd name="T12" fmla="*/ 22 w 2501"/>
                    <a:gd name="T13" fmla="*/ 0 h 2486"/>
                    <a:gd name="T14" fmla="*/ 50 w 2501"/>
                    <a:gd name="T15" fmla="*/ 28 h 2486"/>
                    <a:gd name="T16" fmla="*/ 28 w 2501"/>
                    <a:gd name="T17" fmla="*/ 28 h 2486"/>
                    <a:gd name="T18" fmla="*/ 0 w 2501"/>
                    <a:gd name="T19" fmla="*/ 0 h 2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01" h="2486">
                      <a:moveTo>
                        <a:pt x="2490" y="2468"/>
                      </a:moveTo>
                      <a:lnTo>
                        <a:pt x="2501" y="2479"/>
                      </a:lnTo>
                      <a:lnTo>
                        <a:pt x="2485" y="2486"/>
                      </a:lnTo>
                      <a:lnTo>
                        <a:pt x="2475" y="2475"/>
                      </a:lnTo>
                      <a:lnTo>
                        <a:pt x="2490" y="2468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CADAD"/>
                </a:solidFill>
                <a:ln w="0">
                  <a:solidFill>
                    <a:srgbClr val="9CADA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88" name="Freeform 381"/>
                <p:cNvSpPr>
                  <a:spLocks noEditPoints="1"/>
                </p:cNvSpPr>
                <p:nvPr/>
              </p:nvSpPr>
              <p:spPr bwMode="auto">
                <a:xfrm>
                  <a:off x="3103" y="775"/>
                  <a:ext cx="2495" cy="2479"/>
                </a:xfrm>
                <a:custGeom>
                  <a:avLst/>
                  <a:gdLst>
                    <a:gd name="T0" fmla="*/ 2484 w 2495"/>
                    <a:gd name="T1" fmla="*/ 2459 h 2479"/>
                    <a:gd name="T2" fmla="*/ 2495 w 2495"/>
                    <a:gd name="T3" fmla="*/ 2470 h 2479"/>
                    <a:gd name="T4" fmla="*/ 2488 w 2495"/>
                    <a:gd name="T5" fmla="*/ 2475 h 2479"/>
                    <a:gd name="T6" fmla="*/ 2479 w 2495"/>
                    <a:gd name="T7" fmla="*/ 2479 h 2479"/>
                    <a:gd name="T8" fmla="*/ 2468 w 2495"/>
                    <a:gd name="T9" fmla="*/ 2468 h 2479"/>
                    <a:gd name="T10" fmla="*/ 2481 w 2495"/>
                    <a:gd name="T11" fmla="*/ 2461 h 2479"/>
                    <a:gd name="T12" fmla="*/ 2484 w 2495"/>
                    <a:gd name="T13" fmla="*/ 2459 h 2479"/>
                    <a:gd name="T14" fmla="*/ 0 w 2495"/>
                    <a:gd name="T15" fmla="*/ 0 h 2479"/>
                    <a:gd name="T16" fmla="*/ 25 w 2495"/>
                    <a:gd name="T17" fmla="*/ 0 h 2479"/>
                    <a:gd name="T18" fmla="*/ 51 w 2495"/>
                    <a:gd name="T19" fmla="*/ 28 h 2479"/>
                    <a:gd name="T20" fmla="*/ 28 w 2495"/>
                    <a:gd name="T21" fmla="*/ 28 h 2479"/>
                    <a:gd name="T22" fmla="*/ 0 w 2495"/>
                    <a:gd name="T23" fmla="*/ 0 h 2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95" h="2479">
                      <a:moveTo>
                        <a:pt x="2484" y="2459"/>
                      </a:moveTo>
                      <a:lnTo>
                        <a:pt x="2495" y="2470"/>
                      </a:lnTo>
                      <a:lnTo>
                        <a:pt x="2488" y="2475"/>
                      </a:lnTo>
                      <a:lnTo>
                        <a:pt x="2479" y="2479"/>
                      </a:lnTo>
                      <a:lnTo>
                        <a:pt x="2468" y="2468"/>
                      </a:lnTo>
                      <a:lnTo>
                        <a:pt x="2481" y="2461"/>
                      </a:lnTo>
                      <a:lnTo>
                        <a:pt x="2484" y="2459"/>
                      </a:lnTo>
                      <a:close/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DAEAE"/>
                </a:solidFill>
                <a:ln w="0">
                  <a:solidFill>
                    <a:srgbClr val="9DAEA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89" name="Freeform 382"/>
                <p:cNvSpPr>
                  <a:spLocks noEditPoints="1"/>
                </p:cNvSpPr>
                <p:nvPr/>
              </p:nvSpPr>
              <p:spPr bwMode="auto">
                <a:xfrm>
                  <a:off x="3128" y="775"/>
                  <a:ext cx="2482" cy="2470"/>
                </a:xfrm>
                <a:custGeom>
                  <a:avLst/>
                  <a:gdLst>
                    <a:gd name="T0" fmla="*/ 2471 w 2482"/>
                    <a:gd name="T1" fmla="*/ 2451 h 2470"/>
                    <a:gd name="T2" fmla="*/ 2482 w 2482"/>
                    <a:gd name="T3" fmla="*/ 2459 h 2470"/>
                    <a:gd name="T4" fmla="*/ 2470 w 2482"/>
                    <a:gd name="T5" fmla="*/ 2470 h 2470"/>
                    <a:gd name="T6" fmla="*/ 2459 w 2482"/>
                    <a:gd name="T7" fmla="*/ 2459 h 2470"/>
                    <a:gd name="T8" fmla="*/ 2471 w 2482"/>
                    <a:gd name="T9" fmla="*/ 2451 h 2470"/>
                    <a:gd name="T10" fmla="*/ 0 w 2482"/>
                    <a:gd name="T11" fmla="*/ 0 h 2470"/>
                    <a:gd name="T12" fmla="*/ 23 w 2482"/>
                    <a:gd name="T13" fmla="*/ 0 h 2470"/>
                    <a:gd name="T14" fmla="*/ 50 w 2482"/>
                    <a:gd name="T15" fmla="*/ 28 h 2470"/>
                    <a:gd name="T16" fmla="*/ 26 w 2482"/>
                    <a:gd name="T17" fmla="*/ 28 h 2470"/>
                    <a:gd name="T18" fmla="*/ 0 w 2482"/>
                    <a:gd name="T19" fmla="*/ 0 h 2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82" h="2470">
                      <a:moveTo>
                        <a:pt x="2471" y="2451"/>
                      </a:moveTo>
                      <a:lnTo>
                        <a:pt x="2482" y="2459"/>
                      </a:lnTo>
                      <a:lnTo>
                        <a:pt x="2470" y="2470"/>
                      </a:lnTo>
                      <a:lnTo>
                        <a:pt x="2459" y="2459"/>
                      </a:lnTo>
                      <a:lnTo>
                        <a:pt x="2471" y="245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0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EAFAF"/>
                </a:solidFill>
                <a:ln w="0">
                  <a:solidFill>
                    <a:srgbClr val="9EAFA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90" name="Freeform 383"/>
                <p:cNvSpPr>
                  <a:spLocks noEditPoints="1"/>
                </p:cNvSpPr>
                <p:nvPr/>
              </p:nvSpPr>
              <p:spPr bwMode="auto">
                <a:xfrm>
                  <a:off x="3151" y="775"/>
                  <a:ext cx="2473" cy="2459"/>
                </a:xfrm>
                <a:custGeom>
                  <a:avLst/>
                  <a:gdLst>
                    <a:gd name="T0" fmla="*/ 2462 w 2473"/>
                    <a:gd name="T1" fmla="*/ 2440 h 2459"/>
                    <a:gd name="T2" fmla="*/ 2473 w 2473"/>
                    <a:gd name="T3" fmla="*/ 2451 h 2459"/>
                    <a:gd name="T4" fmla="*/ 2459 w 2473"/>
                    <a:gd name="T5" fmla="*/ 2459 h 2459"/>
                    <a:gd name="T6" fmla="*/ 2448 w 2473"/>
                    <a:gd name="T7" fmla="*/ 2451 h 2459"/>
                    <a:gd name="T8" fmla="*/ 2462 w 2473"/>
                    <a:gd name="T9" fmla="*/ 2440 h 2459"/>
                    <a:gd name="T10" fmla="*/ 0 w 2473"/>
                    <a:gd name="T11" fmla="*/ 0 h 2459"/>
                    <a:gd name="T12" fmla="*/ 22 w 2473"/>
                    <a:gd name="T13" fmla="*/ 0 h 2459"/>
                    <a:gd name="T14" fmla="*/ 50 w 2473"/>
                    <a:gd name="T15" fmla="*/ 28 h 2459"/>
                    <a:gd name="T16" fmla="*/ 27 w 2473"/>
                    <a:gd name="T17" fmla="*/ 28 h 2459"/>
                    <a:gd name="T18" fmla="*/ 0 w 2473"/>
                    <a:gd name="T19" fmla="*/ 0 h 24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73" h="2459">
                      <a:moveTo>
                        <a:pt x="2462" y="2440"/>
                      </a:moveTo>
                      <a:lnTo>
                        <a:pt x="2473" y="2451"/>
                      </a:lnTo>
                      <a:lnTo>
                        <a:pt x="2459" y="2459"/>
                      </a:lnTo>
                      <a:lnTo>
                        <a:pt x="2448" y="2451"/>
                      </a:lnTo>
                      <a:lnTo>
                        <a:pt x="2462" y="2440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7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FB0B0"/>
                </a:solidFill>
                <a:ln w="0">
                  <a:solidFill>
                    <a:srgbClr val="9FB0B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91" name="Freeform 384"/>
                <p:cNvSpPr>
                  <a:spLocks noEditPoints="1"/>
                </p:cNvSpPr>
                <p:nvPr/>
              </p:nvSpPr>
              <p:spPr bwMode="auto">
                <a:xfrm>
                  <a:off x="3173" y="775"/>
                  <a:ext cx="2463" cy="2451"/>
                </a:xfrm>
                <a:custGeom>
                  <a:avLst/>
                  <a:gdLst>
                    <a:gd name="T0" fmla="*/ 2444 w 2463"/>
                    <a:gd name="T1" fmla="*/ 2421 h 2451"/>
                    <a:gd name="T2" fmla="*/ 2463 w 2463"/>
                    <a:gd name="T3" fmla="*/ 2440 h 2451"/>
                    <a:gd name="T4" fmla="*/ 2460 w 2463"/>
                    <a:gd name="T5" fmla="*/ 2444 h 2451"/>
                    <a:gd name="T6" fmla="*/ 2451 w 2463"/>
                    <a:gd name="T7" fmla="*/ 2451 h 2451"/>
                    <a:gd name="T8" fmla="*/ 2440 w 2463"/>
                    <a:gd name="T9" fmla="*/ 2440 h 2451"/>
                    <a:gd name="T10" fmla="*/ 2453 w 2463"/>
                    <a:gd name="T11" fmla="*/ 2431 h 2451"/>
                    <a:gd name="T12" fmla="*/ 2440 w 2463"/>
                    <a:gd name="T13" fmla="*/ 2424 h 2451"/>
                    <a:gd name="T14" fmla="*/ 2444 w 2463"/>
                    <a:gd name="T15" fmla="*/ 2421 h 2451"/>
                    <a:gd name="T16" fmla="*/ 0 w 2463"/>
                    <a:gd name="T17" fmla="*/ 0 h 2451"/>
                    <a:gd name="T18" fmla="*/ 23 w 2463"/>
                    <a:gd name="T19" fmla="*/ 0 h 2451"/>
                    <a:gd name="T20" fmla="*/ 51 w 2463"/>
                    <a:gd name="T21" fmla="*/ 28 h 2451"/>
                    <a:gd name="T22" fmla="*/ 28 w 2463"/>
                    <a:gd name="T23" fmla="*/ 28 h 2451"/>
                    <a:gd name="T24" fmla="*/ 0 w 2463"/>
                    <a:gd name="T25" fmla="*/ 0 h 24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63" h="2451">
                      <a:moveTo>
                        <a:pt x="2444" y="2421"/>
                      </a:moveTo>
                      <a:lnTo>
                        <a:pt x="2463" y="2440"/>
                      </a:lnTo>
                      <a:lnTo>
                        <a:pt x="2460" y="2444"/>
                      </a:lnTo>
                      <a:lnTo>
                        <a:pt x="2451" y="2451"/>
                      </a:lnTo>
                      <a:lnTo>
                        <a:pt x="2440" y="2440"/>
                      </a:lnTo>
                      <a:lnTo>
                        <a:pt x="2453" y="2431"/>
                      </a:lnTo>
                      <a:lnTo>
                        <a:pt x="2440" y="2424"/>
                      </a:lnTo>
                      <a:lnTo>
                        <a:pt x="2444" y="242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1B1B1"/>
                </a:solidFill>
                <a:ln w="0">
                  <a:solidFill>
                    <a:srgbClr val="A1B1B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92" name="Freeform 385"/>
                <p:cNvSpPr>
                  <a:spLocks noEditPoints="1"/>
                </p:cNvSpPr>
                <p:nvPr/>
              </p:nvSpPr>
              <p:spPr bwMode="auto">
                <a:xfrm>
                  <a:off x="3196" y="775"/>
                  <a:ext cx="2452" cy="2440"/>
                </a:xfrm>
                <a:custGeom>
                  <a:avLst/>
                  <a:gdLst>
                    <a:gd name="T0" fmla="*/ 2433 w 2452"/>
                    <a:gd name="T1" fmla="*/ 2409 h 2440"/>
                    <a:gd name="T2" fmla="*/ 2452 w 2452"/>
                    <a:gd name="T3" fmla="*/ 2430 h 2440"/>
                    <a:gd name="T4" fmla="*/ 2440 w 2452"/>
                    <a:gd name="T5" fmla="*/ 2440 h 2440"/>
                    <a:gd name="T6" fmla="*/ 2421 w 2452"/>
                    <a:gd name="T7" fmla="*/ 2421 h 2440"/>
                    <a:gd name="T8" fmla="*/ 2433 w 2452"/>
                    <a:gd name="T9" fmla="*/ 2409 h 2440"/>
                    <a:gd name="T10" fmla="*/ 0 w 2452"/>
                    <a:gd name="T11" fmla="*/ 0 h 2440"/>
                    <a:gd name="T12" fmla="*/ 23 w 2452"/>
                    <a:gd name="T13" fmla="*/ 0 h 2440"/>
                    <a:gd name="T14" fmla="*/ 51 w 2452"/>
                    <a:gd name="T15" fmla="*/ 28 h 2440"/>
                    <a:gd name="T16" fmla="*/ 28 w 2452"/>
                    <a:gd name="T17" fmla="*/ 28 h 2440"/>
                    <a:gd name="T18" fmla="*/ 0 w 2452"/>
                    <a:gd name="T19" fmla="*/ 0 h 2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52" h="2440">
                      <a:moveTo>
                        <a:pt x="2433" y="2409"/>
                      </a:moveTo>
                      <a:lnTo>
                        <a:pt x="2452" y="2430"/>
                      </a:lnTo>
                      <a:lnTo>
                        <a:pt x="2440" y="2440"/>
                      </a:lnTo>
                      <a:lnTo>
                        <a:pt x="2421" y="2421"/>
                      </a:lnTo>
                      <a:lnTo>
                        <a:pt x="2433" y="2409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2B1B2"/>
                </a:solidFill>
                <a:ln w="0">
                  <a:solidFill>
                    <a:srgbClr val="A2B1B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93" name="Freeform 386"/>
                <p:cNvSpPr>
                  <a:spLocks noEditPoints="1"/>
                </p:cNvSpPr>
                <p:nvPr/>
              </p:nvSpPr>
              <p:spPr bwMode="auto">
                <a:xfrm>
                  <a:off x="3219" y="775"/>
                  <a:ext cx="2440" cy="2430"/>
                </a:xfrm>
                <a:custGeom>
                  <a:avLst/>
                  <a:gdLst>
                    <a:gd name="T0" fmla="*/ 2421 w 2440"/>
                    <a:gd name="T1" fmla="*/ 2398 h 2430"/>
                    <a:gd name="T2" fmla="*/ 2440 w 2440"/>
                    <a:gd name="T3" fmla="*/ 2417 h 2430"/>
                    <a:gd name="T4" fmla="*/ 2429 w 2440"/>
                    <a:gd name="T5" fmla="*/ 2430 h 2430"/>
                    <a:gd name="T6" fmla="*/ 2410 w 2440"/>
                    <a:gd name="T7" fmla="*/ 2409 h 2430"/>
                    <a:gd name="T8" fmla="*/ 2421 w 2440"/>
                    <a:gd name="T9" fmla="*/ 2398 h 2430"/>
                    <a:gd name="T10" fmla="*/ 0 w 2440"/>
                    <a:gd name="T11" fmla="*/ 0 h 2430"/>
                    <a:gd name="T12" fmla="*/ 22 w 2440"/>
                    <a:gd name="T13" fmla="*/ 0 h 2430"/>
                    <a:gd name="T14" fmla="*/ 50 w 2440"/>
                    <a:gd name="T15" fmla="*/ 26 h 2430"/>
                    <a:gd name="T16" fmla="*/ 50 w 2440"/>
                    <a:gd name="T17" fmla="*/ 28 h 2430"/>
                    <a:gd name="T18" fmla="*/ 28 w 2440"/>
                    <a:gd name="T19" fmla="*/ 28 h 2430"/>
                    <a:gd name="T20" fmla="*/ 0 w 2440"/>
                    <a:gd name="T21" fmla="*/ 0 h 2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40" h="2430">
                      <a:moveTo>
                        <a:pt x="2421" y="2398"/>
                      </a:moveTo>
                      <a:lnTo>
                        <a:pt x="2440" y="2417"/>
                      </a:lnTo>
                      <a:lnTo>
                        <a:pt x="2429" y="2430"/>
                      </a:lnTo>
                      <a:lnTo>
                        <a:pt x="2410" y="2409"/>
                      </a:lnTo>
                      <a:lnTo>
                        <a:pt x="2421" y="2398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6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3B2B3"/>
                </a:solidFill>
                <a:ln w="0">
                  <a:solidFill>
                    <a:srgbClr val="A3B2B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94" name="Freeform 387"/>
                <p:cNvSpPr>
                  <a:spLocks noEditPoints="1"/>
                </p:cNvSpPr>
                <p:nvPr/>
              </p:nvSpPr>
              <p:spPr bwMode="auto">
                <a:xfrm>
                  <a:off x="3241" y="775"/>
                  <a:ext cx="2430" cy="2417"/>
                </a:xfrm>
                <a:custGeom>
                  <a:avLst/>
                  <a:gdLst>
                    <a:gd name="T0" fmla="*/ 2411 w 2430"/>
                    <a:gd name="T1" fmla="*/ 2386 h 2417"/>
                    <a:gd name="T2" fmla="*/ 2430 w 2430"/>
                    <a:gd name="T3" fmla="*/ 2405 h 2417"/>
                    <a:gd name="T4" fmla="*/ 2428 w 2430"/>
                    <a:gd name="T5" fmla="*/ 2407 h 2417"/>
                    <a:gd name="T6" fmla="*/ 2418 w 2430"/>
                    <a:gd name="T7" fmla="*/ 2417 h 2417"/>
                    <a:gd name="T8" fmla="*/ 2399 w 2430"/>
                    <a:gd name="T9" fmla="*/ 2398 h 2417"/>
                    <a:gd name="T10" fmla="*/ 2407 w 2430"/>
                    <a:gd name="T11" fmla="*/ 2391 h 2417"/>
                    <a:gd name="T12" fmla="*/ 2411 w 2430"/>
                    <a:gd name="T13" fmla="*/ 2386 h 2417"/>
                    <a:gd name="T14" fmla="*/ 0 w 2430"/>
                    <a:gd name="T15" fmla="*/ 0 h 2417"/>
                    <a:gd name="T16" fmla="*/ 25 w 2430"/>
                    <a:gd name="T17" fmla="*/ 0 h 2417"/>
                    <a:gd name="T18" fmla="*/ 28 w 2430"/>
                    <a:gd name="T19" fmla="*/ 3 h 2417"/>
                    <a:gd name="T20" fmla="*/ 28 w 2430"/>
                    <a:gd name="T21" fmla="*/ 26 h 2417"/>
                    <a:gd name="T22" fmla="*/ 0 w 2430"/>
                    <a:gd name="T23" fmla="*/ 0 h 2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30" h="2417">
                      <a:moveTo>
                        <a:pt x="2411" y="2386"/>
                      </a:moveTo>
                      <a:lnTo>
                        <a:pt x="2430" y="2405"/>
                      </a:lnTo>
                      <a:lnTo>
                        <a:pt x="2428" y="2407"/>
                      </a:lnTo>
                      <a:lnTo>
                        <a:pt x="2418" y="2417"/>
                      </a:lnTo>
                      <a:lnTo>
                        <a:pt x="2399" y="2398"/>
                      </a:lnTo>
                      <a:lnTo>
                        <a:pt x="2407" y="2391"/>
                      </a:lnTo>
                      <a:lnTo>
                        <a:pt x="2411" y="2386"/>
                      </a:lnTo>
                      <a:close/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28" y="3"/>
                      </a:lnTo>
                      <a:lnTo>
                        <a:pt x="28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4B3B4"/>
                </a:solidFill>
                <a:ln w="0">
                  <a:solidFill>
                    <a:srgbClr val="A4B3B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95" name="Freeform 388"/>
                <p:cNvSpPr>
                  <a:spLocks noEditPoints="1"/>
                </p:cNvSpPr>
                <p:nvPr/>
              </p:nvSpPr>
              <p:spPr bwMode="auto">
                <a:xfrm>
                  <a:off x="3266" y="775"/>
                  <a:ext cx="2414" cy="2405"/>
                </a:xfrm>
                <a:custGeom>
                  <a:avLst/>
                  <a:gdLst>
                    <a:gd name="T0" fmla="*/ 2395 w 2414"/>
                    <a:gd name="T1" fmla="*/ 2372 h 2405"/>
                    <a:gd name="T2" fmla="*/ 2414 w 2414"/>
                    <a:gd name="T3" fmla="*/ 2393 h 2405"/>
                    <a:gd name="T4" fmla="*/ 2405 w 2414"/>
                    <a:gd name="T5" fmla="*/ 2405 h 2405"/>
                    <a:gd name="T6" fmla="*/ 2386 w 2414"/>
                    <a:gd name="T7" fmla="*/ 2386 h 2405"/>
                    <a:gd name="T8" fmla="*/ 2395 w 2414"/>
                    <a:gd name="T9" fmla="*/ 2372 h 2405"/>
                    <a:gd name="T10" fmla="*/ 0 w 2414"/>
                    <a:gd name="T11" fmla="*/ 0 h 2405"/>
                    <a:gd name="T12" fmla="*/ 3 w 2414"/>
                    <a:gd name="T13" fmla="*/ 0 h 2405"/>
                    <a:gd name="T14" fmla="*/ 3 w 2414"/>
                    <a:gd name="T15" fmla="*/ 3 h 2405"/>
                    <a:gd name="T16" fmla="*/ 0 w 2414"/>
                    <a:gd name="T17" fmla="*/ 0 h 2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14" h="2405">
                      <a:moveTo>
                        <a:pt x="2395" y="2372"/>
                      </a:moveTo>
                      <a:lnTo>
                        <a:pt x="2414" y="2393"/>
                      </a:lnTo>
                      <a:lnTo>
                        <a:pt x="2405" y="2405"/>
                      </a:lnTo>
                      <a:lnTo>
                        <a:pt x="2386" y="2386"/>
                      </a:lnTo>
                      <a:lnTo>
                        <a:pt x="2395" y="2372"/>
                      </a:lnTo>
                      <a:close/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5B4B5"/>
                </a:solidFill>
                <a:ln w="0">
                  <a:solidFill>
                    <a:srgbClr val="A5B4B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96" name="Freeform 389"/>
                <p:cNvSpPr>
                  <a:spLocks/>
                </p:cNvSpPr>
                <p:nvPr/>
              </p:nvSpPr>
              <p:spPr bwMode="auto">
                <a:xfrm>
                  <a:off x="5661" y="3135"/>
                  <a:ext cx="29" cy="33"/>
                </a:xfrm>
                <a:custGeom>
                  <a:avLst/>
                  <a:gdLst>
                    <a:gd name="T0" fmla="*/ 10 w 29"/>
                    <a:gd name="T1" fmla="*/ 0 h 33"/>
                    <a:gd name="T2" fmla="*/ 29 w 29"/>
                    <a:gd name="T3" fmla="*/ 19 h 33"/>
                    <a:gd name="T4" fmla="*/ 19 w 29"/>
                    <a:gd name="T5" fmla="*/ 33 h 33"/>
                    <a:gd name="T6" fmla="*/ 0 w 29"/>
                    <a:gd name="T7" fmla="*/ 12 h 33"/>
                    <a:gd name="T8" fmla="*/ 10 w 29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3">
                      <a:moveTo>
                        <a:pt x="10" y="0"/>
                      </a:moveTo>
                      <a:lnTo>
                        <a:pt x="29" y="19"/>
                      </a:lnTo>
                      <a:lnTo>
                        <a:pt x="19" y="33"/>
                      </a:lnTo>
                      <a:lnTo>
                        <a:pt x="0" y="12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A7B6B6"/>
                </a:solidFill>
                <a:ln w="0">
                  <a:solidFill>
                    <a:srgbClr val="A7B6B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97" name="Freeform 390"/>
                <p:cNvSpPr>
                  <a:spLocks/>
                </p:cNvSpPr>
                <p:nvPr/>
              </p:nvSpPr>
              <p:spPr bwMode="auto">
                <a:xfrm>
                  <a:off x="5671" y="3119"/>
                  <a:ext cx="28" cy="35"/>
                </a:xfrm>
                <a:custGeom>
                  <a:avLst/>
                  <a:gdLst>
                    <a:gd name="T0" fmla="*/ 9 w 28"/>
                    <a:gd name="T1" fmla="*/ 0 h 35"/>
                    <a:gd name="T2" fmla="*/ 28 w 28"/>
                    <a:gd name="T3" fmla="*/ 21 h 35"/>
                    <a:gd name="T4" fmla="*/ 19 w 28"/>
                    <a:gd name="T5" fmla="*/ 35 h 35"/>
                    <a:gd name="T6" fmla="*/ 0 w 28"/>
                    <a:gd name="T7" fmla="*/ 16 h 35"/>
                    <a:gd name="T8" fmla="*/ 5 w 28"/>
                    <a:gd name="T9" fmla="*/ 7 h 35"/>
                    <a:gd name="T10" fmla="*/ 9 w 28"/>
                    <a:gd name="T1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35">
                      <a:moveTo>
                        <a:pt x="9" y="0"/>
                      </a:moveTo>
                      <a:lnTo>
                        <a:pt x="28" y="21"/>
                      </a:lnTo>
                      <a:lnTo>
                        <a:pt x="19" y="35"/>
                      </a:lnTo>
                      <a:lnTo>
                        <a:pt x="0" y="16"/>
                      </a:lnTo>
                      <a:lnTo>
                        <a:pt x="5" y="7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A8B7B7"/>
                </a:solidFill>
                <a:ln w="0">
                  <a:solidFill>
                    <a:srgbClr val="A8B7B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98" name="Freeform 391"/>
                <p:cNvSpPr>
                  <a:spLocks/>
                </p:cNvSpPr>
                <p:nvPr/>
              </p:nvSpPr>
              <p:spPr bwMode="auto">
                <a:xfrm>
                  <a:off x="5680" y="3105"/>
                  <a:ext cx="28" cy="35"/>
                </a:xfrm>
                <a:custGeom>
                  <a:avLst/>
                  <a:gdLst>
                    <a:gd name="T0" fmla="*/ 7 w 28"/>
                    <a:gd name="T1" fmla="*/ 0 h 35"/>
                    <a:gd name="T2" fmla="*/ 28 w 28"/>
                    <a:gd name="T3" fmla="*/ 19 h 35"/>
                    <a:gd name="T4" fmla="*/ 21 w 28"/>
                    <a:gd name="T5" fmla="*/ 35 h 35"/>
                    <a:gd name="T6" fmla="*/ 19 w 28"/>
                    <a:gd name="T7" fmla="*/ 35 h 35"/>
                    <a:gd name="T8" fmla="*/ 0 w 28"/>
                    <a:gd name="T9" fmla="*/ 14 h 35"/>
                    <a:gd name="T10" fmla="*/ 7 w 28"/>
                    <a:gd name="T1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35">
                      <a:moveTo>
                        <a:pt x="7" y="0"/>
                      </a:moveTo>
                      <a:lnTo>
                        <a:pt x="28" y="19"/>
                      </a:lnTo>
                      <a:lnTo>
                        <a:pt x="21" y="35"/>
                      </a:lnTo>
                      <a:lnTo>
                        <a:pt x="19" y="35"/>
                      </a:lnTo>
                      <a:lnTo>
                        <a:pt x="0" y="14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A9B8B8"/>
                </a:solidFill>
                <a:ln w="0">
                  <a:solidFill>
                    <a:srgbClr val="A9B8B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99" name="Freeform 392"/>
                <p:cNvSpPr>
                  <a:spLocks/>
                </p:cNvSpPr>
                <p:nvPr/>
              </p:nvSpPr>
              <p:spPr bwMode="auto">
                <a:xfrm>
                  <a:off x="5687" y="3089"/>
                  <a:ext cx="28" cy="35"/>
                </a:xfrm>
                <a:custGeom>
                  <a:avLst/>
                  <a:gdLst>
                    <a:gd name="T0" fmla="*/ 7 w 28"/>
                    <a:gd name="T1" fmla="*/ 0 h 35"/>
                    <a:gd name="T2" fmla="*/ 28 w 28"/>
                    <a:gd name="T3" fmla="*/ 20 h 35"/>
                    <a:gd name="T4" fmla="*/ 21 w 28"/>
                    <a:gd name="T5" fmla="*/ 35 h 35"/>
                    <a:gd name="T6" fmla="*/ 0 w 28"/>
                    <a:gd name="T7" fmla="*/ 16 h 35"/>
                    <a:gd name="T8" fmla="*/ 7 w 28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5">
                      <a:moveTo>
                        <a:pt x="7" y="0"/>
                      </a:moveTo>
                      <a:lnTo>
                        <a:pt x="28" y="20"/>
                      </a:lnTo>
                      <a:lnTo>
                        <a:pt x="21" y="35"/>
                      </a:lnTo>
                      <a:lnTo>
                        <a:pt x="0" y="16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AAB9B9"/>
                </a:solidFill>
                <a:ln w="0">
                  <a:solidFill>
                    <a:srgbClr val="AAB9B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00" name="Freeform 393"/>
                <p:cNvSpPr>
                  <a:spLocks/>
                </p:cNvSpPr>
                <p:nvPr/>
              </p:nvSpPr>
              <p:spPr bwMode="auto">
                <a:xfrm>
                  <a:off x="5694" y="3072"/>
                  <a:ext cx="28" cy="37"/>
                </a:xfrm>
                <a:custGeom>
                  <a:avLst/>
                  <a:gdLst>
                    <a:gd name="T0" fmla="*/ 7 w 28"/>
                    <a:gd name="T1" fmla="*/ 0 h 37"/>
                    <a:gd name="T2" fmla="*/ 28 w 28"/>
                    <a:gd name="T3" fmla="*/ 23 h 37"/>
                    <a:gd name="T4" fmla="*/ 21 w 28"/>
                    <a:gd name="T5" fmla="*/ 37 h 37"/>
                    <a:gd name="T6" fmla="*/ 0 w 28"/>
                    <a:gd name="T7" fmla="*/ 17 h 37"/>
                    <a:gd name="T8" fmla="*/ 3 w 28"/>
                    <a:gd name="T9" fmla="*/ 10 h 37"/>
                    <a:gd name="T10" fmla="*/ 7 w 28"/>
                    <a:gd name="T11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37">
                      <a:moveTo>
                        <a:pt x="7" y="0"/>
                      </a:moveTo>
                      <a:lnTo>
                        <a:pt x="28" y="23"/>
                      </a:lnTo>
                      <a:lnTo>
                        <a:pt x="21" y="37"/>
                      </a:lnTo>
                      <a:lnTo>
                        <a:pt x="0" y="17"/>
                      </a:lnTo>
                      <a:lnTo>
                        <a:pt x="3" y="1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ABB9BA"/>
                </a:solidFill>
                <a:ln w="0">
                  <a:solidFill>
                    <a:srgbClr val="ABB9B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01" name="Freeform 394"/>
                <p:cNvSpPr>
                  <a:spLocks noEditPoints="1"/>
                </p:cNvSpPr>
                <p:nvPr/>
              </p:nvSpPr>
              <p:spPr bwMode="auto">
                <a:xfrm>
                  <a:off x="3439" y="787"/>
                  <a:ext cx="2288" cy="2308"/>
                </a:xfrm>
                <a:custGeom>
                  <a:avLst/>
                  <a:gdLst>
                    <a:gd name="T0" fmla="*/ 2265 w 2288"/>
                    <a:gd name="T1" fmla="*/ 2268 h 2308"/>
                    <a:gd name="T2" fmla="*/ 2288 w 2288"/>
                    <a:gd name="T3" fmla="*/ 2288 h 2308"/>
                    <a:gd name="T4" fmla="*/ 2284 w 2288"/>
                    <a:gd name="T5" fmla="*/ 2304 h 2308"/>
                    <a:gd name="T6" fmla="*/ 2283 w 2288"/>
                    <a:gd name="T7" fmla="*/ 2308 h 2308"/>
                    <a:gd name="T8" fmla="*/ 2262 w 2288"/>
                    <a:gd name="T9" fmla="*/ 2285 h 2308"/>
                    <a:gd name="T10" fmla="*/ 2265 w 2288"/>
                    <a:gd name="T11" fmla="*/ 2268 h 2308"/>
                    <a:gd name="T12" fmla="*/ 0 w 2288"/>
                    <a:gd name="T13" fmla="*/ 0 h 2308"/>
                    <a:gd name="T14" fmla="*/ 15 w 2288"/>
                    <a:gd name="T15" fmla="*/ 16 h 2308"/>
                    <a:gd name="T16" fmla="*/ 0 w 2288"/>
                    <a:gd name="T17" fmla="*/ 16 h 2308"/>
                    <a:gd name="T18" fmla="*/ 0 w 2288"/>
                    <a:gd name="T19" fmla="*/ 0 h 2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88" h="2308">
                      <a:moveTo>
                        <a:pt x="2265" y="2268"/>
                      </a:moveTo>
                      <a:lnTo>
                        <a:pt x="2288" y="2288"/>
                      </a:lnTo>
                      <a:lnTo>
                        <a:pt x="2284" y="2304"/>
                      </a:lnTo>
                      <a:lnTo>
                        <a:pt x="2283" y="2308"/>
                      </a:lnTo>
                      <a:lnTo>
                        <a:pt x="2262" y="2285"/>
                      </a:lnTo>
                      <a:lnTo>
                        <a:pt x="2265" y="2268"/>
                      </a:lnTo>
                      <a:close/>
                      <a:moveTo>
                        <a:pt x="0" y="0"/>
                      </a:moveTo>
                      <a:lnTo>
                        <a:pt x="15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CBABB"/>
                </a:solidFill>
                <a:ln w="0">
                  <a:solidFill>
                    <a:srgbClr val="ACBAB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02" name="Freeform 395"/>
                <p:cNvSpPr>
                  <a:spLocks noEditPoints="1"/>
                </p:cNvSpPr>
                <p:nvPr/>
              </p:nvSpPr>
              <p:spPr bwMode="auto">
                <a:xfrm>
                  <a:off x="3439" y="775"/>
                  <a:ext cx="2293" cy="2300"/>
                </a:xfrm>
                <a:custGeom>
                  <a:avLst/>
                  <a:gdLst>
                    <a:gd name="T0" fmla="*/ 2270 w 2293"/>
                    <a:gd name="T1" fmla="*/ 2260 h 2300"/>
                    <a:gd name="T2" fmla="*/ 2293 w 2293"/>
                    <a:gd name="T3" fmla="*/ 2283 h 2300"/>
                    <a:gd name="T4" fmla="*/ 2288 w 2293"/>
                    <a:gd name="T5" fmla="*/ 2300 h 2300"/>
                    <a:gd name="T6" fmla="*/ 2265 w 2293"/>
                    <a:gd name="T7" fmla="*/ 2280 h 2300"/>
                    <a:gd name="T8" fmla="*/ 2270 w 2293"/>
                    <a:gd name="T9" fmla="*/ 2260 h 2300"/>
                    <a:gd name="T10" fmla="*/ 0 w 2293"/>
                    <a:gd name="T11" fmla="*/ 0 h 2300"/>
                    <a:gd name="T12" fmla="*/ 10 w 2293"/>
                    <a:gd name="T13" fmla="*/ 0 h 2300"/>
                    <a:gd name="T14" fmla="*/ 38 w 2293"/>
                    <a:gd name="T15" fmla="*/ 28 h 2300"/>
                    <a:gd name="T16" fmla="*/ 15 w 2293"/>
                    <a:gd name="T17" fmla="*/ 28 h 2300"/>
                    <a:gd name="T18" fmla="*/ 0 w 2293"/>
                    <a:gd name="T19" fmla="*/ 12 h 2300"/>
                    <a:gd name="T20" fmla="*/ 0 w 2293"/>
                    <a:gd name="T21" fmla="*/ 0 h 2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93" h="2300">
                      <a:moveTo>
                        <a:pt x="2270" y="2260"/>
                      </a:moveTo>
                      <a:lnTo>
                        <a:pt x="2293" y="2283"/>
                      </a:lnTo>
                      <a:lnTo>
                        <a:pt x="2288" y="2300"/>
                      </a:lnTo>
                      <a:lnTo>
                        <a:pt x="2265" y="2280"/>
                      </a:lnTo>
                      <a:lnTo>
                        <a:pt x="2270" y="2260"/>
                      </a:lnTo>
                      <a:close/>
                      <a:moveTo>
                        <a:pt x="0" y="0"/>
                      </a:moveTo>
                      <a:lnTo>
                        <a:pt x="10" y="0"/>
                      </a:lnTo>
                      <a:lnTo>
                        <a:pt x="38" y="28"/>
                      </a:lnTo>
                      <a:lnTo>
                        <a:pt x="15" y="28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DBBBC"/>
                </a:solidFill>
                <a:ln w="0">
                  <a:solidFill>
                    <a:srgbClr val="ADBBB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03" name="Freeform 396"/>
                <p:cNvSpPr>
                  <a:spLocks noEditPoints="1"/>
                </p:cNvSpPr>
                <p:nvPr/>
              </p:nvSpPr>
              <p:spPr bwMode="auto">
                <a:xfrm>
                  <a:off x="3449" y="775"/>
                  <a:ext cx="2288" cy="2283"/>
                </a:xfrm>
                <a:custGeom>
                  <a:avLst/>
                  <a:gdLst>
                    <a:gd name="T0" fmla="*/ 2262 w 2288"/>
                    <a:gd name="T1" fmla="*/ 2239 h 2283"/>
                    <a:gd name="T2" fmla="*/ 2288 w 2288"/>
                    <a:gd name="T3" fmla="*/ 2266 h 2283"/>
                    <a:gd name="T4" fmla="*/ 2283 w 2288"/>
                    <a:gd name="T5" fmla="*/ 2283 h 2283"/>
                    <a:gd name="T6" fmla="*/ 2260 w 2288"/>
                    <a:gd name="T7" fmla="*/ 2260 h 2283"/>
                    <a:gd name="T8" fmla="*/ 2260 w 2288"/>
                    <a:gd name="T9" fmla="*/ 2260 h 2283"/>
                    <a:gd name="T10" fmla="*/ 2262 w 2288"/>
                    <a:gd name="T11" fmla="*/ 2239 h 2283"/>
                    <a:gd name="T12" fmla="*/ 0 w 2288"/>
                    <a:gd name="T13" fmla="*/ 0 h 2283"/>
                    <a:gd name="T14" fmla="*/ 23 w 2288"/>
                    <a:gd name="T15" fmla="*/ 0 h 2283"/>
                    <a:gd name="T16" fmla="*/ 51 w 2288"/>
                    <a:gd name="T17" fmla="*/ 28 h 2283"/>
                    <a:gd name="T18" fmla="*/ 28 w 2288"/>
                    <a:gd name="T19" fmla="*/ 28 h 2283"/>
                    <a:gd name="T20" fmla="*/ 0 w 2288"/>
                    <a:gd name="T21" fmla="*/ 0 h 2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88" h="2283">
                      <a:moveTo>
                        <a:pt x="2262" y="2239"/>
                      </a:moveTo>
                      <a:lnTo>
                        <a:pt x="2288" y="2266"/>
                      </a:lnTo>
                      <a:lnTo>
                        <a:pt x="2283" y="2283"/>
                      </a:lnTo>
                      <a:lnTo>
                        <a:pt x="2260" y="2260"/>
                      </a:lnTo>
                      <a:lnTo>
                        <a:pt x="2260" y="2260"/>
                      </a:lnTo>
                      <a:lnTo>
                        <a:pt x="2262" y="2239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EBCBD"/>
                </a:solidFill>
                <a:ln w="0">
                  <a:solidFill>
                    <a:srgbClr val="AEBCB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04" name="Freeform 397"/>
                <p:cNvSpPr>
                  <a:spLocks noEditPoints="1"/>
                </p:cNvSpPr>
                <p:nvPr/>
              </p:nvSpPr>
              <p:spPr bwMode="auto">
                <a:xfrm>
                  <a:off x="3472" y="775"/>
                  <a:ext cx="2267" cy="2266"/>
                </a:xfrm>
                <a:custGeom>
                  <a:avLst/>
                  <a:gdLst>
                    <a:gd name="T0" fmla="*/ 2241 w 2267"/>
                    <a:gd name="T1" fmla="*/ 2218 h 2266"/>
                    <a:gd name="T2" fmla="*/ 2267 w 2267"/>
                    <a:gd name="T3" fmla="*/ 2245 h 2266"/>
                    <a:gd name="T4" fmla="*/ 2265 w 2267"/>
                    <a:gd name="T5" fmla="*/ 2266 h 2266"/>
                    <a:gd name="T6" fmla="*/ 2265 w 2267"/>
                    <a:gd name="T7" fmla="*/ 2266 h 2266"/>
                    <a:gd name="T8" fmla="*/ 2239 w 2267"/>
                    <a:gd name="T9" fmla="*/ 2239 h 2266"/>
                    <a:gd name="T10" fmla="*/ 2241 w 2267"/>
                    <a:gd name="T11" fmla="*/ 2218 h 2266"/>
                    <a:gd name="T12" fmla="*/ 0 w 2267"/>
                    <a:gd name="T13" fmla="*/ 0 h 2266"/>
                    <a:gd name="T14" fmla="*/ 22 w 2267"/>
                    <a:gd name="T15" fmla="*/ 0 h 2266"/>
                    <a:gd name="T16" fmla="*/ 50 w 2267"/>
                    <a:gd name="T17" fmla="*/ 28 h 2266"/>
                    <a:gd name="T18" fmla="*/ 28 w 2267"/>
                    <a:gd name="T19" fmla="*/ 28 h 2266"/>
                    <a:gd name="T20" fmla="*/ 0 w 2267"/>
                    <a:gd name="T21" fmla="*/ 0 h 2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67" h="2266">
                      <a:moveTo>
                        <a:pt x="2241" y="2218"/>
                      </a:moveTo>
                      <a:lnTo>
                        <a:pt x="2267" y="2245"/>
                      </a:lnTo>
                      <a:lnTo>
                        <a:pt x="2265" y="2266"/>
                      </a:lnTo>
                      <a:lnTo>
                        <a:pt x="2265" y="2266"/>
                      </a:lnTo>
                      <a:lnTo>
                        <a:pt x="2239" y="2239"/>
                      </a:lnTo>
                      <a:lnTo>
                        <a:pt x="2241" y="2218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FBDBD"/>
                </a:solidFill>
                <a:ln w="0">
                  <a:solidFill>
                    <a:srgbClr val="AFBDB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05" name="Freeform 398"/>
                <p:cNvSpPr>
                  <a:spLocks noEditPoints="1"/>
                </p:cNvSpPr>
                <p:nvPr/>
              </p:nvSpPr>
              <p:spPr bwMode="auto">
                <a:xfrm>
                  <a:off x="3494" y="775"/>
                  <a:ext cx="2247" cy="2245"/>
                </a:xfrm>
                <a:custGeom>
                  <a:avLst/>
                  <a:gdLst>
                    <a:gd name="T0" fmla="*/ 2221 w 2247"/>
                    <a:gd name="T1" fmla="*/ 2198 h 2245"/>
                    <a:gd name="T2" fmla="*/ 2247 w 2247"/>
                    <a:gd name="T3" fmla="*/ 2224 h 2245"/>
                    <a:gd name="T4" fmla="*/ 2245 w 2247"/>
                    <a:gd name="T5" fmla="*/ 2245 h 2245"/>
                    <a:gd name="T6" fmla="*/ 2219 w 2247"/>
                    <a:gd name="T7" fmla="*/ 2218 h 2245"/>
                    <a:gd name="T8" fmla="*/ 2221 w 2247"/>
                    <a:gd name="T9" fmla="*/ 2210 h 2245"/>
                    <a:gd name="T10" fmla="*/ 2221 w 2247"/>
                    <a:gd name="T11" fmla="*/ 2198 h 2245"/>
                    <a:gd name="T12" fmla="*/ 0 w 2247"/>
                    <a:gd name="T13" fmla="*/ 0 h 2245"/>
                    <a:gd name="T14" fmla="*/ 23 w 2247"/>
                    <a:gd name="T15" fmla="*/ 0 h 2245"/>
                    <a:gd name="T16" fmla="*/ 51 w 2247"/>
                    <a:gd name="T17" fmla="*/ 28 h 2245"/>
                    <a:gd name="T18" fmla="*/ 28 w 2247"/>
                    <a:gd name="T19" fmla="*/ 28 h 2245"/>
                    <a:gd name="T20" fmla="*/ 0 w 2247"/>
                    <a:gd name="T21" fmla="*/ 0 h 2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47" h="2245">
                      <a:moveTo>
                        <a:pt x="2221" y="2198"/>
                      </a:moveTo>
                      <a:lnTo>
                        <a:pt x="2247" y="2224"/>
                      </a:lnTo>
                      <a:lnTo>
                        <a:pt x="2245" y="2245"/>
                      </a:lnTo>
                      <a:lnTo>
                        <a:pt x="2219" y="2218"/>
                      </a:lnTo>
                      <a:lnTo>
                        <a:pt x="2221" y="2210"/>
                      </a:lnTo>
                      <a:lnTo>
                        <a:pt x="2221" y="2198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0BEBE"/>
                </a:solidFill>
                <a:ln w="0">
                  <a:solidFill>
                    <a:srgbClr val="B0BEB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06" name="Freeform 399"/>
                <p:cNvSpPr>
                  <a:spLocks noEditPoints="1"/>
                </p:cNvSpPr>
                <p:nvPr/>
              </p:nvSpPr>
              <p:spPr bwMode="auto">
                <a:xfrm>
                  <a:off x="3517" y="775"/>
                  <a:ext cx="2226" cy="2224"/>
                </a:xfrm>
                <a:custGeom>
                  <a:avLst/>
                  <a:gdLst>
                    <a:gd name="T0" fmla="*/ 2198 w 2226"/>
                    <a:gd name="T1" fmla="*/ 2173 h 2224"/>
                    <a:gd name="T2" fmla="*/ 2226 w 2226"/>
                    <a:gd name="T3" fmla="*/ 2201 h 2224"/>
                    <a:gd name="T4" fmla="*/ 2226 w 2226"/>
                    <a:gd name="T5" fmla="*/ 2210 h 2224"/>
                    <a:gd name="T6" fmla="*/ 2224 w 2226"/>
                    <a:gd name="T7" fmla="*/ 2224 h 2224"/>
                    <a:gd name="T8" fmla="*/ 2198 w 2226"/>
                    <a:gd name="T9" fmla="*/ 2198 h 2224"/>
                    <a:gd name="T10" fmla="*/ 2198 w 2226"/>
                    <a:gd name="T11" fmla="*/ 2173 h 2224"/>
                    <a:gd name="T12" fmla="*/ 0 w 2226"/>
                    <a:gd name="T13" fmla="*/ 0 h 2224"/>
                    <a:gd name="T14" fmla="*/ 25 w 2226"/>
                    <a:gd name="T15" fmla="*/ 0 h 2224"/>
                    <a:gd name="T16" fmla="*/ 51 w 2226"/>
                    <a:gd name="T17" fmla="*/ 28 h 2224"/>
                    <a:gd name="T18" fmla="*/ 28 w 2226"/>
                    <a:gd name="T19" fmla="*/ 28 h 2224"/>
                    <a:gd name="T20" fmla="*/ 0 w 2226"/>
                    <a:gd name="T21" fmla="*/ 0 h 2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26" h="2224">
                      <a:moveTo>
                        <a:pt x="2198" y="2173"/>
                      </a:moveTo>
                      <a:lnTo>
                        <a:pt x="2226" y="2201"/>
                      </a:lnTo>
                      <a:lnTo>
                        <a:pt x="2226" y="2210"/>
                      </a:lnTo>
                      <a:lnTo>
                        <a:pt x="2224" y="2224"/>
                      </a:lnTo>
                      <a:lnTo>
                        <a:pt x="2198" y="2198"/>
                      </a:lnTo>
                      <a:lnTo>
                        <a:pt x="2198" y="2173"/>
                      </a:lnTo>
                      <a:close/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1BFBF"/>
                </a:solidFill>
                <a:ln w="0">
                  <a:solidFill>
                    <a:srgbClr val="B1BFB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07" name="Freeform 400"/>
                <p:cNvSpPr>
                  <a:spLocks noEditPoints="1"/>
                </p:cNvSpPr>
                <p:nvPr/>
              </p:nvSpPr>
              <p:spPr bwMode="auto">
                <a:xfrm>
                  <a:off x="3542" y="775"/>
                  <a:ext cx="2201" cy="2201"/>
                </a:xfrm>
                <a:custGeom>
                  <a:avLst/>
                  <a:gdLst>
                    <a:gd name="T0" fmla="*/ 2173 w 2201"/>
                    <a:gd name="T1" fmla="*/ 2150 h 2201"/>
                    <a:gd name="T2" fmla="*/ 2201 w 2201"/>
                    <a:gd name="T3" fmla="*/ 2178 h 2201"/>
                    <a:gd name="T4" fmla="*/ 2201 w 2201"/>
                    <a:gd name="T5" fmla="*/ 2201 h 2201"/>
                    <a:gd name="T6" fmla="*/ 2173 w 2201"/>
                    <a:gd name="T7" fmla="*/ 2173 h 2201"/>
                    <a:gd name="T8" fmla="*/ 2173 w 2201"/>
                    <a:gd name="T9" fmla="*/ 2150 h 2201"/>
                    <a:gd name="T10" fmla="*/ 0 w 2201"/>
                    <a:gd name="T11" fmla="*/ 0 h 2201"/>
                    <a:gd name="T12" fmla="*/ 22 w 2201"/>
                    <a:gd name="T13" fmla="*/ 0 h 2201"/>
                    <a:gd name="T14" fmla="*/ 48 w 2201"/>
                    <a:gd name="T15" fmla="*/ 28 h 2201"/>
                    <a:gd name="T16" fmla="*/ 26 w 2201"/>
                    <a:gd name="T17" fmla="*/ 28 h 2201"/>
                    <a:gd name="T18" fmla="*/ 0 w 2201"/>
                    <a:gd name="T19" fmla="*/ 0 h 2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01" h="2201">
                      <a:moveTo>
                        <a:pt x="2173" y="2150"/>
                      </a:moveTo>
                      <a:lnTo>
                        <a:pt x="2201" y="2178"/>
                      </a:lnTo>
                      <a:lnTo>
                        <a:pt x="2201" y="2201"/>
                      </a:lnTo>
                      <a:lnTo>
                        <a:pt x="2173" y="2173"/>
                      </a:lnTo>
                      <a:lnTo>
                        <a:pt x="2173" y="2150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48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2C0C0"/>
                </a:solidFill>
                <a:ln w="0">
                  <a:solidFill>
                    <a:srgbClr val="B2C0C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08" name="Freeform 401"/>
                <p:cNvSpPr>
                  <a:spLocks noEditPoints="1"/>
                </p:cNvSpPr>
                <p:nvPr/>
              </p:nvSpPr>
              <p:spPr bwMode="auto">
                <a:xfrm>
                  <a:off x="3564" y="775"/>
                  <a:ext cx="2179" cy="2178"/>
                </a:xfrm>
                <a:custGeom>
                  <a:avLst/>
                  <a:gdLst>
                    <a:gd name="T0" fmla="*/ 2151 w 2179"/>
                    <a:gd name="T1" fmla="*/ 2128 h 2178"/>
                    <a:gd name="T2" fmla="*/ 2179 w 2179"/>
                    <a:gd name="T3" fmla="*/ 2156 h 2178"/>
                    <a:gd name="T4" fmla="*/ 2179 w 2179"/>
                    <a:gd name="T5" fmla="*/ 2178 h 2178"/>
                    <a:gd name="T6" fmla="*/ 2151 w 2179"/>
                    <a:gd name="T7" fmla="*/ 2150 h 2178"/>
                    <a:gd name="T8" fmla="*/ 2151 w 2179"/>
                    <a:gd name="T9" fmla="*/ 2128 h 2178"/>
                    <a:gd name="T10" fmla="*/ 0 w 2179"/>
                    <a:gd name="T11" fmla="*/ 0 h 2178"/>
                    <a:gd name="T12" fmla="*/ 23 w 2179"/>
                    <a:gd name="T13" fmla="*/ 0 h 2178"/>
                    <a:gd name="T14" fmla="*/ 51 w 2179"/>
                    <a:gd name="T15" fmla="*/ 28 h 2178"/>
                    <a:gd name="T16" fmla="*/ 26 w 2179"/>
                    <a:gd name="T17" fmla="*/ 28 h 2178"/>
                    <a:gd name="T18" fmla="*/ 0 w 2179"/>
                    <a:gd name="T19" fmla="*/ 0 h 2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79" h="2178">
                      <a:moveTo>
                        <a:pt x="2151" y="2128"/>
                      </a:moveTo>
                      <a:lnTo>
                        <a:pt x="2179" y="2156"/>
                      </a:lnTo>
                      <a:lnTo>
                        <a:pt x="2179" y="2178"/>
                      </a:lnTo>
                      <a:lnTo>
                        <a:pt x="2151" y="2150"/>
                      </a:lnTo>
                      <a:lnTo>
                        <a:pt x="2151" y="2128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C1C1"/>
                </a:solidFill>
                <a:ln w="0">
                  <a:solidFill>
                    <a:srgbClr val="B3C1C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09" name="Freeform 402"/>
                <p:cNvSpPr>
                  <a:spLocks noEditPoints="1"/>
                </p:cNvSpPr>
                <p:nvPr/>
              </p:nvSpPr>
              <p:spPr bwMode="auto">
                <a:xfrm>
                  <a:off x="3587" y="775"/>
                  <a:ext cx="2156" cy="2156"/>
                </a:xfrm>
                <a:custGeom>
                  <a:avLst/>
                  <a:gdLst>
                    <a:gd name="T0" fmla="*/ 2128 w 2156"/>
                    <a:gd name="T1" fmla="*/ 2105 h 2156"/>
                    <a:gd name="T2" fmla="*/ 2156 w 2156"/>
                    <a:gd name="T3" fmla="*/ 2133 h 2156"/>
                    <a:gd name="T4" fmla="*/ 2156 w 2156"/>
                    <a:gd name="T5" fmla="*/ 2156 h 2156"/>
                    <a:gd name="T6" fmla="*/ 2128 w 2156"/>
                    <a:gd name="T7" fmla="*/ 2128 h 2156"/>
                    <a:gd name="T8" fmla="*/ 2128 w 2156"/>
                    <a:gd name="T9" fmla="*/ 2105 h 2156"/>
                    <a:gd name="T10" fmla="*/ 0 w 2156"/>
                    <a:gd name="T11" fmla="*/ 0 h 2156"/>
                    <a:gd name="T12" fmla="*/ 23 w 2156"/>
                    <a:gd name="T13" fmla="*/ 0 h 2156"/>
                    <a:gd name="T14" fmla="*/ 51 w 2156"/>
                    <a:gd name="T15" fmla="*/ 28 h 2156"/>
                    <a:gd name="T16" fmla="*/ 28 w 2156"/>
                    <a:gd name="T17" fmla="*/ 28 h 2156"/>
                    <a:gd name="T18" fmla="*/ 0 w 2156"/>
                    <a:gd name="T19" fmla="*/ 0 h 2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56" h="2156">
                      <a:moveTo>
                        <a:pt x="2128" y="2105"/>
                      </a:moveTo>
                      <a:lnTo>
                        <a:pt x="2156" y="2133"/>
                      </a:lnTo>
                      <a:lnTo>
                        <a:pt x="2156" y="2156"/>
                      </a:lnTo>
                      <a:lnTo>
                        <a:pt x="2128" y="2128"/>
                      </a:lnTo>
                      <a:lnTo>
                        <a:pt x="2128" y="2105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4C2C2"/>
                </a:solidFill>
                <a:ln w="0">
                  <a:solidFill>
                    <a:srgbClr val="B4C2C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10" name="Freeform 403"/>
                <p:cNvSpPr>
                  <a:spLocks noEditPoints="1"/>
                </p:cNvSpPr>
                <p:nvPr/>
              </p:nvSpPr>
              <p:spPr bwMode="auto">
                <a:xfrm>
                  <a:off x="3610" y="775"/>
                  <a:ext cx="2133" cy="2133"/>
                </a:xfrm>
                <a:custGeom>
                  <a:avLst/>
                  <a:gdLst>
                    <a:gd name="T0" fmla="*/ 2105 w 2133"/>
                    <a:gd name="T1" fmla="*/ 2082 h 2133"/>
                    <a:gd name="T2" fmla="*/ 2133 w 2133"/>
                    <a:gd name="T3" fmla="*/ 2108 h 2133"/>
                    <a:gd name="T4" fmla="*/ 2133 w 2133"/>
                    <a:gd name="T5" fmla="*/ 2133 h 2133"/>
                    <a:gd name="T6" fmla="*/ 2105 w 2133"/>
                    <a:gd name="T7" fmla="*/ 2105 h 2133"/>
                    <a:gd name="T8" fmla="*/ 2105 w 2133"/>
                    <a:gd name="T9" fmla="*/ 2082 h 2133"/>
                    <a:gd name="T10" fmla="*/ 0 w 2133"/>
                    <a:gd name="T11" fmla="*/ 0 h 2133"/>
                    <a:gd name="T12" fmla="*/ 22 w 2133"/>
                    <a:gd name="T13" fmla="*/ 0 h 2133"/>
                    <a:gd name="T14" fmla="*/ 50 w 2133"/>
                    <a:gd name="T15" fmla="*/ 28 h 2133"/>
                    <a:gd name="T16" fmla="*/ 28 w 2133"/>
                    <a:gd name="T17" fmla="*/ 28 h 2133"/>
                    <a:gd name="T18" fmla="*/ 0 w 2133"/>
                    <a:gd name="T19" fmla="*/ 0 h 2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33" h="2133">
                      <a:moveTo>
                        <a:pt x="2105" y="2082"/>
                      </a:moveTo>
                      <a:lnTo>
                        <a:pt x="2133" y="2108"/>
                      </a:lnTo>
                      <a:lnTo>
                        <a:pt x="2133" y="2133"/>
                      </a:lnTo>
                      <a:lnTo>
                        <a:pt x="2105" y="2105"/>
                      </a:lnTo>
                      <a:lnTo>
                        <a:pt x="2105" y="2082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5C3C3"/>
                </a:solidFill>
                <a:ln w="0">
                  <a:solidFill>
                    <a:srgbClr val="B5C3C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11" name="Freeform 404"/>
                <p:cNvSpPr>
                  <a:spLocks noEditPoints="1"/>
                </p:cNvSpPr>
                <p:nvPr/>
              </p:nvSpPr>
              <p:spPr bwMode="auto">
                <a:xfrm>
                  <a:off x="3632" y="775"/>
                  <a:ext cx="2111" cy="2108"/>
                </a:xfrm>
                <a:custGeom>
                  <a:avLst/>
                  <a:gdLst>
                    <a:gd name="T0" fmla="*/ 2083 w 2111"/>
                    <a:gd name="T1" fmla="*/ 2060 h 2108"/>
                    <a:gd name="T2" fmla="*/ 2111 w 2111"/>
                    <a:gd name="T3" fmla="*/ 2086 h 2108"/>
                    <a:gd name="T4" fmla="*/ 2111 w 2111"/>
                    <a:gd name="T5" fmla="*/ 2108 h 2108"/>
                    <a:gd name="T6" fmla="*/ 2083 w 2111"/>
                    <a:gd name="T7" fmla="*/ 2082 h 2108"/>
                    <a:gd name="T8" fmla="*/ 2083 w 2111"/>
                    <a:gd name="T9" fmla="*/ 2060 h 2108"/>
                    <a:gd name="T10" fmla="*/ 0 w 2111"/>
                    <a:gd name="T11" fmla="*/ 0 h 2108"/>
                    <a:gd name="T12" fmla="*/ 23 w 2111"/>
                    <a:gd name="T13" fmla="*/ 0 h 2108"/>
                    <a:gd name="T14" fmla="*/ 51 w 2111"/>
                    <a:gd name="T15" fmla="*/ 28 h 2108"/>
                    <a:gd name="T16" fmla="*/ 28 w 2111"/>
                    <a:gd name="T17" fmla="*/ 28 h 2108"/>
                    <a:gd name="T18" fmla="*/ 0 w 2111"/>
                    <a:gd name="T19" fmla="*/ 0 h 2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11" h="2108">
                      <a:moveTo>
                        <a:pt x="2083" y="2060"/>
                      </a:moveTo>
                      <a:lnTo>
                        <a:pt x="2111" y="2086"/>
                      </a:lnTo>
                      <a:lnTo>
                        <a:pt x="2111" y="2108"/>
                      </a:lnTo>
                      <a:lnTo>
                        <a:pt x="2083" y="2082"/>
                      </a:lnTo>
                      <a:lnTo>
                        <a:pt x="2083" y="2060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6C3C3"/>
                </a:solidFill>
                <a:ln w="0">
                  <a:solidFill>
                    <a:srgbClr val="B6C3C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12" name="Freeform 405"/>
                <p:cNvSpPr>
                  <a:spLocks noEditPoints="1"/>
                </p:cNvSpPr>
                <p:nvPr/>
              </p:nvSpPr>
              <p:spPr bwMode="auto">
                <a:xfrm>
                  <a:off x="3655" y="775"/>
                  <a:ext cx="2088" cy="2086"/>
                </a:xfrm>
                <a:custGeom>
                  <a:avLst/>
                  <a:gdLst>
                    <a:gd name="T0" fmla="*/ 2060 w 2088"/>
                    <a:gd name="T1" fmla="*/ 2035 h 2086"/>
                    <a:gd name="T2" fmla="*/ 2088 w 2088"/>
                    <a:gd name="T3" fmla="*/ 2063 h 2086"/>
                    <a:gd name="T4" fmla="*/ 2088 w 2088"/>
                    <a:gd name="T5" fmla="*/ 2086 h 2086"/>
                    <a:gd name="T6" fmla="*/ 2060 w 2088"/>
                    <a:gd name="T7" fmla="*/ 2060 h 2086"/>
                    <a:gd name="T8" fmla="*/ 2060 w 2088"/>
                    <a:gd name="T9" fmla="*/ 2035 h 2086"/>
                    <a:gd name="T10" fmla="*/ 0 w 2088"/>
                    <a:gd name="T11" fmla="*/ 0 h 2086"/>
                    <a:gd name="T12" fmla="*/ 24 w 2088"/>
                    <a:gd name="T13" fmla="*/ 0 h 2086"/>
                    <a:gd name="T14" fmla="*/ 51 w 2088"/>
                    <a:gd name="T15" fmla="*/ 28 h 2086"/>
                    <a:gd name="T16" fmla="*/ 28 w 2088"/>
                    <a:gd name="T17" fmla="*/ 28 h 2086"/>
                    <a:gd name="T18" fmla="*/ 0 w 2088"/>
                    <a:gd name="T19" fmla="*/ 0 h 20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88" h="2086">
                      <a:moveTo>
                        <a:pt x="2060" y="2035"/>
                      </a:moveTo>
                      <a:lnTo>
                        <a:pt x="2088" y="2063"/>
                      </a:lnTo>
                      <a:lnTo>
                        <a:pt x="2088" y="2086"/>
                      </a:lnTo>
                      <a:lnTo>
                        <a:pt x="2060" y="2060"/>
                      </a:lnTo>
                      <a:lnTo>
                        <a:pt x="2060" y="2035"/>
                      </a:lnTo>
                      <a:close/>
                      <a:moveTo>
                        <a:pt x="0" y="0"/>
                      </a:moveTo>
                      <a:lnTo>
                        <a:pt x="24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7C4C4"/>
                </a:solidFill>
                <a:ln w="0">
                  <a:solidFill>
                    <a:srgbClr val="B7C4C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" name="Group 607"/>
              <p:cNvGrpSpPr>
                <a:grpSpLocks/>
              </p:cNvGrpSpPr>
              <p:nvPr/>
            </p:nvGrpSpPr>
            <p:grpSpPr bwMode="auto">
              <a:xfrm>
                <a:off x="3225834" y="1230315"/>
                <a:ext cx="5891267" cy="3970340"/>
                <a:chOff x="2032" y="775"/>
                <a:chExt cx="3711" cy="2501"/>
              </a:xfrm>
            </p:grpSpPr>
            <p:sp>
              <p:nvSpPr>
                <p:cNvPr id="25313" name="Freeform 407"/>
                <p:cNvSpPr>
                  <a:spLocks noEditPoints="1"/>
                </p:cNvSpPr>
                <p:nvPr/>
              </p:nvSpPr>
              <p:spPr bwMode="auto">
                <a:xfrm>
                  <a:off x="3679" y="775"/>
                  <a:ext cx="2064" cy="2063"/>
                </a:xfrm>
                <a:custGeom>
                  <a:avLst/>
                  <a:gdLst>
                    <a:gd name="T0" fmla="*/ 2036 w 2064"/>
                    <a:gd name="T1" fmla="*/ 2012 h 2063"/>
                    <a:gd name="T2" fmla="*/ 2064 w 2064"/>
                    <a:gd name="T3" fmla="*/ 2040 h 2063"/>
                    <a:gd name="T4" fmla="*/ 2064 w 2064"/>
                    <a:gd name="T5" fmla="*/ 2063 h 2063"/>
                    <a:gd name="T6" fmla="*/ 2036 w 2064"/>
                    <a:gd name="T7" fmla="*/ 2035 h 2063"/>
                    <a:gd name="T8" fmla="*/ 2036 w 2064"/>
                    <a:gd name="T9" fmla="*/ 2012 h 2063"/>
                    <a:gd name="T10" fmla="*/ 0 w 2064"/>
                    <a:gd name="T11" fmla="*/ 0 h 2063"/>
                    <a:gd name="T12" fmla="*/ 23 w 2064"/>
                    <a:gd name="T13" fmla="*/ 0 h 2063"/>
                    <a:gd name="T14" fmla="*/ 28 w 2064"/>
                    <a:gd name="T15" fmla="*/ 7 h 2063"/>
                    <a:gd name="T16" fmla="*/ 28 w 2064"/>
                    <a:gd name="T17" fmla="*/ 28 h 2063"/>
                    <a:gd name="T18" fmla="*/ 27 w 2064"/>
                    <a:gd name="T19" fmla="*/ 28 h 2063"/>
                    <a:gd name="T20" fmla="*/ 0 w 2064"/>
                    <a:gd name="T21" fmla="*/ 0 h 20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64" h="2063">
                      <a:moveTo>
                        <a:pt x="2036" y="2012"/>
                      </a:moveTo>
                      <a:lnTo>
                        <a:pt x="2064" y="2040"/>
                      </a:lnTo>
                      <a:lnTo>
                        <a:pt x="2064" y="2063"/>
                      </a:lnTo>
                      <a:lnTo>
                        <a:pt x="2036" y="2035"/>
                      </a:lnTo>
                      <a:lnTo>
                        <a:pt x="2036" y="2012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28" y="7"/>
                      </a:lnTo>
                      <a:lnTo>
                        <a:pt x="28" y="28"/>
                      </a:lnTo>
                      <a:lnTo>
                        <a:pt x="27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C5C5"/>
                </a:solidFill>
                <a:ln w="0">
                  <a:solidFill>
                    <a:srgbClr val="B8C5C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14" name="Freeform 408"/>
                <p:cNvSpPr>
                  <a:spLocks noEditPoints="1"/>
                </p:cNvSpPr>
                <p:nvPr/>
              </p:nvSpPr>
              <p:spPr bwMode="auto">
                <a:xfrm>
                  <a:off x="3702" y="775"/>
                  <a:ext cx="2041" cy="2040"/>
                </a:xfrm>
                <a:custGeom>
                  <a:avLst/>
                  <a:gdLst>
                    <a:gd name="T0" fmla="*/ 2013 w 2041"/>
                    <a:gd name="T1" fmla="*/ 1990 h 2040"/>
                    <a:gd name="T2" fmla="*/ 2041 w 2041"/>
                    <a:gd name="T3" fmla="*/ 2018 h 2040"/>
                    <a:gd name="T4" fmla="*/ 2041 w 2041"/>
                    <a:gd name="T5" fmla="*/ 2040 h 2040"/>
                    <a:gd name="T6" fmla="*/ 2013 w 2041"/>
                    <a:gd name="T7" fmla="*/ 2012 h 2040"/>
                    <a:gd name="T8" fmla="*/ 2013 w 2041"/>
                    <a:gd name="T9" fmla="*/ 1990 h 2040"/>
                    <a:gd name="T10" fmla="*/ 0 w 2041"/>
                    <a:gd name="T11" fmla="*/ 0 h 2040"/>
                    <a:gd name="T12" fmla="*/ 5 w 2041"/>
                    <a:gd name="T13" fmla="*/ 0 h 2040"/>
                    <a:gd name="T14" fmla="*/ 5 w 2041"/>
                    <a:gd name="T15" fmla="*/ 7 h 2040"/>
                    <a:gd name="T16" fmla="*/ 0 w 2041"/>
                    <a:gd name="T17" fmla="*/ 0 h 20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41" h="2040">
                      <a:moveTo>
                        <a:pt x="2013" y="1990"/>
                      </a:moveTo>
                      <a:lnTo>
                        <a:pt x="2041" y="2018"/>
                      </a:lnTo>
                      <a:lnTo>
                        <a:pt x="2041" y="2040"/>
                      </a:lnTo>
                      <a:lnTo>
                        <a:pt x="2013" y="2012"/>
                      </a:lnTo>
                      <a:lnTo>
                        <a:pt x="2013" y="1990"/>
                      </a:lnTo>
                      <a:close/>
                      <a:moveTo>
                        <a:pt x="0" y="0"/>
                      </a:moveTo>
                      <a:lnTo>
                        <a:pt x="5" y="0"/>
                      </a:lnTo>
                      <a:lnTo>
                        <a:pt x="5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9C6C6"/>
                </a:solidFill>
                <a:ln w="0">
                  <a:solidFill>
                    <a:srgbClr val="B9C6C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15" name="Freeform 409"/>
                <p:cNvSpPr>
                  <a:spLocks/>
                </p:cNvSpPr>
                <p:nvPr/>
              </p:nvSpPr>
              <p:spPr bwMode="auto">
                <a:xfrm>
                  <a:off x="5715" y="2742"/>
                  <a:ext cx="28" cy="51"/>
                </a:xfrm>
                <a:custGeom>
                  <a:avLst/>
                  <a:gdLst>
                    <a:gd name="T0" fmla="*/ 0 w 28"/>
                    <a:gd name="T1" fmla="*/ 0 h 51"/>
                    <a:gd name="T2" fmla="*/ 28 w 28"/>
                    <a:gd name="T3" fmla="*/ 28 h 51"/>
                    <a:gd name="T4" fmla="*/ 28 w 28"/>
                    <a:gd name="T5" fmla="*/ 51 h 51"/>
                    <a:gd name="T6" fmla="*/ 0 w 28"/>
                    <a:gd name="T7" fmla="*/ 23 h 51"/>
                    <a:gd name="T8" fmla="*/ 0 w 28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1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1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AC6C6"/>
                </a:solidFill>
                <a:ln w="0">
                  <a:solidFill>
                    <a:srgbClr val="BAC6C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16" name="Freeform 410"/>
                <p:cNvSpPr>
                  <a:spLocks/>
                </p:cNvSpPr>
                <p:nvPr/>
              </p:nvSpPr>
              <p:spPr bwMode="auto">
                <a:xfrm>
                  <a:off x="5715" y="2719"/>
                  <a:ext cx="28" cy="51"/>
                </a:xfrm>
                <a:custGeom>
                  <a:avLst/>
                  <a:gdLst>
                    <a:gd name="T0" fmla="*/ 0 w 28"/>
                    <a:gd name="T1" fmla="*/ 0 h 51"/>
                    <a:gd name="T2" fmla="*/ 28 w 28"/>
                    <a:gd name="T3" fmla="*/ 28 h 51"/>
                    <a:gd name="T4" fmla="*/ 28 w 28"/>
                    <a:gd name="T5" fmla="*/ 51 h 51"/>
                    <a:gd name="T6" fmla="*/ 0 w 28"/>
                    <a:gd name="T7" fmla="*/ 23 h 51"/>
                    <a:gd name="T8" fmla="*/ 0 w 28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1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1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BC7C7"/>
                </a:solidFill>
                <a:ln w="0">
                  <a:solidFill>
                    <a:srgbClr val="BBC7C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17" name="Freeform 411"/>
                <p:cNvSpPr>
                  <a:spLocks/>
                </p:cNvSpPr>
                <p:nvPr/>
              </p:nvSpPr>
              <p:spPr bwMode="auto">
                <a:xfrm>
                  <a:off x="5715" y="2697"/>
                  <a:ext cx="28" cy="50"/>
                </a:xfrm>
                <a:custGeom>
                  <a:avLst/>
                  <a:gdLst>
                    <a:gd name="T0" fmla="*/ 0 w 28"/>
                    <a:gd name="T1" fmla="*/ 0 h 50"/>
                    <a:gd name="T2" fmla="*/ 28 w 28"/>
                    <a:gd name="T3" fmla="*/ 26 h 50"/>
                    <a:gd name="T4" fmla="*/ 28 w 28"/>
                    <a:gd name="T5" fmla="*/ 50 h 50"/>
                    <a:gd name="T6" fmla="*/ 0 w 28"/>
                    <a:gd name="T7" fmla="*/ 22 h 50"/>
                    <a:gd name="T8" fmla="*/ 0 w 28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0">
                      <a:moveTo>
                        <a:pt x="0" y="0"/>
                      </a:moveTo>
                      <a:lnTo>
                        <a:pt x="28" y="26"/>
                      </a:lnTo>
                      <a:lnTo>
                        <a:pt x="28" y="50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CC8C8"/>
                </a:solidFill>
                <a:ln w="0">
                  <a:solidFill>
                    <a:srgbClr val="BCC8C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18" name="Freeform 412"/>
                <p:cNvSpPr>
                  <a:spLocks/>
                </p:cNvSpPr>
                <p:nvPr/>
              </p:nvSpPr>
              <p:spPr bwMode="auto">
                <a:xfrm>
                  <a:off x="5715" y="2672"/>
                  <a:ext cx="28" cy="51"/>
                </a:xfrm>
                <a:custGeom>
                  <a:avLst/>
                  <a:gdLst>
                    <a:gd name="T0" fmla="*/ 0 w 28"/>
                    <a:gd name="T1" fmla="*/ 0 h 51"/>
                    <a:gd name="T2" fmla="*/ 28 w 28"/>
                    <a:gd name="T3" fmla="*/ 28 h 51"/>
                    <a:gd name="T4" fmla="*/ 28 w 28"/>
                    <a:gd name="T5" fmla="*/ 51 h 51"/>
                    <a:gd name="T6" fmla="*/ 0 w 28"/>
                    <a:gd name="T7" fmla="*/ 25 h 51"/>
                    <a:gd name="T8" fmla="*/ 0 w 28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1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1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DC9C9"/>
                </a:solidFill>
                <a:ln w="0">
                  <a:solidFill>
                    <a:srgbClr val="BDC9C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19" name="Freeform 413"/>
                <p:cNvSpPr>
                  <a:spLocks/>
                </p:cNvSpPr>
                <p:nvPr/>
              </p:nvSpPr>
              <p:spPr bwMode="auto">
                <a:xfrm>
                  <a:off x="5715" y="2650"/>
                  <a:ext cx="28" cy="50"/>
                </a:xfrm>
                <a:custGeom>
                  <a:avLst/>
                  <a:gdLst>
                    <a:gd name="T0" fmla="*/ 0 w 28"/>
                    <a:gd name="T1" fmla="*/ 0 h 50"/>
                    <a:gd name="T2" fmla="*/ 28 w 28"/>
                    <a:gd name="T3" fmla="*/ 28 h 50"/>
                    <a:gd name="T4" fmla="*/ 28 w 28"/>
                    <a:gd name="T5" fmla="*/ 50 h 50"/>
                    <a:gd name="T6" fmla="*/ 0 w 28"/>
                    <a:gd name="T7" fmla="*/ 22 h 50"/>
                    <a:gd name="T8" fmla="*/ 0 w 28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0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0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ECACA"/>
                </a:solidFill>
                <a:ln w="0">
                  <a:solidFill>
                    <a:srgbClr val="BECAC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20" name="Freeform 414"/>
                <p:cNvSpPr>
                  <a:spLocks noEditPoints="1"/>
                </p:cNvSpPr>
                <p:nvPr/>
              </p:nvSpPr>
              <p:spPr bwMode="auto">
                <a:xfrm>
                  <a:off x="3878" y="791"/>
                  <a:ext cx="1865" cy="1887"/>
                </a:xfrm>
                <a:custGeom>
                  <a:avLst/>
                  <a:gdLst>
                    <a:gd name="T0" fmla="*/ 1837 w 1865"/>
                    <a:gd name="T1" fmla="*/ 1836 h 1887"/>
                    <a:gd name="T2" fmla="*/ 1865 w 1865"/>
                    <a:gd name="T3" fmla="*/ 1864 h 1887"/>
                    <a:gd name="T4" fmla="*/ 1865 w 1865"/>
                    <a:gd name="T5" fmla="*/ 1887 h 1887"/>
                    <a:gd name="T6" fmla="*/ 1837 w 1865"/>
                    <a:gd name="T7" fmla="*/ 1859 h 1887"/>
                    <a:gd name="T8" fmla="*/ 1837 w 1865"/>
                    <a:gd name="T9" fmla="*/ 1836 h 1887"/>
                    <a:gd name="T10" fmla="*/ 0 w 1865"/>
                    <a:gd name="T11" fmla="*/ 0 h 1887"/>
                    <a:gd name="T12" fmla="*/ 13 w 1865"/>
                    <a:gd name="T13" fmla="*/ 12 h 1887"/>
                    <a:gd name="T14" fmla="*/ 0 w 1865"/>
                    <a:gd name="T15" fmla="*/ 12 h 1887"/>
                    <a:gd name="T16" fmla="*/ 0 w 1865"/>
                    <a:gd name="T17" fmla="*/ 0 h 18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5" h="1887">
                      <a:moveTo>
                        <a:pt x="1837" y="1836"/>
                      </a:moveTo>
                      <a:lnTo>
                        <a:pt x="1865" y="1864"/>
                      </a:lnTo>
                      <a:lnTo>
                        <a:pt x="1865" y="1887"/>
                      </a:lnTo>
                      <a:lnTo>
                        <a:pt x="1837" y="1859"/>
                      </a:lnTo>
                      <a:lnTo>
                        <a:pt x="1837" y="1836"/>
                      </a:lnTo>
                      <a:close/>
                      <a:moveTo>
                        <a:pt x="0" y="0"/>
                      </a:moveTo>
                      <a:lnTo>
                        <a:pt x="13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CBCB"/>
                </a:solidFill>
                <a:ln w="0">
                  <a:solidFill>
                    <a:srgbClr val="BFCBC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21" name="Freeform 415"/>
                <p:cNvSpPr>
                  <a:spLocks noEditPoints="1"/>
                </p:cNvSpPr>
                <p:nvPr/>
              </p:nvSpPr>
              <p:spPr bwMode="auto">
                <a:xfrm>
                  <a:off x="3878" y="775"/>
                  <a:ext cx="1865" cy="1880"/>
                </a:xfrm>
                <a:custGeom>
                  <a:avLst/>
                  <a:gdLst>
                    <a:gd name="T0" fmla="*/ 1837 w 1865"/>
                    <a:gd name="T1" fmla="*/ 1829 h 1880"/>
                    <a:gd name="T2" fmla="*/ 1865 w 1865"/>
                    <a:gd name="T3" fmla="*/ 1857 h 1880"/>
                    <a:gd name="T4" fmla="*/ 1865 w 1865"/>
                    <a:gd name="T5" fmla="*/ 1880 h 1880"/>
                    <a:gd name="T6" fmla="*/ 1837 w 1865"/>
                    <a:gd name="T7" fmla="*/ 1852 h 1880"/>
                    <a:gd name="T8" fmla="*/ 1837 w 1865"/>
                    <a:gd name="T9" fmla="*/ 1829 h 1880"/>
                    <a:gd name="T10" fmla="*/ 0 w 1865"/>
                    <a:gd name="T11" fmla="*/ 0 h 1880"/>
                    <a:gd name="T12" fmla="*/ 7 w 1865"/>
                    <a:gd name="T13" fmla="*/ 0 h 1880"/>
                    <a:gd name="T14" fmla="*/ 35 w 1865"/>
                    <a:gd name="T15" fmla="*/ 28 h 1880"/>
                    <a:gd name="T16" fmla="*/ 13 w 1865"/>
                    <a:gd name="T17" fmla="*/ 28 h 1880"/>
                    <a:gd name="T18" fmla="*/ 0 w 1865"/>
                    <a:gd name="T19" fmla="*/ 16 h 1880"/>
                    <a:gd name="T20" fmla="*/ 0 w 1865"/>
                    <a:gd name="T21" fmla="*/ 0 h 1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5" h="1880">
                      <a:moveTo>
                        <a:pt x="1837" y="1829"/>
                      </a:moveTo>
                      <a:lnTo>
                        <a:pt x="1865" y="1857"/>
                      </a:lnTo>
                      <a:lnTo>
                        <a:pt x="1865" y="1880"/>
                      </a:lnTo>
                      <a:lnTo>
                        <a:pt x="1837" y="1852"/>
                      </a:lnTo>
                      <a:lnTo>
                        <a:pt x="1837" y="1829"/>
                      </a:lnTo>
                      <a:close/>
                      <a:moveTo>
                        <a:pt x="0" y="0"/>
                      </a:moveTo>
                      <a:lnTo>
                        <a:pt x="7" y="0"/>
                      </a:lnTo>
                      <a:lnTo>
                        <a:pt x="35" y="28"/>
                      </a:lnTo>
                      <a:lnTo>
                        <a:pt x="13" y="28"/>
                      </a:lnTo>
                      <a:lnTo>
                        <a:pt x="0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0CCCC"/>
                </a:solidFill>
                <a:ln w="0">
                  <a:solidFill>
                    <a:srgbClr val="C0CCC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22" name="Freeform 416"/>
                <p:cNvSpPr>
                  <a:spLocks noEditPoints="1"/>
                </p:cNvSpPr>
                <p:nvPr/>
              </p:nvSpPr>
              <p:spPr bwMode="auto">
                <a:xfrm>
                  <a:off x="3885" y="775"/>
                  <a:ext cx="1858" cy="1857"/>
                </a:xfrm>
                <a:custGeom>
                  <a:avLst/>
                  <a:gdLst>
                    <a:gd name="T0" fmla="*/ 1830 w 1858"/>
                    <a:gd name="T1" fmla="*/ 1807 h 1857"/>
                    <a:gd name="T2" fmla="*/ 1858 w 1858"/>
                    <a:gd name="T3" fmla="*/ 1834 h 1857"/>
                    <a:gd name="T4" fmla="*/ 1858 w 1858"/>
                    <a:gd name="T5" fmla="*/ 1857 h 1857"/>
                    <a:gd name="T6" fmla="*/ 1830 w 1858"/>
                    <a:gd name="T7" fmla="*/ 1829 h 1857"/>
                    <a:gd name="T8" fmla="*/ 1830 w 1858"/>
                    <a:gd name="T9" fmla="*/ 1807 h 1857"/>
                    <a:gd name="T10" fmla="*/ 0 w 1858"/>
                    <a:gd name="T11" fmla="*/ 0 h 1857"/>
                    <a:gd name="T12" fmla="*/ 23 w 1858"/>
                    <a:gd name="T13" fmla="*/ 0 h 1857"/>
                    <a:gd name="T14" fmla="*/ 51 w 1858"/>
                    <a:gd name="T15" fmla="*/ 28 h 1857"/>
                    <a:gd name="T16" fmla="*/ 28 w 1858"/>
                    <a:gd name="T17" fmla="*/ 28 h 1857"/>
                    <a:gd name="T18" fmla="*/ 0 w 1858"/>
                    <a:gd name="T19" fmla="*/ 0 h 1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58" h="1857">
                      <a:moveTo>
                        <a:pt x="1830" y="1807"/>
                      </a:moveTo>
                      <a:lnTo>
                        <a:pt x="1858" y="1834"/>
                      </a:lnTo>
                      <a:lnTo>
                        <a:pt x="1858" y="1857"/>
                      </a:lnTo>
                      <a:lnTo>
                        <a:pt x="1830" y="1829"/>
                      </a:lnTo>
                      <a:lnTo>
                        <a:pt x="1830" y="1807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1CDCD"/>
                </a:solidFill>
                <a:ln w="0">
                  <a:solidFill>
                    <a:srgbClr val="C1CDC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23" name="Freeform 417"/>
                <p:cNvSpPr>
                  <a:spLocks noEditPoints="1"/>
                </p:cNvSpPr>
                <p:nvPr/>
              </p:nvSpPr>
              <p:spPr bwMode="auto">
                <a:xfrm>
                  <a:off x="3908" y="775"/>
                  <a:ext cx="1835" cy="1834"/>
                </a:xfrm>
                <a:custGeom>
                  <a:avLst/>
                  <a:gdLst>
                    <a:gd name="T0" fmla="*/ 1807 w 1835"/>
                    <a:gd name="T1" fmla="*/ 1784 h 1834"/>
                    <a:gd name="T2" fmla="*/ 1835 w 1835"/>
                    <a:gd name="T3" fmla="*/ 1810 h 1834"/>
                    <a:gd name="T4" fmla="*/ 1835 w 1835"/>
                    <a:gd name="T5" fmla="*/ 1834 h 1834"/>
                    <a:gd name="T6" fmla="*/ 1807 w 1835"/>
                    <a:gd name="T7" fmla="*/ 1807 h 1834"/>
                    <a:gd name="T8" fmla="*/ 1807 w 1835"/>
                    <a:gd name="T9" fmla="*/ 1784 h 1834"/>
                    <a:gd name="T10" fmla="*/ 0 w 1835"/>
                    <a:gd name="T11" fmla="*/ 0 h 1834"/>
                    <a:gd name="T12" fmla="*/ 23 w 1835"/>
                    <a:gd name="T13" fmla="*/ 0 h 1834"/>
                    <a:gd name="T14" fmla="*/ 51 w 1835"/>
                    <a:gd name="T15" fmla="*/ 28 h 1834"/>
                    <a:gd name="T16" fmla="*/ 28 w 1835"/>
                    <a:gd name="T17" fmla="*/ 28 h 1834"/>
                    <a:gd name="T18" fmla="*/ 0 w 1835"/>
                    <a:gd name="T19" fmla="*/ 0 h 18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5" h="1834">
                      <a:moveTo>
                        <a:pt x="1807" y="1784"/>
                      </a:moveTo>
                      <a:lnTo>
                        <a:pt x="1835" y="1810"/>
                      </a:lnTo>
                      <a:lnTo>
                        <a:pt x="1835" y="1834"/>
                      </a:lnTo>
                      <a:lnTo>
                        <a:pt x="1807" y="1807"/>
                      </a:lnTo>
                      <a:lnTo>
                        <a:pt x="1807" y="1784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2CDCD"/>
                </a:solidFill>
                <a:ln w="0">
                  <a:solidFill>
                    <a:srgbClr val="C2CDC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24" name="Freeform 418"/>
                <p:cNvSpPr>
                  <a:spLocks noEditPoints="1"/>
                </p:cNvSpPr>
                <p:nvPr/>
              </p:nvSpPr>
              <p:spPr bwMode="auto">
                <a:xfrm>
                  <a:off x="3931" y="775"/>
                  <a:ext cx="1812" cy="1810"/>
                </a:xfrm>
                <a:custGeom>
                  <a:avLst/>
                  <a:gdLst>
                    <a:gd name="T0" fmla="*/ 1784 w 1812"/>
                    <a:gd name="T1" fmla="*/ 1759 h 1810"/>
                    <a:gd name="T2" fmla="*/ 1812 w 1812"/>
                    <a:gd name="T3" fmla="*/ 1787 h 1810"/>
                    <a:gd name="T4" fmla="*/ 1812 w 1812"/>
                    <a:gd name="T5" fmla="*/ 1810 h 1810"/>
                    <a:gd name="T6" fmla="*/ 1784 w 1812"/>
                    <a:gd name="T7" fmla="*/ 1784 h 1810"/>
                    <a:gd name="T8" fmla="*/ 1784 w 1812"/>
                    <a:gd name="T9" fmla="*/ 1759 h 1810"/>
                    <a:gd name="T10" fmla="*/ 0 w 1812"/>
                    <a:gd name="T11" fmla="*/ 0 h 1810"/>
                    <a:gd name="T12" fmla="*/ 22 w 1812"/>
                    <a:gd name="T13" fmla="*/ 0 h 1810"/>
                    <a:gd name="T14" fmla="*/ 50 w 1812"/>
                    <a:gd name="T15" fmla="*/ 28 h 1810"/>
                    <a:gd name="T16" fmla="*/ 28 w 1812"/>
                    <a:gd name="T17" fmla="*/ 28 h 1810"/>
                    <a:gd name="T18" fmla="*/ 0 w 1812"/>
                    <a:gd name="T19" fmla="*/ 0 h 1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12" h="1810">
                      <a:moveTo>
                        <a:pt x="1784" y="1759"/>
                      </a:moveTo>
                      <a:lnTo>
                        <a:pt x="1812" y="1787"/>
                      </a:lnTo>
                      <a:lnTo>
                        <a:pt x="1812" y="1810"/>
                      </a:lnTo>
                      <a:lnTo>
                        <a:pt x="1784" y="1784"/>
                      </a:lnTo>
                      <a:lnTo>
                        <a:pt x="1784" y="1759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3CECE"/>
                </a:solidFill>
                <a:ln w="0">
                  <a:solidFill>
                    <a:srgbClr val="C3CEC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25" name="Freeform 419"/>
                <p:cNvSpPr>
                  <a:spLocks noEditPoints="1"/>
                </p:cNvSpPr>
                <p:nvPr/>
              </p:nvSpPr>
              <p:spPr bwMode="auto">
                <a:xfrm>
                  <a:off x="3953" y="775"/>
                  <a:ext cx="1790" cy="1787"/>
                </a:xfrm>
                <a:custGeom>
                  <a:avLst/>
                  <a:gdLst>
                    <a:gd name="T0" fmla="*/ 1762 w 1790"/>
                    <a:gd name="T1" fmla="*/ 1737 h 1787"/>
                    <a:gd name="T2" fmla="*/ 1790 w 1790"/>
                    <a:gd name="T3" fmla="*/ 1765 h 1787"/>
                    <a:gd name="T4" fmla="*/ 1790 w 1790"/>
                    <a:gd name="T5" fmla="*/ 1787 h 1787"/>
                    <a:gd name="T6" fmla="*/ 1762 w 1790"/>
                    <a:gd name="T7" fmla="*/ 1759 h 1787"/>
                    <a:gd name="T8" fmla="*/ 1762 w 1790"/>
                    <a:gd name="T9" fmla="*/ 1737 h 1787"/>
                    <a:gd name="T10" fmla="*/ 0 w 1790"/>
                    <a:gd name="T11" fmla="*/ 0 h 1787"/>
                    <a:gd name="T12" fmla="*/ 25 w 1790"/>
                    <a:gd name="T13" fmla="*/ 0 h 1787"/>
                    <a:gd name="T14" fmla="*/ 51 w 1790"/>
                    <a:gd name="T15" fmla="*/ 28 h 1787"/>
                    <a:gd name="T16" fmla="*/ 28 w 1790"/>
                    <a:gd name="T17" fmla="*/ 28 h 1787"/>
                    <a:gd name="T18" fmla="*/ 0 w 1790"/>
                    <a:gd name="T19" fmla="*/ 0 h 17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90" h="1787">
                      <a:moveTo>
                        <a:pt x="1762" y="1737"/>
                      </a:moveTo>
                      <a:lnTo>
                        <a:pt x="1790" y="1765"/>
                      </a:lnTo>
                      <a:lnTo>
                        <a:pt x="1790" y="1787"/>
                      </a:lnTo>
                      <a:lnTo>
                        <a:pt x="1762" y="1759"/>
                      </a:lnTo>
                      <a:lnTo>
                        <a:pt x="1762" y="1737"/>
                      </a:lnTo>
                      <a:close/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4CFCF"/>
                </a:solidFill>
                <a:ln w="0">
                  <a:solidFill>
                    <a:srgbClr val="C4CFC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26" name="Freeform 420"/>
                <p:cNvSpPr>
                  <a:spLocks noEditPoints="1"/>
                </p:cNvSpPr>
                <p:nvPr/>
              </p:nvSpPr>
              <p:spPr bwMode="auto">
                <a:xfrm>
                  <a:off x="3978" y="775"/>
                  <a:ext cx="1765" cy="1765"/>
                </a:xfrm>
                <a:custGeom>
                  <a:avLst/>
                  <a:gdLst>
                    <a:gd name="T0" fmla="*/ 1737 w 1765"/>
                    <a:gd name="T1" fmla="*/ 1714 h 1765"/>
                    <a:gd name="T2" fmla="*/ 1765 w 1765"/>
                    <a:gd name="T3" fmla="*/ 1742 h 1765"/>
                    <a:gd name="T4" fmla="*/ 1765 w 1765"/>
                    <a:gd name="T5" fmla="*/ 1765 h 1765"/>
                    <a:gd name="T6" fmla="*/ 1737 w 1765"/>
                    <a:gd name="T7" fmla="*/ 1737 h 1765"/>
                    <a:gd name="T8" fmla="*/ 1737 w 1765"/>
                    <a:gd name="T9" fmla="*/ 1714 h 1765"/>
                    <a:gd name="T10" fmla="*/ 0 w 1765"/>
                    <a:gd name="T11" fmla="*/ 0 h 1765"/>
                    <a:gd name="T12" fmla="*/ 23 w 1765"/>
                    <a:gd name="T13" fmla="*/ 0 h 1765"/>
                    <a:gd name="T14" fmla="*/ 51 w 1765"/>
                    <a:gd name="T15" fmla="*/ 28 h 1765"/>
                    <a:gd name="T16" fmla="*/ 26 w 1765"/>
                    <a:gd name="T17" fmla="*/ 28 h 1765"/>
                    <a:gd name="T18" fmla="*/ 0 w 1765"/>
                    <a:gd name="T19" fmla="*/ 0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65" h="1765">
                      <a:moveTo>
                        <a:pt x="1737" y="1714"/>
                      </a:moveTo>
                      <a:lnTo>
                        <a:pt x="1765" y="1742"/>
                      </a:lnTo>
                      <a:lnTo>
                        <a:pt x="1765" y="1765"/>
                      </a:lnTo>
                      <a:lnTo>
                        <a:pt x="1737" y="1737"/>
                      </a:lnTo>
                      <a:lnTo>
                        <a:pt x="1737" y="1714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5D0D0"/>
                </a:solidFill>
                <a:ln w="0">
                  <a:solidFill>
                    <a:srgbClr val="C5D0D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27" name="Freeform 421"/>
                <p:cNvSpPr>
                  <a:spLocks noEditPoints="1"/>
                </p:cNvSpPr>
                <p:nvPr/>
              </p:nvSpPr>
              <p:spPr bwMode="auto">
                <a:xfrm>
                  <a:off x="4001" y="775"/>
                  <a:ext cx="1742" cy="1742"/>
                </a:xfrm>
                <a:custGeom>
                  <a:avLst/>
                  <a:gdLst>
                    <a:gd name="T0" fmla="*/ 1714 w 1742"/>
                    <a:gd name="T1" fmla="*/ 1691 h 1742"/>
                    <a:gd name="T2" fmla="*/ 1742 w 1742"/>
                    <a:gd name="T3" fmla="*/ 1719 h 1742"/>
                    <a:gd name="T4" fmla="*/ 1742 w 1742"/>
                    <a:gd name="T5" fmla="*/ 1742 h 1742"/>
                    <a:gd name="T6" fmla="*/ 1714 w 1742"/>
                    <a:gd name="T7" fmla="*/ 1714 h 1742"/>
                    <a:gd name="T8" fmla="*/ 1714 w 1742"/>
                    <a:gd name="T9" fmla="*/ 1691 h 1742"/>
                    <a:gd name="T10" fmla="*/ 0 w 1742"/>
                    <a:gd name="T11" fmla="*/ 0 h 1742"/>
                    <a:gd name="T12" fmla="*/ 22 w 1742"/>
                    <a:gd name="T13" fmla="*/ 0 h 1742"/>
                    <a:gd name="T14" fmla="*/ 50 w 1742"/>
                    <a:gd name="T15" fmla="*/ 28 h 1742"/>
                    <a:gd name="T16" fmla="*/ 28 w 1742"/>
                    <a:gd name="T17" fmla="*/ 28 h 1742"/>
                    <a:gd name="T18" fmla="*/ 0 w 1742"/>
                    <a:gd name="T19" fmla="*/ 0 h 17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2" h="1742">
                      <a:moveTo>
                        <a:pt x="1714" y="1691"/>
                      </a:moveTo>
                      <a:lnTo>
                        <a:pt x="1742" y="1719"/>
                      </a:lnTo>
                      <a:lnTo>
                        <a:pt x="1742" y="1742"/>
                      </a:lnTo>
                      <a:lnTo>
                        <a:pt x="1714" y="1714"/>
                      </a:lnTo>
                      <a:lnTo>
                        <a:pt x="1714" y="1691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6D0D0"/>
                </a:solidFill>
                <a:ln w="0">
                  <a:solidFill>
                    <a:srgbClr val="C6D0D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28" name="Freeform 422"/>
                <p:cNvSpPr>
                  <a:spLocks noEditPoints="1"/>
                </p:cNvSpPr>
                <p:nvPr/>
              </p:nvSpPr>
              <p:spPr bwMode="auto">
                <a:xfrm>
                  <a:off x="4023" y="775"/>
                  <a:ext cx="1720" cy="1719"/>
                </a:xfrm>
                <a:custGeom>
                  <a:avLst/>
                  <a:gdLst>
                    <a:gd name="T0" fmla="*/ 1692 w 1720"/>
                    <a:gd name="T1" fmla="*/ 1669 h 1719"/>
                    <a:gd name="T2" fmla="*/ 1720 w 1720"/>
                    <a:gd name="T3" fmla="*/ 1697 h 1719"/>
                    <a:gd name="T4" fmla="*/ 1720 w 1720"/>
                    <a:gd name="T5" fmla="*/ 1719 h 1719"/>
                    <a:gd name="T6" fmla="*/ 1692 w 1720"/>
                    <a:gd name="T7" fmla="*/ 1691 h 1719"/>
                    <a:gd name="T8" fmla="*/ 1692 w 1720"/>
                    <a:gd name="T9" fmla="*/ 1669 h 1719"/>
                    <a:gd name="T10" fmla="*/ 0 w 1720"/>
                    <a:gd name="T11" fmla="*/ 0 h 1719"/>
                    <a:gd name="T12" fmla="*/ 23 w 1720"/>
                    <a:gd name="T13" fmla="*/ 0 h 1719"/>
                    <a:gd name="T14" fmla="*/ 51 w 1720"/>
                    <a:gd name="T15" fmla="*/ 28 h 1719"/>
                    <a:gd name="T16" fmla="*/ 28 w 1720"/>
                    <a:gd name="T17" fmla="*/ 28 h 1719"/>
                    <a:gd name="T18" fmla="*/ 0 w 1720"/>
                    <a:gd name="T19" fmla="*/ 0 h 17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20" h="1719">
                      <a:moveTo>
                        <a:pt x="1692" y="1669"/>
                      </a:moveTo>
                      <a:lnTo>
                        <a:pt x="1720" y="1697"/>
                      </a:lnTo>
                      <a:lnTo>
                        <a:pt x="1720" y="1719"/>
                      </a:lnTo>
                      <a:lnTo>
                        <a:pt x="1692" y="1691"/>
                      </a:lnTo>
                      <a:lnTo>
                        <a:pt x="1692" y="1669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7D1D1"/>
                </a:solidFill>
                <a:ln w="0">
                  <a:solidFill>
                    <a:srgbClr val="C7D1D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29" name="Freeform 423"/>
                <p:cNvSpPr>
                  <a:spLocks noEditPoints="1"/>
                </p:cNvSpPr>
                <p:nvPr/>
              </p:nvSpPr>
              <p:spPr bwMode="auto">
                <a:xfrm>
                  <a:off x="4046" y="775"/>
                  <a:ext cx="1697" cy="1697"/>
                </a:xfrm>
                <a:custGeom>
                  <a:avLst/>
                  <a:gdLst>
                    <a:gd name="T0" fmla="*/ 1669 w 1697"/>
                    <a:gd name="T1" fmla="*/ 1646 h 1697"/>
                    <a:gd name="T2" fmla="*/ 1697 w 1697"/>
                    <a:gd name="T3" fmla="*/ 1672 h 1697"/>
                    <a:gd name="T4" fmla="*/ 1697 w 1697"/>
                    <a:gd name="T5" fmla="*/ 1697 h 1697"/>
                    <a:gd name="T6" fmla="*/ 1669 w 1697"/>
                    <a:gd name="T7" fmla="*/ 1669 h 1697"/>
                    <a:gd name="T8" fmla="*/ 1669 w 1697"/>
                    <a:gd name="T9" fmla="*/ 1646 h 1697"/>
                    <a:gd name="T10" fmla="*/ 0 w 1697"/>
                    <a:gd name="T11" fmla="*/ 0 h 1697"/>
                    <a:gd name="T12" fmla="*/ 23 w 1697"/>
                    <a:gd name="T13" fmla="*/ 0 h 1697"/>
                    <a:gd name="T14" fmla="*/ 51 w 1697"/>
                    <a:gd name="T15" fmla="*/ 28 h 1697"/>
                    <a:gd name="T16" fmla="*/ 28 w 1697"/>
                    <a:gd name="T17" fmla="*/ 28 h 1697"/>
                    <a:gd name="T18" fmla="*/ 0 w 1697"/>
                    <a:gd name="T19" fmla="*/ 0 h 16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97" h="1697">
                      <a:moveTo>
                        <a:pt x="1669" y="1646"/>
                      </a:moveTo>
                      <a:lnTo>
                        <a:pt x="1697" y="1672"/>
                      </a:lnTo>
                      <a:lnTo>
                        <a:pt x="1697" y="1697"/>
                      </a:lnTo>
                      <a:lnTo>
                        <a:pt x="1669" y="1669"/>
                      </a:lnTo>
                      <a:lnTo>
                        <a:pt x="1669" y="1646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8D2D2"/>
                </a:solidFill>
                <a:ln w="0">
                  <a:solidFill>
                    <a:srgbClr val="C8D2D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30" name="Freeform 424"/>
                <p:cNvSpPr>
                  <a:spLocks noEditPoints="1"/>
                </p:cNvSpPr>
                <p:nvPr/>
              </p:nvSpPr>
              <p:spPr bwMode="auto">
                <a:xfrm>
                  <a:off x="4069" y="775"/>
                  <a:ext cx="1674" cy="1672"/>
                </a:xfrm>
                <a:custGeom>
                  <a:avLst/>
                  <a:gdLst>
                    <a:gd name="T0" fmla="*/ 1646 w 1674"/>
                    <a:gd name="T1" fmla="*/ 1622 h 1672"/>
                    <a:gd name="T2" fmla="*/ 1674 w 1674"/>
                    <a:gd name="T3" fmla="*/ 1649 h 1672"/>
                    <a:gd name="T4" fmla="*/ 1674 w 1674"/>
                    <a:gd name="T5" fmla="*/ 1672 h 1672"/>
                    <a:gd name="T6" fmla="*/ 1646 w 1674"/>
                    <a:gd name="T7" fmla="*/ 1646 h 1672"/>
                    <a:gd name="T8" fmla="*/ 1646 w 1674"/>
                    <a:gd name="T9" fmla="*/ 1622 h 1672"/>
                    <a:gd name="T10" fmla="*/ 0 w 1674"/>
                    <a:gd name="T11" fmla="*/ 0 h 1672"/>
                    <a:gd name="T12" fmla="*/ 22 w 1674"/>
                    <a:gd name="T13" fmla="*/ 0 h 1672"/>
                    <a:gd name="T14" fmla="*/ 50 w 1674"/>
                    <a:gd name="T15" fmla="*/ 28 h 1672"/>
                    <a:gd name="T16" fmla="*/ 28 w 1674"/>
                    <a:gd name="T17" fmla="*/ 28 h 1672"/>
                    <a:gd name="T18" fmla="*/ 0 w 1674"/>
                    <a:gd name="T19" fmla="*/ 0 h 1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4" h="1672">
                      <a:moveTo>
                        <a:pt x="1646" y="1622"/>
                      </a:moveTo>
                      <a:lnTo>
                        <a:pt x="1674" y="1649"/>
                      </a:lnTo>
                      <a:lnTo>
                        <a:pt x="1674" y="1672"/>
                      </a:lnTo>
                      <a:lnTo>
                        <a:pt x="1646" y="1646"/>
                      </a:lnTo>
                      <a:lnTo>
                        <a:pt x="1646" y="1622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9D3D3"/>
                </a:solidFill>
                <a:ln w="0">
                  <a:solidFill>
                    <a:srgbClr val="C9D3D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31" name="Freeform 425"/>
                <p:cNvSpPr>
                  <a:spLocks noEditPoints="1"/>
                </p:cNvSpPr>
                <p:nvPr/>
              </p:nvSpPr>
              <p:spPr bwMode="auto">
                <a:xfrm>
                  <a:off x="4091" y="775"/>
                  <a:ext cx="1652" cy="1649"/>
                </a:xfrm>
                <a:custGeom>
                  <a:avLst/>
                  <a:gdLst>
                    <a:gd name="T0" fmla="*/ 1624 w 1652"/>
                    <a:gd name="T1" fmla="*/ 1599 h 1649"/>
                    <a:gd name="T2" fmla="*/ 1652 w 1652"/>
                    <a:gd name="T3" fmla="*/ 1627 h 1649"/>
                    <a:gd name="T4" fmla="*/ 1652 w 1652"/>
                    <a:gd name="T5" fmla="*/ 1649 h 1649"/>
                    <a:gd name="T6" fmla="*/ 1624 w 1652"/>
                    <a:gd name="T7" fmla="*/ 1622 h 1649"/>
                    <a:gd name="T8" fmla="*/ 1624 w 1652"/>
                    <a:gd name="T9" fmla="*/ 1599 h 1649"/>
                    <a:gd name="T10" fmla="*/ 0 w 1652"/>
                    <a:gd name="T11" fmla="*/ 0 h 1649"/>
                    <a:gd name="T12" fmla="*/ 25 w 1652"/>
                    <a:gd name="T13" fmla="*/ 0 h 1649"/>
                    <a:gd name="T14" fmla="*/ 51 w 1652"/>
                    <a:gd name="T15" fmla="*/ 28 h 1649"/>
                    <a:gd name="T16" fmla="*/ 28 w 1652"/>
                    <a:gd name="T17" fmla="*/ 28 h 1649"/>
                    <a:gd name="T18" fmla="*/ 0 w 1652"/>
                    <a:gd name="T19" fmla="*/ 0 h 16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52" h="1649">
                      <a:moveTo>
                        <a:pt x="1624" y="1599"/>
                      </a:moveTo>
                      <a:lnTo>
                        <a:pt x="1652" y="1627"/>
                      </a:lnTo>
                      <a:lnTo>
                        <a:pt x="1652" y="1649"/>
                      </a:lnTo>
                      <a:lnTo>
                        <a:pt x="1624" y="1622"/>
                      </a:lnTo>
                      <a:lnTo>
                        <a:pt x="1624" y="1599"/>
                      </a:lnTo>
                      <a:close/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AD4D4"/>
                </a:solidFill>
                <a:ln w="0">
                  <a:solidFill>
                    <a:srgbClr val="CAD4D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32" name="Freeform 426"/>
                <p:cNvSpPr>
                  <a:spLocks noEditPoints="1"/>
                </p:cNvSpPr>
                <p:nvPr/>
              </p:nvSpPr>
              <p:spPr bwMode="auto">
                <a:xfrm>
                  <a:off x="4116" y="775"/>
                  <a:ext cx="1627" cy="1627"/>
                </a:xfrm>
                <a:custGeom>
                  <a:avLst/>
                  <a:gdLst>
                    <a:gd name="T0" fmla="*/ 1599 w 1627"/>
                    <a:gd name="T1" fmla="*/ 1576 h 1627"/>
                    <a:gd name="T2" fmla="*/ 1627 w 1627"/>
                    <a:gd name="T3" fmla="*/ 1604 h 1627"/>
                    <a:gd name="T4" fmla="*/ 1627 w 1627"/>
                    <a:gd name="T5" fmla="*/ 1627 h 1627"/>
                    <a:gd name="T6" fmla="*/ 1599 w 1627"/>
                    <a:gd name="T7" fmla="*/ 1599 h 1627"/>
                    <a:gd name="T8" fmla="*/ 1599 w 1627"/>
                    <a:gd name="T9" fmla="*/ 1576 h 1627"/>
                    <a:gd name="T10" fmla="*/ 0 w 1627"/>
                    <a:gd name="T11" fmla="*/ 0 h 1627"/>
                    <a:gd name="T12" fmla="*/ 22 w 1627"/>
                    <a:gd name="T13" fmla="*/ 0 h 1627"/>
                    <a:gd name="T14" fmla="*/ 50 w 1627"/>
                    <a:gd name="T15" fmla="*/ 28 h 1627"/>
                    <a:gd name="T16" fmla="*/ 26 w 1627"/>
                    <a:gd name="T17" fmla="*/ 28 h 1627"/>
                    <a:gd name="T18" fmla="*/ 0 w 1627"/>
                    <a:gd name="T19" fmla="*/ 0 h 1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27" h="1627">
                      <a:moveTo>
                        <a:pt x="1599" y="1576"/>
                      </a:moveTo>
                      <a:lnTo>
                        <a:pt x="1627" y="1604"/>
                      </a:lnTo>
                      <a:lnTo>
                        <a:pt x="1627" y="1627"/>
                      </a:lnTo>
                      <a:lnTo>
                        <a:pt x="1599" y="1599"/>
                      </a:lnTo>
                      <a:lnTo>
                        <a:pt x="1599" y="1576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AD4D4"/>
                </a:solidFill>
                <a:ln w="0">
                  <a:solidFill>
                    <a:srgbClr val="CAD4D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33" name="Freeform 427"/>
                <p:cNvSpPr>
                  <a:spLocks noEditPoints="1"/>
                </p:cNvSpPr>
                <p:nvPr/>
              </p:nvSpPr>
              <p:spPr bwMode="auto">
                <a:xfrm>
                  <a:off x="4138" y="775"/>
                  <a:ext cx="1605" cy="1604"/>
                </a:xfrm>
                <a:custGeom>
                  <a:avLst/>
                  <a:gdLst>
                    <a:gd name="T0" fmla="*/ 1577 w 1605"/>
                    <a:gd name="T1" fmla="*/ 1553 h 1604"/>
                    <a:gd name="T2" fmla="*/ 1605 w 1605"/>
                    <a:gd name="T3" fmla="*/ 1581 h 1604"/>
                    <a:gd name="T4" fmla="*/ 1605 w 1605"/>
                    <a:gd name="T5" fmla="*/ 1604 h 1604"/>
                    <a:gd name="T6" fmla="*/ 1577 w 1605"/>
                    <a:gd name="T7" fmla="*/ 1576 h 1604"/>
                    <a:gd name="T8" fmla="*/ 1577 w 1605"/>
                    <a:gd name="T9" fmla="*/ 1553 h 1604"/>
                    <a:gd name="T10" fmla="*/ 0 w 1605"/>
                    <a:gd name="T11" fmla="*/ 0 h 1604"/>
                    <a:gd name="T12" fmla="*/ 23 w 1605"/>
                    <a:gd name="T13" fmla="*/ 0 h 1604"/>
                    <a:gd name="T14" fmla="*/ 51 w 1605"/>
                    <a:gd name="T15" fmla="*/ 28 h 1604"/>
                    <a:gd name="T16" fmla="*/ 28 w 1605"/>
                    <a:gd name="T17" fmla="*/ 28 h 1604"/>
                    <a:gd name="T18" fmla="*/ 0 w 1605"/>
                    <a:gd name="T19" fmla="*/ 0 h 1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05" h="1604">
                      <a:moveTo>
                        <a:pt x="1577" y="1553"/>
                      </a:moveTo>
                      <a:lnTo>
                        <a:pt x="1605" y="1581"/>
                      </a:lnTo>
                      <a:lnTo>
                        <a:pt x="1605" y="1604"/>
                      </a:lnTo>
                      <a:lnTo>
                        <a:pt x="1577" y="1576"/>
                      </a:lnTo>
                      <a:lnTo>
                        <a:pt x="1577" y="1553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BD5D5"/>
                </a:solidFill>
                <a:ln w="0">
                  <a:solidFill>
                    <a:srgbClr val="CBD5D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34" name="Freeform 428"/>
                <p:cNvSpPr>
                  <a:spLocks noEditPoints="1"/>
                </p:cNvSpPr>
                <p:nvPr/>
              </p:nvSpPr>
              <p:spPr bwMode="auto">
                <a:xfrm>
                  <a:off x="4161" y="775"/>
                  <a:ext cx="1582" cy="1581"/>
                </a:xfrm>
                <a:custGeom>
                  <a:avLst/>
                  <a:gdLst>
                    <a:gd name="T0" fmla="*/ 1554 w 1582"/>
                    <a:gd name="T1" fmla="*/ 1531 h 1581"/>
                    <a:gd name="T2" fmla="*/ 1582 w 1582"/>
                    <a:gd name="T3" fmla="*/ 1559 h 1581"/>
                    <a:gd name="T4" fmla="*/ 1582 w 1582"/>
                    <a:gd name="T5" fmla="*/ 1581 h 1581"/>
                    <a:gd name="T6" fmla="*/ 1554 w 1582"/>
                    <a:gd name="T7" fmla="*/ 1553 h 1581"/>
                    <a:gd name="T8" fmla="*/ 1554 w 1582"/>
                    <a:gd name="T9" fmla="*/ 1531 h 1581"/>
                    <a:gd name="T10" fmla="*/ 0 w 1582"/>
                    <a:gd name="T11" fmla="*/ 0 h 1581"/>
                    <a:gd name="T12" fmla="*/ 23 w 1582"/>
                    <a:gd name="T13" fmla="*/ 0 h 1581"/>
                    <a:gd name="T14" fmla="*/ 30 w 1582"/>
                    <a:gd name="T15" fmla="*/ 7 h 1581"/>
                    <a:gd name="T16" fmla="*/ 30 w 1582"/>
                    <a:gd name="T17" fmla="*/ 28 h 1581"/>
                    <a:gd name="T18" fmla="*/ 28 w 1582"/>
                    <a:gd name="T19" fmla="*/ 28 h 1581"/>
                    <a:gd name="T20" fmla="*/ 0 w 1582"/>
                    <a:gd name="T21" fmla="*/ 0 h 15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82" h="1581">
                      <a:moveTo>
                        <a:pt x="1554" y="1531"/>
                      </a:moveTo>
                      <a:lnTo>
                        <a:pt x="1582" y="1559"/>
                      </a:lnTo>
                      <a:lnTo>
                        <a:pt x="1582" y="1581"/>
                      </a:lnTo>
                      <a:lnTo>
                        <a:pt x="1554" y="1553"/>
                      </a:lnTo>
                      <a:lnTo>
                        <a:pt x="1554" y="153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30" y="7"/>
                      </a:lnTo>
                      <a:lnTo>
                        <a:pt x="3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D6D6"/>
                </a:solidFill>
                <a:ln w="0">
                  <a:solidFill>
                    <a:srgbClr val="CCD6D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35" name="Freeform 429"/>
                <p:cNvSpPr>
                  <a:spLocks noEditPoints="1"/>
                </p:cNvSpPr>
                <p:nvPr/>
              </p:nvSpPr>
              <p:spPr bwMode="auto">
                <a:xfrm>
                  <a:off x="4184" y="775"/>
                  <a:ext cx="1559" cy="1559"/>
                </a:xfrm>
                <a:custGeom>
                  <a:avLst/>
                  <a:gdLst>
                    <a:gd name="T0" fmla="*/ 1531 w 1559"/>
                    <a:gd name="T1" fmla="*/ 1508 h 1559"/>
                    <a:gd name="T2" fmla="*/ 1559 w 1559"/>
                    <a:gd name="T3" fmla="*/ 1534 h 1559"/>
                    <a:gd name="T4" fmla="*/ 1559 w 1559"/>
                    <a:gd name="T5" fmla="*/ 1559 h 1559"/>
                    <a:gd name="T6" fmla="*/ 1531 w 1559"/>
                    <a:gd name="T7" fmla="*/ 1531 h 1559"/>
                    <a:gd name="T8" fmla="*/ 1531 w 1559"/>
                    <a:gd name="T9" fmla="*/ 1508 h 1559"/>
                    <a:gd name="T10" fmla="*/ 0 w 1559"/>
                    <a:gd name="T11" fmla="*/ 0 h 1559"/>
                    <a:gd name="T12" fmla="*/ 7 w 1559"/>
                    <a:gd name="T13" fmla="*/ 0 h 1559"/>
                    <a:gd name="T14" fmla="*/ 7 w 1559"/>
                    <a:gd name="T15" fmla="*/ 7 h 1559"/>
                    <a:gd name="T16" fmla="*/ 0 w 1559"/>
                    <a:gd name="T17" fmla="*/ 0 h 15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59" h="1559">
                      <a:moveTo>
                        <a:pt x="1531" y="1508"/>
                      </a:moveTo>
                      <a:lnTo>
                        <a:pt x="1559" y="1534"/>
                      </a:lnTo>
                      <a:lnTo>
                        <a:pt x="1559" y="1559"/>
                      </a:lnTo>
                      <a:lnTo>
                        <a:pt x="1531" y="1531"/>
                      </a:lnTo>
                      <a:lnTo>
                        <a:pt x="1531" y="1508"/>
                      </a:lnTo>
                      <a:close/>
                      <a:moveTo>
                        <a:pt x="0" y="0"/>
                      </a:moveTo>
                      <a:lnTo>
                        <a:pt x="7" y="0"/>
                      </a:lnTo>
                      <a:lnTo>
                        <a:pt x="7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D7D7"/>
                </a:solidFill>
                <a:ln w="0">
                  <a:solidFill>
                    <a:srgbClr val="CDD7D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36" name="Freeform 430"/>
                <p:cNvSpPr>
                  <a:spLocks/>
                </p:cNvSpPr>
                <p:nvPr/>
              </p:nvSpPr>
              <p:spPr bwMode="auto">
                <a:xfrm>
                  <a:off x="5715" y="2259"/>
                  <a:ext cx="28" cy="50"/>
                </a:xfrm>
                <a:custGeom>
                  <a:avLst/>
                  <a:gdLst>
                    <a:gd name="T0" fmla="*/ 0 w 28"/>
                    <a:gd name="T1" fmla="*/ 0 h 50"/>
                    <a:gd name="T2" fmla="*/ 28 w 28"/>
                    <a:gd name="T3" fmla="*/ 28 h 50"/>
                    <a:gd name="T4" fmla="*/ 28 w 28"/>
                    <a:gd name="T5" fmla="*/ 50 h 50"/>
                    <a:gd name="T6" fmla="*/ 0 w 28"/>
                    <a:gd name="T7" fmla="*/ 24 h 50"/>
                    <a:gd name="T8" fmla="*/ 0 w 28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0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0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D8D8"/>
                </a:solidFill>
                <a:ln w="0">
                  <a:solidFill>
                    <a:srgbClr val="CED8D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37" name="Freeform 431"/>
                <p:cNvSpPr>
                  <a:spLocks/>
                </p:cNvSpPr>
                <p:nvPr/>
              </p:nvSpPr>
              <p:spPr bwMode="auto">
                <a:xfrm>
                  <a:off x="5715" y="2236"/>
                  <a:ext cx="28" cy="51"/>
                </a:xfrm>
                <a:custGeom>
                  <a:avLst/>
                  <a:gdLst>
                    <a:gd name="T0" fmla="*/ 0 w 28"/>
                    <a:gd name="T1" fmla="*/ 0 h 51"/>
                    <a:gd name="T2" fmla="*/ 28 w 28"/>
                    <a:gd name="T3" fmla="*/ 28 h 51"/>
                    <a:gd name="T4" fmla="*/ 28 w 28"/>
                    <a:gd name="T5" fmla="*/ 51 h 51"/>
                    <a:gd name="T6" fmla="*/ 0 w 28"/>
                    <a:gd name="T7" fmla="*/ 23 h 51"/>
                    <a:gd name="T8" fmla="*/ 0 w 28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1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1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FD9D9"/>
                </a:solidFill>
                <a:ln w="0">
                  <a:solidFill>
                    <a:srgbClr val="CFD9D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38" name="Freeform 432"/>
                <p:cNvSpPr>
                  <a:spLocks/>
                </p:cNvSpPr>
                <p:nvPr/>
              </p:nvSpPr>
              <p:spPr bwMode="auto">
                <a:xfrm>
                  <a:off x="5715" y="2213"/>
                  <a:ext cx="28" cy="51"/>
                </a:xfrm>
                <a:custGeom>
                  <a:avLst/>
                  <a:gdLst>
                    <a:gd name="T0" fmla="*/ 0 w 28"/>
                    <a:gd name="T1" fmla="*/ 0 h 51"/>
                    <a:gd name="T2" fmla="*/ 28 w 28"/>
                    <a:gd name="T3" fmla="*/ 28 h 51"/>
                    <a:gd name="T4" fmla="*/ 28 w 28"/>
                    <a:gd name="T5" fmla="*/ 51 h 51"/>
                    <a:gd name="T6" fmla="*/ 0 w 28"/>
                    <a:gd name="T7" fmla="*/ 23 h 51"/>
                    <a:gd name="T8" fmla="*/ 0 w 28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1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1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0DAD9"/>
                </a:solidFill>
                <a:ln w="0">
                  <a:solidFill>
                    <a:srgbClr val="D0DAD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39" name="Freeform 433"/>
                <p:cNvSpPr>
                  <a:spLocks/>
                </p:cNvSpPr>
                <p:nvPr/>
              </p:nvSpPr>
              <p:spPr bwMode="auto">
                <a:xfrm>
                  <a:off x="5715" y="2191"/>
                  <a:ext cx="28" cy="50"/>
                </a:xfrm>
                <a:custGeom>
                  <a:avLst/>
                  <a:gdLst>
                    <a:gd name="T0" fmla="*/ 0 w 28"/>
                    <a:gd name="T1" fmla="*/ 0 h 50"/>
                    <a:gd name="T2" fmla="*/ 28 w 28"/>
                    <a:gd name="T3" fmla="*/ 27 h 50"/>
                    <a:gd name="T4" fmla="*/ 28 w 28"/>
                    <a:gd name="T5" fmla="*/ 50 h 50"/>
                    <a:gd name="T6" fmla="*/ 0 w 28"/>
                    <a:gd name="T7" fmla="*/ 22 h 50"/>
                    <a:gd name="T8" fmla="*/ 0 w 28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0">
                      <a:moveTo>
                        <a:pt x="0" y="0"/>
                      </a:moveTo>
                      <a:lnTo>
                        <a:pt x="28" y="27"/>
                      </a:lnTo>
                      <a:lnTo>
                        <a:pt x="28" y="50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1DBDA"/>
                </a:solidFill>
                <a:ln w="0">
                  <a:solidFill>
                    <a:srgbClr val="D1DBD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40" name="Freeform 434"/>
                <p:cNvSpPr>
                  <a:spLocks/>
                </p:cNvSpPr>
                <p:nvPr/>
              </p:nvSpPr>
              <p:spPr bwMode="auto">
                <a:xfrm>
                  <a:off x="5715" y="2168"/>
                  <a:ext cx="28" cy="50"/>
                </a:xfrm>
                <a:custGeom>
                  <a:avLst/>
                  <a:gdLst>
                    <a:gd name="T0" fmla="*/ 0 w 28"/>
                    <a:gd name="T1" fmla="*/ 0 h 50"/>
                    <a:gd name="T2" fmla="*/ 28 w 28"/>
                    <a:gd name="T3" fmla="*/ 28 h 50"/>
                    <a:gd name="T4" fmla="*/ 28 w 28"/>
                    <a:gd name="T5" fmla="*/ 50 h 50"/>
                    <a:gd name="T6" fmla="*/ 0 w 28"/>
                    <a:gd name="T7" fmla="*/ 23 h 50"/>
                    <a:gd name="T8" fmla="*/ 0 w 28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0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0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2DCDB"/>
                </a:solidFill>
                <a:ln w="0">
                  <a:solidFill>
                    <a:srgbClr val="D2DCD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41" name="Freeform 435"/>
                <p:cNvSpPr>
                  <a:spLocks noEditPoints="1"/>
                </p:cNvSpPr>
                <p:nvPr/>
              </p:nvSpPr>
              <p:spPr bwMode="auto">
                <a:xfrm>
                  <a:off x="4360" y="791"/>
                  <a:ext cx="1383" cy="1405"/>
                </a:xfrm>
                <a:custGeom>
                  <a:avLst/>
                  <a:gdLst>
                    <a:gd name="T0" fmla="*/ 1355 w 1383"/>
                    <a:gd name="T1" fmla="*/ 1354 h 1405"/>
                    <a:gd name="T2" fmla="*/ 1383 w 1383"/>
                    <a:gd name="T3" fmla="*/ 1380 h 1405"/>
                    <a:gd name="T4" fmla="*/ 1383 w 1383"/>
                    <a:gd name="T5" fmla="*/ 1405 h 1405"/>
                    <a:gd name="T6" fmla="*/ 1355 w 1383"/>
                    <a:gd name="T7" fmla="*/ 1377 h 1405"/>
                    <a:gd name="T8" fmla="*/ 1355 w 1383"/>
                    <a:gd name="T9" fmla="*/ 1354 h 1405"/>
                    <a:gd name="T10" fmla="*/ 0 w 1383"/>
                    <a:gd name="T11" fmla="*/ 0 h 1405"/>
                    <a:gd name="T12" fmla="*/ 12 w 1383"/>
                    <a:gd name="T13" fmla="*/ 12 h 1405"/>
                    <a:gd name="T14" fmla="*/ 0 w 1383"/>
                    <a:gd name="T15" fmla="*/ 12 h 1405"/>
                    <a:gd name="T16" fmla="*/ 0 w 1383"/>
                    <a:gd name="T17" fmla="*/ 0 h 1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3" h="1405">
                      <a:moveTo>
                        <a:pt x="1355" y="1354"/>
                      </a:moveTo>
                      <a:lnTo>
                        <a:pt x="1383" y="1380"/>
                      </a:lnTo>
                      <a:lnTo>
                        <a:pt x="1383" y="1405"/>
                      </a:lnTo>
                      <a:lnTo>
                        <a:pt x="1355" y="1377"/>
                      </a:lnTo>
                      <a:lnTo>
                        <a:pt x="1355" y="1354"/>
                      </a:lnTo>
                      <a:close/>
                      <a:moveTo>
                        <a:pt x="0" y="0"/>
                      </a:moveTo>
                      <a:lnTo>
                        <a:pt x="12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3DDDC"/>
                </a:solidFill>
                <a:ln w="0">
                  <a:solidFill>
                    <a:srgbClr val="D3DDD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42" name="Freeform 436"/>
                <p:cNvSpPr>
                  <a:spLocks noEditPoints="1"/>
                </p:cNvSpPr>
                <p:nvPr/>
              </p:nvSpPr>
              <p:spPr bwMode="auto">
                <a:xfrm>
                  <a:off x="4360" y="775"/>
                  <a:ext cx="1383" cy="1396"/>
                </a:xfrm>
                <a:custGeom>
                  <a:avLst/>
                  <a:gdLst>
                    <a:gd name="T0" fmla="*/ 1355 w 1383"/>
                    <a:gd name="T1" fmla="*/ 1347 h 1396"/>
                    <a:gd name="T2" fmla="*/ 1383 w 1383"/>
                    <a:gd name="T3" fmla="*/ 1374 h 1396"/>
                    <a:gd name="T4" fmla="*/ 1383 w 1383"/>
                    <a:gd name="T5" fmla="*/ 1396 h 1396"/>
                    <a:gd name="T6" fmla="*/ 1355 w 1383"/>
                    <a:gd name="T7" fmla="*/ 1370 h 1396"/>
                    <a:gd name="T8" fmla="*/ 1355 w 1383"/>
                    <a:gd name="T9" fmla="*/ 1347 h 1396"/>
                    <a:gd name="T10" fmla="*/ 0 w 1383"/>
                    <a:gd name="T11" fmla="*/ 0 h 1396"/>
                    <a:gd name="T12" fmla="*/ 7 w 1383"/>
                    <a:gd name="T13" fmla="*/ 0 h 1396"/>
                    <a:gd name="T14" fmla="*/ 35 w 1383"/>
                    <a:gd name="T15" fmla="*/ 28 h 1396"/>
                    <a:gd name="T16" fmla="*/ 12 w 1383"/>
                    <a:gd name="T17" fmla="*/ 28 h 1396"/>
                    <a:gd name="T18" fmla="*/ 0 w 1383"/>
                    <a:gd name="T19" fmla="*/ 16 h 1396"/>
                    <a:gd name="T20" fmla="*/ 0 w 1383"/>
                    <a:gd name="T21" fmla="*/ 0 h 13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83" h="1396">
                      <a:moveTo>
                        <a:pt x="1355" y="1347"/>
                      </a:moveTo>
                      <a:lnTo>
                        <a:pt x="1383" y="1374"/>
                      </a:lnTo>
                      <a:lnTo>
                        <a:pt x="1383" y="1396"/>
                      </a:lnTo>
                      <a:lnTo>
                        <a:pt x="1355" y="1370"/>
                      </a:lnTo>
                      <a:lnTo>
                        <a:pt x="1355" y="1347"/>
                      </a:lnTo>
                      <a:close/>
                      <a:moveTo>
                        <a:pt x="0" y="0"/>
                      </a:moveTo>
                      <a:lnTo>
                        <a:pt x="7" y="0"/>
                      </a:lnTo>
                      <a:lnTo>
                        <a:pt x="35" y="28"/>
                      </a:lnTo>
                      <a:lnTo>
                        <a:pt x="12" y="28"/>
                      </a:lnTo>
                      <a:lnTo>
                        <a:pt x="0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DDDD"/>
                </a:solidFill>
                <a:ln w="0">
                  <a:solidFill>
                    <a:srgbClr val="D4DDD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43" name="Freeform 437"/>
                <p:cNvSpPr>
                  <a:spLocks noEditPoints="1"/>
                </p:cNvSpPr>
                <p:nvPr/>
              </p:nvSpPr>
              <p:spPr bwMode="auto">
                <a:xfrm>
                  <a:off x="4367" y="775"/>
                  <a:ext cx="1376" cy="1374"/>
                </a:xfrm>
                <a:custGeom>
                  <a:avLst/>
                  <a:gdLst>
                    <a:gd name="T0" fmla="*/ 1348 w 1376"/>
                    <a:gd name="T1" fmla="*/ 1323 h 1374"/>
                    <a:gd name="T2" fmla="*/ 1376 w 1376"/>
                    <a:gd name="T3" fmla="*/ 1351 h 1374"/>
                    <a:gd name="T4" fmla="*/ 1376 w 1376"/>
                    <a:gd name="T5" fmla="*/ 1374 h 1374"/>
                    <a:gd name="T6" fmla="*/ 1348 w 1376"/>
                    <a:gd name="T7" fmla="*/ 1347 h 1374"/>
                    <a:gd name="T8" fmla="*/ 1348 w 1376"/>
                    <a:gd name="T9" fmla="*/ 1323 h 1374"/>
                    <a:gd name="T10" fmla="*/ 0 w 1376"/>
                    <a:gd name="T11" fmla="*/ 0 h 1374"/>
                    <a:gd name="T12" fmla="*/ 25 w 1376"/>
                    <a:gd name="T13" fmla="*/ 0 h 1374"/>
                    <a:gd name="T14" fmla="*/ 51 w 1376"/>
                    <a:gd name="T15" fmla="*/ 28 h 1374"/>
                    <a:gd name="T16" fmla="*/ 28 w 1376"/>
                    <a:gd name="T17" fmla="*/ 28 h 1374"/>
                    <a:gd name="T18" fmla="*/ 0 w 1376"/>
                    <a:gd name="T19" fmla="*/ 0 h 13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76" h="1374">
                      <a:moveTo>
                        <a:pt x="1348" y="1323"/>
                      </a:moveTo>
                      <a:lnTo>
                        <a:pt x="1376" y="1351"/>
                      </a:lnTo>
                      <a:lnTo>
                        <a:pt x="1376" y="1374"/>
                      </a:lnTo>
                      <a:lnTo>
                        <a:pt x="1348" y="1347"/>
                      </a:lnTo>
                      <a:lnTo>
                        <a:pt x="1348" y="1323"/>
                      </a:lnTo>
                      <a:close/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DEDE"/>
                </a:solidFill>
                <a:ln w="0">
                  <a:solidFill>
                    <a:srgbClr val="D5DED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44" name="Freeform 438"/>
                <p:cNvSpPr>
                  <a:spLocks noEditPoints="1"/>
                </p:cNvSpPr>
                <p:nvPr/>
              </p:nvSpPr>
              <p:spPr bwMode="auto">
                <a:xfrm>
                  <a:off x="4392" y="775"/>
                  <a:ext cx="1351" cy="1351"/>
                </a:xfrm>
                <a:custGeom>
                  <a:avLst/>
                  <a:gdLst>
                    <a:gd name="T0" fmla="*/ 1323 w 1351"/>
                    <a:gd name="T1" fmla="*/ 1300 h 1351"/>
                    <a:gd name="T2" fmla="*/ 1351 w 1351"/>
                    <a:gd name="T3" fmla="*/ 1328 h 1351"/>
                    <a:gd name="T4" fmla="*/ 1351 w 1351"/>
                    <a:gd name="T5" fmla="*/ 1351 h 1351"/>
                    <a:gd name="T6" fmla="*/ 1323 w 1351"/>
                    <a:gd name="T7" fmla="*/ 1323 h 1351"/>
                    <a:gd name="T8" fmla="*/ 1323 w 1351"/>
                    <a:gd name="T9" fmla="*/ 1300 h 1351"/>
                    <a:gd name="T10" fmla="*/ 0 w 1351"/>
                    <a:gd name="T11" fmla="*/ 0 h 1351"/>
                    <a:gd name="T12" fmla="*/ 22 w 1351"/>
                    <a:gd name="T13" fmla="*/ 0 h 1351"/>
                    <a:gd name="T14" fmla="*/ 48 w 1351"/>
                    <a:gd name="T15" fmla="*/ 28 h 1351"/>
                    <a:gd name="T16" fmla="*/ 26 w 1351"/>
                    <a:gd name="T17" fmla="*/ 28 h 1351"/>
                    <a:gd name="T18" fmla="*/ 0 w 1351"/>
                    <a:gd name="T19" fmla="*/ 0 h 1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51" h="1351">
                      <a:moveTo>
                        <a:pt x="1323" y="1300"/>
                      </a:moveTo>
                      <a:lnTo>
                        <a:pt x="1351" y="1328"/>
                      </a:lnTo>
                      <a:lnTo>
                        <a:pt x="1351" y="1351"/>
                      </a:lnTo>
                      <a:lnTo>
                        <a:pt x="1323" y="1323"/>
                      </a:lnTo>
                      <a:lnTo>
                        <a:pt x="1323" y="1300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48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6DFDF"/>
                </a:solidFill>
                <a:ln w="0">
                  <a:solidFill>
                    <a:srgbClr val="D6DFD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45" name="Freeform 439"/>
                <p:cNvSpPr>
                  <a:spLocks noEditPoints="1"/>
                </p:cNvSpPr>
                <p:nvPr/>
              </p:nvSpPr>
              <p:spPr bwMode="auto">
                <a:xfrm>
                  <a:off x="4414" y="775"/>
                  <a:ext cx="1329" cy="1328"/>
                </a:xfrm>
                <a:custGeom>
                  <a:avLst/>
                  <a:gdLst>
                    <a:gd name="T0" fmla="*/ 1301 w 1329"/>
                    <a:gd name="T1" fmla="*/ 1278 h 1328"/>
                    <a:gd name="T2" fmla="*/ 1329 w 1329"/>
                    <a:gd name="T3" fmla="*/ 1306 h 1328"/>
                    <a:gd name="T4" fmla="*/ 1329 w 1329"/>
                    <a:gd name="T5" fmla="*/ 1328 h 1328"/>
                    <a:gd name="T6" fmla="*/ 1301 w 1329"/>
                    <a:gd name="T7" fmla="*/ 1300 h 1328"/>
                    <a:gd name="T8" fmla="*/ 1301 w 1329"/>
                    <a:gd name="T9" fmla="*/ 1278 h 1328"/>
                    <a:gd name="T10" fmla="*/ 0 w 1329"/>
                    <a:gd name="T11" fmla="*/ 0 h 1328"/>
                    <a:gd name="T12" fmla="*/ 23 w 1329"/>
                    <a:gd name="T13" fmla="*/ 0 h 1328"/>
                    <a:gd name="T14" fmla="*/ 51 w 1329"/>
                    <a:gd name="T15" fmla="*/ 28 h 1328"/>
                    <a:gd name="T16" fmla="*/ 26 w 1329"/>
                    <a:gd name="T17" fmla="*/ 28 h 1328"/>
                    <a:gd name="T18" fmla="*/ 0 w 1329"/>
                    <a:gd name="T19" fmla="*/ 0 h 1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29" h="1328">
                      <a:moveTo>
                        <a:pt x="1301" y="1278"/>
                      </a:moveTo>
                      <a:lnTo>
                        <a:pt x="1329" y="1306"/>
                      </a:lnTo>
                      <a:lnTo>
                        <a:pt x="1329" y="1328"/>
                      </a:lnTo>
                      <a:lnTo>
                        <a:pt x="1301" y="1300"/>
                      </a:lnTo>
                      <a:lnTo>
                        <a:pt x="1301" y="1278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7E0E0"/>
                </a:solidFill>
                <a:ln w="0">
                  <a:solidFill>
                    <a:srgbClr val="D7E0E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46" name="Freeform 440"/>
                <p:cNvSpPr>
                  <a:spLocks noEditPoints="1"/>
                </p:cNvSpPr>
                <p:nvPr/>
              </p:nvSpPr>
              <p:spPr bwMode="auto">
                <a:xfrm>
                  <a:off x="4437" y="775"/>
                  <a:ext cx="1306" cy="1306"/>
                </a:xfrm>
                <a:custGeom>
                  <a:avLst/>
                  <a:gdLst>
                    <a:gd name="T0" fmla="*/ 1278 w 1306"/>
                    <a:gd name="T1" fmla="*/ 1255 h 1306"/>
                    <a:gd name="T2" fmla="*/ 1306 w 1306"/>
                    <a:gd name="T3" fmla="*/ 1283 h 1306"/>
                    <a:gd name="T4" fmla="*/ 1306 w 1306"/>
                    <a:gd name="T5" fmla="*/ 1306 h 1306"/>
                    <a:gd name="T6" fmla="*/ 1278 w 1306"/>
                    <a:gd name="T7" fmla="*/ 1278 h 1306"/>
                    <a:gd name="T8" fmla="*/ 1278 w 1306"/>
                    <a:gd name="T9" fmla="*/ 1255 h 1306"/>
                    <a:gd name="T10" fmla="*/ 0 w 1306"/>
                    <a:gd name="T11" fmla="*/ 0 h 1306"/>
                    <a:gd name="T12" fmla="*/ 23 w 1306"/>
                    <a:gd name="T13" fmla="*/ 0 h 1306"/>
                    <a:gd name="T14" fmla="*/ 51 w 1306"/>
                    <a:gd name="T15" fmla="*/ 28 h 1306"/>
                    <a:gd name="T16" fmla="*/ 28 w 1306"/>
                    <a:gd name="T17" fmla="*/ 28 h 1306"/>
                    <a:gd name="T18" fmla="*/ 0 w 1306"/>
                    <a:gd name="T19" fmla="*/ 0 h 1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06" h="1306">
                      <a:moveTo>
                        <a:pt x="1278" y="1255"/>
                      </a:moveTo>
                      <a:lnTo>
                        <a:pt x="1306" y="1283"/>
                      </a:lnTo>
                      <a:lnTo>
                        <a:pt x="1306" y="1306"/>
                      </a:lnTo>
                      <a:lnTo>
                        <a:pt x="1278" y="1278"/>
                      </a:lnTo>
                      <a:lnTo>
                        <a:pt x="1278" y="1255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E0E0"/>
                </a:solidFill>
                <a:ln w="0">
                  <a:solidFill>
                    <a:srgbClr val="D8E0E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47" name="Freeform 441"/>
                <p:cNvSpPr>
                  <a:spLocks noEditPoints="1"/>
                </p:cNvSpPr>
                <p:nvPr/>
              </p:nvSpPr>
              <p:spPr bwMode="auto">
                <a:xfrm>
                  <a:off x="4460" y="775"/>
                  <a:ext cx="1283" cy="1283"/>
                </a:xfrm>
                <a:custGeom>
                  <a:avLst/>
                  <a:gdLst>
                    <a:gd name="T0" fmla="*/ 1255 w 1283"/>
                    <a:gd name="T1" fmla="*/ 1232 h 1283"/>
                    <a:gd name="T2" fmla="*/ 1283 w 1283"/>
                    <a:gd name="T3" fmla="*/ 1258 h 1283"/>
                    <a:gd name="T4" fmla="*/ 1283 w 1283"/>
                    <a:gd name="T5" fmla="*/ 1283 h 1283"/>
                    <a:gd name="T6" fmla="*/ 1255 w 1283"/>
                    <a:gd name="T7" fmla="*/ 1255 h 1283"/>
                    <a:gd name="T8" fmla="*/ 1255 w 1283"/>
                    <a:gd name="T9" fmla="*/ 1232 h 1283"/>
                    <a:gd name="T10" fmla="*/ 0 w 1283"/>
                    <a:gd name="T11" fmla="*/ 0 h 1283"/>
                    <a:gd name="T12" fmla="*/ 22 w 1283"/>
                    <a:gd name="T13" fmla="*/ 0 h 1283"/>
                    <a:gd name="T14" fmla="*/ 50 w 1283"/>
                    <a:gd name="T15" fmla="*/ 28 h 1283"/>
                    <a:gd name="T16" fmla="*/ 28 w 1283"/>
                    <a:gd name="T17" fmla="*/ 28 h 1283"/>
                    <a:gd name="T18" fmla="*/ 0 w 1283"/>
                    <a:gd name="T19" fmla="*/ 0 h 1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3" h="1283">
                      <a:moveTo>
                        <a:pt x="1255" y="1232"/>
                      </a:moveTo>
                      <a:lnTo>
                        <a:pt x="1283" y="1258"/>
                      </a:lnTo>
                      <a:lnTo>
                        <a:pt x="1283" y="1283"/>
                      </a:lnTo>
                      <a:lnTo>
                        <a:pt x="1255" y="1255"/>
                      </a:lnTo>
                      <a:lnTo>
                        <a:pt x="1255" y="1232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9E1E1"/>
                </a:solidFill>
                <a:ln w="0">
                  <a:solidFill>
                    <a:srgbClr val="D9E1E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48" name="Freeform 442"/>
                <p:cNvSpPr>
                  <a:spLocks noEditPoints="1"/>
                </p:cNvSpPr>
                <p:nvPr/>
              </p:nvSpPr>
              <p:spPr bwMode="auto">
                <a:xfrm>
                  <a:off x="4482" y="775"/>
                  <a:ext cx="1261" cy="1258"/>
                </a:xfrm>
                <a:custGeom>
                  <a:avLst/>
                  <a:gdLst>
                    <a:gd name="T0" fmla="*/ 1233 w 1261"/>
                    <a:gd name="T1" fmla="*/ 1210 h 1258"/>
                    <a:gd name="T2" fmla="*/ 1261 w 1261"/>
                    <a:gd name="T3" fmla="*/ 1236 h 1258"/>
                    <a:gd name="T4" fmla="*/ 1261 w 1261"/>
                    <a:gd name="T5" fmla="*/ 1258 h 1258"/>
                    <a:gd name="T6" fmla="*/ 1233 w 1261"/>
                    <a:gd name="T7" fmla="*/ 1232 h 1258"/>
                    <a:gd name="T8" fmla="*/ 1233 w 1261"/>
                    <a:gd name="T9" fmla="*/ 1210 h 1258"/>
                    <a:gd name="T10" fmla="*/ 0 w 1261"/>
                    <a:gd name="T11" fmla="*/ 0 h 1258"/>
                    <a:gd name="T12" fmla="*/ 23 w 1261"/>
                    <a:gd name="T13" fmla="*/ 0 h 1258"/>
                    <a:gd name="T14" fmla="*/ 51 w 1261"/>
                    <a:gd name="T15" fmla="*/ 28 h 1258"/>
                    <a:gd name="T16" fmla="*/ 28 w 1261"/>
                    <a:gd name="T17" fmla="*/ 28 h 1258"/>
                    <a:gd name="T18" fmla="*/ 0 w 1261"/>
                    <a:gd name="T19" fmla="*/ 0 h 1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61" h="1258">
                      <a:moveTo>
                        <a:pt x="1233" y="1210"/>
                      </a:moveTo>
                      <a:lnTo>
                        <a:pt x="1261" y="1236"/>
                      </a:lnTo>
                      <a:lnTo>
                        <a:pt x="1261" y="1258"/>
                      </a:lnTo>
                      <a:lnTo>
                        <a:pt x="1233" y="1232"/>
                      </a:lnTo>
                      <a:lnTo>
                        <a:pt x="1233" y="1210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E2E2"/>
                </a:solidFill>
                <a:ln w="0">
                  <a:solidFill>
                    <a:srgbClr val="DAE2E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49" name="Freeform 443"/>
                <p:cNvSpPr>
                  <a:spLocks noEditPoints="1"/>
                </p:cNvSpPr>
                <p:nvPr/>
              </p:nvSpPr>
              <p:spPr bwMode="auto">
                <a:xfrm>
                  <a:off x="4505" y="775"/>
                  <a:ext cx="1238" cy="1236"/>
                </a:xfrm>
                <a:custGeom>
                  <a:avLst/>
                  <a:gdLst>
                    <a:gd name="T0" fmla="*/ 1210 w 1238"/>
                    <a:gd name="T1" fmla="*/ 1185 h 1236"/>
                    <a:gd name="T2" fmla="*/ 1238 w 1238"/>
                    <a:gd name="T3" fmla="*/ 1213 h 1236"/>
                    <a:gd name="T4" fmla="*/ 1238 w 1238"/>
                    <a:gd name="T5" fmla="*/ 1236 h 1236"/>
                    <a:gd name="T6" fmla="*/ 1210 w 1238"/>
                    <a:gd name="T7" fmla="*/ 1210 h 1236"/>
                    <a:gd name="T8" fmla="*/ 1210 w 1238"/>
                    <a:gd name="T9" fmla="*/ 1185 h 1236"/>
                    <a:gd name="T10" fmla="*/ 0 w 1238"/>
                    <a:gd name="T11" fmla="*/ 0 h 1236"/>
                    <a:gd name="T12" fmla="*/ 24 w 1238"/>
                    <a:gd name="T13" fmla="*/ 0 h 1236"/>
                    <a:gd name="T14" fmla="*/ 51 w 1238"/>
                    <a:gd name="T15" fmla="*/ 28 h 1236"/>
                    <a:gd name="T16" fmla="*/ 28 w 1238"/>
                    <a:gd name="T17" fmla="*/ 28 h 1236"/>
                    <a:gd name="T18" fmla="*/ 0 w 1238"/>
                    <a:gd name="T19" fmla="*/ 0 h 1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8" h="1236">
                      <a:moveTo>
                        <a:pt x="1210" y="1185"/>
                      </a:moveTo>
                      <a:lnTo>
                        <a:pt x="1238" y="1213"/>
                      </a:lnTo>
                      <a:lnTo>
                        <a:pt x="1238" y="1236"/>
                      </a:lnTo>
                      <a:lnTo>
                        <a:pt x="1210" y="1210"/>
                      </a:lnTo>
                      <a:lnTo>
                        <a:pt x="1210" y="1185"/>
                      </a:lnTo>
                      <a:close/>
                      <a:moveTo>
                        <a:pt x="0" y="0"/>
                      </a:moveTo>
                      <a:lnTo>
                        <a:pt x="24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BE3E3"/>
                </a:solidFill>
                <a:ln w="0">
                  <a:solidFill>
                    <a:srgbClr val="DBE3E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50" name="Freeform 444"/>
                <p:cNvSpPr>
                  <a:spLocks noEditPoints="1"/>
                </p:cNvSpPr>
                <p:nvPr/>
              </p:nvSpPr>
              <p:spPr bwMode="auto">
                <a:xfrm>
                  <a:off x="4529" y="775"/>
                  <a:ext cx="1214" cy="1213"/>
                </a:xfrm>
                <a:custGeom>
                  <a:avLst/>
                  <a:gdLst>
                    <a:gd name="T0" fmla="*/ 1186 w 1214"/>
                    <a:gd name="T1" fmla="*/ 1162 h 1213"/>
                    <a:gd name="T2" fmla="*/ 1214 w 1214"/>
                    <a:gd name="T3" fmla="*/ 1190 h 1213"/>
                    <a:gd name="T4" fmla="*/ 1214 w 1214"/>
                    <a:gd name="T5" fmla="*/ 1213 h 1213"/>
                    <a:gd name="T6" fmla="*/ 1186 w 1214"/>
                    <a:gd name="T7" fmla="*/ 1185 h 1213"/>
                    <a:gd name="T8" fmla="*/ 1186 w 1214"/>
                    <a:gd name="T9" fmla="*/ 1162 h 1213"/>
                    <a:gd name="T10" fmla="*/ 0 w 1214"/>
                    <a:gd name="T11" fmla="*/ 0 h 1213"/>
                    <a:gd name="T12" fmla="*/ 23 w 1214"/>
                    <a:gd name="T13" fmla="*/ 0 h 1213"/>
                    <a:gd name="T14" fmla="*/ 49 w 1214"/>
                    <a:gd name="T15" fmla="*/ 28 h 1213"/>
                    <a:gd name="T16" fmla="*/ 27 w 1214"/>
                    <a:gd name="T17" fmla="*/ 28 h 1213"/>
                    <a:gd name="T18" fmla="*/ 0 w 1214"/>
                    <a:gd name="T19" fmla="*/ 0 h 1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4" h="1213">
                      <a:moveTo>
                        <a:pt x="1186" y="1162"/>
                      </a:moveTo>
                      <a:lnTo>
                        <a:pt x="1214" y="1190"/>
                      </a:lnTo>
                      <a:lnTo>
                        <a:pt x="1214" y="1213"/>
                      </a:lnTo>
                      <a:lnTo>
                        <a:pt x="1186" y="1185"/>
                      </a:lnTo>
                      <a:lnTo>
                        <a:pt x="1186" y="1162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49" y="28"/>
                      </a:lnTo>
                      <a:lnTo>
                        <a:pt x="27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CE3E3"/>
                </a:solidFill>
                <a:ln w="0">
                  <a:solidFill>
                    <a:srgbClr val="DCE3E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51" name="Freeform 445"/>
                <p:cNvSpPr>
                  <a:spLocks noEditPoints="1"/>
                </p:cNvSpPr>
                <p:nvPr/>
              </p:nvSpPr>
              <p:spPr bwMode="auto">
                <a:xfrm>
                  <a:off x="4552" y="775"/>
                  <a:ext cx="1191" cy="1190"/>
                </a:xfrm>
                <a:custGeom>
                  <a:avLst/>
                  <a:gdLst>
                    <a:gd name="T0" fmla="*/ 1163 w 1191"/>
                    <a:gd name="T1" fmla="*/ 1140 h 1190"/>
                    <a:gd name="T2" fmla="*/ 1191 w 1191"/>
                    <a:gd name="T3" fmla="*/ 1168 h 1190"/>
                    <a:gd name="T4" fmla="*/ 1191 w 1191"/>
                    <a:gd name="T5" fmla="*/ 1190 h 1190"/>
                    <a:gd name="T6" fmla="*/ 1163 w 1191"/>
                    <a:gd name="T7" fmla="*/ 1162 h 1190"/>
                    <a:gd name="T8" fmla="*/ 1163 w 1191"/>
                    <a:gd name="T9" fmla="*/ 1140 h 1190"/>
                    <a:gd name="T10" fmla="*/ 0 w 1191"/>
                    <a:gd name="T11" fmla="*/ 0 h 1190"/>
                    <a:gd name="T12" fmla="*/ 23 w 1191"/>
                    <a:gd name="T13" fmla="*/ 0 h 1190"/>
                    <a:gd name="T14" fmla="*/ 51 w 1191"/>
                    <a:gd name="T15" fmla="*/ 28 h 1190"/>
                    <a:gd name="T16" fmla="*/ 26 w 1191"/>
                    <a:gd name="T17" fmla="*/ 28 h 1190"/>
                    <a:gd name="T18" fmla="*/ 0 w 1191"/>
                    <a:gd name="T19" fmla="*/ 0 h 1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91" h="1190">
                      <a:moveTo>
                        <a:pt x="1163" y="1140"/>
                      </a:moveTo>
                      <a:lnTo>
                        <a:pt x="1191" y="1168"/>
                      </a:lnTo>
                      <a:lnTo>
                        <a:pt x="1191" y="1190"/>
                      </a:lnTo>
                      <a:lnTo>
                        <a:pt x="1163" y="1162"/>
                      </a:lnTo>
                      <a:lnTo>
                        <a:pt x="1163" y="1140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DE4E4"/>
                </a:solidFill>
                <a:ln w="0">
                  <a:solidFill>
                    <a:srgbClr val="DDE4E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52" name="Freeform 446"/>
                <p:cNvSpPr>
                  <a:spLocks noEditPoints="1"/>
                </p:cNvSpPr>
                <p:nvPr/>
              </p:nvSpPr>
              <p:spPr bwMode="auto">
                <a:xfrm>
                  <a:off x="4575" y="775"/>
                  <a:ext cx="1168" cy="1168"/>
                </a:xfrm>
                <a:custGeom>
                  <a:avLst/>
                  <a:gdLst>
                    <a:gd name="T0" fmla="*/ 1140 w 1168"/>
                    <a:gd name="T1" fmla="*/ 1117 h 1168"/>
                    <a:gd name="T2" fmla="*/ 1168 w 1168"/>
                    <a:gd name="T3" fmla="*/ 1145 h 1168"/>
                    <a:gd name="T4" fmla="*/ 1168 w 1168"/>
                    <a:gd name="T5" fmla="*/ 1168 h 1168"/>
                    <a:gd name="T6" fmla="*/ 1140 w 1168"/>
                    <a:gd name="T7" fmla="*/ 1140 h 1168"/>
                    <a:gd name="T8" fmla="*/ 1140 w 1168"/>
                    <a:gd name="T9" fmla="*/ 1117 h 1168"/>
                    <a:gd name="T10" fmla="*/ 0 w 1168"/>
                    <a:gd name="T11" fmla="*/ 0 h 1168"/>
                    <a:gd name="T12" fmla="*/ 23 w 1168"/>
                    <a:gd name="T13" fmla="*/ 0 h 1168"/>
                    <a:gd name="T14" fmla="*/ 50 w 1168"/>
                    <a:gd name="T15" fmla="*/ 28 h 1168"/>
                    <a:gd name="T16" fmla="*/ 28 w 1168"/>
                    <a:gd name="T17" fmla="*/ 28 h 1168"/>
                    <a:gd name="T18" fmla="*/ 0 w 1168"/>
                    <a:gd name="T19" fmla="*/ 0 h 1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68" h="1168">
                      <a:moveTo>
                        <a:pt x="1140" y="1117"/>
                      </a:moveTo>
                      <a:lnTo>
                        <a:pt x="1168" y="1145"/>
                      </a:lnTo>
                      <a:lnTo>
                        <a:pt x="1168" y="1168"/>
                      </a:lnTo>
                      <a:lnTo>
                        <a:pt x="1140" y="1140"/>
                      </a:lnTo>
                      <a:lnTo>
                        <a:pt x="1140" y="1117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EE5E5"/>
                </a:solidFill>
                <a:ln w="0">
                  <a:solidFill>
                    <a:srgbClr val="DEE5E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53" name="Freeform 447"/>
                <p:cNvSpPr>
                  <a:spLocks noEditPoints="1"/>
                </p:cNvSpPr>
                <p:nvPr/>
              </p:nvSpPr>
              <p:spPr bwMode="auto">
                <a:xfrm>
                  <a:off x="4598" y="775"/>
                  <a:ext cx="1145" cy="1145"/>
                </a:xfrm>
                <a:custGeom>
                  <a:avLst/>
                  <a:gdLst>
                    <a:gd name="T0" fmla="*/ 1117 w 1145"/>
                    <a:gd name="T1" fmla="*/ 1094 h 1145"/>
                    <a:gd name="T2" fmla="*/ 1145 w 1145"/>
                    <a:gd name="T3" fmla="*/ 1122 h 1145"/>
                    <a:gd name="T4" fmla="*/ 1145 w 1145"/>
                    <a:gd name="T5" fmla="*/ 1145 h 1145"/>
                    <a:gd name="T6" fmla="*/ 1117 w 1145"/>
                    <a:gd name="T7" fmla="*/ 1117 h 1145"/>
                    <a:gd name="T8" fmla="*/ 1117 w 1145"/>
                    <a:gd name="T9" fmla="*/ 1094 h 1145"/>
                    <a:gd name="T10" fmla="*/ 0 w 1145"/>
                    <a:gd name="T11" fmla="*/ 0 h 1145"/>
                    <a:gd name="T12" fmla="*/ 22 w 1145"/>
                    <a:gd name="T13" fmla="*/ 0 h 1145"/>
                    <a:gd name="T14" fmla="*/ 38 w 1145"/>
                    <a:gd name="T15" fmla="*/ 16 h 1145"/>
                    <a:gd name="T16" fmla="*/ 38 w 1145"/>
                    <a:gd name="T17" fmla="*/ 28 h 1145"/>
                    <a:gd name="T18" fmla="*/ 27 w 1145"/>
                    <a:gd name="T19" fmla="*/ 28 h 1145"/>
                    <a:gd name="T20" fmla="*/ 0 w 1145"/>
                    <a:gd name="T21" fmla="*/ 0 h 1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45" h="1145">
                      <a:moveTo>
                        <a:pt x="1117" y="1094"/>
                      </a:moveTo>
                      <a:lnTo>
                        <a:pt x="1145" y="1122"/>
                      </a:lnTo>
                      <a:lnTo>
                        <a:pt x="1145" y="1145"/>
                      </a:lnTo>
                      <a:lnTo>
                        <a:pt x="1117" y="1117"/>
                      </a:lnTo>
                      <a:lnTo>
                        <a:pt x="1117" y="1094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38" y="16"/>
                      </a:lnTo>
                      <a:lnTo>
                        <a:pt x="38" y="28"/>
                      </a:lnTo>
                      <a:lnTo>
                        <a:pt x="27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FE5E5"/>
                </a:solidFill>
                <a:ln w="0">
                  <a:solidFill>
                    <a:srgbClr val="DFE5E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54" name="Freeform 448"/>
                <p:cNvSpPr>
                  <a:spLocks noEditPoints="1"/>
                </p:cNvSpPr>
                <p:nvPr/>
              </p:nvSpPr>
              <p:spPr bwMode="auto">
                <a:xfrm>
                  <a:off x="4620" y="775"/>
                  <a:ext cx="1123" cy="1122"/>
                </a:xfrm>
                <a:custGeom>
                  <a:avLst/>
                  <a:gdLst>
                    <a:gd name="T0" fmla="*/ 1095 w 1123"/>
                    <a:gd name="T1" fmla="*/ 1072 h 1122"/>
                    <a:gd name="T2" fmla="*/ 1123 w 1123"/>
                    <a:gd name="T3" fmla="*/ 1098 h 1122"/>
                    <a:gd name="T4" fmla="*/ 1123 w 1123"/>
                    <a:gd name="T5" fmla="*/ 1122 h 1122"/>
                    <a:gd name="T6" fmla="*/ 1095 w 1123"/>
                    <a:gd name="T7" fmla="*/ 1094 h 1122"/>
                    <a:gd name="T8" fmla="*/ 1095 w 1123"/>
                    <a:gd name="T9" fmla="*/ 1072 h 1122"/>
                    <a:gd name="T10" fmla="*/ 0 w 1123"/>
                    <a:gd name="T11" fmla="*/ 0 h 1122"/>
                    <a:gd name="T12" fmla="*/ 16 w 1123"/>
                    <a:gd name="T13" fmla="*/ 0 h 1122"/>
                    <a:gd name="T14" fmla="*/ 16 w 1123"/>
                    <a:gd name="T15" fmla="*/ 16 h 1122"/>
                    <a:gd name="T16" fmla="*/ 0 w 1123"/>
                    <a:gd name="T17" fmla="*/ 0 h 1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23" h="1122">
                      <a:moveTo>
                        <a:pt x="1095" y="1072"/>
                      </a:moveTo>
                      <a:lnTo>
                        <a:pt x="1123" y="1098"/>
                      </a:lnTo>
                      <a:lnTo>
                        <a:pt x="1123" y="1122"/>
                      </a:lnTo>
                      <a:lnTo>
                        <a:pt x="1095" y="1094"/>
                      </a:lnTo>
                      <a:lnTo>
                        <a:pt x="1095" y="1072"/>
                      </a:lnTo>
                      <a:close/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E6E6"/>
                </a:solidFill>
                <a:ln w="0">
                  <a:solidFill>
                    <a:srgbClr val="E0E6E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55" name="Freeform 449"/>
                <p:cNvSpPr>
                  <a:spLocks/>
                </p:cNvSpPr>
                <p:nvPr/>
              </p:nvSpPr>
              <p:spPr bwMode="auto">
                <a:xfrm>
                  <a:off x="5715" y="1822"/>
                  <a:ext cx="28" cy="51"/>
                </a:xfrm>
                <a:custGeom>
                  <a:avLst/>
                  <a:gdLst>
                    <a:gd name="T0" fmla="*/ 0 w 28"/>
                    <a:gd name="T1" fmla="*/ 0 h 51"/>
                    <a:gd name="T2" fmla="*/ 28 w 28"/>
                    <a:gd name="T3" fmla="*/ 28 h 51"/>
                    <a:gd name="T4" fmla="*/ 28 w 28"/>
                    <a:gd name="T5" fmla="*/ 51 h 51"/>
                    <a:gd name="T6" fmla="*/ 0 w 28"/>
                    <a:gd name="T7" fmla="*/ 25 h 51"/>
                    <a:gd name="T8" fmla="*/ 0 w 28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1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1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1E7E7"/>
                </a:solidFill>
                <a:ln w="0">
                  <a:solidFill>
                    <a:srgbClr val="E1E7E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56" name="Freeform 450"/>
                <p:cNvSpPr>
                  <a:spLocks/>
                </p:cNvSpPr>
                <p:nvPr/>
              </p:nvSpPr>
              <p:spPr bwMode="auto">
                <a:xfrm>
                  <a:off x="5715" y="1800"/>
                  <a:ext cx="28" cy="50"/>
                </a:xfrm>
                <a:custGeom>
                  <a:avLst/>
                  <a:gdLst>
                    <a:gd name="T0" fmla="*/ 0 w 28"/>
                    <a:gd name="T1" fmla="*/ 0 h 50"/>
                    <a:gd name="T2" fmla="*/ 28 w 28"/>
                    <a:gd name="T3" fmla="*/ 27 h 50"/>
                    <a:gd name="T4" fmla="*/ 28 w 28"/>
                    <a:gd name="T5" fmla="*/ 50 h 50"/>
                    <a:gd name="T6" fmla="*/ 0 w 28"/>
                    <a:gd name="T7" fmla="*/ 22 h 50"/>
                    <a:gd name="T8" fmla="*/ 0 w 28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0">
                      <a:moveTo>
                        <a:pt x="0" y="0"/>
                      </a:moveTo>
                      <a:lnTo>
                        <a:pt x="28" y="27"/>
                      </a:lnTo>
                      <a:lnTo>
                        <a:pt x="28" y="50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2E8E8"/>
                </a:solidFill>
                <a:ln w="0">
                  <a:solidFill>
                    <a:srgbClr val="E2E8E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57" name="Freeform 451"/>
                <p:cNvSpPr>
                  <a:spLocks/>
                </p:cNvSpPr>
                <p:nvPr/>
              </p:nvSpPr>
              <p:spPr bwMode="auto">
                <a:xfrm>
                  <a:off x="5715" y="1777"/>
                  <a:ext cx="28" cy="50"/>
                </a:xfrm>
                <a:custGeom>
                  <a:avLst/>
                  <a:gdLst>
                    <a:gd name="T0" fmla="*/ 0 w 28"/>
                    <a:gd name="T1" fmla="*/ 0 h 50"/>
                    <a:gd name="T2" fmla="*/ 28 w 28"/>
                    <a:gd name="T3" fmla="*/ 28 h 50"/>
                    <a:gd name="T4" fmla="*/ 28 w 28"/>
                    <a:gd name="T5" fmla="*/ 50 h 50"/>
                    <a:gd name="T6" fmla="*/ 0 w 28"/>
                    <a:gd name="T7" fmla="*/ 23 h 50"/>
                    <a:gd name="T8" fmla="*/ 0 w 28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0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0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2E8E8"/>
                </a:solidFill>
                <a:ln w="0">
                  <a:solidFill>
                    <a:srgbClr val="E2E8E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58" name="Freeform 452"/>
                <p:cNvSpPr>
                  <a:spLocks/>
                </p:cNvSpPr>
                <p:nvPr/>
              </p:nvSpPr>
              <p:spPr bwMode="auto">
                <a:xfrm>
                  <a:off x="5715" y="1754"/>
                  <a:ext cx="28" cy="51"/>
                </a:xfrm>
                <a:custGeom>
                  <a:avLst/>
                  <a:gdLst>
                    <a:gd name="T0" fmla="*/ 0 w 28"/>
                    <a:gd name="T1" fmla="*/ 0 h 51"/>
                    <a:gd name="T2" fmla="*/ 28 w 28"/>
                    <a:gd name="T3" fmla="*/ 28 h 51"/>
                    <a:gd name="T4" fmla="*/ 28 w 28"/>
                    <a:gd name="T5" fmla="*/ 51 h 51"/>
                    <a:gd name="T6" fmla="*/ 0 w 28"/>
                    <a:gd name="T7" fmla="*/ 23 h 51"/>
                    <a:gd name="T8" fmla="*/ 0 w 28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1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1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3E9E9"/>
                </a:solidFill>
                <a:ln w="0">
                  <a:solidFill>
                    <a:srgbClr val="E3E9E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59" name="Freeform 453"/>
                <p:cNvSpPr>
                  <a:spLocks/>
                </p:cNvSpPr>
                <p:nvPr/>
              </p:nvSpPr>
              <p:spPr bwMode="auto">
                <a:xfrm>
                  <a:off x="5715" y="1731"/>
                  <a:ext cx="28" cy="51"/>
                </a:xfrm>
                <a:custGeom>
                  <a:avLst/>
                  <a:gdLst>
                    <a:gd name="T0" fmla="*/ 0 w 28"/>
                    <a:gd name="T1" fmla="*/ 0 h 51"/>
                    <a:gd name="T2" fmla="*/ 28 w 28"/>
                    <a:gd name="T3" fmla="*/ 28 h 51"/>
                    <a:gd name="T4" fmla="*/ 28 w 28"/>
                    <a:gd name="T5" fmla="*/ 51 h 51"/>
                    <a:gd name="T6" fmla="*/ 0 w 28"/>
                    <a:gd name="T7" fmla="*/ 23 h 51"/>
                    <a:gd name="T8" fmla="*/ 0 w 28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1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1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4EAEA"/>
                </a:solidFill>
                <a:ln w="0">
                  <a:solidFill>
                    <a:srgbClr val="E4EAE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60" name="Freeform 454"/>
                <p:cNvSpPr>
                  <a:spLocks noEditPoints="1"/>
                </p:cNvSpPr>
                <p:nvPr/>
              </p:nvSpPr>
              <p:spPr bwMode="auto">
                <a:xfrm>
                  <a:off x="4807" y="799"/>
                  <a:ext cx="936" cy="960"/>
                </a:xfrm>
                <a:custGeom>
                  <a:avLst/>
                  <a:gdLst>
                    <a:gd name="T0" fmla="*/ 908 w 936"/>
                    <a:gd name="T1" fmla="*/ 910 h 960"/>
                    <a:gd name="T2" fmla="*/ 936 w 936"/>
                    <a:gd name="T3" fmla="*/ 936 h 960"/>
                    <a:gd name="T4" fmla="*/ 936 w 936"/>
                    <a:gd name="T5" fmla="*/ 960 h 960"/>
                    <a:gd name="T6" fmla="*/ 908 w 936"/>
                    <a:gd name="T7" fmla="*/ 932 h 960"/>
                    <a:gd name="T8" fmla="*/ 908 w 936"/>
                    <a:gd name="T9" fmla="*/ 910 h 960"/>
                    <a:gd name="T10" fmla="*/ 0 w 936"/>
                    <a:gd name="T11" fmla="*/ 0 h 960"/>
                    <a:gd name="T12" fmla="*/ 2 w 936"/>
                    <a:gd name="T13" fmla="*/ 4 h 960"/>
                    <a:gd name="T14" fmla="*/ 0 w 936"/>
                    <a:gd name="T15" fmla="*/ 4 h 960"/>
                    <a:gd name="T16" fmla="*/ 0 w 936"/>
                    <a:gd name="T17" fmla="*/ 0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36" h="960">
                      <a:moveTo>
                        <a:pt x="908" y="910"/>
                      </a:moveTo>
                      <a:lnTo>
                        <a:pt x="936" y="936"/>
                      </a:lnTo>
                      <a:lnTo>
                        <a:pt x="936" y="960"/>
                      </a:lnTo>
                      <a:lnTo>
                        <a:pt x="908" y="932"/>
                      </a:lnTo>
                      <a:lnTo>
                        <a:pt x="908" y="910"/>
                      </a:lnTo>
                      <a:close/>
                      <a:moveTo>
                        <a:pt x="0" y="0"/>
                      </a:move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5EBEB"/>
                </a:solidFill>
                <a:ln w="0">
                  <a:solidFill>
                    <a:srgbClr val="E5EBE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61" name="Freeform 455"/>
                <p:cNvSpPr>
                  <a:spLocks noEditPoints="1"/>
                </p:cNvSpPr>
                <p:nvPr/>
              </p:nvSpPr>
              <p:spPr bwMode="auto">
                <a:xfrm>
                  <a:off x="4807" y="777"/>
                  <a:ext cx="936" cy="958"/>
                </a:xfrm>
                <a:custGeom>
                  <a:avLst/>
                  <a:gdLst>
                    <a:gd name="T0" fmla="*/ 908 w 936"/>
                    <a:gd name="T1" fmla="*/ 907 h 958"/>
                    <a:gd name="T2" fmla="*/ 936 w 936"/>
                    <a:gd name="T3" fmla="*/ 935 h 958"/>
                    <a:gd name="T4" fmla="*/ 936 w 936"/>
                    <a:gd name="T5" fmla="*/ 958 h 958"/>
                    <a:gd name="T6" fmla="*/ 908 w 936"/>
                    <a:gd name="T7" fmla="*/ 932 h 958"/>
                    <a:gd name="T8" fmla="*/ 908 w 936"/>
                    <a:gd name="T9" fmla="*/ 907 h 958"/>
                    <a:gd name="T10" fmla="*/ 0 w 936"/>
                    <a:gd name="T11" fmla="*/ 0 h 958"/>
                    <a:gd name="T12" fmla="*/ 24 w 936"/>
                    <a:gd name="T13" fmla="*/ 26 h 958"/>
                    <a:gd name="T14" fmla="*/ 2 w 936"/>
                    <a:gd name="T15" fmla="*/ 26 h 958"/>
                    <a:gd name="T16" fmla="*/ 0 w 936"/>
                    <a:gd name="T17" fmla="*/ 22 h 958"/>
                    <a:gd name="T18" fmla="*/ 0 w 936"/>
                    <a:gd name="T19" fmla="*/ 0 h 9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36" h="958">
                      <a:moveTo>
                        <a:pt x="908" y="907"/>
                      </a:moveTo>
                      <a:lnTo>
                        <a:pt x="936" y="935"/>
                      </a:lnTo>
                      <a:lnTo>
                        <a:pt x="936" y="958"/>
                      </a:lnTo>
                      <a:lnTo>
                        <a:pt x="908" y="932"/>
                      </a:lnTo>
                      <a:lnTo>
                        <a:pt x="908" y="907"/>
                      </a:lnTo>
                      <a:close/>
                      <a:moveTo>
                        <a:pt x="0" y="0"/>
                      </a:moveTo>
                      <a:lnTo>
                        <a:pt x="24" y="26"/>
                      </a:lnTo>
                      <a:lnTo>
                        <a:pt x="2" y="2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5EBEB"/>
                </a:solidFill>
                <a:ln w="0">
                  <a:solidFill>
                    <a:srgbClr val="E5EBE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62" name="Freeform 456"/>
                <p:cNvSpPr>
                  <a:spLocks noEditPoints="1"/>
                </p:cNvSpPr>
                <p:nvPr/>
              </p:nvSpPr>
              <p:spPr bwMode="auto">
                <a:xfrm>
                  <a:off x="4807" y="775"/>
                  <a:ext cx="936" cy="937"/>
                </a:xfrm>
                <a:custGeom>
                  <a:avLst/>
                  <a:gdLst>
                    <a:gd name="T0" fmla="*/ 908 w 936"/>
                    <a:gd name="T1" fmla="*/ 887 h 937"/>
                    <a:gd name="T2" fmla="*/ 936 w 936"/>
                    <a:gd name="T3" fmla="*/ 915 h 937"/>
                    <a:gd name="T4" fmla="*/ 936 w 936"/>
                    <a:gd name="T5" fmla="*/ 937 h 937"/>
                    <a:gd name="T6" fmla="*/ 908 w 936"/>
                    <a:gd name="T7" fmla="*/ 909 h 937"/>
                    <a:gd name="T8" fmla="*/ 908 w 936"/>
                    <a:gd name="T9" fmla="*/ 887 h 937"/>
                    <a:gd name="T10" fmla="*/ 0 w 936"/>
                    <a:gd name="T11" fmla="*/ 0 h 937"/>
                    <a:gd name="T12" fmla="*/ 21 w 936"/>
                    <a:gd name="T13" fmla="*/ 0 h 937"/>
                    <a:gd name="T14" fmla="*/ 47 w 936"/>
                    <a:gd name="T15" fmla="*/ 28 h 937"/>
                    <a:gd name="T16" fmla="*/ 24 w 936"/>
                    <a:gd name="T17" fmla="*/ 28 h 937"/>
                    <a:gd name="T18" fmla="*/ 0 w 936"/>
                    <a:gd name="T19" fmla="*/ 2 h 937"/>
                    <a:gd name="T20" fmla="*/ 0 w 936"/>
                    <a:gd name="T21" fmla="*/ 0 h 9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36" h="937">
                      <a:moveTo>
                        <a:pt x="908" y="887"/>
                      </a:moveTo>
                      <a:lnTo>
                        <a:pt x="936" y="915"/>
                      </a:lnTo>
                      <a:lnTo>
                        <a:pt x="936" y="937"/>
                      </a:lnTo>
                      <a:lnTo>
                        <a:pt x="908" y="909"/>
                      </a:lnTo>
                      <a:lnTo>
                        <a:pt x="908" y="887"/>
                      </a:lnTo>
                      <a:close/>
                      <a:moveTo>
                        <a:pt x="0" y="0"/>
                      </a:moveTo>
                      <a:lnTo>
                        <a:pt x="21" y="0"/>
                      </a:lnTo>
                      <a:lnTo>
                        <a:pt x="47" y="28"/>
                      </a:lnTo>
                      <a:lnTo>
                        <a:pt x="24" y="28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CEC"/>
                </a:solidFill>
                <a:ln w="0">
                  <a:solidFill>
                    <a:srgbClr val="E6ECE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63" name="Freeform 457"/>
                <p:cNvSpPr>
                  <a:spLocks noEditPoints="1"/>
                </p:cNvSpPr>
                <p:nvPr/>
              </p:nvSpPr>
              <p:spPr bwMode="auto">
                <a:xfrm>
                  <a:off x="4828" y="775"/>
                  <a:ext cx="915" cy="915"/>
                </a:xfrm>
                <a:custGeom>
                  <a:avLst/>
                  <a:gdLst>
                    <a:gd name="T0" fmla="*/ 887 w 915"/>
                    <a:gd name="T1" fmla="*/ 864 h 915"/>
                    <a:gd name="T2" fmla="*/ 915 w 915"/>
                    <a:gd name="T3" fmla="*/ 892 h 915"/>
                    <a:gd name="T4" fmla="*/ 915 w 915"/>
                    <a:gd name="T5" fmla="*/ 915 h 915"/>
                    <a:gd name="T6" fmla="*/ 887 w 915"/>
                    <a:gd name="T7" fmla="*/ 887 h 915"/>
                    <a:gd name="T8" fmla="*/ 887 w 915"/>
                    <a:gd name="T9" fmla="*/ 864 h 915"/>
                    <a:gd name="T10" fmla="*/ 0 w 915"/>
                    <a:gd name="T11" fmla="*/ 0 h 915"/>
                    <a:gd name="T12" fmla="*/ 23 w 915"/>
                    <a:gd name="T13" fmla="*/ 0 h 915"/>
                    <a:gd name="T14" fmla="*/ 51 w 915"/>
                    <a:gd name="T15" fmla="*/ 28 h 915"/>
                    <a:gd name="T16" fmla="*/ 26 w 915"/>
                    <a:gd name="T17" fmla="*/ 28 h 915"/>
                    <a:gd name="T18" fmla="*/ 0 w 915"/>
                    <a:gd name="T19" fmla="*/ 0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15" h="915">
                      <a:moveTo>
                        <a:pt x="887" y="864"/>
                      </a:moveTo>
                      <a:lnTo>
                        <a:pt x="915" y="892"/>
                      </a:lnTo>
                      <a:lnTo>
                        <a:pt x="915" y="915"/>
                      </a:lnTo>
                      <a:lnTo>
                        <a:pt x="887" y="887"/>
                      </a:lnTo>
                      <a:lnTo>
                        <a:pt x="887" y="864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DED"/>
                </a:solidFill>
                <a:ln w="0">
                  <a:solidFill>
                    <a:srgbClr val="E7EDE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64" name="Freeform 458"/>
                <p:cNvSpPr>
                  <a:spLocks noEditPoints="1"/>
                </p:cNvSpPr>
                <p:nvPr/>
              </p:nvSpPr>
              <p:spPr bwMode="auto">
                <a:xfrm>
                  <a:off x="4851" y="775"/>
                  <a:ext cx="892" cy="892"/>
                </a:xfrm>
                <a:custGeom>
                  <a:avLst/>
                  <a:gdLst>
                    <a:gd name="T0" fmla="*/ 864 w 892"/>
                    <a:gd name="T1" fmla="*/ 841 h 892"/>
                    <a:gd name="T2" fmla="*/ 892 w 892"/>
                    <a:gd name="T3" fmla="*/ 869 h 892"/>
                    <a:gd name="T4" fmla="*/ 892 w 892"/>
                    <a:gd name="T5" fmla="*/ 892 h 892"/>
                    <a:gd name="T6" fmla="*/ 864 w 892"/>
                    <a:gd name="T7" fmla="*/ 864 h 892"/>
                    <a:gd name="T8" fmla="*/ 864 w 892"/>
                    <a:gd name="T9" fmla="*/ 841 h 892"/>
                    <a:gd name="T10" fmla="*/ 0 w 892"/>
                    <a:gd name="T11" fmla="*/ 0 h 892"/>
                    <a:gd name="T12" fmla="*/ 22 w 892"/>
                    <a:gd name="T13" fmla="*/ 0 h 892"/>
                    <a:gd name="T14" fmla="*/ 50 w 892"/>
                    <a:gd name="T15" fmla="*/ 28 h 892"/>
                    <a:gd name="T16" fmla="*/ 28 w 892"/>
                    <a:gd name="T17" fmla="*/ 28 h 892"/>
                    <a:gd name="T18" fmla="*/ 0 w 892"/>
                    <a:gd name="T19" fmla="*/ 0 h 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92" h="892">
                      <a:moveTo>
                        <a:pt x="864" y="841"/>
                      </a:moveTo>
                      <a:lnTo>
                        <a:pt x="892" y="869"/>
                      </a:lnTo>
                      <a:lnTo>
                        <a:pt x="892" y="892"/>
                      </a:lnTo>
                      <a:lnTo>
                        <a:pt x="864" y="864"/>
                      </a:lnTo>
                      <a:lnTo>
                        <a:pt x="864" y="841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8EEEE"/>
                </a:solidFill>
                <a:ln w="0">
                  <a:solidFill>
                    <a:srgbClr val="E8EEE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65" name="Freeform 459"/>
                <p:cNvSpPr>
                  <a:spLocks noEditPoints="1"/>
                </p:cNvSpPr>
                <p:nvPr/>
              </p:nvSpPr>
              <p:spPr bwMode="auto">
                <a:xfrm>
                  <a:off x="4873" y="775"/>
                  <a:ext cx="870" cy="869"/>
                </a:xfrm>
                <a:custGeom>
                  <a:avLst/>
                  <a:gdLst>
                    <a:gd name="T0" fmla="*/ 842 w 870"/>
                    <a:gd name="T1" fmla="*/ 819 h 869"/>
                    <a:gd name="T2" fmla="*/ 870 w 870"/>
                    <a:gd name="T3" fmla="*/ 847 h 869"/>
                    <a:gd name="T4" fmla="*/ 870 w 870"/>
                    <a:gd name="T5" fmla="*/ 869 h 869"/>
                    <a:gd name="T6" fmla="*/ 842 w 870"/>
                    <a:gd name="T7" fmla="*/ 841 h 869"/>
                    <a:gd name="T8" fmla="*/ 842 w 870"/>
                    <a:gd name="T9" fmla="*/ 819 h 869"/>
                    <a:gd name="T10" fmla="*/ 0 w 870"/>
                    <a:gd name="T11" fmla="*/ 0 h 869"/>
                    <a:gd name="T12" fmla="*/ 23 w 870"/>
                    <a:gd name="T13" fmla="*/ 0 h 869"/>
                    <a:gd name="T14" fmla="*/ 51 w 870"/>
                    <a:gd name="T15" fmla="*/ 28 h 869"/>
                    <a:gd name="T16" fmla="*/ 28 w 870"/>
                    <a:gd name="T17" fmla="*/ 28 h 869"/>
                    <a:gd name="T18" fmla="*/ 0 w 870"/>
                    <a:gd name="T19" fmla="*/ 0 h 8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70" h="869">
                      <a:moveTo>
                        <a:pt x="842" y="819"/>
                      </a:moveTo>
                      <a:lnTo>
                        <a:pt x="870" y="847"/>
                      </a:lnTo>
                      <a:lnTo>
                        <a:pt x="870" y="869"/>
                      </a:lnTo>
                      <a:lnTo>
                        <a:pt x="842" y="841"/>
                      </a:lnTo>
                      <a:lnTo>
                        <a:pt x="842" y="819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EEEE"/>
                </a:solidFill>
                <a:ln w="0">
                  <a:solidFill>
                    <a:srgbClr val="E9EEE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66" name="Freeform 460"/>
                <p:cNvSpPr>
                  <a:spLocks noEditPoints="1"/>
                </p:cNvSpPr>
                <p:nvPr/>
              </p:nvSpPr>
              <p:spPr bwMode="auto">
                <a:xfrm>
                  <a:off x="4896" y="775"/>
                  <a:ext cx="847" cy="847"/>
                </a:xfrm>
                <a:custGeom>
                  <a:avLst/>
                  <a:gdLst>
                    <a:gd name="T0" fmla="*/ 819 w 847"/>
                    <a:gd name="T1" fmla="*/ 796 h 847"/>
                    <a:gd name="T2" fmla="*/ 847 w 847"/>
                    <a:gd name="T3" fmla="*/ 822 h 847"/>
                    <a:gd name="T4" fmla="*/ 847 w 847"/>
                    <a:gd name="T5" fmla="*/ 847 h 847"/>
                    <a:gd name="T6" fmla="*/ 819 w 847"/>
                    <a:gd name="T7" fmla="*/ 819 h 847"/>
                    <a:gd name="T8" fmla="*/ 819 w 847"/>
                    <a:gd name="T9" fmla="*/ 796 h 847"/>
                    <a:gd name="T10" fmla="*/ 0 w 847"/>
                    <a:gd name="T11" fmla="*/ 0 h 847"/>
                    <a:gd name="T12" fmla="*/ 23 w 847"/>
                    <a:gd name="T13" fmla="*/ 0 h 847"/>
                    <a:gd name="T14" fmla="*/ 51 w 847"/>
                    <a:gd name="T15" fmla="*/ 28 h 847"/>
                    <a:gd name="T16" fmla="*/ 28 w 847"/>
                    <a:gd name="T17" fmla="*/ 28 h 847"/>
                    <a:gd name="T18" fmla="*/ 0 w 847"/>
                    <a:gd name="T19" fmla="*/ 0 h 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7" h="847">
                      <a:moveTo>
                        <a:pt x="819" y="796"/>
                      </a:moveTo>
                      <a:lnTo>
                        <a:pt x="847" y="822"/>
                      </a:lnTo>
                      <a:lnTo>
                        <a:pt x="847" y="847"/>
                      </a:lnTo>
                      <a:lnTo>
                        <a:pt x="819" y="819"/>
                      </a:lnTo>
                      <a:lnTo>
                        <a:pt x="819" y="796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AEFEF"/>
                </a:solidFill>
                <a:ln w="0">
                  <a:solidFill>
                    <a:srgbClr val="EAEFE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67" name="Freeform 461"/>
                <p:cNvSpPr>
                  <a:spLocks noEditPoints="1"/>
                </p:cNvSpPr>
                <p:nvPr/>
              </p:nvSpPr>
              <p:spPr bwMode="auto">
                <a:xfrm>
                  <a:off x="4919" y="775"/>
                  <a:ext cx="824" cy="822"/>
                </a:xfrm>
                <a:custGeom>
                  <a:avLst/>
                  <a:gdLst>
                    <a:gd name="T0" fmla="*/ 796 w 824"/>
                    <a:gd name="T1" fmla="*/ 771 h 822"/>
                    <a:gd name="T2" fmla="*/ 824 w 824"/>
                    <a:gd name="T3" fmla="*/ 799 h 822"/>
                    <a:gd name="T4" fmla="*/ 824 w 824"/>
                    <a:gd name="T5" fmla="*/ 822 h 822"/>
                    <a:gd name="T6" fmla="*/ 796 w 824"/>
                    <a:gd name="T7" fmla="*/ 796 h 822"/>
                    <a:gd name="T8" fmla="*/ 796 w 824"/>
                    <a:gd name="T9" fmla="*/ 771 h 822"/>
                    <a:gd name="T10" fmla="*/ 0 w 824"/>
                    <a:gd name="T11" fmla="*/ 0 h 822"/>
                    <a:gd name="T12" fmla="*/ 22 w 824"/>
                    <a:gd name="T13" fmla="*/ 0 h 822"/>
                    <a:gd name="T14" fmla="*/ 50 w 824"/>
                    <a:gd name="T15" fmla="*/ 28 h 822"/>
                    <a:gd name="T16" fmla="*/ 28 w 824"/>
                    <a:gd name="T17" fmla="*/ 28 h 822"/>
                    <a:gd name="T18" fmla="*/ 0 w 824"/>
                    <a:gd name="T19" fmla="*/ 0 h 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24" h="822">
                      <a:moveTo>
                        <a:pt x="796" y="771"/>
                      </a:moveTo>
                      <a:lnTo>
                        <a:pt x="824" y="799"/>
                      </a:lnTo>
                      <a:lnTo>
                        <a:pt x="824" y="822"/>
                      </a:lnTo>
                      <a:lnTo>
                        <a:pt x="796" y="796"/>
                      </a:lnTo>
                      <a:lnTo>
                        <a:pt x="796" y="771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BF0F0"/>
                </a:solidFill>
                <a:ln w="0">
                  <a:solidFill>
                    <a:srgbClr val="EBF0F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68" name="Freeform 462"/>
                <p:cNvSpPr>
                  <a:spLocks noEditPoints="1"/>
                </p:cNvSpPr>
                <p:nvPr/>
              </p:nvSpPr>
              <p:spPr bwMode="auto">
                <a:xfrm>
                  <a:off x="4941" y="775"/>
                  <a:ext cx="802" cy="799"/>
                </a:xfrm>
                <a:custGeom>
                  <a:avLst/>
                  <a:gdLst>
                    <a:gd name="T0" fmla="*/ 774 w 802"/>
                    <a:gd name="T1" fmla="*/ 749 h 799"/>
                    <a:gd name="T2" fmla="*/ 802 w 802"/>
                    <a:gd name="T3" fmla="*/ 777 h 799"/>
                    <a:gd name="T4" fmla="*/ 802 w 802"/>
                    <a:gd name="T5" fmla="*/ 799 h 799"/>
                    <a:gd name="T6" fmla="*/ 774 w 802"/>
                    <a:gd name="T7" fmla="*/ 771 h 799"/>
                    <a:gd name="T8" fmla="*/ 774 w 802"/>
                    <a:gd name="T9" fmla="*/ 749 h 799"/>
                    <a:gd name="T10" fmla="*/ 0 w 802"/>
                    <a:gd name="T11" fmla="*/ 0 h 799"/>
                    <a:gd name="T12" fmla="*/ 25 w 802"/>
                    <a:gd name="T13" fmla="*/ 0 h 799"/>
                    <a:gd name="T14" fmla="*/ 51 w 802"/>
                    <a:gd name="T15" fmla="*/ 28 h 799"/>
                    <a:gd name="T16" fmla="*/ 28 w 802"/>
                    <a:gd name="T17" fmla="*/ 28 h 799"/>
                    <a:gd name="T18" fmla="*/ 0 w 802"/>
                    <a:gd name="T19" fmla="*/ 0 h 7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2" h="799">
                      <a:moveTo>
                        <a:pt x="774" y="749"/>
                      </a:moveTo>
                      <a:lnTo>
                        <a:pt x="802" y="777"/>
                      </a:lnTo>
                      <a:lnTo>
                        <a:pt x="802" y="799"/>
                      </a:lnTo>
                      <a:lnTo>
                        <a:pt x="774" y="771"/>
                      </a:lnTo>
                      <a:lnTo>
                        <a:pt x="774" y="749"/>
                      </a:lnTo>
                      <a:close/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CF1F1"/>
                </a:solidFill>
                <a:ln w="0">
                  <a:solidFill>
                    <a:srgbClr val="ECF1F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69" name="Freeform 463"/>
                <p:cNvSpPr>
                  <a:spLocks noEditPoints="1"/>
                </p:cNvSpPr>
                <p:nvPr/>
              </p:nvSpPr>
              <p:spPr bwMode="auto">
                <a:xfrm>
                  <a:off x="4966" y="775"/>
                  <a:ext cx="777" cy="777"/>
                </a:xfrm>
                <a:custGeom>
                  <a:avLst/>
                  <a:gdLst>
                    <a:gd name="T0" fmla="*/ 749 w 777"/>
                    <a:gd name="T1" fmla="*/ 726 h 777"/>
                    <a:gd name="T2" fmla="*/ 777 w 777"/>
                    <a:gd name="T3" fmla="*/ 754 h 777"/>
                    <a:gd name="T4" fmla="*/ 777 w 777"/>
                    <a:gd name="T5" fmla="*/ 777 h 777"/>
                    <a:gd name="T6" fmla="*/ 749 w 777"/>
                    <a:gd name="T7" fmla="*/ 749 h 777"/>
                    <a:gd name="T8" fmla="*/ 749 w 777"/>
                    <a:gd name="T9" fmla="*/ 726 h 777"/>
                    <a:gd name="T10" fmla="*/ 0 w 777"/>
                    <a:gd name="T11" fmla="*/ 0 h 777"/>
                    <a:gd name="T12" fmla="*/ 23 w 777"/>
                    <a:gd name="T13" fmla="*/ 0 h 777"/>
                    <a:gd name="T14" fmla="*/ 50 w 777"/>
                    <a:gd name="T15" fmla="*/ 28 h 777"/>
                    <a:gd name="T16" fmla="*/ 26 w 777"/>
                    <a:gd name="T17" fmla="*/ 28 h 777"/>
                    <a:gd name="T18" fmla="*/ 0 w 777"/>
                    <a:gd name="T19" fmla="*/ 0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77" h="777">
                      <a:moveTo>
                        <a:pt x="749" y="726"/>
                      </a:moveTo>
                      <a:lnTo>
                        <a:pt x="777" y="754"/>
                      </a:lnTo>
                      <a:lnTo>
                        <a:pt x="777" y="777"/>
                      </a:lnTo>
                      <a:lnTo>
                        <a:pt x="749" y="749"/>
                      </a:lnTo>
                      <a:lnTo>
                        <a:pt x="749" y="726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0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CF1F1"/>
                </a:solidFill>
                <a:ln w="0">
                  <a:solidFill>
                    <a:srgbClr val="ECF1F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70" name="Freeform 464"/>
                <p:cNvSpPr>
                  <a:spLocks noEditPoints="1"/>
                </p:cNvSpPr>
                <p:nvPr/>
              </p:nvSpPr>
              <p:spPr bwMode="auto">
                <a:xfrm>
                  <a:off x="4989" y="775"/>
                  <a:ext cx="754" cy="754"/>
                </a:xfrm>
                <a:custGeom>
                  <a:avLst/>
                  <a:gdLst>
                    <a:gd name="T0" fmla="*/ 726 w 754"/>
                    <a:gd name="T1" fmla="*/ 703 h 754"/>
                    <a:gd name="T2" fmla="*/ 754 w 754"/>
                    <a:gd name="T3" fmla="*/ 731 h 754"/>
                    <a:gd name="T4" fmla="*/ 754 w 754"/>
                    <a:gd name="T5" fmla="*/ 754 h 754"/>
                    <a:gd name="T6" fmla="*/ 726 w 754"/>
                    <a:gd name="T7" fmla="*/ 726 h 754"/>
                    <a:gd name="T8" fmla="*/ 726 w 754"/>
                    <a:gd name="T9" fmla="*/ 703 h 754"/>
                    <a:gd name="T10" fmla="*/ 0 w 754"/>
                    <a:gd name="T11" fmla="*/ 0 h 754"/>
                    <a:gd name="T12" fmla="*/ 22 w 754"/>
                    <a:gd name="T13" fmla="*/ 0 h 754"/>
                    <a:gd name="T14" fmla="*/ 50 w 754"/>
                    <a:gd name="T15" fmla="*/ 28 h 754"/>
                    <a:gd name="T16" fmla="*/ 27 w 754"/>
                    <a:gd name="T17" fmla="*/ 28 h 754"/>
                    <a:gd name="T18" fmla="*/ 0 w 754"/>
                    <a:gd name="T19" fmla="*/ 0 h 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54" h="754">
                      <a:moveTo>
                        <a:pt x="726" y="703"/>
                      </a:moveTo>
                      <a:lnTo>
                        <a:pt x="754" y="731"/>
                      </a:lnTo>
                      <a:lnTo>
                        <a:pt x="754" y="754"/>
                      </a:lnTo>
                      <a:lnTo>
                        <a:pt x="726" y="726"/>
                      </a:lnTo>
                      <a:lnTo>
                        <a:pt x="726" y="703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7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DF2F2"/>
                </a:solidFill>
                <a:ln w="0">
                  <a:solidFill>
                    <a:srgbClr val="EDF2F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71" name="Freeform 465"/>
                <p:cNvSpPr>
                  <a:spLocks noEditPoints="1"/>
                </p:cNvSpPr>
                <p:nvPr/>
              </p:nvSpPr>
              <p:spPr bwMode="auto">
                <a:xfrm>
                  <a:off x="5011" y="775"/>
                  <a:ext cx="732" cy="731"/>
                </a:xfrm>
                <a:custGeom>
                  <a:avLst/>
                  <a:gdLst>
                    <a:gd name="T0" fmla="*/ 704 w 732"/>
                    <a:gd name="T1" fmla="*/ 681 h 731"/>
                    <a:gd name="T2" fmla="*/ 732 w 732"/>
                    <a:gd name="T3" fmla="*/ 709 h 731"/>
                    <a:gd name="T4" fmla="*/ 732 w 732"/>
                    <a:gd name="T5" fmla="*/ 731 h 731"/>
                    <a:gd name="T6" fmla="*/ 704 w 732"/>
                    <a:gd name="T7" fmla="*/ 703 h 731"/>
                    <a:gd name="T8" fmla="*/ 704 w 732"/>
                    <a:gd name="T9" fmla="*/ 681 h 731"/>
                    <a:gd name="T10" fmla="*/ 0 w 732"/>
                    <a:gd name="T11" fmla="*/ 0 h 731"/>
                    <a:gd name="T12" fmla="*/ 23 w 732"/>
                    <a:gd name="T13" fmla="*/ 0 h 731"/>
                    <a:gd name="T14" fmla="*/ 33 w 732"/>
                    <a:gd name="T15" fmla="*/ 10 h 731"/>
                    <a:gd name="T16" fmla="*/ 33 w 732"/>
                    <a:gd name="T17" fmla="*/ 28 h 731"/>
                    <a:gd name="T18" fmla="*/ 28 w 732"/>
                    <a:gd name="T19" fmla="*/ 28 h 731"/>
                    <a:gd name="T20" fmla="*/ 0 w 732"/>
                    <a:gd name="T21" fmla="*/ 0 h 7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32" h="731">
                      <a:moveTo>
                        <a:pt x="704" y="681"/>
                      </a:moveTo>
                      <a:lnTo>
                        <a:pt x="732" y="709"/>
                      </a:lnTo>
                      <a:lnTo>
                        <a:pt x="732" y="731"/>
                      </a:lnTo>
                      <a:lnTo>
                        <a:pt x="704" y="703"/>
                      </a:lnTo>
                      <a:lnTo>
                        <a:pt x="704" y="681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33" y="10"/>
                      </a:lnTo>
                      <a:lnTo>
                        <a:pt x="33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F3F3"/>
                </a:solidFill>
                <a:ln w="0">
                  <a:solidFill>
                    <a:srgbClr val="EEF3F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72" name="Freeform 466"/>
                <p:cNvSpPr>
                  <a:spLocks noEditPoints="1"/>
                </p:cNvSpPr>
                <p:nvPr/>
              </p:nvSpPr>
              <p:spPr bwMode="auto">
                <a:xfrm>
                  <a:off x="5034" y="775"/>
                  <a:ext cx="709" cy="709"/>
                </a:xfrm>
                <a:custGeom>
                  <a:avLst/>
                  <a:gdLst>
                    <a:gd name="T0" fmla="*/ 681 w 709"/>
                    <a:gd name="T1" fmla="*/ 658 h 709"/>
                    <a:gd name="T2" fmla="*/ 709 w 709"/>
                    <a:gd name="T3" fmla="*/ 684 h 709"/>
                    <a:gd name="T4" fmla="*/ 709 w 709"/>
                    <a:gd name="T5" fmla="*/ 709 h 709"/>
                    <a:gd name="T6" fmla="*/ 681 w 709"/>
                    <a:gd name="T7" fmla="*/ 681 h 709"/>
                    <a:gd name="T8" fmla="*/ 681 w 709"/>
                    <a:gd name="T9" fmla="*/ 658 h 709"/>
                    <a:gd name="T10" fmla="*/ 0 w 709"/>
                    <a:gd name="T11" fmla="*/ 0 h 709"/>
                    <a:gd name="T12" fmla="*/ 10 w 709"/>
                    <a:gd name="T13" fmla="*/ 0 h 709"/>
                    <a:gd name="T14" fmla="*/ 10 w 709"/>
                    <a:gd name="T15" fmla="*/ 10 h 709"/>
                    <a:gd name="T16" fmla="*/ 0 w 709"/>
                    <a:gd name="T17" fmla="*/ 0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9" h="709">
                      <a:moveTo>
                        <a:pt x="681" y="658"/>
                      </a:moveTo>
                      <a:lnTo>
                        <a:pt x="709" y="684"/>
                      </a:lnTo>
                      <a:lnTo>
                        <a:pt x="709" y="709"/>
                      </a:lnTo>
                      <a:lnTo>
                        <a:pt x="681" y="681"/>
                      </a:lnTo>
                      <a:lnTo>
                        <a:pt x="681" y="658"/>
                      </a:lnTo>
                      <a:close/>
                      <a:moveTo>
                        <a:pt x="0" y="0"/>
                      </a:moveTo>
                      <a:lnTo>
                        <a:pt x="10" y="0"/>
                      </a:lnTo>
                      <a:lnTo>
                        <a:pt x="10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FF4F4"/>
                </a:solidFill>
                <a:ln w="0">
                  <a:solidFill>
                    <a:srgbClr val="EFF4F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73" name="Freeform 467"/>
                <p:cNvSpPr>
                  <a:spLocks/>
                </p:cNvSpPr>
                <p:nvPr/>
              </p:nvSpPr>
              <p:spPr bwMode="auto">
                <a:xfrm>
                  <a:off x="5715" y="1409"/>
                  <a:ext cx="28" cy="50"/>
                </a:xfrm>
                <a:custGeom>
                  <a:avLst/>
                  <a:gdLst>
                    <a:gd name="T0" fmla="*/ 0 w 28"/>
                    <a:gd name="T1" fmla="*/ 0 h 50"/>
                    <a:gd name="T2" fmla="*/ 28 w 28"/>
                    <a:gd name="T3" fmla="*/ 28 h 50"/>
                    <a:gd name="T4" fmla="*/ 28 w 28"/>
                    <a:gd name="T5" fmla="*/ 50 h 50"/>
                    <a:gd name="T6" fmla="*/ 0 w 28"/>
                    <a:gd name="T7" fmla="*/ 24 h 50"/>
                    <a:gd name="T8" fmla="*/ 0 w 28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0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0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0F4F4"/>
                </a:solidFill>
                <a:ln w="0">
                  <a:solidFill>
                    <a:srgbClr val="F0F4F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74" name="Freeform 468"/>
                <p:cNvSpPr>
                  <a:spLocks/>
                </p:cNvSpPr>
                <p:nvPr/>
              </p:nvSpPr>
              <p:spPr bwMode="auto">
                <a:xfrm>
                  <a:off x="5715" y="1386"/>
                  <a:ext cx="28" cy="51"/>
                </a:xfrm>
                <a:custGeom>
                  <a:avLst/>
                  <a:gdLst>
                    <a:gd name="T0" fmla="*/ 0 w 28"/>
                    <a:gd name="T1" fmla="*/ 0 h 51"/>
                    <a:gd name="T2" fmla="*/ 28 w 28"/>
                    <a:gd name="T3" fmla="*/ 28 h 51"/>
                    <a:gd name="T4" fmla="*/ 28 w 28"/>
                    <a:gd name="T5" fmla="*/ 51 h 51"/>
                    <a:gd name="T6" fmla="*/ 0 w 28"/>
                    <a:gd name="T7" fmla="*/ 23 h 51"/>
                    <a:gd name="T8" fmla="*/ 0 w 28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1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1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1F5F5"/>
                </a:solidFill>
                <a:ln w="0">
                  <a:solidFill>
                    <a:srgbClr val="F1F5F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75" name="Freeform 469"/>
                <p:cNvSpPr>
                  <a:spLocks/>
                </p:cNvSpPr>
                <p:nvPr/>
              </p:nvSpPr>
              <p:spPr bwMode="auto">
                <a:xfrm>
                  <a:off x="5715" y="1363"/>
                  <a:ext cx="28" cy="51"/>
                </a:xfrm>
                <a:custGeom>
                  <a:avLst/>
                  <a:gdLst>
                    <a:gd name="T0" fmla="*/ 0 w 28"/>
                    <a:gd name="T1" fmla="*/ 0 h 51"/>
                    <a:gd name="T2" fmla="*/ 28 w 28"/>
                    <a:gd name="T3" fmla="*/ 28 h 51"/>
                    <a:gd name="T4" fmla="*/ 28 w 28"/>
                    <a:gd name="T5" fmla="*/ 51 h 51"/>
                    <a:gd name="T6" fmla="*/ 0 w 28"/>
                    <a:gd name="T7" fmla="*/ 23 h 51"/>
                    <a:gd name="T8" fmla="*/ 0 w 28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1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1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F6F6"/>
                </a:solidFill>
                <a:ln w="0">
                  <a:solidFill>
                    <a:srgbClr val="F2F6F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76" name="Freeform 470"/>
                <p:cNvSpPr>
                  <a:spLocks/>
                </p:cNvSpPr>
                <p:nvPr/>
              </p:nvSpPr>
              <p:spPr bwMode="auto">
                <a:xfrm>
                  <a:off x="5715" y="1341"/>
                  <a:ext cx="28" cy="50"/>
                </a:xfrm>
                <a:custGeom>
                  <a:avLst/>
                  <a:gdLst>
                    <a:gd name="T0" fmla="*/ 0 w 28"/>
                    <a:gd name="T1" fmla="*/ 0 h 50"/>
                    <a:gd name="T2" fmla="*/ 28 w 28"/>
                    <a:gd name="T3" fmla="*/ 27 h 50"/>
                    <a:gd name="T4" fmla="*/ 28 w 28"/>
                    <a:gd name="T5" fmla="*/ 50 h 50"/>
                    <a:gd name="T6" fmla="*/ 0 w 28"/>
                    <a:gd name="T7" fmla="*/ 22 h 50"/>
                    <a:gd name="T8" fmla="*/ 0 w 28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0">
                      <a:moveTo>
                        <a:pt x="0" y="0"/>
                      </a:moveTo>
                      <a:lnTo>
                        <a:pt x="28" y="27"/>
                      </a:lnTo>
                      <a:lnTo>
                        <a:pt x="28" y="50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3F6F6"/>
                </a:solidFill>
                <a:ln w="0">
                  <a:solidFill>
                    <a:srgbClr val="F3F6F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77" name="Freeform 471"/>
                <p:cNvSpPr>
                  <a:spLocks/>
                </p:cNvSpPr>
                <p:nvPr/>
              </p:nvSpPr>
              <p:spPr bwMode="auto">
                <a:xfrm>
                  <a:off x="5715" y="1318"/>
                  <a:ext cx="28" cy="50"/>
                </a:xfrm>
                <a:custGeom>
                  <a:avLst/>
                  <a:gdLst>
                    <a:gd name="T0" fmla="*/ 0 w 28"/>
                    <a:gd name="T1" fmla="*/ 0 h 50"/>
                    <a:gd name="T2" fmla="*/ 28 w 28"/>
                    <a:gd name="T3" fmla="*/ 28 h 50"/>
                    <a:gd name="T4" fmla="*/ 28 w 28"/>
                    <a:gd name="T5" fmla="*/ 50 h 50"/>
                    <a:gd name="T6" fmla="*/ 0 w 28"/>
                    <a:gd name="T7" fmla="*/ 23 h 50"/>
                    <a:gd name="T8" fmla="*/ 0 w 28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50">
                      <a:moveTo>
                        <a:pt x="0" y="0"/>
                      </a:moveTo>
                      <a:lnTo>
                        <a:pt x="28" y="28"/>
                      </a:lnTo>
                      <a:lnTo>
                        <a:pt x="28" y="50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4F7F7"/>
                </a:solidFill>
                <a:ln w="0">
                  <a:solidFill>
                    <a:srgbClr val="F4F7F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78" name="Freeform 472"/>
                <p:cNvSpPr>
                  <a:spLocks noEditPoints="1"/>
                </p:cNvSpPr>
                <p:nvPr/>
              </p:nvSpPr>
              <p:spPr bwMode="auto">
                <a:xfrm>
                  <a:off x="5214" y="794"/>
                  <a:ext cx="529" cy="552"/>
                </a:xfrm>
                <a:custGeom>
                  <a:avLst/>
                  <a:gdLst>
                    <a:gd name="T0" fmla="*/ 501 w 529"/>
                    <a:gd name="T1" fmla="*/ 501 h 552"/>
                    <a:gd name="T2" fmla="*/ 529 w 529"/>
                    <a:gd name="T3" fmla="*/ 527 h 552"/>
                    <a:gd name="T4" fmla="*/ 529 w 529"/>
                    <a:gd name="T5" fmla="*/ 552 h 552"/>
                    <a:gd name="T6" fmla="*/ 501 w 529"/>
                    <a:gd name="T7" fmla="*/ 524 h 552"/>
                    <a:gd name="T8" fmla="*/ 501 w 529"/>
                    <a:gd name="T9" fmla="*/ 501 h 552"/>
                    <a:gd name="T10" fmla="*/ 0 w 529"/>
                    <a:gd name="T11" fmla="*/ 0 h 552"/>
                    <a:gd name="T12" fmla="*/ 8 w 529"/>
                    <a:gd name="T13" fmla="*/ 9 h 552"/>
                    <a:gd name="T14" fmla="*/ 0 w 529"/>
                    <a:gd name="T15" fmla="*/ 9 h 552"/>
                    <a:gd name="T16" fmla="*/ 0 w 529"/>
                    <a:gd name="T17" fmla="*/ 0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9" h="552">
                      <a:moveTo>
                        <a:pt x="501" y="501"/>
                      </a:moveTo>
                      <a:lnTo>
                        <a:pt x="529" y="527"/>
                      </a:lnTo>
                      <a:lnTo>
                        <a:pt x="529" y="552"/>
                      </a:lnTo>
                      <a:lnTo>
                        <a:pt x="501" y="524"/>
                      </a:lnTo>
                      <a:lnTo>
                        <a:pt x="501" y="501"/>
                      </a:lnTo>
                      <a:close/>
                      <a:moveTo>
                        <a:pt x="0" y="0"/>
                      </a:moveTo>
                      <a:lnTo>
                        <a:pt x="8" y="9"/>
                      </a:lnTo>
                      <a:lnTo>
                        <a:pt x="0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5F8F8"/>
                </a:solidFill>
                <a:ln w="0">
                  <a:solidFill>
                    <a:srgbClr val="F5F8F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79" name="Freeform 473"/>
                <p:cNvSpPr>
                  <a:spLocks noEditPoints="1"/>
                </p:cNvSpPr>
                <p:nvPr/>
              </p:nvSpPr>
              <p:spPr bwMode="auto">
                <a:xfrm>
                  <a:off x="5214" y="775"/>
                  <a:ext cx="529" cy="546"/>
                </a:xfrm>
                <a:custGeom>
                  <a:avLst/>
                  <a:gdLst>
                    <a:gd name="T0" fmla="*/ 501 w 529"/>
                    <a:gd name="T1" fmla="*/ 497 h 546"/>
                    <a:gd name="T2" fmla="*/ 529 w 529"/>
                    <a:gd name="T3" fmla="*/ 524 h 546"/>
                    <a:gd name="T4" fmla="*/ 529 w 529"/>
                    <a:gd name="T5" fmla="*/ 546 h 546"/>
                    <a:gd name="T6" fmla="*/ 501 w 529"/>
                    <a:gd name="T7" fmla="*/ 520 h 546"/>
                    <a:gd name="T8" fmla="*/ 501 w 529"/>
                    <a:gd name="T9" fmla="*/ 497 h 546"/>
                    <a:gd name="T10" fmla="*/ 0 w 529"/>
                    <a:gd name="T11" fmla="*/ 0 h 546"/>
                    <a:gd name="T12" fmla="*/ 3 w 529"/>
                    <a:gd name="T13" fmla="*/ 0 h 546"/>
                    <a:gd name="T14" fmla="*/ 31 w 529"/>
                    <a:gd name="T15" fmla="*/ 28 h 546"/>
                    <a:gd name="T16" fmla="*/ 8 w 529"/>
                    <a:gd name="T17" fmla="*/ 28 h 546"/>
                    <a:gd name="T18" fmla="*/ 0 w 529"/>
                    <a:gd name="T19" fmla="*/ 19 h 546"/>
                    <a:gd name="T20" fmla="*/ 0 w 529"/>
                    <a:gd name="T21" fmla="*/ 0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9" h="546">
                      <a:moveTo>
                        <a:pt x="501" y="497"/>
                      </a:moveTo>
                      <a:lnTo>
                        <a:pt x="529" y="524"/>
                      </a:lnTo>
                      <a:lnTo>
                        <a:pt x="529" y="546"/>
                      </a:lnTo>
                      <a:lnTo>
                        <a:pt x="501" y="520"/>
                      </a:lnTo>
                      <a:lnTo>
                        <a:pt x="501" y="497"/>
                      </a:lnTo>
                      <a:close/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1" y="28"/>
                      </a:lnTo>
                      <a:lnTo>
                        <a:pt x="8" y="28"/>
                      </a:ln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6F9F9"/>
                </a:solidFill>
                <a:ln w="0">
                  <a:solidFill>
                    <a:srgbClr val="F6F9F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80" name="Freeform 474"/>
                <p:cNvSpPr>
                  <a:spLocks noEditPoints="1"/>
                </p:cNvSpPr>
                <p:nvPr/>
              </p:nvSpPr>
              <p:spPr bwMode="auto">
                <a:xfrm>
                  <a:off x="5217" y="775"/>
                  <a:ext cx="526" cy="524"/>
                </a:xfrm>
                <a:custGeom>
                  <a:avLst/>
                  <a:gdLst>
                    <a:gd name="T0" fmla="*/ 498 w 526"/>
                    <a:gd name="T1" fmla="*/ 473 h 524"/>
                    <a:gd name="T2" fmla="*/ 526 w 526"/>
                    <a:gd name="T3" fmla="*/ 501 h 524"/>
                    <a:gd name="T4" fmla="*/ 526 w 526"/>
                    <a:gd name="T5" fmla="*/ 524 h 524"/>
                    <a:gd name="T6" fmla="*/ 498 w 526"/>
                    <a:gd name="T7" fmla="*/ 497 h 524"/>
                    <a:gd name="T8" fmla="*/ 498 w 526"/>
                    <a:gd name="T9" fmla="*/ 473 h 524"/>
                    <a:gd name="T10" fmla="*/ 0 w 526"/>
                    <a:gd name="T11" fmla="*/ 0 h 524"/>
                    <a:gd name="T12" fmla="*/ 25 w 526"/>
                    <a:gd name="T13" fmla="*/ 0 h 524"/>
                    <a:gd name="T14" fmla="*/ 51 w 526"/>
                    <a:gd name="T15" fmla="*/ 28 h 524"/>
                    <a:gd name="T16" fmla="*/ 28 w 526"/>
                    <a:gd name="T17" fmla="*/ 28 h 524"/>
                    <a:gd name="T18" fmla="*/ 0 w 526"/>
                    <a:gd name="T19" fmla="*/ 0 h 5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6" h="524">
                      <a:moveTo>
                        <a:pt x="498" y="473"/>
                      </a:moveTo>
                      <a:lnTo>
                        <a:pt x="526" y="501"/>
                      </a:lnTo>
                      <a:lnTo>
                        <a:pt x="526" y="524"/>
                      </a:lnTo>
                      <a:lnTo>
                        <a:pt x="498" y="497"/>
                      </a:lnTo>
                      <a:lnTo>
                        <a:pt x="498" y="473"/>
                      </a:lnTo>
                      <a:close/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6F9F9"/>
                </a:solidFill>
                <a:ln w="0">
                  <a:solidFill>
                    <a:srgbClr val="F6F9F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81" name="Freeform 475"/>
                <p:cNvSpPr>
                  <a:spLocks noEditPoints="1"/>
                </p:cNvSpPr>
                <p:nvPr/>
              </p:nvSpPr>
              <p:spPr bwMode="auto">
                <a:xfrm>
                  <a:off x="5242" y="775"/>
                  <a:ext cx="501" cy="501"/>
                </a:xfrm>
                <a:custGeom>
                  <a:avLst/>
                  <a:gdLst>
                    <a:gd name="T0" fmla="*/ 473 w 501"/>
                    <a:gd name="T1" fmla="*/ 450 h 501"/>
                    <a:gd name="T2" fmla="*/ 501 w 501"/>
                    <a:gd name="T3" fmla="*/ 478 h 501"/>
                    <a:gd name="T4" fmla="*/ 501 w 501"/>
                    <a:gd name="T5" fmla="*/ 501 h 501"/>
                    <a:gd name="T6" fmla="*/ 473 w 501"/>
                    <a:gd name="T7" fmla="*/ 473 h 501"/>
                    <a:gd name="T8" fmla="*/ 473 w 501"/>
                    <a:gd name="T9" fmla="*/ 450 h 501"/>
                    <a:gd name="T10" fmla="*/ 0 w 501"/>
                    <a:gd name="T11" fmla="*/ 0 h 501"/>
                    <a:gd name="T12" fmla="*/ 22 w 501"/>
                    <a:gd name="T13" fmla="*/ 0 h 501"/>
                    <a:gd name="T14" fmla="*/ 48 w 501"/>
                    <a:gd name="T15" fmla="*/ 28 h 501"/>
                    <a:gd name="T16" fmla="*/ 26 w 501"/>
                    <a:gd name="T17" fmla="*/ 28 h 501"/>
                    <a:gd name="T18" fmla="*/ 0 w 501"/>
                    <a:gd name="T19" fmla="*/ 0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1" h="501">
                      <a:moveTo>
                        <a:pt x="473" y="450"/>
                      </a:moveTo>
                      <a:lnTo>
                        <a:pt x="501" y="478"/>
                      </a:lnTo>
                      <a:lnTo>
                        <a:pt x="501" y="501"/>
                      </a:lnTo>
                      <a:lnTo>
                        <a:pt x="473" y="473"/>
                      </a:lnTo>
                      <a:lnTo>
                        <a:pt x="473" y="450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48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AFA"/>
                </a:solidFill>
                <a:ln w="0">
                  <a:solidFill>
                    <a:srgbClr val="F7FAF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82" name="Freeform 476"/>
                <p:cNvSpPr>
                  <a:spLocks noEditPoints="1"/>
                </p:cNvSpPr>
                <p:nvPr/>
              </p:nvSpPr>
              <p:spPr bwMode="auto">
                <a:xfrm>
                  <a:off x="5264" y="775"/>
                  <a:ext cx="479" cy="478"/>
                </a:xfrm>
                <a:custGeom>
                  <a:avLst/>
                  <a:gdLst>
                    <a:gd name="T0" fmla="*/ 451 w 479"/>
                    <a:gd name="T1" fmla="*/ 428 h 478"/>
                    <a:gd name="T2" fmla="*/ 479 w 479"/>
                    <a:gd name="T3" fmla="*/ 456 h 478"/>
                    <a:gd name="T4" fmla="*/ 479 w 479"/>
                    <a:gd name="T5" fmla="*/ 478 h 478"/>
                    <a:gd name="T6" fmla="*/ 451 w 479"/>
                    <a:gd name="T7" fmla="*/ 450 h 478"/>
                    <a:gd name="T8" fmla="*/ 451 w 479"/>
                    <a:gd name="T9" fmla="*/ 428 h 478"/>
                    <a:gd name="T10" fmla="*/ 0 w 479"/>
                    <a:gd name="T11" fmla="*/ 0 h 478"/>
                    <a:gd name="T12" fmla="*/ 23 w 479"/>
                    <a:gd name="T13" fmla="*/ 0 h 478"/>
                    <a:gd name="T14" fmla="*/ 51 w 479"/>
                    <a:gd name="T15" fmla="*/ 28 h 478"/>
                    <a:gd name="T16" fmla="*/ 26 w 479"/>
                    <a:gd name="T17" fmla="*/ 28 h 478"/>
                    <a:gd name="T18" fmla="*/ 0 w 479"/>
                    <a:gd name="T19" fmla="*/ 0 h 4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79" h="478">
                      <a:moveTo>
                        <a:pt x="451" y="428"/>
                      </a:moveTo>
                      <a:lnTo>
                        <a:pt x="479" y="456"/>
                      </a:lnTo>
                      <a:lnTo>
                        <a:pt x="479" y="478"/>
                      </a:lnTo>
                      <a:lnTo>
                        <a:pt x="451" y="450"/>
                      </a:lnTo>
                      <a:lnTo>
                        <a:pt x="451" y="428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8FAFA"/>
                </a:solidFill>
                <a:ln w="0">
                  <a:solidFill>
                    <a:srgbClr val="F8FAF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83" name="Freeform 477"/>
                <p:cNvSpPr>
                  <a:spLocks noEditPoints="1"/>
                </p:cNvSpPr>
                <p:nvPr/>
              </p:nvSpPr>
              <p:spPr bwMode="auto">
                <a:xfrm>
                  <a:off x="5287" y="775"/>
                  <a:ext cx="456" cy="456"/>
                </a:xfrm>
                <a:custGeom>
                  <a:avLst/>
                  <a:gdLst>
                    <a:gd name="T0" fmla="*/ 428 w 456"/>
                    <a:gd name="T1" fmla="*/ 405 h 456"/>
                    <a:gd name="T2" fmla="*/ 456 w 456"/>
                    <a:gd name="T3" fmla="*/ 433 h 456"/>
                    <a:gd name="T4" fmla="*/ 456 w 456"/>
                    <a:gd name="T5" fmla="*/ 456 h 456"/>
                    <a:gd name="T6" fmla="*/ 428 w 456"/>
                    <a:gd name="T7" fmla="*/ 428 h 456"/>
                    <a:gd name="T8" fmla="*/ 428 w 456"/>
                    <a:gd name="T9" fmla="*/ 405 h 456"/>
                    <a:gd name="T10" fmla="*/ 0 w 456"/>
                    <a:gd name="T11" fmla="*/ 0 h 456"/>
                    <a:gd name="T12" fmla="*/ 23 w 456"/>
                    <a:gd name="T13" fmla="*/ 0 h 456"/>
                    <a:gd name="T14" fmla="*/ 51 w 456"/>
                    <a:gd name="T15" fmla="*/ 28 h 456"/>
                    <a:gd name="T16" fmla="*/ 28 w 456"/>
                    <a:gd name="T17" fmla="*/ 28 h 456"/>
                    <a:gd name="T18" fmla="*/ 0 w 456"/>
                    <a:gd name="T19" fmla="*/ 0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56" h="456">
                      <a:moveTo>
                        <a:pt x="428" y="405"/>
                      </a:moveTo>
                      <a:lnTo>
                        <a:pt x="456" y="433"/>
                      </a:lnTo>
                      <a:lnTo>
                        <a:pt x="456" y="456"/>
                      </a:lnTo>
                      <a:lnTo>
                        <a:pt x="428" y="428"/>
                      </a:lnTo>
                      <a:lnTo>
                        <a:pt x="428" y="405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9FBFB"/>
                </a:solidFill>
                <a:ln w="0">
                  <a:solidFill>
                    <a:srgbClr val="F9FBF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84" name="Freeform 478"/>
                <p:cNvSpPr>
                  <a:spLocks noEditPoints="1"/>
                </p:cNvSpPr>
                <p:nvPr/>
              </p:nvSpPr>
              <p:spPr bwMode="auto">
                <a:xfrm>
                  <a:off x="5310" y="775"/>
                  <a:ext cx="433" cy="433"/>
                </a:xfrm>
                <a:custGeom>
                  <a:avLst/>
                  <a:gdLst>
                    <a:gd name="T0" fmla="*/ 405 w 433"/>
                    <a:gd name="T1" fmla="*/ 382 h 433"/>
                    <a:gd name="T2" fmla="*/ 433 w 433"/>
                    <a:gd name="T3" fmla="*/ 408 h 433"/>
                    <a:gd name="T4" fmla="*/ 433 w 433"/>
                    <a:gd name="T5" fmla="*/ 433 h 433"/>
                    <a:gd name="T6" fmla="*/ 405 w 433"/>
                    <a:gd name="T7" fmla="*/ 405 h 433"/>
                    <a:gd name="T8" fmla="*/ 405 w 433"/>
                    <a:gd name="T9" fmla="*/ 382 h 433"/>
                    <a:gd name="T10" fmla="*/ 0 w 433"/>
                    <a:gd name="T11" fmla="*/ 0 h 433"/>
                    <a:gd name="T12" fmla="*/ 22 w 433"/>
                    <a:gd name="T13" fmla="*/ 0 h 433"/>
                    <a:gd name="T14" fmla="*/ 50 w 433"/>
                    <a:gd name="T15" fmla="*/ 28 h 433"/>
                    <a:gd name="T16" fmla="*/ 28 w 433"/>
                    <a:gd name="T17" fmla="*/ 28 h 433"/>
                    <a:gd name="T18" fmla="*/ 0 w 433"/>
                    <a:gd name="T19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3" h="433">
                      <a:moveTo>
                        <a:pt x="405" y="382"/>
                      </a:moveTo>
                      <a:lnTo>
                        <a:pt x="433" y="408"/>
                      </a:lnTo>
                      <a:lnTo>
                        <a:pt x="433" y="433"/>
                      </a:lnTo>
                      <a:lnTo>
                        <a:pt x="405" y="405"/>
                      </a:lnTo>
                      <a:lnTo>
                        <a:pt x="405" y="382"/>
                      </a:lnTo>
                      <a:close/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50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9FBFB"/>
                </a:solidFill>
                <a:ln w="0">
                  <a:solidFill>
                    <a:srgbClr val="F9FBF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85" name="Freeform 479"/>
                <p:cNvSpPr>
                  <a:spLocks noEditPoints="1"/>
                </p:cNvSpPr>
                <p:nvPr/>
              </p:nvSpPr>
              <p:spPr bwMode="auto">
                <a:xfrm>
                  <a:off x="5332" y="775"/>
                  <a:ext cx="411" cy="408"/>
                </a:xfrm>
                <a:custGeom>
                  <a:avLst/>
                  <a:gdLst>
                    <a:gd name="T0" fmla="*/ 383 w 411"/>
                    <a:gd name="T1" fmla="*/ 360 h 408"/>
                    <a:gd name="T2" fmla="*/ 411 w 411"/>
                    <a:gd name="T3" fmla="*/ 386 h 408"/>
                    <a:gd name="T4" fmla="*/ 411 w 411"/>
                    <a:gd name="T5" fmla="*/ 408 h 408"/>
                    <a:gd name="T6" fmla="*/ 383 w 411"/>
                    <a:gd name="T7" fmla="*/ 382 h 408"/>
                    <a:gd name="T8" fmla="*/ 383 w 411"/>
                    <a:gd name="T9" fmla="*/ 360 h 408"/>
                    <a:gd name="T10" fmla="*/ 0 w 411"/>
                    <a:gd name="T11" fmla="*/ 0 h 408"/>
                    <a:gd name="T12" fmla="*/ 23 w 411"/>
                    <a:gd name="T13" fmla="*/ 0 h 408"/>
                    <a:gd name="T14" fmla="*/ 51 w 411"/>
                    <a:gd name="T15" fmla="*/ 28 h 408"/>
                    <a:gd name="T16" fmla="*/ 28 w 411"/>
                    <a:gd name="T17" fmla="*/ 28 h 408"/>
                    <a:gd name="T18" fmla="*/ 0 w 411"/>
                    <a:gd name="T19" fmla="*/ 0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1" h="408">
                      <a:moveTo>
                        <a:pt x="383" y="360"/>
                      </a:moveTo>
                      <a:lnTo>
                        <a:pt x="411" y="386"/>
                      </a:lnTo>
                      <a:lnTo>
                        <a:pt x="411" y="408"/>
                      </a:lnTo>
                      <a:lnTo>
                        <a:pt x="383" y="382"/>
                      </a:lnTo>
                      <a:lnTo>
                        <a:pt x="383" y="360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AFCFC"/>
                </a:solidFill>
                <a:ln w="0">
                  <a:solidFill>
                    <a:srgbClr val="FAFCF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86" name="Freeform 480"/>
                <p:cNvSpPr>
                  <a:spLocks noEditPoints="1"/>
                </p:cNvSpPr>
                <p:nvPr/>
              </p:nvSpPr>
              <p:spPr bwMode="auto">
                <a:xfrm>
                  <a:off x="5355" y="775"/>
                  <a:ext cx="388" cy="386"/>
                </a:xfrm>
                <a:custGeom>
                  <a:avLst/>
                  <a:gdLst>
                    <a:gd name="T0" fmla="*/ 360 w 388"/>
                    <a:gd name="T1" fmla="*/ 335 h 386"/>
                    <a:gd name="T2" fmla="*/ 388 w 388"/>
                    <a:gd name="T3" fmla="*/ 363 h 386"/>
                    <a:gd name="T4" fmla="*/ 388 w 388"/>
                    <a:gd name="T5" fmla="*/ 386 h 386"/>
                    <a:gd name="T6" fmla="*/ 360 w 388"/>
                    <a:gd name="T7" fmla="*/ 360 h 386"/>
                    <a:gd name="T8" fmla="*/ 360 w 388"/>
                    <a:gd name="T9" fmla="*/ 335 h 386"/>
                    <a:gd name="T10" fmla="*/ 0 w 388"/>
                    <a:gd name="T11" fmla="*/ 0 h 386"/>
                    <a:gd name="T12" fmla="*/ 24 w 388"/>
                    <a:gd name="T13" fmla="*/ 0 h 386"/>
                    <a:gd name="T14" fmla="*/ 51 w 388"/>
                    <a:gd name="T15" fmla="*/ 28 h 386"/>
                    <a:gd name="T16" fmla="*/ 28 w 388"/>
                    <a:gd name="T17" fmla="*/ 28 h 386"/>
                    <a:gd name="T18" fmla="*/ 0 w 388"/>
                    <a:gd name="T19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8" h="386">
                      <a:moveTo>
                        <a:pt x="360" y="335"/>
                      </a:moveTo>
                      <a:lnTo>
                        <a:pt x="388" y="363"/>
                      </a:lnTo>
                      <a:lnTo>
                        <a:pt x="388" y="386"/>
                      </a:lnTo>
                      <a:lnTo>
                        <a:pt x="360" y="360"/>
                      </a:lnTo>
                      <a:lnTo>
                        <a:pt x="360" y="335"/>
                      </a:lnTo>
                      <a:close/>
                      <a:moveTo>
                        <a:pt x="0" y="0"/>
                      </a:moveTo>
                      <a:lnTo>
                        <a:pt x="24" y="0"/>
                      </a:lnTo>
                      <a:lnTo>
                        <a:pt x="51" y="28"/>
                      </a:lnTo>
                      <a:lnTo>
                        <a:pt x="28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AFCFC"/>
                </a:solidFill>
                <a:ln w="0">
                  <a:solidFill>
                    <a:srgbClr val="FAFCF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87" name="Freeform 481"/>
                <p:cNvSpPr>
                  <a:spLocks noEditPoints="1"/>
                </p:cNvSpPr>
                <p:nvPr/>
              </p:nvSpPr>
              <p:spPr bwMode="auto">
                <a:xfrm>
                  <a:off x="5379" y="775"/>
                  <a:ext cx="364" cy="363"/>
                </a:xfrm>
                <a:custGeom>
                  <a:avLst/>
                  <a:gdLst>
                    <a:gd name="T0" fmla="*/ 336 w 364"/>
                    <a:gd name="T1" fmla="*/ 312 h 363"/>
                    <a:gd name="T2" fmla="*/ 364 w 364"/>
                    <a:gd name="T3" fmla="*/ 340 h 363"/>
                    <a:gd name="T4" fmla="*/ 364 w 364"/>
                    <a:gd name="T5" fmla="*/ 363 h 363"/>
                    <a:gd name="T6" fmla="*/ 336 w 364"/>
                    <a:gd name="T7" fmla="*/ 335 h 363"/>
                    <a:gd name="T8" fmla="*/ 336 w 364"/>
                    <a:gd name="T9" fmla="*/ 312 h 363"/>
                    <a:gd name="T10" fmla="*/ 0 w 364"/>
                    <a:gd name="T11" fmla="*/ 0 h 363"/>
                    <a:gd name="T12" fmla="*/ 23 w 364"/>
                    <a:gd name="T13" fmla="*/ 0 h 363"/>
                    <a:gd name="T14" fmla="*/ 49 w 364"/>
                    <a:gd name="T15" fmla="*/ 28 h 363"/>
                    <a:gd name="T16" fmla="*/ 27 w 364"/>
                    <a:gd name="T17" fmla="*/ 28 h 363"/>
                    <a:gd name="T18" fmla="*/ 0 w 364"/>
                    <a:gd name="T19" fmla="*/ 0 h 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64" h="363">
                      <a:moveTo>
                        <a:pt x="336" y="312"/>
                      </a:moveTo>
                      <a:lnTo>
                        <a:pt x="364" y="340"/>
                      </a:lnTo>
                      <a:lnTo>
                        <a:pt x="364" y="363"/>
                      </a:lnTo>
                      <a:lnTo>
                        <a:pt x="336" y="335"/>
                      </a:lnTo>
                      <a:lnTo>
                        <a:pt x="336" y="312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49" y="28"/>
                      </a:lnTo>
                      <a:lnTo>
                        <a:pt x="27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FDFD"/>
                </a:solidFill>
                <a:ln w="0">
                  <a:solidFill>
                    <a:srgbClr val="FBFDF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88" name="Freeform 482"/>
                <p:cNvSpPr>
                  <a:spLocks noEditPoints="1"/>
                </p:cNvSpPr>
                <p:nvPr/>
              </p:nvSpPr>
              <p:spPr bwMode="auto">
                <a:xfrm>
                  <a:off x="5402" y="775"/>
                  <a:ext cx="341" cy="340"/>
                </a:xfrm>
                <a:custGeom>
                  <a:avLst/>
                  <a:gdLst>
                    <a:gd name="T0" fmla="*/ 311 w 341"/>
                    <a:gd name="T1" fmla="*/ 288 h 340"/>
                    <a:gd name="T2" fmla="*/ 341 w 341"/>
                    <a:gd name="T3" fmla="*/ 318 h 340"/>
                    <a:gd name="T4" fmla="*/ 341 w 341"/>
                    <a:gd name="T5" fmla="*/ 340 h 340"/>
                    <a:gd name="T6" fmla="*/ 313 w 341"/>
                    <a:gd name="T7" fmla="*/ 312 h 340"/>
                    <a:gd name="T8" fmla="*/ 313 w 341"/>
                    <a:gd name="T9" fmla="*/ 305 h 340"/>
                    <a:gd name="T10" fmla="*/ 311 w 341"/>
                    <a:gd name="T11" fmla="*/ 288 h 340"/>
                    <a:gd name="T12" fmla="*/ 0 w 341"/>
                    <a:gd name="T13" fmla="*/ 0 h 340"/>
                    <a:gd name="T14" fmla="*/ 23 w 341"/>
                    <a:gd name="T15" fmla="*/ 0 h 340"/>
                    <a:gd name="T16" fmla="*/ 53 w 341"/>
                    <a:gd name="T17" fmla="*/ 30 h 340"/>
                    <a:gd name="T18" fmla="*/ 33 w 341"/>
                    <a:gd name="T19" fmla="*/ 28 h 340"/>
                    <a:gd name="T20" fmla="*/ 26 w 341"/>
                    <a:gd name="T21" fmla="*/ 28 h 340"/>
                    <a:gd name="T22" fmla="*/ 0 w 341"/>
                    <a:gd name="T23" fmla="*/ 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41" h="340">
                      <a:moveTo>
                        <a:pt x="311" y="288"/>
                      </a:moveTo>
                      <a:lnTo>
                        <a:pt x="341" y="318"/>
                      </a:lnTo>
                      <a:lnTo>
                        <a:pt x="341" y="340"/>
                      </a:lnTo>
                      <a:lnTo>
                        <a:pt x="313" y="312"/>
                      </a:lnTo>
                      <a:lnTo>
                        <a:pt x="313" y="305"/>
                      </a:lnTo>
                      <a:lnTo>
                        <a:pt x="311" y="288"/>
                      </a:lnTo>
                      <a:close/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53" y="30"/>
                      </a:lnTo>
                      <a:lnTo>
                        <a:pt x="33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FDFD"/>
                </a:solidFill>
                <a:ln w="0">
                  <a:solidFill>
                    <a:srgbClr val="FBFDF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89" name="Freeform 483"/>
                <p:cNvSpPr>
                  <a:spLocks noEditPoints="1"/>
                </p:cNvSpPr>
                <p:nvPr/>
              </p:nvSpPr>
              <p:spPr bwMode="auto">
                <a:xfrm>
                  <a:off x="5425" y="775"/>
                  <a:ext cx="318" cy="318"/>
                </a:xfrm>
                <a:custGeom>
                  <a:avLst/>
                  <a:gdLst>
                    <a:gd name="T0" fmla="*/ 286 w 318"/>
                    <a:gd name="T1" fmla="*/ 264 h 318"/>
                    <a:gd name="T2" fmla="*/ 316 w 318"/>
                    <a:gd name="T3" fmla="*/ 293 h 318"/>
                    <a:gd name="T4" fmla="*/ 318 w 318"/>
                    <a:gd name="T5" fmla="*/ 305 h 318"/>
                    <a:gd name="T6" fmla="*/ 318 w 318"/>
                    <a:gd name="T7" fmla="*/ 318 h 318"/>
                    <a:gd name="T8" fmla="*/ 288 w 318"/>
                    <a:gd name="T9" fmla="*/ 288 h 318"/>
                    <a:gd name="T10" fmla="*/ 286 w 318"/>
                    <a:gd name="T11" fmla="*/ 264 h 318"/>
                    <a:gd name="T12" fmla="*/ 0 w 318"/>
                    <a:gd name="T13" fmla="*/ 0 h 318"/>
                    <a:gd name="T14" fmla="*/ 10 w 318"/>
                    <a:gd name="T15" fmla="*/ 0 h 318"/>
                    <a:gd name="T16" fmla="*/ 24 w 318"/>
                    <a:gd name="T17" fmla="*/ 2 h 318"/>
                    <a:gd name="T18" fmla="*/ 54 w 318"/>
                    <a:gd name="T19" fmla="*/ 31 h 318"/>
                    <a:gd name="T20" fmla="*/ 30 w 318"/>
                    <a:gd name="T21" fmla="*/ 30 h 318"/>
                    <a:gd name="T22" fmla="*/ 0 w 318"/>
                    <a:gd name="T23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8" h="318">
                      <a:moveTo>
                        <a:pt x="286" y="264"/>
                      </a:moveTo>
                      <a:lnTo>
                        <a:pt x="316" y="293"/>
                      </a:lnTo>
                      <a:lnTo>
                        <a:pt x="318" y="305"/>
                      </a:lnTo>
                      <a:lnTo>
                        <a:pt x="318" y="318"/>
                      </a:lnTo>
                      <a:lnTo>
                        <a:pt x="288" y="288"/>
                      </a:lnTo>
                      <a:lnTo>
                        <a:pt x="286" y="264"/>
                      </a:lnTo>
                      <a:close/>
                      <a:moveTo>
                        <a:pt x="0" y="0"/>
                      </a:moveTo>
                      <a:lnTo>
                        <a:pt x="10" y="0"/>
                      </a:lnTo>
                      <a:lnTo>
                        <a:pt x="24" y="2"/>
                      </a:lnTo>
                      <a:lnTo>
                        <a:pt x="54" y="31"/>
                      </a:lnTo>
                      <a:lnTo>
                        <a:pt x="30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FEFE"/>
                </a:solidFill>
                <a:ln w="0">
                  <a:solidFill>
                    <a:srgbClr val="FCFEF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90" name="Freeform 484"/>
                <p:cNvSpPr>
                  <a:spLocks noEditPoints="1"/>
                </p:cNvSpPr>
                <p:nvPr/>
              </p:nvSpPr>
              <p:spPr bwMode="auto">
                <a:xfrm>
                  <a:off x="5449" y="777"/>
                  <a:ext cx="292" cy="291"/>
                </a:xfrm>
                <a:custGeom>
                  <a:avLst/>
                  <a:gdLst>
                    <a:gd name="T0" fmla="*/ 255 w 292"/>
                    <a:gd name="T1" fmla="*/ 232 h 291"/>
                    <a:gd name="T2" fmla="*/ 290 w 292"/>
                    <a:gd name="T3" fmla="*/ 267 h 291"/>
                    <a:gd name="T4" fmla="*/ 292 w 292"/>
                    <a:gd name="T5" fmla="*/ 291 h 291"/>
                    <a:gd name="T6" fmla="*/ 262 w 292"/>
                    <a:gd name="T7" fmla="*/ 262 h 291"/>
                    <a:gd name="T8" fmla="*/ 260 w 292"/>
                    <a:gd name="T9" fmla="*/ 255 h 291"/>
                    <a:gd name="T10" fmla="*/ 255 w 292"/>
                    <a:gd name="T11" fmla="*/ 232 h 291"/>
                    <a:gd name="T12" fmla="*/ 0 w 292"/>
                    <a:gd name="T13" fmla="*/ 0 h 291"/>
                    <a:gd name="T14" fmla="*/ 25 w 292"/>
                    <a:gd name="T15" fmla="*/ 1 h 291"/>
                    <a:gd name="T16" fmla="*/ 60 w 292"/>
                    <a:gd name="T17" fmla="*/ 36 h 291"/>
                    <a:gd name="T18" fmla="*/ 37 w 292"/>
                    <a:gd name="T19" fmla="*/ 29 h 291"/>
                    <a:gd name="T20" fmla="*/ 30 w 292"/>
                    <a:gd name="T21" fmla="*/ 29 h 291"/>
                    <a:gd name="T22" fmla="*/ 0 w 292"/>
                    <a:gd name="T23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92" h="291">
                      <a:moveTo>
                        <a:pt x="255" y="232"/>
                      </a:moveTo>
                      <a:lnTo>
                        <a:pt x="290" y="267"/>
                      </a:lnTo>
                      <a:lnTo>
                        <a:pt x="292" y="291"/>
                      </a:lnTo>
                      <a:lnTo>
                        <a:pt x="262" y="262"/>
                      </a:lnTo>
                      <a:lnTo>
                        <a:pt x="260" y="255"/>
                      </a:lnTo>
                      <a:lnTo>
                        <a:pt x="255" y="232"/>
                      </a:lnTo>
                      <a:close/>
                      <a:moveTo>
                        <a:pt x="0" y="0"/>
                      </a:moveTo>
                      <a:lnTo>
                        <a:pt x="25" y="1"/>
                      </a:lnTo>
                      <a:lnTo>
                        <a:pt x="60" y="36"/>
                      </a:lnTo>
                      <a:lnTo>
                        <a:pt x="37" y="29"/>
                      </a:lnTo>
                      <a:lnTo>
                        <a:pt x="30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FEFE"/>
                </a:solidFill>
                <a:ln w="0">
                  <a:solidFill>
                    <a:srgbClr val="FDFEF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91" name="Freeform 485"/>
                <p:cNvSpPr>
                  <a:spLocks noEditPoints="1"/>
                </p:cNvSpPr>
                <p:nvPr/>
              </p:nvSpPr>
              <p:spPr bwMode="auto">
                <a:xfrm>
                  <a:off x="5474" y="778"/>
                  <a:ext cx="265" cy="266"/>
                </a:xfrm>
                <a:custGeom>
                  <a:avLst/>
                  <a:gdLst>
                    <a:gd name="T0" fmla="*/ 218 w 265"/>
                    <a:gd name="T1" fmla="*/ 196 h 266"/>
                    <a:gd name="T2" fmla="*/ 260 w 265"/>
                    <a:gd name="T3" fmla="*/ 238 h 266"/>
                    <a:gd name="T4" fmla="*/ 263 w 265"/>
                    <a:gd name="T5" fmla="*/ 248 h 266"/>
                    <a:gd name="T6" fmla="*/ 265 w 265"/>
                    <a:gd name="T7" fmla="*/ 266 h 266"/>
                    <a:gd name="T8" fmla="*/ 230 w 265"/>
                    <a:gd name="T9" fmla="*/ 231 h 266"/>
                    <a:gd name="T10" fmla="*/ 223 w 265"/>
                    <a:gd name="T11" fmla="*/ 206 h 266"/>
                    <a:gd name="T12" fmla="*/ 218 w 265"/>
                    <a:gd name="T13" fmla="*/ 196 h 266"/>
                    <a:gd name="T14" fmla="*/ 0 w 265"/>
                    <a:gd name="T15" fmla="*/ 0 h 266"/>
                    <a:gd name="T16" fmla="*/ 17 w 265"/>
                    <a:gd name="T17" fmla="*/ 2 h 266"/>
                    <a:gd name="T18" fmla="*/ 28 w 265"/>
                    <a:gd name="T19" fmla="*/ 4 h 266"/>
                    <a:gd name="T20" fmla="*/ 70 w 265"/>
                    <a:gd name="T21" fmla="*/ 48 h 266"/>
                    <a:gd name="T22" fmla="*/ 59 w 265"/>
                    <a:gd name="T23" fmla="*/ 42 h 266"/>
                    <a:gd name="T24" fmla="*/ 35 w 265"/>
                    <a:gd name="T25" fmla="*/ 35 h 266"/>
                    <a:gd name="T26" fmla="*/ 0 w 265"/>
                    <a:gd name="T27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65" h="266">
                      <a:moveTo>
                        <a:pt x="218" y="196"/>
                      </a:moveTo>
                      <a:lnTo>
                        <a:pt x="260" y="238"/>
                      </a:lnTo>
                      <a:lnTo>
                        <a:pt x="263" y="248"/>
                      </a:lnTo>
                      <a:lnTo>
                        <a:pt x="265" y="266"/>
                      </a:lnTo>
                      <a:lnTo>
                        <a:pt x="230" y="231"/>
                      </a:lnTo>
                      <a:lnTo>
                        <a:pt x="223" y="206"/>
                      </a:lnTo>
                      <a:lnTo>
                        <a:pt x="218" y="196"/>
                      </a:lnTo>
                      <a:close/>
                      <a:moveTo>
                        <a:pt x="0" y="0"/>
                      </a:moveTo>
                      <a:lnTo>
                        <a:pt x="17" y="2"/>
                      </a:lnTo>
                      <a:lnTo>
                        <a:pt x="28" y="4"/>
                      </a:lnTo>
                      <a:lnTo>
                        <a:pt x="70" y="48"/>
                      </a:lnTo>
                      <a:lnTo>
                        <a:pt x="59" y="42"/>
                      </a:lnTo>
                      <a:lnTo>
                        <a:pt x="35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EFFFF"/>
                </a:solidFill>
                <a:ln w="0">
                  <a:solidFill>
                    <a:srgbClr val="FE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92" name="Freeform 486"/>
                <p:cNvSpPr>
                  <a:spLocks noEditPoints="1"/>
                </p:cNvSpPr>
                <p:nvPr/>
              </p:nvSpPr>
              <p:spPr bwMode="auto">
                <a:xfrm>
                  <a:off x="5502" y="782"/>
                  <a:ext cx="232" cy="234"/>
                </a:xfrm>
                <a:custGeom>
                  <a:avLst/>
                  <a:gdLst>
                    <a:gd name="T0" fmla="*/ 160 w 232"/>
                    <a:gd name="T1" fmla="*/ 140 h 234"/>
                    <a:gd name="T2" fmla="*/ 223 w 232"/>
                    <a:gd name="T3" fmla="*/ 202 h 234"/>
                    <a:gd name="T4" fmla="*/ 232 w 232"/>
                    <a:gd name="T5" fmla="*/ 234 h 234"/>
                    <a:gd name="T6" fmla="*/ 190 w 232"/>
                    <a:gd name="T7" fmla="*/ 192 h 234"/>
                    <a:gd name="T8" fmla="*/ 174 w 232"/>
                    <a:gd name="T9" fmla="*/ 159 h 234"/>
                    <a:gd name="T10" fmla="*/ 160 w 232"/>
                    <a:gd name="T11" fmla="*/ 140 h 234"/>
                    <a:gd name="T12" fmla="*/ 0 w 232"/>
                    <a:gd name="T13" fmla="*/ 0 h 234"/>
                    <a:gd name="T14" fmla="*/ 31 w 232"/>
                    <a:gd name="T15" fmla="*/ 9 h 234"/>
                    <a:gd name="T16" fmla="*/ 94 w 232"/>
                    <a:gd name="T17" fmla="*/ 73 h 234"/>
                    <a:gd name="T18" fmla="*/ 75 w 232"/>
                    <a:gd name="T19" fmla="*/ 59 h 234"/>
                    <a:gd name="T20" fmla="*/ 42 w 232"/>
                    <a:gd name="T21" fmla="*/ 44 h 234"/>
                    <a:gd name="T22" fmla="*/ 0 w 232"/>
                    <a:gd name="T23" fmla="*/ 0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2" h="234">
                      <a:moveTo>
                        <a:pt x="160" y="140"/>
                      </a:moveTo>
                      <a:lnTo>
                        <a:pt x="223" y="202"/>
                      </a:lnTo>
                      <a:lnTo>
                        <a:pt x="232" y="234"/>
                      </a:lnTo>
                      <a:lnTo>
                        <a:pt x="190" y="192"/>
                      </a:lnTo>
                      <a:lnTo>
                        <a:pt x="174" y="159"/>
                      </a:lnTo>
                      <a:lnTo>
                        <a:pt x="160" y="140"/>
                      </a:lnTo>
                      <a:close/>
                      <a:moveTo>
                        <a:pt x="0" y="0"/>
                      </a:moveTo>
                      <a:lnTo>
                        <a:pt x="31" y="9"/>
                      </a:lnTo>
                      <a:lnTo>
                        <a:pt x="94" y="73"/>
                      </a:lnTo>
                      <a:lnTo>
                        <a:pt x="75" y="59"/>
                      </a:lnTo>
                      <a:lnTo>
                        <a:pt x="42" y="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EFFFF"/>
                </a:solidFill>
                <a:ln w="0">
                  <a:solidFill>
                    <a:srgbClr val="FE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93" name="Freeform 487"/>
                <p:cNvSpPr>
                  <a:spLocks/>
                </p:cNvSpPr>
                <p:nvPr/>
              </p:nvSpPr>
              <p:spPr bwMode="auto">
                <a:xfrm>
                  <a:off x="5533" y="791"/>
                  <a:ext cx="192" cy="193"/>
                </a:xfrm>
                <a:custGeom>
                  <a:avLst/>
                  <a:gdLst>
                    <a:gd name="T0" fmla="*/ 0 w 192"/>
                    <a:gd name="T1" fmla="*/ 0 h 193"/>
                    <a:gd name="T2" fmla="*/ 9 w 192"/>
                    <a:gd name="T3" fmla="*/ 3 h 193"/>
                    <a:gd name="T4" fmla="*/ 40 w 192"/>
                    <a:gd name="T5" fmla="*/ 17 h 193"/>
                    <a:gd name="T6" fmla="*/ 175 w 192"/>
                    <a:gd name="T7" fmla="*/ 153 h 193"/>
                    <a:gd name="T8" fmla="*/ 190 w 192"/>
                    <a:gd name="T9" fmla="*/ 183 h 193"/>
                    <a:gd name="T10" fmla="*/ 192 w 192"/>
                    <a:gd name="T11" fmla="*/ 193 h 193"/>
                    <a:gd name="T12" fmla="*/ 129 w 192"/>
                    <a:gd name="T13" fmla="*/ 131 h 193"/>
                    <a:gd name="T14" fmla="*/ 115 w 192"/>
                    <a:gd name="T15" fmla="*/ 111 h 193"/>
                    <a:gd name="T16" fmla="*/ 82 w 192"/>
                    <a:gd name="T17" fmla="*/ 76 h 193"/>
                    <a:gd name="T18" fmla="*/ 63 w 192"/>
                    <a:gd name="T19" fmla="*/ 64 h 193"/>
                    <a:gd name="T20" fmla="*/ 0 w 192"/>
                    <a:gd name="T21" fmla="*/ 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193">
                      <a:moveTo>
                        <a:pt x="0" y="0"/>
                      </a:moveTo>
                      <a:lnTo>
                        <a:pt x="9" y="3"/>
                      </a:lnTo>
                      <a:lnTo>
                        <a:pt x="40" y="17"/>
                      </a:lnTo>
                      <a:lnTo>
                        <a:pt x="175" y="153"/>
                      </a:lnTo>
                      <a:lnTo>
                        <a:pt x="190" y="183"/>
                      </a:lnTo>
                      <a:lnTo>
                        <a:pt x="192" y="193"/>
                      </a:lnTo>
                      <a:lnTo>
                        <a:pt x="129" y="131"/>
                      </a:lnTo>
                      <a:lnTo>
                        <a:pt x="115" y="111"/>
                      </a:lnTo>
                      <a:lnTo>
                        <a:pt x="82" y="76"/>
                      </a:lnTo>
                      <a:lnTo>
                        <a:pt x="63" y="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94" name="Freeform 488"/>
                <p:cNvSpPr>
                  <a:spLocks/>
                </p:cNvSpPr>
                <p:nvPr/>
              </p:nvSpPr>
              <p:spPr bwMode="auto">
                <a:xfrm>
                  <a:off x="5573" y="808"/>
                  <a:ext cx="135" cy="136"/>
                </a:xfrm>
                <a:custGeom>
                  <a:avLst/>
                  <a:gdLst>
                    <a:gd name="T0" fmla="*/ 0 w 135"/>
                    <a:gd name="T1" fmla="*/ 0 h 136"/>
                    <a:gd name="T2" fmla="*/ 18 w 135"/>
                    <a:gd name="T3" fmla="*/ 9 h 136"/>
                    <a:gd name="T4" fmla="*/ 60 w 135"/>
                    <a:gd name="T5" fmla="*/ 39 h 136"/>
                    <a:gd name="T6" fmla="*/ 96 w 135"/>
                    <a:gd name="T7" fmla="*/ 75 h 136"/>
                    <a:gd name="T8" fmla="*/ 128 w 135"/>
                    <a:gd name="T9" fmla="*/ 119 h 136"/>
                    <a:gd name="T10" fmla="*/ 135 w 135"/>
                    <a:gd name="T11" fmla="*/ 136 h 136"/>
                    <a:gd name="T12" fmla="*/ 0 w 135"/>
                    <a:gd name="T13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5" h="136">
                      <a:moveTo>
                        <a:pt x="0" y="0"/>
                      </a:moveTo>
                      <a:lnTo>
                        <a:pt x="18" y="9"/>
                      </a:lnTo>
                      <a:lnTo>
                        <a:pt x="60" y="39"/>
                      </a:lnTo>
                      <a:lnTo>
                        <a:pt x="96" y="75"/>
                      </a:lnTo>
                      <a:lnTo>
                        <a:pt x="128" y="119"/>
                      </a:lnTo>
                      <a:lnTo>
                        <a:pt x="135" y="1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95" name="Freeform 489"/>
                <p:cNvSpPr>
                  <a:spLocks/>
                </p:cNvSpPr>
                <p:nvPr/>
              </p:nvSpPr>
              <p:spPr bwMode="auto">
                <a:xfrm>
                  <a:off x="2377" y="894"/>
                  <a:ext cx="3025" cy="2277"/>
                </a:xfrm>
                <a:custGeom>
                  <a:avLst/>
                  <a:gdLst>
                    <a:gd name="T0" fmla="*/ 40 w 3025"/>
                    <a:gd name="T1" fmla="*/ 0 h 2277"/>
                    <a:gd name="T2" fmla="*/ 2983 w 3025"/>
                    <a:gd name="T3" fmla="*/ 0 h 2277"/>
                    <a:gd name="T4" fmla="*/ 3001 w 3025"/>
                    <a:gd name="T5" fmla="*/ 3 h 2277"/>
                    <a:gd name="T6" fmla="*/ 3013 w 3025"/>
                    <a:gd name="T7" fmla="*/ 12 h 2277"/>
                    <a:gd name="T8" fmla="*/ 3022 w 3025"/>
                    <a:gd name="T9" fmla="*/ 26 h 2277"/>
                    <a:gd name="T10" fmla="*/ 3025 w 3025"/>
                    <a:gd name="T11" fmla="*/ 42 h 2277"/>
                    <a:gd name="T12" fmla="*/ 3025 w 3025"/>
                    <a:gd name="T13" fmla="*/ 2236 h 2277"/>
                    <a:gd name="T14" fmla="*/ 3022 w 3025"/>
                    <a:gd name="T15" fmla="*/ 2253 h 2277"/>
                    <a:gd name="T16" fmla="*/ 3013 w 3025"/>
                    <a:gd name="T17" fmla="*/ 2265 h 2277"/>
                    <a:gd name="T18" fmla="*/ 3001 w 3025"/>
                    <a:gd name="T19" fmla="*/ 2274 h 2277"/>
                    <a:gd name="T20" fmla="*/ 2983 w 3025"/>
                    <a:gd name="T21" fmla="*/ 2277 h 2277"/>
                    <a:gd name="T22" fmla="*/ 40 w 3025"/>
                    <a:gd name="T23" fmla="*/ 2277 h 2277"/>
                    <a:gd name="T24" fmla="*/ 25 w 3025"/>
                    <a:gd name="T25" fmla="*/ 2274 h 2277"/>
                    <a:gd name="T26" fmla="*/ 13 w 3025"/>
                    <a:gd name="T27" fmla="*/ 2265 h 2277"/>
                    <a:gd name="T28" fmla="*/ 4 w 3025"/>
                    <a:gd name="T29" fmla="*/ 2253 h 2277"/>
                    <a:gd name="T30" fmla="*/ 0 w 3025"/>
                    <a:gd name="T31" fmla="*/ 2236 h 2277"/>
                    <a:gd name="T32" fmla="*/ 0 w 3025"/>
                    <a:gd name="T33" fmla="*/ 42 h 2277"/>
                    <a:gd name="T34" fmla="*/ 4 w 3025"/>
                    <a:gd name="T35" fmla="*/ 26 h 2277"/>
                    <a:gd name="T36" fmla="*/ 13 w 3025"/>
                    <a:gd name="T37" fmla="*/ 12 h 2277"/>
                    <a:gd name="T38" fmla="*/ 25 w 3025"/>
                    <a:gd name="T39" fmla="*/ 3 h 2277"/>
                    <a:gd name="T40" fmla="*/ 40 w 3025"/>
                    <a:gd name="T41" fmla="*/ 0 h 2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025" h="2277">
                      <a:moveTo>
                        <a:pt x="40" y="0"/>
                      </a:moveTo>
                      <a:lnTo>
                        <a:pt x="2983" y="0"/>
                      </a:lnTo>
                      <a:lnTo>
                        <a:pt x="3001" y="3"/>
                      </a:lnTo>
                      <a:lnTo>
                        <a:pt x="3013" y="12"/>
                      </a:lnTo>
                      <a:lnTo>
                        <a:pt x="3022" y="26"/>
                      </a:lnTo>
                      <a:lnTo>
                        <a:pt x="3025" y="42"/>
                      </a:lnTo>
                      <a:lnTo>
                        <a:pt x="3025" y="2236"/>
                      </a:lnTo>
                      <a:lnTo>
                        <a:pt x="3022" y="2253"/>
                      </a:lnTo>
                      <a:lnTo>
                        <a:pt x="3013" y="2265"/>
                      </a:lnTo>
                      <a:lnTo>
                        <a:pt x="3001" y="2274"/>
                      </a:lnTo>
                      <a:lnTo>
                        <a:pt x="2983" y="2277"/>
                      </a:lnTo>
                      <a:lnTo>
                        <a:pt x="40" y="2277"/>
                      </a:lnTo>
                      <a:lnTo>
                        <a:pt x="25" y="2274"/>
                      </a:lnTo>
                      <a:lnTo>
                        <a:pt x="13" y="2265"/>
                      </a:lnTo>
                      <a:lnTo>
                        <a:pt x="4" y="2253"/>
                      </a:lnTo>
                      <a:lnTo>
                        <a:pt x="0" y="2236"/>
                      </a:lnTo>
                      <a:lnTo>
                        <a:pt x="0" y="42"/>
                      </a:lnTo>
                      <a:lnTo>
                        <a:pt x="4" y="26"/>
                      </a:lnTo>
                      <a:lnTo>
                        <a:pt x="13" y="12"/>
                      </a:lnTo>
                      <a:lnTo>
                        <a:pt x="25" y="3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80FE03"/>
                </a:solidFill>
                <a:ln w="0">
                  <a:solidFill>
                    <a:srgbClr val="80FE0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96" name="Freeform 490"/>
                <p:cNvSpPr>
                  <a:spLocks/>
                </p:cNvSpPr>
                <p:nvPr/>
              </p:nvSpPr>
              <p:spPr bwMode="auto">
                <a:xfrm>
                  <a:off x="5451" y="1927"/>
                  <a:ext cx="211" cy="213"/>
                </a:xfrm>
                <a:custGeom>
                  <a:avLst/>
                  <a:gdLst>
                    <a:gd name="T0" fmla="*/ 105 w 211"/>
                    <a:gd name="T1" fmla="*/ 0 h 213"/>
                    <a:gd name="T2" fmla="*/ 134 w 211"/>
                    <a:gd name="T3" fmla="*/ 3 h 213"/>
                    <a:gd name="T4" fmla="*/ 159 w 211"/>
                    <a:gd name="T5" fmla="*/ 14 h 213"/>
                    <a:gd name="T6" fmla="*/ 180 w 211"/>
                    <a:gd name="T7" fmla="*/ 31 h 213"/>
                    <a:gd name="T8" fmla="*/ 197 w 211"/>
                    <a:gd name="T9" fmla="*/ 52 h 213"/>
                    <a:gd name="T10" fmla="*/ 208 w 211"/>
                    <a:gd name="T11" fmla="*/ 79 h 213"/>
                    <a:gd name="T12" fmla="*/ 211 w 211"/>
                    <a:gd name="T13" fmla="*/ 106 h 213"/>
                    <a:gd name="T14" fmla="*/ 208 w 211"/>
                    <a:gd name="T15" fmla="*/ 134 h 213"/>
                    <a:gd name="T16" fmla="*/ 197 w 211"/>
                    <a:gd name="T17" fmla="*/ 159 h 213"/>
                    <a:gd name="T18" fmla="*/ 180 w 211"/>
                    <a:gd name="T19" fmla="*/ 182 h 213"/>
                    <a:gd name="T20" fmla="*/ 159 w 211"/>
                    <a:gd name="T21" fmla="*/ 197 h 213"/>
                    <a:gd name="T22" fmla="*/ 134 w 211"/>
                    <a:gd name="T23" fmla="*/ 208 h 213"/>
                    <a:gd name="T24" fmla="*/ 105 w 211"/>
                    <a:gd name="T25" fmla="*/ 213 h 213"/>
                    <a:gd name="T26" fmla="*/ 77 w 211"/>
                    <a:gd name="T27" fmla="*/ 208 h 213"/>
                    <a:gd name="T28" fmla="*/ 52 w 211"/>
                    <a:gd name="T29" fmla="*/ 197 h 213"/>
                    <a:gd name="T30" fmla="*/ 30 w 211"/>
                    <a:gd name="T31" fmla="*/ 182 h 213"/>
                    <a:gd name="T32" fmla="*/ 14 w 211"/>
                    <a:gd name="T33" fmla="*/ 159 h 213"/>
                    <a:gd name="T34" fmla="*/ 4 w 211"/>
                    <a:gd name="T35" fmla="*/ 134 h 213"/>
                    <a:gd name="T36" fmla="*/ 0 w 211"/>
                    <a:gd name="T37" fmla="*/ 106 h 213"/>
                    <a:gd name="T38" fmla="*/ 4 w 211"/>
                    <a:gd name="T39" fmla="*/ 79 h 213"/>
                    <a:gd name="T40" fmla="*/ 14 w 211"/>
                    <a:gd name="T41" fmla="*/ 52 h 213"/>
                    <a:gd name="T42" fmla="*/ 30 w 211"/>
                    <a:gd name="T43" fmla="*/ 31 h 213"/>
                    <a:gd name="T44" fmla="*/ 52 w 211"/>
                    <a:gd name="T45" fmla="*/ 14 h 213"/>
                    <a:gd name="T46" fmla="*/ 77 w 211"/>
                    <a:gd name="T47" fmla="*/ 3 h 213"/>
                    <a:gd name="T48" fmla="*/ 105 w 211"/>
                    <a:gd name="T49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11" h="213">
                      <a:moveTo>
                        <a:pt x="105" y="0"/>
                      </a:moveTo>
                      <a:lnTo>
                        <a:pt x="134" y="3"/>
                      </a:lnTo>
                      <a:lnTo>
                        <a:pt x="159" y="14"/>
                      </a:lnTo>
                      <a:lnTo>
                        <a:pt x="180" y="31"/>
                      </a:lnTo>
                      <a:lnTo>
                        <a:pt x="197" y="52"/>
                      </a:lnTo>
                      <a:lnTo>
                        <a:pt x="208" y="79"/>
                      </a:lnTo>
                      <a:lnTo>
                        <a:pt x="211" y="106"/>
                      </a:lnTo>
                      <a:lnTo>
                        <a:pt x="208" y="134"/>
                      </a:lnTo>
                      <a:lnTo>
                        <a:pt x="197" y="159"/>
                      </a:lnTo>
                      <a:lnTo>
                        <a:pt x="180" y="182"/>
                      </a:lnTo>
                      <a:lnTo>
                        <a:pt x="159" y="197"/>
                      </a:lnTo>
                      <a:lnTo>
                        <a:pt x="134" y="208"/>
                      </a:lnTo>
                      <a:lnTo>
                        <a:pt x="105" y="213"/>
                      </a:lnTo>
                      <a:lnTo>
                        <a:pt x="77" y="208"/>
                      </a:lnTo>
                      <a:lnTo>
                        <a:pt x="52" y="197"/>
                      </a:lnTo>
                      <a:lnTo>
                        <a:pt x="30" y="182"/>
                      </a:lnTo>
                      <a:lnTo>
                        <a:pt x="14" y="159"/>
                      </a:lnTo>
                      <a:lnTo>
                        <a:pt x="4" y="134"/>
                      </a:lnTo>
                      <a:lnTo>
                        <a:pt x="0" y="106"/>
                      </a:lnTo>
                      <a:lnTo>
                        <a:pt x="4" y="79"/>
                      </a:lnTo>
                      <a:lnTo>
                        <a:pt x="14" y="52"/>
                      </a:lnTo>
                      <a:lnTo>
                        <a:pt x="30" y="31"/>
                      </a:lnTo>
                      <a:lnTo>
                        <a:pt x="52" y="14"/>
                      </a:lnTo>
                      <a:lnTo>
                        <a:pt x="77" y="3"/>
                      </a:ln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002D42"/>
                </a:solidFill>
                <a:ln w="0">
                  <a:solidFill>
                    <a:srgbClr val="002D4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97" name="Freeform 491"/>
                <p:cNvSpPr>
                  <a:spLocks/>
                </p:cNvSpPr>
                <p:nvPr/>
              </p:nvSpPr>
              <p:spPr bwMode="auto">
                <a:xfrm>
                  <a:off x="2046" y="866"/>
                  <a:ext cx="3567" cy="2398"/>
                </a:xfrm>
                <a:custGeom>
                  <a:avLst/>
                  <a:gdLst>
                    <a:gd name="T0" fmla="*/ 101 w 3567"/>
                    <a:gd name="T1" fmla="*/ 0 h 2398"/>
                    <a:gd name="T2" fmla="*/ 331 w 3567"/>
                    <a:gd name="T3" fmla="*/ 155 h 2398"/>
                    <a:gd name="T4" fmla="*/ 331 w 3567"/>
                    <a:gd name="T5" fmla="*/ 2264 h 2398"/>
                    <a:gd name="T6" fmla="*/ 335 w 3567"/>
                    <a:gd name="T7" fmla="*/ 2281 h 2398"/>
                    <a:gd name="T8" fmla="*/ 344 w 3567"/>
                    <a:gd name="T9" fmla="*/ 2293 h 2398"/>
                    <a:gd name="T10" fmla="*/ 356 w 3567"/>
                    <a:gd name="T11" fmla="*/ 2302 h 2398"/>
                    <a:gd name="T12" fmla="*/ 371 w 3567"/>
                    <a:gd name="T13" fmla="*/ 2305 h 2398"/>
                    <a:gd name="T14" fmla="*/ 3314 w 3567"/>
                    <a:gd name="T15" fmla="*/ 2305 h 2398"/>
                    <a:gd name="T16" fmla="*/ 3332 w 3567"/>
                    <a:gd name="T17" fmla="*/ 2302 h 2398"/>
                    <a:gd name="T18" fmla="*/ 3344 w 3567"/>
                    <a:gd name="T19" fmla="*/ 2293 h 2398"/>
                    <a:gd name="T20" fmla="*/ 3353 w 3567"/>
                    <a:gd name="T21" fmla="*/ 2281 h 2398"/>
                    <a:gd name="T22" fmla="*/ 3356 w 3567"/>
                    <a:gd name="T23" fmla="*/ 2264 h 2398"/>
                    <a:gd name="T24" fmla="*/ 3356 w 3567"/>
                    <a:gd name="T25" fmla="*/ 2192 h 2398"/>
                    <a:gd name="T26" fmla="*/ 3567 w 3567"/>
                    <a:gd name="T27" fmla="*/ 2333 h 2398"/>
                    <a:gd name="T28" fmla="*/ 3529 w 3567"/>
                    <a:gd name="T29" fmla="*/ 2360 h 2398"/>
                    <a:gd name="T30" fmla="*/ 3485 w 3567"/>
                    <a:gd name="T31" fmla="*/ 2381 h 2398"/>
                    <a:gd name="T32" fmla="*/ 3440 w 3567"/>
                    <a:gd name="T33" fmla="*/ 2393 h 2398"/>
                    <a:gd name="T34" fmla="*/ 3389 w 3567"/>
                    <a:gd name="T35" fmla="*/ 2398 h 2398"/>
                    <a:gd name="T36" fmla="*/ 279 w 3567"/>
                    <a:gd name="T37" fmla="*/ 2398 h 2398"/>
                    <a:gd name="T38" fmla="*/ 228 w 3567"/>
                    <a:gd name="T39" fmla="*/ 2393 h 2398"/>
                    <a:gd name="T40" fmla="*/ 181 w 3567"/>
                    <a:gd name="T41" fmla="*/ 2381 h 2398"/>
                    <a:gd name="T42" fmla="*/ 138 w 3567"/>
                    <a:gd name="T43" fmla="*/ 2360 h 2398"/>
                    <a:gd name="T44" fmla="*/ 99 w 3567"/>
                    <a:gd name="T45" fmla="*/ 2332 h 2398"/>
                    <a:gd name="T46" fmla="*/ 64 w 3567"/>
                    <a:gd name="T47" fmla="*/ 2299 h 2398"/>
                    <a:gd name="T48" fmla="*/ 38 w 3567"/>
                    <a:gd name="T49" fmla="*/ 2260 h 2398"/>
                    <a:gd name="T50" fmla="*/ 17 w 3567"/>
                    <a:gd name="T51" fmla="*/ 2216 h 2398"/>
                    <a:gd name="T52" fmla="*/ 3 w 3567"/>
                    <a:gd name="T53" fmla="*/ 2169 h 2398"/>
                    <a:gd name="T54" fmla="*/ 0 w 3567"/>
                    <a:gd name="T55" fmla="*/ 2119 h 2398"/>
                    <a:gd name="T56" fmla="*/ 0 w 3567"/>
                    <a:gd name="T57" fmla="*/ 214 h 2398"/>
                    <a:gd name="T58" fmla="*/ 3 w 3567"/>
                    <a:gd name="T59" fmla="*/ 164 h 2398"/>
                    <a:gd name="T60" fmla="*/ 17 w 3567"/>
                    <a:gd name="T61" fmla="*/ 117 h 2398"/>
                    <a:gd name="T62" fmla="*/ 38 w 3567"/>
                    <a:gd name="T63" fmla="*/ 73 h 2398"/>
                    <a:gd name="T64" fmla="*/ 66 w 3567"/>
                    <a:gd name="T65" fmla="*/ 33 h 2398"/>
                    <a:gd name="T66" fmla="*/ 101 w 3567"/>
                    <a:gd name="T67" fmla="*/ 0 h 2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567" h="2398">
                      <a:moveTo>
                        <a:pt x="101" y="0"/>
                      </a:moveTo>
                      <a:lnTo>
                        <a:pt x="331" y="155"/>
                      </a:lnTo>
                      <a:lnTo>
                        <a:pt x="331" y="2264"/>
                      </a:lnTo>
                      <a:lnTo>
                        <a:pt x="335" y="2281"/>
                      </a:lnTo>
                      <a:lnTo>
                        <a:pt x="344" y="2293"/>
                      </a:lnTo>
                      <a:lnTo>
                        <a:pt x="356" y="2302"/>
                      </a:lnTo>
                      <a:lnTo>
                        <a:pt x="371" y="2305"/>
                      </a:lnTo>
                      <a:lnTo>
                        <a:pt x="3314" y="2305"/>
                      </a:lnTo>
                      <a:lnTo>
                        <a:pt x="3332" y="2302"/>
                      </a:lnTo>
                      <a:lnTo>
                        <a:pt x="3344" y="2293"/>
                      </a:lnTo>
                      <a:lnTo>
                        <a:pt x="3353" y="2281"/>
                      </a:lnTo>
                      <a:lnTo>
                        <a:pt x="3356" y="2264"/>
                      </a:lnTo>
                      <a:lnTo>
                        <a:pt x="3356" y="2192"/>
                      </a:lnTo>
                      <a:lnTo>
                        <a:pt x="3567" y="2333"/>
                      </a:lnTo>
                      <a:lnTo>
                        <a:pt x="3529" y="2360"/>
                      </a:lnTo>
                      <a:lnTo>
                        <a:pt x="3485" y="2381"/>
                      </a:lnTo>
                      <a:lnTo>
                        <a:pt x="3440" y="2393"/>
                      </a:lnTo>
                      <a:lnTo>
                        <a:pt x="3389" y="2398"/>
                      </a:lnTo>
                      <a:lnTo>
                        <a:pt x="279" y="2398"/>
                      </a:lnTo>
                      <a:lnTo>
                        <a:pt x="228" y="2393"/>
                      </a:lnTo>
                      <a:lnTo>
                        <a:pt x="181" y="2381"/>
                      </a:lnTo>
                      <a:lnTo>
                        <a:pt x="138" y="2360"/>
                      </a:lnTo>
                      <a:lnTo>
                        <a:pt x="99" y="2332"/>
                      </a:lnTo>
                      <a:lnTo>
                        <a:pt x="64" y="2299"/>
                      </a:lnTo>
                      <a:lnTo>
                        <a:pt x="38" y="2260"/>
                      </a:lnTo>
                      <a:lnTo>
                        <a:pt x="17" y="2216"/>
                      </a:lnTo>
                      <a:lnTo>
                        <a:pt x="3" y="2169"/>
                      </a:lnTo>
                      <a:lnTo>
                        <a:pt x="0" y="2119"/>
                      </a:lnTo>
                      <a:lnTo>
                        <a:pt x="0" y="214"/>
                      </a:lnTo>
                      <a:lnTo>
                        <a:pt x="3" y="164"/>
                      </a:lnTo>
                      <a:lnTo>
                        <a:pt x="17" y="117"/>
                      </a:lnTo>
                      <a:lnTo>
                        <a:pt x="38" y="73"/>
                      </a:lnTo>
                      <a:lnTo>
                        <a:pt x="66" y="33"/>
                      </a:lnTo>
                      <a:lnTo>
                        <a:pt x="101" y="0"/>
                      </a:lnTo>
                      <a:close/>
                    </a:path>
                  </a:pathLst>
                </a:custGeom>
                <a:solidFill>
                  <a:srgbClr val="ECEFFB"/>
                </a:solidFill>
                <a:ln w="0">
                  <a:solidFill>
                    <a:srgbClr val="ECEFF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98" name="Freeform 492"/>
                <p:cNvSpPr>
                  <a:spLocks/>
                </p:cNvSpPr>
                <p:nvPr/>
              </p:nvSpPr>
              <p:spPr bwMode="auto">
                <a:xfrm>
                  <a:off x="2096" y="3168"/>
                  <a:ext cx="44" cy="44"/>
                </a:xfrm>
                <a:custGeom>
                  <a:avLst/>
                  <a:gdLst>
                    <a:gd name="T0" fmla="*/ 0 w 44"/>
                    <a:gd name="T1" fmla="*/ 0 h 44"/>
                    <a:gd name="T2" fmla="*/ 44 w 44"/>
                    <a:gd name="T3" fmla="*/ 44 h 44"/>
                    <a:gd name="T4" fmla="*/ 40 w 44"/>
                    <a:gd name="T5" fmla="*/ 40 h 44"/>
                    <a:gd name="T6" fmla="*/ 4 w 44"/>
                    <a:gd name="T7" fmla="*/ 5 h 44"/>
                    <a:gd name="T8" fmla="*/ 0 w 44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4">
                      <a:moveTo>
                        <a:pt x="0" y="0"/>
                      </a:moveTo>
                      <a:lnTo>
                        <a:pt x="44" y="44"/>
                      </a:lnTo>
                      <a:lnTo>
                        <a:pt x="40" y="40"/>
                      </a:lnTo>
                      <a:lnTo>
                        <a:pt x="4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E"/>
                </a:solidFill>
                <a:ln w="0">
                  <a:solidFill>
                    <a:srgbClr val="00000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99" name="Freeform 493"/>
                <p:cNvSpPr>
                  <a:spLocks/>
                </p:cNvSpPr>
                <p:nvPr/>
              </p:nvSpPr>
              <p:spPr bwMode="auto">
                <a:xfrm>
                  <a:off x="2060" y="3109"/>
                  <a:ext cx="139" cy="139"/>
                </a:xfrm>
                <a:custGeom>
                  <a:avLst/>
                  <a:gdLst>
                    <a:gd name="T0" fmla="*/ 0 w 139"/>
                    <a:gd name="T1" fmla="*/ 0 h 139"/>
                    <a:gd name="T2" fmla="*/ 38 w 139"/>
                    <a:gd name="T3" fmla="*/ 36 h 139"/>
                    <a:gd name="T4" fmla="*/ 50 w 139"/>
                    <a:gd name="T5" fmla="*/ 56 h 139"/>
                    <a:gd name="T6" fmla="*/ 85 w 139"/>
                    <a:gd name="T7" fmla="*/ 89 h 139"/>
                    <a:gd name="T8" fmla="*/ 104 w 139"/>
                    <a:gd name="T9" fmla="*/ 103 h 139"/>
                    <a:gd name="T10" fmla="*/ 139 w 139"/>
                    <a:gd name="T11" fmla="*/ 139 h 139"/>
                    <a:gd name="T12" fmla="*/ 117 w 139"/>
                    <a:gd name="T13" fmla="*/ 127 h 139"/>
                    <a:gd name="T14" fmla="*/ 80 w 139"/>
                    <a:gd name="T15" fmla="*/ 103 h 139"/>
                    <a:gd name="T16" fmla="*/ 36 w 139"/>
                    <a:gd name="T17" fmla="*/ 59 h 139"/>
                    <a:gd name="T18" fmla="*/ 12 w 139"/>
                    <a:gd name="T19" fmla="*/ 22 h 139"/>
                    <a:gd name="T20" fmla="*/ 0 w 139"/>
                    <a:gd name="T21" fmla="*/ 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9" h="139">
                      <a:moveTo>
                        <a:pt x="0" y="0"/>
                      </a:moveTo>
                      <a:lnTo>
                        <a:pt x="38" y="36"/>
                      </a:lnTo>
                      <a:lnTo>
                        <a:pt x="50" y="56"/>
                      </a:lnTo>
                      <a:lnTo>
                        <a:pt x="85" y="89"/>
                      </a:lnTo>
                      <a:lnTo>
                        <a:pt x="104" y="103"/>
                      </a:lnTo>
                      <a:lnTo>
                        <a:pt x="139" y="139"/>
                      </a:lnTo>
                      <a:lnTo>
                        <a:pt x="117" y="127"/>
                      </a:lnTo>
                      <a:lnTo>
                        <a:pt x="80" y="103"/>
                      </a:lnTo>
                      <a:lnTo>
                        <a:pt x="36" y="59"/>
                      </a:lnTo>
                      <a:lnTo>
                        <a:pt x="12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10F"/>
                </a:solidFill>
                <a:ln w="0">
                  <a:solidFill>
                    <a:srgbClr val="00010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00" name="Freeform 494"/>
                <p:cNvSpPr>
                  <a:spLocks noEditPoints="1"/>
                </p:cNvSpPr>
                <p:nvPr/>
              </p:nvSpPr>
              <p:spPr bwMode="auto">
                <a:xfrm>
                  <a:off x="2046" y="3070"/>
                  <a:ext cx="192" cy="192"/>
                </a:xfrm>
                <a:custGeom>
                  <a:avLst/>
                  <a:gdLst>
                    <a:gd name="T0" fmla="*/ 118 w 192"/>
                    <a:gd name="T1" fmla="*/ 142 h 192"/>
                    <a:gd name="T2" fmla="*/ 138 w 192"/>
                    <a:gd name="T3" fmla="*/ 156 h 192"/>
                    <a:gd name="T4" fmla="*/ 171 w 192"/>
                    <a:gd name="T5" fmla="*/ 171 h 192"/>
                    <a:gd name="T6" fmla="*/ 192 w 192"/>
                    <a:gd name="T7" fmla="*/ 192 h 192"/>
                    <a:gd name="T8" fmla="*/ 176 w 192"/>
                    <a:gd name="T9" fmla="*/ 189 h 192"/>
                    <a:gd name="T10" fmla="*/ 153 w 192"/>
                    <a:gd name="T11" fmla="*/ 178 h 192"/>
                    <a:gd name="T12" fmla="*/ 118 w 192"/>
                    <a:gd name="T13" fmla="*/ 142 h 192"/>
                    <a:gd name="T14" fmla="*/ 0 w 192"/>
                    <a:gd name="T15" fmla="*/ 0 h 192"/>
                    <a:gd name="T16" fmla="*/ 22 w 192"/>
                    <a:gd name="T17" fmla="*/ 23 h 192"/>
                    <a:gd name="T18" fmla="*/ 38 w 192"/>
                    <a:gd name="T19" fmla="*/ 56 h 192"/>
                    <a:gd name="T20" fmla="*/ 52 w 192"/>
                    <a:gd name="T21" fmla="*/ 75 h 192"/>
                    <a:gd name="T22" fmla="*/ 14 w 192"/>
                    <a:gd name="T23" fmla="*/ 39 h 192"/>
                    <a:gd name="T24" fmla="*/ 3 w 192"/>
                    <a:gd name="T25" fmla="*/ 16 h 192"/>
                    <a:gd name="T26" fmla="*/ 0 w 192"/>
                    <a:gd name="T27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2" h="192">
                      <a:moveTo>
                        <a:pt x="118" y="142"/>
                      </a:moveTo>
                      <a:lnTo>
                        <a:pt x="138" y="156"/>
                      </a:lnTo>
                      <a:lnTo>
                        <a:pt x="171" y="171"/>
                      </a:lnTo>
                      <a:lnTo>
                        <a:pt x="192" y="192"/>
                      </a:lnTo>
                      <a:lnTo>
                        <a:pt x="176" y="189"/>
                      </a:lnTo>
                      <a:lnTo>
                        <a:pt x="153" y="178"/>
                      </a:lnTo>
                      <a:lnTo>
                        <a:pt x="118" y="142"/>
                      </a:lnTo>
                      <a:close/>
                      <a:moveTo>
                        <a:pt x="0" y="0"/>
                      </a:moveTo>
                      <a:lnTo>
                        <a:pt x="22" y="23"/>
                      </a:lnTo>
                      <a:lnTo>
                        <a:pt x="38" y="56"/>
                      </a:lnTo>
                      <a:lnTo>
                        <a:pt x="52" y="75"/>
                      </a:lnTo>
                      <a:lnTo>
                        <a:pt x="14" y="39"/>
                      </a:lnTo>
                      <a:lnTo>
                        <a:pt x="3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210"/>
                </a:solidFill>
                <a:ln w="0">
                  <a:solidFill>
                    <a:srgbClr val="00021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01" name="Freeform 495"/>
                <p:cNvSpPr>
                  <a:spLocks noEditPoints="1"/>
                </p:cNvSpPr>
                <p:nvPr/>
              </p:nvSpPr>
              <p:spPr bwMode="auto">
                <a:xfrm>
                  <a:off x="2037" y="3039"/>
                  <a:ext cx="232" cy="232"/>
                </a:xfrm>
                <a:custGeom>
                  <a:avLst/>
                  <a:gdLst>
                    <a:gd name="T0" fmla="*/ 180 w 232"/>
                    <a:gd name="T1" fmla="*/ 202 h 232"/>
                    <a:gd name="T2" fmla="*/ 190 w 232"/>
                    <a:gd name="T3" fmla="*/ 208 h 232"/>
                    <a:gd name="T4" fmla="*/ 215 w 232"/>
                    <a:gd name="T5" fmla="*/ 215 h 232"/>
                    <a:gd name="T6" fmla="*/ 232 w 232"/>
                    <a:gd name="T7" fmla="*/ 232 h 232"/>
                    <a:gd name="T8" fmla="*/ 201 w 232"/>
                    <a:gd name="T9" fmla="*/ 223 h 232"/>
                    <a:gd name="T10" fmla="*/ 180 w 232"/>
                    <a:gd name="T11" fmla="*/ 202 h 232"/>
                    <a:gd name="T12" fmla="*/ 0 w 232"/>
                    <a:gd name="T13" fmla="*/ 0 h 232"/>
                    <a:gd name="T14" fmla="*/ 19 w 232"/>
                    <a:gd name="T15" fmla="*/ 19 h 232"/>
                    <a:gd name="T16" fmla="*/ 26 w 232"/>
                    <a:gd name="T17" fmla="*/ 43 h 232"/>
                    <a:gd name="T18" fmla="*/ 31 w 232"/>
                    <a:gd name="T19" fmla="*/ 54 h 232"/>
                    <a:gd name="T20" fmla="*/ 9 w 232"/>
                    <a:gd name="T21" fmla="*/ 31 h 232"/>
                    <a:gd name="T22" fmla="*/ 0 w 232"/>
                    <a:gd name="T23" fmla="*/ 0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2" h="232">
                      <a:moveTo>
                        <a:pt x="180" y="202"/>
                      </a:moveTo>
                      <a:lnTo>
                        <a:pt x="190" y="208"/>
                      </a:lnTo>
                      <a:lnTo>
                        <a:pt x="215" y="215"/>
                      </a:lnTo>
                      <a:lnTo>
                        <a:pt x="232" y="232"/>
                      </a:lnTo>
                      <a:lnTo>
                        <a:pt x="201" y="223"/>
                      </a:lnTo>
                      <a:lnTo>
                        <a:pt x="180" y="202"/>
                      </a:lnTo>
                      <a:close/>
                      <a:moveTo>
                        <a:pt x="0" y="0"/>
                      </a:moveTo>
                      <a:lnTo>
                        <a:pt x="19" y="19"/>
                      </a:lnTo>
                      <a:lnTo>
                        <a:pt x="26" y="43"/>
                      </a:lnTo>
                      <a:lnTo>
                        <a:pt x="31" y="54"/>
                      </a:lnTo>
                      <a:lnTo>
                        <a:pt x="9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512"/>
                </a:solidFill>
                <a:ln w="0">
                  <a:solidFill>
                    <a:srgbClr val="00051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02" name="Freeform 496"/>
                <p:cNvSpPr>
                  <a:spLocks noEditPoints="1"/>
                </p:cNvSpPr>
                <p:nvPr/>
              </p:nvSpPr>
              <p:spPr bwMode="auto">
                <a:xfrm>
                  <a:off x="2033" y="3013"/>
                  <a:ext cx="262" cy="261"/>
                </a:xfrm>
                <a:custGeom>
                  <a:avLst/>
                  <a:gdLst>
                    <a:gd name="T0" fmla="*/ 219 w 262"/>
                    <a:gd name="T1" fmla="*/ 241 h 261"/>
                    <a:gd name="T2" fmla="*/ 241 w 262"/>
                    <a:gd name="T3" fmla="*/ 246 h 261"/>
                    <a:gd name="T4" fmla="*/ 248 w 262"/>
                    <a:gd name="T5" fmla="*/ 248 h 261"/>
                    <a:gd name="T6" fmla="*/ 262 w 262"/>
                    <a:gd name="T7" fmla="*/ 261 h 261"/>
                    <a:gd name="T8" fmla="*/ 238 w 262"/>
                    <a:gd name="T9" fmla="*/ 260 h 261"/>
                    <a:gd name="T10" fmla="*/ 236 w 262"/>
                    <a:gd name="T11" fmla="*/ 258 h 261"/>
                    <a:gd name="T12" fmla="*/ 219 w 262"/>
                    <a:gd name="T13" fmla="*/ 241 h 261"/>
                    <a:gd name="T14" fmla="*/ 0 w 262"/>
                    <a:gd name="T15" fmla="*/ 0 h 261"/>
                    <a:gd name="T16" fmla="*/ 16 w 262"/>
                    <a:gd name="T17" fmla="*/ 15 h 261"/>
                    <a:gd name="T18" fmla="*/ 16 w 262"/>
                    <a:gd name="T19" fmla="*/ 22 h 261"/>
                    <a:gd name="T20" fmla="*/ 23 w 262"/>
                    <a:gd name="T21" fmla="*/ 45 h 261"/>
                    <a:gd name="T22" fmla="*/ 4 w 262"/>
                    <a:gd name="T23" fmla="*/ 26 h 261"/>
                    <a:gd name="T24" fmla="*/ 4 w 262"/>
                    <a:gd name="T25" fmla="*/ 24 h 261"/>
                    <a:gd name="T26" fmla="*/ 0 w 262"/>
                    <a:gd name="T27" fmla="*/ 0 h 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62" h="261">
                      <a:moveTo>
                        <a:pt x="219" y="241"/>
                      </a:moveTo>
                      <a:lnTo>
                        <a:pt x="241" y="246"/>
                      </a:lnTo>
                      <a:lnTo>
                        <a:pt x="248" y="248"/>
                      </a:lnTo>
                      <a:lnTo>
                        <a:pt x="262" y="261"/>
                      </a:lnTo>
                      <a:lnTo>
                        <a:pt x="238" y="260"/>
                      </a:lnTo>
                      <a:lnTo>
                        <a:pt x="236" y="258"/>
                      </a:lnTo>
                      <a:lnTo>
                        <a:pt x="219" y="241"/>
                      </a:lnTo>
                      <a:close/>
                      <a:moveTo>
                        <a:pt x="0" y="0"/>
                      </a:moveTo>
                      <a:lnTo>
                        <a:pt x="16" y="15"/>
                      </a:lnTo>
                      <a:lnTo>
                        <a:pt x="16" y="22"/>
                      </a:lnTo>
                      <a:lnTo>
                        <a:pt x="23" y="45"/>
                      </a:lnTo>
                      <a:lnTo>
                        <a:pt x="4" y="26"/>
                      </a:lnTo>
                      <a:lnTo>
                        <a:pt x="4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613"/>
                </a:solidFill>
                <a:ln w="0">
                  <a:solidFill>
                    <a:srgbClr val="00061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03" name="Freeform 497"/>
                <p:cNvSpPr>
                  <a:spLocks noEditPoints="1"/>
                </p:cNvSpPr>
                <p:nvPr/>
              </p:nvSpPr>
              <p:spPr bwMode="auto">
                <a:xfrm>
                  <a:off x="2032" y="2988"/>
                  <a:ext cx="288" cy="288"/>
                </a:xfrm>
                <a:custGeom>
                  <a:avLst/>
                  <a:gdLst>
                    <a:gd name="T0" fmla="*/ 249 w 288"/>
                    <a:gd name="T1" fmla="*/ 273 h 288"/>
                    <a:gd name="T2" fmla="*/ 274 w 288"/>
                    <a:gd name="T3" fmla="*/ 274 h 288"/>
                    <a:gd name="T4" fmla="*/ 288 w 288"/>
                    <a:gd name="T5" fmla="*/ 288 h 288"/>
                    <a:gd name="T6" fmla="*/ 263 w 288"/>
                    <a:gd name="T7" fmla="*/ 286 h 288"/>
                    <a:gd name="T8" fmla="*/ 249 w 288"/>
                    <a:gd name="T9" fmla="*/ 273 h 288"/>
                    <a:gd name="T10" fmla="*/ 0 w 288"/>
                    <a:gd name="T11" fmla="*/ 0 h 288"/>
                    <a:gd name="T12" fmla="*/ 15 w 288"/>
                    <a:gd name="T13" fmla="*/ 14 h 288"/>
                    <a:gd name="T14" fmla="*/ 17 w 288"/>
                    <a:gd name="T15" fmla="*/ 40 h 288"/>
                    <a:gd name="T16" fmla="*/ 1 w 288"/>
                    <a:gd name="T17" fmla="*/ 25 h 288"/>
                    <a:gd name="T18" fmla="*/ 0 w 288"/>
                    <a:gd name="T19" fmla="*/ 0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8" h="288">
                      <a:moveTo>
                        <a:pt x="249" y="273"/>
                      </a:moveTo>
                      <a:lnTo>
                        <a:pt x="274" y="274"/>
                      </a:lnTo>
                      <a:lnTo>
                        <a:pt x="288" y="288"/>
                      </a:lnTo>
                      <a:lnTo>
                        <a:pt x="263" y="286"/>
                      </a:lnTo>
                      <a:lnTo>
                        <a:pt x="249" y="273"/>
                      </a:lnTo>
                      <a:close/>
                      <a:moveTo>
                        <a:pt x="0" y="0"/>
                      </a:moveTo>
                      <a:lnTo>
                        <a:pt x="15" y="14"/>
                      </a:lnTo>
                      <a:lnTo>
                        <a:pt x="17" y="40"/>
                      </a:lnTo>
                      <a:lnTo>
                        <a:pt x="1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916"/>
                </a:solidFill>
                <a:ln w="0">
                  <a:solidFill>
                    <a:srgbClr val="00091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04" name="Freeform 498"/>
                <p:cNvSpPr>
                  <a:spLocks noEditPoints="1"/>
                </p:cNvSpPr>
                <p:nvPr/>
              </p:nvSpPr>
              <p:spPr bwMode="auto">
                <a:xfrm>
                  <a:off x="2032" y="2964"/>
                  <a:ext cx="312" cy="312"/>
                </a:xfrm>
                <a:custGeom>
                  <a:avLst/>
                  <a:gdLst>
                    <a:gd name="T0" fmla="*/ 274 w 312"/>
                    <a:gd name="T1" fmla="*/ 298 h 312"/>
                    <a:gd name="T2" fmla="*/ 293 w 312"/>
                    <a:gd name="T3" fmla="*/ 300 h 312"/>
                    <a:gd name="T4" fmla="*/ 298 w 312"/>
                    <a:gd name="T5" fmla="*/ 300 h 312"/>
                    <a:gd name="T6" fmla="*/ 312 w 312"/>
                    <a:gd name="T7" fmla="*/ 312 h 312"/>
                    <a:gd name="T8" fmla="*/ 293 w 312"/>
                    <a:gd name="T9" fmla="*/ 312 h 312"/>
                    <a:gd name="T10" fmla="*/ 288 w 312"/>
                    <a:gd name="T11" fmla="*/ 312 h 312"/>
                    <a:gd name="T12" fmla="*/ 274 w 312"/>
                    <a:gd name="T13" fmla="*/ 298 h 312"/>
                    <a:gd name="T14" fmla="*/ 0 w 312"/>
                    <a:gd name="T15" fmla="*/ 0 h 312"/>
                    <a:gd name="T16" fmla="*/ 14 w 312"/>
                    <a:gd name="T17" fmla="*/ 14 h 312"/>
                    <a:gd name="T18" fmla="*/ 14 w 312"/>
                    <a:gd name="T19" fmla="*/ 21 h 312"/>
                    <a:gd name="T20" fmla="*/ 15 w 312"/>
                    <a:gd name="T21" fmla="*/ 38 h 312"/>
                    <a:gd name="T22" fmla="*/ 0 w 312"/>
                    <a:gd name="T23" fmla="*/ 24 h 312"/>
                    <a:gd name="T24" fmla="*/ 0 w 312"/>
                    <a:gd name="T25" fmla="*/ 21 h 312"/>
                    <a:gd name="T26" fmla="*/ 0 w 312"/>
                    <a:gd name="T27" fmla="*/ 0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12" h="312">
                      <a:moveTo>
                        <a:pt x="274" y="298"/>
                      </a:moveTo>
                      <a:lnTo>
                        <a:pt x="293" y="300"/>
                      </a:lnTo>
                      <a:lnTo>
                        <a:pt x="298" y="300"/>
                      </a:lnTo>
                      <a:lnTo>
                        <a:pt x="312" y="312"/>
                      </a:lnTo>
                      <a:lnTo>
                        <a:pt x="293" y="312"/>
                      </a:lnTo>
                      <a:lnTo>
                        <a:pt x="288" y="312"/>
                      </a:lnTo>
                      <a:lnTo>
                        <a:pt x="274" y="29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21"/>
                      </a:lnTo>
                      <a:lnTo>
                        <a:pt x="15" y="38"/>
                      </a:lnTo>
                      <a:lnTo>
                        <a:pt x="0" y="24"/>
                      </a:lnTo>
                      <a:lnTo>
                        <a:pt x="0" y="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A17"/>
                </a:solidFill>
                <a:ln w="0">
                  <a:solidFill>
                    <a:srgbClr val="000A1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05" name="Freeform 499"/>
                <p:cNvSpPr>
                  <a:spLocks noEditPoints="1"/>
                </p:cNvSpPr>
                <p:nvPr/>
              </p:nvSpPr>
              <p:spPr bwMode="auto">
                <a:xfrm>
                  <a:off x="2032" y="2941"/>
                  <a:ext cx="335" cy="335"/>
                </a:xfrm>
                <a:custGeom>
                  <a:avLst/>
                  <a:gdLst>
                    <a:gd name="T0" fmla="*/ 298 w 335"/>
                    <a:gd name="T1" fmla="*/ 323 h 335"/>
                    <a:gd name="T2" fmla="*/ 321 w 335"/>
                    <a:gd name="T3" fmla="*/ 323 h 335"/>
                    <a:gd name="T4" fmla="*/ 335 w 335"/>
                    <a:gd name="T5" fmla="*/ 335 h 335"/>
                    <a:gd name="T6" fmla="*/ 312 w 335"/>
                    <a:gd name="T7" fmla="*/ 335 h 335"/>
                    <a:gd name="T8" fmla="*/ 298 w 335"/>
                    <a:gd name="T9" fmla="*/ 323 h 335"/>
                    <a:gd name="T10" fmla="*/ 0 w 335"/>
                    <a:gd name="T11" fmla="*/ 0 h 335"/>
                    <a:gd name="T12" fmla="*/ 14 w 335"/>
                    <a:gd name="T13" fmla="*/ 14 h 335"/>
                    <a:gd name="T14" fmla="*/ 14 w 335"/>
                    <a:gd name="T15" fmla="*/ 37 h 335"/>
                    <a:gd name="T16" fmla="*/ 0 w 335"/>
                    <a:gd name="T17" fmla="*/ 23 h 335"/>
                    <a:gd name="T18" fmla="*/ 0 w 335"/>
                    <a:gd name="T19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5" h="335">
                      <a:moveTo>
                        <a:pt x="298" y="323"/>
                      </a:moveTo>
                      <a:lnTo>
                        <a:pt x="321" y="323"/>
                      </a:lnTo>
                      <a:lnTo>
                        <a:pt x="335" y="335"/>
                      </a:lnTo>
                      <a:lnTo>
                        <a:pt x="312" y="335"/>
                      </a:lnTo>
                      <a:lnTo>
                        <a:pt x="298" y="32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C19"/>
                </a:solidFill>
                <a:ln w="0">
                  <a:solidFill>
                    <a:srgbClr val="000C1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06" name="Freeform 500"/>
                <p:cNvSpPr>
                  <a:spLocks noEditPoints="1"/>
                </p:cNvSpPr>
                <p:nvPr/>
              </p:nvSpPr>
              <p:spPr bwMode="auto">
                <a:xfrm>
                  <a:off x="2032" y="2918"/>
                  <a:ext cx="358" cy="358"/>
                </a:xfrm>
                <a:custGeom>
                  <a:avLst/>
                  <a:gdLst>
                    <a:gd name="T0" fmla="*/ 321 w 358"/>
                    <a:gd name="T1" fmla="*/ 346 h 358"/>
                    <a:gd name="T2" fmla="*/ 345 w 358"/>
                    <a:gd name="T3" fmla="*/ 346 h 358"/>
                    <a:gd name="T4" fmla="*/ 358 w 358"/>
                    <a:gd name="T5" fmla="*/ 358 h 358"/>
                    <a:gd name="T6" fmla="*/ 335 w 358"/>
                    <a:gd name="T7" fmla="*/ 358 h 358"/>
                    <a:gd name="T8" fmla="*/ 321 w 358"/>
                    <a:gd name="T9" fmla="*/ 346 h 358"/>
                    <a:gd name="T10" fmla="*/ 0 w 358"/>
                    <a:gd name="T11" fmla="*/ 0 h 358"/>
                    <a:gd name="T12" fmla="*/ 14 w 358"/>
                    <a:gd name="T13" fmla="*/ 14 h 358"/>
                    <a:gd name="T14" fmla="*/ 14 w 358"/>
                    <a:gd name="T15" fmla="*/ 37 h 358"/>
                    <a:gd name="T16" fmla="*/ 0 w 358"/>
                    <a:gd name="T17" fmla="*/ 23 h 358"/>
                    <a:gd name="T18" fmla="*/ 0 w 358"/>
                    <a:gd name="T19" fmla="*/ 0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8" h="358">
                      <a:moveTo>
                        <a:pt x="321" y="346"/>
                      </a:moveTo>
                      <a:lnTo>
                        <a:pt x="345" y="346"/>
                      </a:lnTo>
                      <a:lnTo>
                        <a:pt x="358" y="358"/>
                      </a:lnTo>
                      <a:lnTo>
                        <a:pt x="335" y="358"/>
                      </a:lnTo>
                      <a:lnTo>
                        <a:pt x="321" y="34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D1A"/>
                </a:solidFill>
                <a:ln w="0">
                  <a:solidFill>
                    <a:srgbClr val="000D1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07" name="Freeform 501"/>
                <p:cNvSpPr>
                  <a:spLocks noEditPoints="1"/>
                </p:cNvSpPr>
                <p:nvPr/>
              </p:nvSpPr>
              <p:spPr bwMode="auto">
                <a:xfrm>
                  <a:off x="2032" y="2896"/>
                  <a:ext cx="380" cy="380"/>
                </a:xfrm>
                <a:custGeom>
                  <a:avLst/>
                  <a:gdLst>
                    <a:gd name="T0" fmla="*/ 345 w 380"/>
                    <a:gd name="T1" fmla="*/ 368 h 380"/>
                    <a:gd name="T2" fmla="*/ 368 w 380"/>
                    <a:gd name="T3" fmla="*/ 368 h 380"/>
                    <a:gd name="T4" fmla="*/ 380 w 380"/>
                    <a:gd name="T5" fmla="*/ 380 h 380"/>
                    <a:gd name="T6" fmla="*/ 358 w 380"/>
                    <a:gd name="T7" fmla="*/ 380 h 380"/>
                    <a:gd name="T8" fmla="*/ 345 w 380"/>
                    <a:gd name="T9" fmla="*/ 368 h 380"/>
                    <a:gd name="T10" fmla="*/ 0 w 380"/>
                    <a:gd name="T11" fmla="*/ 0 h 380"/>
                    <a:gd name="T12" fmla="*/ 14 w 380"/>
                    <a:gd name="T13" fmla="*/ 14 h 380"/>
                    <a:gd name="T14" fmla="*/ 14 w 380"/>
                    <a:gd name="T15" fmla="*/ 36 h 380"/>
                    <a:gd name="T16" fmla="*/ 0 w 380"/>
                    <a:gd name="T17" fmla="*/ 22 h 380"/>
                    <a:gd name="T18" fmla="*/ 0 w 380"/>
                    <a:gd name="T19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0" h="380">
                      <a:moveTo>
                        <a:pt x="345" y="368"/>
                      </a:moveTo>
                      <a:lnTo>
                        <a:pt x="368" y="368"/>
                      </a:lnTo>
                      <a:lnTo>
                        <a:pt x="380" y="380"/>
                      </a:lnTo>
                      <a:lnTo>
                        <a:pt x="358" y="380"/>
                      </a:lnTo>
                      <a:lnTo>
                        <a:pt x="345" y="36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3101D"/>
                </a:solidFill>
                <a:ln w="0">
                  <a:solidFill>
                    <a:srgbClr val="03101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08" name="Freeform 502"/>
                <p:cNvSpPr>
                  <a:spLocks noEditPoints="1"/>
                </p:cNvSpPr>
                <p:nvPr/>
              </p:nvSpPr>
              <p:spPr bwMode="auto">
                <a:xfrm>
                  <a:off x="2032" y="2873"/>
                  <a:ext cx="403" cy="403"/>
                </a:xfrm>
                <a:custGeom>
                  <a:avLst/>
                  <a:gdLst>
                    <a:gd name="T0" fmla="*/ 368 w 403"/>
                    <a:gd name="T1" fmla="*/ 391 h 403"/>
                    <a:gd name="T2" fmla="*/ 391 w 403"/>
                    <a:gd name="T3" fmla="*/ 391 h 403"/>
                    <a:gd name="T4" fmla="*/ 403 w 403"/>
                    <a:gd name="T5" fmla="*/ 403 h 403"/>
                    <a:gd name="T6" fmla="*/ 380 w 403"/>
                    <a:gd name="T7" fmla="*/ 403 h 403"/>
                    <a:gd name="T8" fmla="*/ 368 w 403"/>
                    <a:gd name="T9" fmla="*/ 391 h 403"/>
                    <a:gd name="T10" fmla="*/ 0 w 403"/>
                    <a:gd name="T11" fmla="*/ 0 h 403"/>
                    <a:gd name="T12" fmla="*/ 14 w 403"/>
                    <a:gd name="T13" fmla="*/ 14 h 403"/>
                    <a:gd name="T14" fmla="*/ 14 w 403"/>
                    <a:gd name="T15" fmla="*/ 37 h 403"/>
                    <a:gd name="T16" fmla="*/ 0 w 403"/>
                    <a:gd name="T17" fmla="*/ 23 h 403"/>
                    <a:gd name="T18" fmla="*/ 0 w 403"/>
                    <a:gd name="T19" fmla="*/ 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03" h="403">
                      <a:moveTo>
                        <a:pt x="368" y="391"/>
                      </a:moveTo>
                      <a:lnTo>
                        <a:pt x="391" y="391"/>
                      </a:lnTo>
                      <a:lnTo>
                        <a:pt x="403" y="403"/>
                      </a:lnTo>
                      <a:lnTo>
                        <a:pt x="380" y="403"/>
                      </a:lnTo>
                      <a:lnTo>
                        <a:pt x="368" y="39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4111E"/>
                </a:solidFill>
                <a:ln w="0">
                  <a:solidFill>
                    <a:srgbClr val="04111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09" name="Freeform 503"/>
                <p:cNvSpPr>
                  <a:spLocks noEditPoints="1"/>
                </p:cNvSpPr>
                <p:nvPr/>
              </p:nvSpPr>
              <p:spPr bwMode="auto">
                <a:xfrm>
                  <a:off x="2032" y="2850"/>
                  <a:ext cx="427" cy="426"/>
                </a:xfrm>
                <a:custGeom>
                  <a:avLst/>
                  <a:gdLst>
                    <a:gd name="T0" fmla="*/ 391 w 427"/>
                    <a:gd name="T1" fmla="*/ 414 h 426"/>
                    <a:gd name="T2" fmla="*/ 413 w 427"/>
                    <a:gd name="T3" fmla="*/ 414 h 426"/>
                    <a:gd name="T4" fmla="*/ 427 w 427"/>
                    <a:gd name="T5" fmla="*/ 426 h 426"/>
                    <a:gd name="T6" fmla="*/ 403 w 427"/>
                    <a:gd name="T7" fmla="*/ 426 h 426"/>
                    <a:gd name="T8" fmla="*/ 391 w 427"/>
                    <a:gd name="T9" fmla="*/ 414 h 426"/>
                    <a:gd name="T10" fmla="*/ 0 w 427"/>
                    <a:gd name="T11" fmla="*/ 0 h 426"/>
                    <a:gd name="T12" fmla="*/ 14 w 427"/>
                    <a:gd name="T13" fmla="*/ 13 h 426"/>
                    <a:gd name="T14" fmla="*/ 14 w 427"/>
                    <a:gd name="T15" fmla="*/ 37 h 426"/>
                    <a:gd name="T16" fmla="*/ 0 w 427"/>
                    <a:gd name="T17" fmla="*/ 23 h 426"/>
                    <a:gd name="T18" fmla="*/ 0 w 427"/>
                    <a:gd name="T19" fmla="*/ 0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7" h="426">
                      <a:moveTo>
                        <a:pt x="391" y="414"/>
                      </a:moveTo>
                      <a:lnTo>
                        <a:pt x="413" y="414"/>
                      </a:lnTo>
                      <a:lnTo>
                        <a:pt x="427" y="426"/>
                      </a:lnTo>
                      <a:lnTo>
                        <a:pt x="403" y="426"/>
                      </a:lnTo>
                      <a:lnTo>
                        <a:pt x="391" y="414"/>
                      </a:lnTo>
                      <a:close/>
                      <a:moveTo>
                        <a:pt x="0" y="0"/>
                      </a:moveTo>
                      <a:lnTo>
                        <a:pt x="14" y="13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5131F"/>
                </a:solidFill>
                <a:ln w="0">
                  <a:solidFill>
                    <a:srgbClr val="05131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10" name="Freeform 504"/>
                <p:cNvSpPr>
                  <a:spLocks noEditPoints="1"/>
                </p:cNvSpPr>
                <p:nvPr/>
              </p:nvSpPr>
              <p:spPr bwMode="auto">
                <a:xfrm>
                  <a:off x="2032" y="2826"/>
                  <a:ext cx="450" cy="450"/>
                </a:xfrm>
                <a:custGeom>
                  <a:avLst/>
                  <a:gdLst>
                    <a:gd name="T0" fmla="*/ 413 w 450"/>
                    <a:gd name="T1" fmla="*/ 438 h 450"/>
                    <a:gd name="T2" fmla="*/ 436 w 450"/>
                    <a:gd name="T3" fmla="*/ 438 h 450"/>
                    <a:gd name="T4" fmla="*/ 450 w 450"/>
                    <a:gd name="T5" fmla="*/ 450 h 450"/>
                    <a:gd name="T6" fmla="*/ 427 w 450"/>
                    <a:gd name="T7" fmla="*/ 450 h 450"/>
                    <a:gd name="T8" fmla="*/ 413 w 450"/>
                    <a:gd name="T9" fmla="*/ 438 h 450"/>
                    <a:gd name="T10" fmla="*/ 0 w 450"/>
                    <a:gd name="T11" fmla="*/ 0 h 450"/>
                    <a:gd name="T12" fmla="*/ 14 w 450"/>
                    <a:gd name="T13" fmla="*/ 14 h 450"/>
                    <a:gd name="T14" fmla="*/ 14 w 450"/>
                    <a:gd name="T15" fmla="*/ 37 h 450"/>
                    <a:gd name="T16" fmla="*/ 0 w 450"/>
                    <a:gd name="T17" fmla="*/ 24 h 450"/>
                    <a:gd name="T18" fmla="*/ 0 w 450"/>
                    <a:gd name="T19" fmla="*/ 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50" h="450">
                      <a:moveTo>
                        <a:pt x="413" y="438"/>
                      </a:moveTo>
                      <a:lnTo>
                        <a:pt x="436" y="438"/>
                      </a:lnTo>
                      <a:lnTo>
                        <a:pt x="450" y="450"/>
                      </a:lnTo>
                      <a:lnTo>
                        <a:pt x="427" y="450"/>
                      </a:lnTo>
                      <a:lnTo>
                        <a:pt x="413" y="43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61420"/>
                </a:solidFill>
                <a:ln w="0">
                  <a:solidFill>
                    <a:srgbClr val="06142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11" name="Freeform 505"/>
                <p:cNvSpPr>
                  <a:spLocks noEditPoints="1"/>
                </p:cNvSpPr>
                <p:nvPr/>
              </p:nvSpPr>
              <p:spPr bwMode="auto">
                <a:xfrm>
                  <a:off x="2032" y="2803"/>
                  <a:ext cx="473" cy="473"/>
                </a:xfrm>
                <a:custGeom>
                  <a:avLst/>
                  <a:gdLst>
                    <a:gd name="T0" fmla="*/ 436 w 473"/>
                    <a:gd name="T1" fmla="*/ 461 h 473"/>
                    <a:gd name="T2" fmla="*/ 459 w 473"/>
                    <a:gd name="T3" fmla="*/ 461 h 473"/>
                    <a:gd name="T4" fmla="*/ 473 w 473"/>
                    <a:gd name="T5" fmla="*/ 473 h 473"/>
                    <a:gd name="T6" fmla="*/ 450 w 473"/>
                    <a:gd name="T7" fmla="*/ 473 h 473"/>
                    <a:gd name="T8" fmla="*/ 436 w 473"/>
                    <a:gd name="T9" fmla="*/ 461 h 473"/>
                    <a:gd name="T10" fmla="*/ 0 w 473"/>
                    <a:gd name="T11" fmla="*/ 0 h 473"/>
                    <a:gd name="T12" fmla="*/ 14 w 473"/>
                    <a:gd name="T13" fmla="*/ 14 h 473"/>
                    <a:gd name="T14" fmla="*/ 14 w 473"/>
                    <a:gd name="T15" fmla="*/ 37 h 473"/>
                    <a:gd name="T16" fmla="*/ 0 w 473"/>
                    <a:gd name="T17" fmla="*/ 23 h 473"/>
                    <a:gd name="T18" fmla="*/ 0 w 473"/>
                    <a:gd name="T19" fmla="*/ 0 h 4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73" h="473">
                      <a:moveTo>
                        <a:pt x="436" y="461"/>
                      </a:moveTo>
                      <a:lnTo>
                        <a:pt x="459" y="461"/>
                      </a:lnTo>
                      <a:lnTo>
                        <a:pt x="473" y="473"/>
                      </a:lnTo>
                      <a:lnTo>
                        <a:pt x="450" y="473"/>
                      </a:lnTo>
                      <a:lnTo>
                        <a:pt x="436" y="46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81622"/>
                </a:solidFill>
                <a:ln w="0">
                  <a:solidFill>
                    <a:srgbClr val="08162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12" name="Freeform 506"/>
                <p:cNvSpPr>
                  <a:spLocks noEditPoints="1"/>
                </p:cNvSpPr>
                <p:nvPr/>
              </p:nvSpPr>
              <p:spPr bwMode="auto">
                <a:xfrm>
                  <a:off x="2032" y="2781"/>
                  <a:ext cx="495" cy="495"/>
                </a:xfrm>
                <a:custGeom>
                  <a:avLst/>
                  <a:gdLst>
                    <a:gd name="T0" fmla="*/ 459 w 495"/>
                    <a:gd name="T1" fmla="*/ 483 h 495"/>
                    <a:gd name="T2" fmla="*/ 483 w 495"/>
                    <a:gd name="T3" fmla="*/ 483 h 495"/>
                    <a:gd name="T4" fmla="*/ 495 w 495"/>
                    <a:gd name="T5" fmla="*/ 495 h 495"/>
                    <a:gd name="T6" fmla="*/ 473 w 495"/>
                    <a:gd name="T7" fmla="*/ 495 h 495"/>
                    <a:gd name="T8" fmla="*/ 459 w 495"/>
                    <a:gd name="T9" fmla="*/ 483 h 495"/>
                    <a:gd name="T10" fmla="*/ 0 w 495"/>
                    <a:gd name="T11" fmla="*/ 0 h 495"/>
                    <a:gd name="T12" fmla="*/ 14 w 495"/>
                    <a:gd name="T13" fmla="*/ 13 h 495"/>
                    <a:gd name="T14" fmla="*/ 14 w 495"/>
                    <a:gd name="T15" fmla="*/ 36 h 495"/>
                    <a:gd name="T16" fmla="*/ 0 w 495"/>
                    <a:gd name="T17" fmla="*/ 22 h 495"/>
                    <a:gd name="T18" fmla="*/ 0 w 495"/>
                    <a:gd name="T19" fmla="*/ 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5" h="495">
                      <a:moveTo>
                        <a:pt x="459" y="483"/>
                      </a:moveTo>
                      <a:lnTo>
                        <a:pt x="483" y="483"/>
                      </a:lnTo>
                      <a:lnTo>
                        <a:pt x="495" y="495"/>
                      </a:lnTo>
                      <a:lnTo>
                        <a:pt x="473" y="495"/>
                      </a:lnTo>
                      <a:lnTo>
                        <a:pt x="459" y="483"/>
                      </a:lnTo>
                      <a:close/>
                      <a:moveTo>
                        <a:pt x="0" y="0"/>
                      </a:moveTo>
                      <a:lnTo>
                        <a:pt x="14" y="13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A1824"/>
                </a:solidFill>
                <a:ln w="0">
                  <a:solidFill>
                    <a:srgbClr val="0A182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13" name="Freeform 507"/>
                <p:cNvSpPr>
                  <a:spLocks noEditPoints="1"/>
                </p:cNvSpPr>
                <p:nvPr/>
              </p:nvSpPr>
              <p:spPr bwMode="auto">
                <a:xfrm>
                  <a:off x="2032" y="2758"/>
                  <a:ext cx="518" cy="518"/>
                </a:xfrm>
                <a:custGeom>
                  <a:avLst/>
                  <a:gdLst>
                    <a:gd name="T0" fmla="*/ 483 w 518"/>
                    <a:gd name="T1" fmla="*/ 506 h 518"/>
                    <a:gd name="T2" fmla="*/ 506 w 518"/>
                    <a:gd name="T3" fmla="*/ 506 h 518"/>
                    <a:gd name="T4" fmla="*/ 518 w 518"/>
                    <a:gd name="T5" fmla="*/ 518 h 518"/>
                    <a:gd name="T6" fmla="*/ 495 w 518"/>
                    <a:gd name="T7" fmla="*/ 518 h 518"/>
                    <a:gd name="T8" fmla="*/ 483 w 518"/>
                    <a:gd name="T9" fmla="*/ 506 h 518"/>
                    <a:gd name="T10" fmla="*/ 0 w 518"/>
                    <a:gd name="T11" fmla="*/ 0 h 518"/>
                    <a:gd name="T12" fmla="*/ 14 w 518"/>
                    <a:gd name="T13" fmla="*/ 14 h 518"/>
                    <a:gd name="T14" fmla="*/ 14 w 518"/>
                    <a:gd name="T15" fmla="*/ 36 h 518"/>
                    <a:gd name="T16" fmla="*/ 0 w 518"/>
                    <a:gd name="T17" fmla="*/ 23 h 518"/>
                    <a:gd name="T18" fmla="*/ 0 w 518"/>
                    <a:gd name="T19" fmla="*/ 0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8" h="518">
                      <a:moveTo>
                        <a:pt x="483" y="506"/>
                      </a:moveTo>
                      <a:lnTo>
                        <a:pt x="506" y="506"/>
                      </a:lnTo>
                      <a:lnTo>
                        <a:pt x="518" y="518"/>
                      </a:lnTo>
                      <a:lnTo>
                        <a:pt x="495" y="518"/>
                      </a:lnTo>
                      <a:lnTo>
                        <a:pt x="483" y="50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C1A26"/>
                </a:solidFill>
                <a:ln w="0">
                  <a:solidFill>
                    <a:srgbClr val="0C1A2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14" name="Freeform 508"/>
                <p:cNvSpPr>
                  <a:spLocks noEditPoints="1"/>
                </p:cNvSpPr>
                <p:nvPr/>
              </p:nvSpPr>
              <p:spPr bwMode="auto">
                <a:xfrm>
                  <a:off x="2032" y="2735"/>
                  <a:ext cx="541" cy="541"/>
                </a:xfrm>
                <a:custGeom>
                  <a:avLst/>
                  <a:gdLst>
                    <a:gd name="T0" fmla="*/ 506 w 541"/>
                    <a:gd name="T1" fmla="*/ 529 h 541"/>
                    <a:gd name="T2" fmla="*/ 529 w 541"/>
                    <a:gd name="T3" fmla="*/ 529 h 541"/>
                    <a:gd name="T4" fmla="*/ 541 w 541"/>
                    <a:gd name="T5" fmla="*/ 541 h 541"/>
                    <a:gd name="T6" fmla="*/ 518 w 541"/>
                    <a:gd name="T7" fmla="*/ 541 h 541"/>
                    <a:gd name="T8" fmla="*/ 506 w 541"/>
                    <a:gd name="T9" fmla="*/ 529 h 541"/>
                    <a:gd name="T10" fmla="*/ 0 w 541"/>
                    <a:gd name="T11" fmla="*/ 0 h 541"/>
                    <a:gd name="T12" fmla="*/ 14 w 541"/>
                    <a:gd name="T13" fmla="*/ 14 h 541"/>
                    <a:gd name="T14" fmla="*/ 14 w 541"/>
                    <a:gd name="T15" fmla="*/ 37 h 541"/>
                    <a:gd name="T16" fmla="*/ 0 w 541"/>
                    <a:gd name="T17" fmla="*/ 23 h 541"/>
                    <a:gd name="T18" fmla="*/ 0 w 541"/>
                    <a:gd name="T19" fmla="*/ 0 h 5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1" h="541">
                      <a:moveTo>
                        <a:pt x="506" y="529"/>
                      </a:moveTo>
                      <a:lnTo>
                        <a:pt x="529" y="529"/>
                      </a:lnTo>
                      <a:lnTo>
                        <a:pt x="541" y="541"/>
                      </a:lnTo>
                      <a:lnTo>
                        <a:pt x="518" y="541"/>
                      </a:lnTo>
                      <a:lnTo>
                        <a:pt x="506" y="52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D1B27"/>
                </a:solidFill>
                <a:ln w="0">
                  <a:solidFill>
                    <a:srgbClr val="0D1B2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15" name="Freeform 509"/>
                <p:cNvSpPr>
                  <a:spLocks noEditPoints="1"/>
                </p:cNvSpPr>
                <p:nvPr/>
              </p:nvSpPr>
              <p:spPr bwMode="auto">
                <a:xfrm>
                  <a:off x="2032" y="2712"/>
                  <a:ext cx="565" cy="564"/>
                </a:xfrm>
                <a:custGeom>
                  <a:avLst/>
                  <a:gdLst>
                    <a:gd name="T0" fmla="*/ 529 w 565"/>
                    <a:gd name="T1" fmla="*/ 552 h 564"/>
                    <a:gd name="T2" fmla="*/ 551 w 565"/>
                    <a:gd name="T3" fmla="*/ 552 h 564"/>
                    <a:gd name="T4" fmla="*/ 565 w 565"/>
                    <a:gd name="T5" fmla="*/ 564 h 564"/>
                    <a:gd name="T6" fmla="*/ 541 w 565"/>
                    <a:gd name="T7" fmla="*/ 564 h 564"/>
                    <a:gd name="T8" fmla="*/ 529 w 565"/>
                    <a:gd name="T9" fmla="*/ 552 h 564"/>
                    <a:gd name="T10" fmla="*/ 0 w 565"/>
                    <a:gd name="T11" fmla="*/ 0 h 564"/>
                    <a:gd name="T12" fmla="*/ 14 w 565"/>
                    <a:gd name="T13" fmla="*/ 14 h 564"/>
                    <a:gd name="T14" fmla="*/ 14 w 565"/>
                    <a:gd name="T15" fmla="*/ 37 h 564"/>
                    <a:gd name="T16" fmla="*/ 0 w 565"/>
                    <a:gd name="T17" fmla="*/ 23 h 564"/>
                    <a:gd name="T18" fmla="*/ 0 w 565"/>
                    <a:gd name="T19" fmla="*/ 0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5" h="564">
                      <a:moveTo>
                        <a:pt x="529" y="552"/>
                      </a:moveTo>
                      <a:lnTo>
                        <a:pt x="551" y="552"/>
                      </a:lnTo>
                      <a:lnTo>
                        <a:pt x="565" y="564"/>
                      </a:lnTo>
                      <a:lnTo>
                        <a:pt x="541" y="564"/>
                      </a:lnTo>
                      <a:lnTo>
                        <a:pt x="529" y="55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F1D29"/>
                </a:solidFill>
                <a:ln w="0">
                  <a:solidFill>
                    <a:srgbClr val="0F1D2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16" name="Freeform 510"/>
                <p:cNvSpPr>
                  <a:spLocks noEditPoints="1"/>
                </p:cNvSpPr>
                <p:nvPr/>
              </p:nvSpPr>
              <p:spPr bwMode="auto">
                <a:xfrm>
                  <a:off x="2032" y="2688"/>
                  <a:ext cx="588" cy="588"/>
                </a:xfrm>
                <a:custGeom>
                  <a:avLst/>
                  <a:gdLst>
                    <a:gd name="T0" fmla="*/ 551 w 588"/>
                    <a:gd name="T1" fmla="*/ 576 h 588"/>
                    <a:gd name="T2" fmla="*/ 574 w 588"/>
                    <a:gd name="T3" fmla="*/ 576 h 588"/>
                    <a:gd name="T4" fmla="*/ 588 w 588"/>
                    <a:gd name="T5" fmla="*/ 588 h 588"/>
                    <a:gd name="T6" fmla="*/ 565 w 588"/>
                    <a:gd name="T7" fmla="*/ 588 h 588"/>
                    <a:gd name="T8" fmla="*/ 551 w 588"/>
                    <a:gd name="T9" fmla="*/ 576 h 588"/>
                    <a:gd name="T10" fmla="*/ 0 w 588"/>
                    <a:gd name="T11" fmla="*/ 0 h 588"/>
                    <a:gd name="T12" fmla="*/ 14 w 588"/>
                    <a:gd name="T13" fmla="*/ 14 h 588"/>
                    <a:gd name="T14" fmla="*/ 14 w 588"/>
                    <a:gd name="T15" fmla="*/ 38 h 588"/>
                    <a:gd name="T16" fmla="*/ 0 w 588"/>
                    <a:gd name="T17" fmla="*/ 24 h 588"/>
                    <a:gd name="T18" fmla="*/ 0 w 588"/>
                    <a:gd name="T19" fmla="*/ 0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88" h="588">
                      <a:moveTo>
                        <a:pt x="551" y="576"/>
                      </a:moveTo>
                      <a:lnTo>
                        <a:pt x="574" y="576"/>
                      </a:lnTo>
                      <a:lnTo>
                        <a:pt x="588" y="588"/>
                      </a:lnTo>
                      <a:lnTo>
                        <a:pt x="565" y="588"/>
                      </a:lnTo>
                      <a:lnTo>
                        <a:pt x="551" y="57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8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11F2B"/>
                </a:solidFill>
                <a:ln w="0">
                  <a:solidFill>
                    <a:srgbClr val="111F2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17" name="Freeform 511"/>
                <p:cNvSpPr>
                  <a:spLocks noEditPoints="1"/>
                </p:cNvSpPr>
                <p:nvPr/>
              </p:nvSpPr>
              <p:spPr bwMode="auto">
                <a:xfrm>
                  <a:off x="2032" y="2665"/>
                  <a:ext cx="611" cy="611"/>
                </a:xfrm>
                <a:custGeom>
                  <a:avLst/>
                  <a:gdLst>
                    <a:gd name="T0" fmla="*/ 574 w 611"/>
                    <a:gd name="T1" fmla="*/ 599 h 611"/>
                    <a:gd name="T2" fmla="*/ 597 w 611"/>
                    <a:gd name="T3" fmla="*/ 599 h 611"/>
                    <a:gd name="T4" fmla="*/ 611 w 611"/>
                    <a:gd name="T5" fmla="*/ 611 h 611"/>
                    <a:gd name="T6" fmla="*/ 588 w 611"/>
                    <a:gd name="T7" fmla="*/ 611 h 611"/>
                    <a:gd name="T8" fmla="*/ 574 w 611"/>
                    <a:gd name="T9" fmla="*/ 599 h 611"/>
                    <a:gd name="T10" fmla="*/ 0 w 611"/>
                    <a:gd name="T11" fmla="*/ 0 h 611"/>
                    <a:gd name="T12" fmla="*/ 14 w 611"/>
                    <a:gd name="T13" fmla="*/ 14 h 611"/>
                    <a:gd name="T14" fmla="*/ 14 w 611"/>
                    <a:gd name="T15" fmla="*/ 37 h 611"/>
                    <a:gd name="T16" fmla="*/ 0 w 611"/>
                    <a:gd name="T17" fmla="*/ 23 h 611"/>
                    <a:gd name="T18" fmla="*/ 0 w 611"/>
                    <a:gd name="T19" fmla="*/ 0 h 6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1" h="611">
                      <a:moveTo>
                        <a:pt x="574" y="599"/>
                      </a:moveTo>
                      <a:lnTo>
                        <a:pt x="597" y="599"/>
                      </a:lnTo>
                      <a:lnTo>
                        <a:pt x="611" y="611"/>
                      </a:lnTo>
                      <a:lnTo>
                        <a:pt x="588" y="611"/>
                      </a:lnTo>
                      <a:lnTo>
                        <a:pt x="574" y="59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2202C"/>
                </a:solidFill>
                <a:ln w="0">
                  <a:solidFill>
                    <a:srgbClr val="12202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18" name="Freeform 512"/>
                <p:cNvSpPr>
                  <a:spLocks noEditPoints="1"/>
                </p:cNvSpPr>
                <p:nvPr/>
              </p:nvSpPr>
              <p:spPr bwMode="auto">
                <a:xfrm>
                  <a:off x="2032" y="2643"/>
                  <a:ext cx="633" cy="633"/>
                </a:xfrm>
                <a:custGeom>
                  <a:avLst/>
                  <a:gdLst>
                    <a:gd name="T0" fmla="*/ 597 w 633"/>
                    <a:gd name="T1" fmla="*/ 621 h 633"/>
                    <a:gd name="T2" fmla="*/ 621 w 633"/>
                    <a:gd name="T3" fmla="*/ 621 h 633"/>
                    <a:gd name="T4" fmla="*/ 633 w 633"/>
                    <a:gd name="T5" fmla="*/ 633 h 633"/>
                    <a:gd name="T6" fmla="*/ 611 w 633"/>
                    <a:gd name="T7" fmla="*/ 633 h 633"/>
                    <a:gd name="T8" fmla="*/ 597 w 633"/>
                    <a:gd name="T9" fmla="*/ 621 h 633"/>
                    <a:gd name="T10" fmla="*/ 0 w 633"/>
                    <a:gd name="T11" fmla="*/ 0 h 633"/>
                    <a:gd name="T12" fmla="*/ 14 w 633"/>
                    <a:gd name="T13" fmla="*/ 14 h 633"/>
                    <a:gd name="T14" fmla="*/ 14 w 633"/>
                    <a:gd name="T15" fmla="*/ 36 h 633"/>
                    <a:gd name="T16" fmla="*/ 0 w 633"/>
                    <a:gd name="T17" fmla="*/ 22 h 633"/>
                    <a:gd name="T18" fmla="*/ 0 w 633"/>
                    <a:gd name="T19" fmla="*/ 0 h 6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3" h="633">
                      <a:moveTo>
                        <a:pt x="597" y="621"/>
                      </a:moveTo>
                      <a:lnTo>
                        <a:pt x="621" y="621"/>
                      </a:lnTo>
                      <a:lnTo>
                        <a:pt x="633" y="633"/>
                      </a:lnTo>
                      <a:lnTo>
                        <a:pt x="611" y="633"/>
                      </a:lnTo>
                      <a:lnTo>
                        <a:pt x="597" y="62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212D"/>
                </a:solidFill>
                <a:ln w="0">
                  <a:solidFill>
                    <a:srgbClr val="13212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19" name="Freeform 513"/>
                <p:cNvSpPr>
                  <a:spLocks noEditPoints="1"/>
                </p:cNvSpPr>
                <p:nvPr/>
              </p:nvSpPr>
              <p:spPr bwMode="auto">
                <a:xfrm>
                  <a:off x="2032" y="2620"/>
                  <a:ext cx="656" cy="656"/>
                </a:xfrm>
                <a:custGeom>
                  <a:avLst/>
                  <a:gdLst>
                    <a:gd name="T0" fmla="*/ 621 w 656"/>
                    <a:gd name="T1" fmla="*/ 644 h 656"/>
                    <a:gd name="T2" fmla="*/ 644 w 656"/>
                    <a:gd name="T3" fmla="*/ 644 h 656"/>
                    <a:gd name="T4" fmla="*/ 656 w 656"/>
                    <a:gd name="T5" fmla="*/ 656 h 656"/>
                    <a:gd name="T6" fmla="*/ 633 w 656"/>
                    <a:gd name="T7" fmla="*/ 656 h 656"/>
                    <a:gd name="T8" fmla="*/ 621 w 656"/>
                    <a:gd name="T9" fmla="*/ 644 h 656"/>
                    <a:gd name="T10" fmla="*/ 0 w 656"/>
                    <a:gd name="T11" fmla="*/ 0 h 656"/>
                    <a:gd name="T12" fmla="*/ 14 w 656"/>
                    <a:gd name="T13" fmla="*/ 14 h 656"/>
                    <a:gd name="T14" fmla="*/ 14 w 656"/>
                    <a:gd name="T15" fmla="*/ 37 h 656"/>
                    <a:gd name="T16" fmla="*/ 0 w 656"/>
                    <a:gd name="T17" fmla="*/ 23 h 656"/>
                    <a:gd name="T18" fmla="*/ 0 w 656"/>
                    <a:gd name="T19" fmla="*/ 0 h 6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6" h="656">
                      <a:moveTo>
                        <a:pt x="621" y="644"/>
                      </a:moveTo>
                      <a:lnTo>
                        <a:pt x="644" y="644"/>
                      </a:lnTo>
                      <a:lnTo>
                        <a:pt x="656" y="656"/>
                      </a:lnTo>
                      <a:lnTo>
                        <a:pt x="633" y="656"/>
                      </a:lnTo>
                      <a:lnTo>
                        <a:pt x="621" y="64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232F"/>
                </a:solidFill>
                <a:ln w="0">
                  <a:solidFill>
                    <a:srgbClr val="15232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20" name="Freeform 514"/>
                <p:cNvSpPr>
                  <a:spLocks noEditPoints="1"/>
                </p:cNvSpPr>
                <p:nvPr/>
              </p:nvSpPr>
              <p:spPr bwMode="auto">
                <a:xfrm>
                  <a:off x="2032" y="2597"/>
                  <a:ext cx="679" cy="679"/>
                </a:xfrm>
                <a:custGeom>
                  <a:avLst/>
                  <a:gdLst>
                    <a:gd name="T0" fmla="*/ 644 w 679"/>
                    <a:gd name="T1" fmla="*/ 667 h 679"/>
                    <a:gd name="T2" fmla="*/ 666 w 679"/>
                    <a:gd name="T3" fmla="*/ 667 h 679"/>
                    <a:gd name="T4" fmla="*/ 679 w 679"/>
                    <a:gd name="T5" fmla="*/ 679 h 679"/>
                    <a:gd name="T6" fmla="*/ 656 w 679"/>
                    <a:gd name="T7" fmla="*/ 679 h 679"/>
                    <a:gd name="T8" fmla="*/ 644 w 679"/>
                    <a:gd name="T9" fmla="*/ 667 h 679"/>
                    <a:gd name="T10" fmla="*/ 0 w 679"/>
                    <a:gd name="T11" fmla="*/ 0 h 679"/>
                    <a:gd name="T12" fmla="*/ 14 w 679"/>
                    <a:gd name="T13" fmla="*/ 14 h 679"/>
                    <a:gd name="T14" fmla="*/ 14 w 679"/>
                    <a:gd name="T15" fmla="*/ 37 h 679"/>
                    <a:gd name="T16" fmla="*/ 0 w 679"/>
                    <a:gd name="T17" fmla="*/ 23 h 679"/>
                    <a:gd name="T18" fmla="*/ 0 w 679"/>
                    <a:gd name="T19" fmla="*/ 0 h 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79" h="679">
                      <a:moveTo>
                        <a:pt x="644" y="667"/>
                      </a:moveTo>
                      <a:lnTo>
                        <a:pt x="666" y="667"/>
                      </a:lnTo>
                      <a:lnTo>
                        <a:pt x="679" y="679"/>
                      </a:lnTo>
                      <a:lnTo>
                        <a:pt x="656" y="679"/>
                      </a:lnTo>
                      <a:lnTo>
                        <a:pt x="644" y="66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72531"/>
                </a:solidFill>
                <a:ln w="0">
                  <a:solidFill>
                    <a:srgbClr val="17253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21" name="Freeform 515"/>
                <p:cNvSpPr>
                  <a:spLocks noEditPoints="1"/>
                </p:cNvSpPr>
                <p:nvPr/>
              </p:nvSpPr>
              <p:spPr bwMode="auto">
                <a:xfrm>
                  <a:off x="2032" y="2575"/>
                  <a:ext cx="703" cy="701"/>
                </a:xfrm>
                <a:custGeom>
                  <a:avLst/>
                  <a:gdLst>
                    <a:gd name="T0" fmla="*/ 666 w 703"/>
                    <a:gd name="T1" fmla="*/ 689 h 701"/>
                    <a:gd name="T2" fmla="*/ 689 w 703"/>
                    <a:gd name="T3" fmla="*/ 689 h 701"/>
                    <a:gd name="T4" fmla="*/ 703 w 703"/>
                    <a:gd name="T5" fmla="*/ 701 h 701"/>
                    <a:gd name="T6" fmla="*/ 679 w 703"/>
                    <a:gd name="T7" fmla="*/ 701 h 701"/>
                    <a:gd name="T8" fmla="*/ 666 w 703"/>
                    <a:gd name="T9" fmla="*/ 689 h 701"/>
                    <a:gd name="T10" fmla="*/ 0 w 703"/>
                    <a:gd name="T11" fmla="*/ 0 h 701"/>
                    <a:gd name="T12" fmla="*/ 14 w 703"/>
                    <a:gd name="T13" fmla="*/ 14 h 701"/>
                    <a:gd name="T14" fmla="*/ 14 w 703"/>
                    <a:gd name="T15" fmla="*/ 36 h 701"/>
                    <a:gd name="T16" fmla="*/ 0 w 703"/>
                    <a:gd name="T17" fmla="*/ 22 h 701"/>
                    <a:gd name="T18" fmla="*/ 0 w 703"/>
                    <a:gd name="T19" fmla="*/ 0 h 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03" h="701">
                      <a:moveTo>
                        <a:pt x="666" y="689"/>
                      </a:moveTo>
                      <a:lnTo>
                        <a:pt x="689" y="689"/>
                      </a:lnTo>
                      <a:lnTo>
                        <a:pt x="703" y="701"/>
                      </a:lnTo>
                      <a:lnTo>
                        <a:pt x="679" y="701"/>
                      </a:lnTo>
                      <a:lnTo>
                        <a:pt x="666" y="68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92733"/>
                </a:solidFill>
                <a:ln w="0">
                  <a:solidFill>
                    <a:srgbClr val="19273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22" name="Freeform 516"/>
                <p:cNvSpPr>
                  <a:spLocks noEditPoints="1"/>
                </p:cNvSpPr>
                <p:nvPr/>
              </p:nvSpPr>
              <p:spPr bwMode="auto">
                <a:xfrm>
                  <a:off x="2032" y="2552"/>
                  <a:ext cx="726" cy="724"/>
                </a:xfrm>
                <a:custGeom>
                  <a:avLst/>
                  <a:gdLst>
                    <a:gd name="T0" fmla="*/ 689 w 726"/>
                    <a:gd name="T1" fmla="*/ 712 h 724"/>
                    <a:gd name="T2" fmla="*/ 712 w 726"/>
                    <a:gd name="T3" fmla="*/ 712 h 724"/>
                    <a:gd name="T4" fmla="*/ 726 w 726"/>
                    <a:gd name="T5" fmla="*/ 724 h 724"/>
                    <a:gd name="T6" fmla="*/ 703 w 726"/>
                    <a:gd name="T7" fmla="*/ 724 h 724"/>
                    <a:gd name="T8" fmla="*/ 689 w 726"/>
                    <a:gd name="T9" fmla="*/ 712 h 724"/>
                    <a:gd name="T10" fmla="*/ 0 w 726"/>
                    <a:gd name="T11" fmla="*/ 0 h 724"/>
                    <a:gd name="T12" fmla="*/ 14 w 726"/>
                    <a:gd name="T13" fmla="*/ 12 h 724"/>
                    <a:gd name="T14" fmla="*/ 14 w 726"/>
                    <a:gd name="T15" fmla="*/ 37 h 724"/>
                    <a:gd name="T16" fmla="*/ 0 w 726"/>
                    <a:gd name="T17" fmla="*/ 23 h 724"/>
                    <a:gd name="T18" fmla="*/ 0 w 726"/>
                    <a:gd name="T19" fmla="*/ 0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26" h="724">
                      <a:moveTo>
                        <a:pt x="689" y="712"/>
                      </a:moveTo>
                      <a:lnTo>
                        <a:pt x="712" y="712"/>
                      </a:lnTo>
                      <a:lnTo>
                        <a:pt x="726" y="724"/>
                      </a:lnTo>
                      <a:lnTo>
                        <a:pt x="703" y="724"/>
                      </a:lnTo>
                      <a:lnTo>
                        <a:pt x="689" y="712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A2834"/>
                </a:solidFill>
                <a:ln w="0">
                  <a:solidFill>
                    <a:srgbClr val="1A283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23" name="Freeform 517"/>
                <p:cNvSpPr>
                  <a:spLocks noEditPoints="1"/>
                </p:cNvSpPr>
                <p:nvPr/>
              </p:nvSpPr>
              <p:spPr bwMode="auto">
                <a:xfrm>
                  <a:off x="2032" y="2527"/>
                  <a:ext cx="749" cy="749"/>
                </a:xfrm>
                <a:custGeom>
                  <a:avLst/>
                  <a:gdLst>
                    <a:gd name="T0" fmla="*/ 712 w 749"/>
                    <a:gd name="T1" fmla="*/ 737 h 749"/>
                    <a:gd name="T2" fmla="*/ 735 w 749"/>
                    <a:gd name="T3" fmla="*/ 737 h 749"/>
                    <a:gd name="T4" fmla="*/ 749 w 749"/>
                    <a:gd name="T5" fmla="*/ 749 h 749"/>
                    <a:gd name="T6" fmla="*/ 726 w 749"/>
                    <a:gd name="T7" fmla="*/ 749 h 749"/>
                    <a:gd name="T8" fmla="*/ 712 w 749"/>
                    <a:gd name="T9" fmla="*/ 737 h 749"/>
                    <a:gd name="T10" fmla="*/ 0 w 749"/>
                    <a:gd name="T11" fmla="*/ 0 h 749"/>
                    <a:gd name="T12" fmla="*/ 14 w 749"/>
                    <a:gd name="T13" fmla="*/ 14 h 749"/>
                    <a:gd name="T14" fmla="*/ 14 w 749"/>
                    <a:gd name="T15" fmla="*/ 37 h 749"/>
                    <a:gd name="T16" fmla="*/ 0 w 749"/>
                    <a:gd name="T17" fmla="*/ 25 h 749"/>
                    <a:gd name="T18" fmla="*/ 0 w 749"/>
                    <a:gd name="T19" fmla="*/ 0 h 7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49" h="749">
                      <a:moveTo>
                        <a:pt x="712" y="737"/>
                      </a:moveTo>
                      <a:lnTo>
                        <a:pt x="735" y="737"/>
                      </a:lnTo>
                      <a:lnTo>
                        <a:pt x="749" y="749"/>
                      </a:lnTo>
                      <a:lnTo>
                        <a:pt x="726" y="749"/>
                      </a:lnTo>
                      <a:lnTo>
                        <a:pt x="712" y="73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C2A36"/>
                </a:solidFill>
                <a:ln w="0">
                  <a:solidFill>
                    <a:srgbClr val="1C2A3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24" name="Freeform 518"/>
                <p:cNvSpPr>
                  <a:spLocks noEditPoints="1"/>
                </p:cNvSpPr>
                <p:nvPr/>
              </p:nvSpPr>
              <p:spPr bwMode="auto">
                <a:xfrm>
                  <a:off x="2032" y="2505"/>
                  <a:ext cx="771" cy="771"/>
                </a:xfrm>
                <a:custGeom>
                  <a:avLst/>
                  <a:gdLst>
                    <a:gd name="T0" fmla="*/ 735 w 771"/>
                    <a:gd name="T1" fmla="*/ 759 h 771"/>
                    <a:gd name="T2" fmla="*/ 759 w 771"/>
                    <a:gd name="T3" fmla="*/ 759 h 771"/>
                    <a:gd name="T4" fmla="*/ 771 w 771"/>
                    <a:gd name="T5" fmla="*/ 771 h 771"/>
                    <a:gd name="T6" fmla="*/ 749 w 771"/>
                    <a:gd name="T7" fmla="*/ 771 h 771"/>
                    <a:gd name="T8" fmla="*/ 735 w 771"/>
                    <a:gd name="T9" fmla="*/ 759 h 771"/>
                    <a:gd name="T10" fmla="*/ 0 w 771"/>
                    <a:gd name="T11" fmla="*/ 0 h 771"/>
                    <a:gd name="T12" fmla="*/ 14 w 771"/>
                    <a:gd name="T13" fmla="*/ 14 h 771"/>
                    <a:gd name="T14" fmla="*/ 14 w 771"/>
                    <a:gd name="T15" fmla="*/ 36 h 771"/>
                    <a:gd name="T16" fmla="*/ 0 w 771"/>
                    <a:gd name="T17" fmla="*/ 22 h 771"/>
                    <a:gd name="T18" fmla="*/ 0 w 771"/>
                    <a:gd name="T19" fmla="*/ 0 h 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71" h="771">
                      <a:moveTo>
                        <a:pt x="735" y="759"/>
                      </a:moveTo>
                      <a:lnTo>
                        <a:pt x="759" y="759"/>
                      </a:lnTo>
                      <a:lnTo>
                        <a:pt x="771" y="771"/>
                      </a:lnTo>
                      <a:lnTo>
                        <a:pt x="749" y="771"/>
                      </a:lnTo>
                      <a:lnTo>
                        <a:pt x="735" y="75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D2B37"/>
                </a:solidFill>
                <a:ln w="0">
                  <a:solidFill>
                    <a:srgbClr val="1D2B3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25" name="Freeform 519"/>
                <p:cNvSpPr>
                  <a:spLocks noEditPoints="1"/>
                </p:cNvSpPr>
                <p:nvPr/>
              </p:nvSpPr>
              <p:spPr bwMode="auto">
                <a:xfrm>
                  <a:off x="2032" y="2482"/>
                  <a:ext cx="794" cy="794"/>
                </a:xfrm>
                <a:custGeom>
                  <a:avLst/>
                  <a:gdLst>
                    <a:gd name="T0" fmla="*/ 759 w 794"/>
                    <a:gd name="T1" fmla="*/ 782 h 794"/>
                    <a:gd name="T2" fmla="*/ 782 w 794"/>
                    <a:gd name="T3" fmla="*/ 782 h 794"/>
                    <a:gd name="T4" fmla="*/ 794 w 794"/>
                    <a:gd name="T5" fmla="*/ 794 h 794"/>
                    <a:gd name="T6" fmla="*/ 771 w 794"/>
                    <a:gd name="T7" fmla="*/ 794 h 794"/>
                    <a:gd name="T8" fmla="*/ 759 w 794"/>
                    <a:gd name="T9" fmla="*/ 782 h 794"/>
                    <a:gd name="T10" fmla="*/ 0 w 794"/>
                    <a:gd name="T11" fmla="*/ 0 h 794"/>
                    <a:gd name="T12" fmla="*/ 14 w 794"/>
                    <a:gd name="T13" fmla="*/ 14 h 794"/>
                    <a:gd name="T14" fmla="*/ 14 w 794"/>
                    <a:gd name="T15" fmla="*/ 37 h 794"/>
                    <a:gd name="T16" fmla="*/ 0 w 794"/>
                    <a:gd name="T17" fmla="*/ 23 h 794"/>
                    <a:gd name="T18" fmla="*/ 0 w 794"/>
                    <a:gd name="T19" fmla="*/ 0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94" h="794">
                      <a:moveTo>
                        <a:pt x="759" y="782"/>
                      </a:moveTo>
                      <a:lnTo>
                        <a:pt x="782" y="782"/>
                      </a:lnTo>
                      <a:lnTo>
                        <a:pt x="794" y="794"/>
                      </a:lnTo>
                      <a:lnTo>
                        <a:pt x="771" y="794"/>
                      </a:lnTo>
                      <a:lnTo>
                        <a:pt x="759" y="78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F2E3A"/>
                </a:solidFill>
                <a:ln w="0">
                  <a:solidFill>
                    <a:srgbClr val="1F2E3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26" name="Freeform 520"/>
                <p:cNvSpPr>
                  <a:spLocks noEditPoints="1"/>
                </p:cNvSpPr>
                <p:nvPr/>
              </p:nvSpPr>
              <p:spPr bwMode="auto">
                <a:xfrm>
                  <a:off x="2032" y="2459"/>
                  <a:ext cx="817" cy="817"/>
                </a:xfrm>
                <a:custGeom>
                  <a:avLst/>
                  <a:gdLst>
                    <a:gd name="T0" fmla="*/ 782 w 817"/>
                    <a:gd name="T1" fmla="*/ 805 h 817"/>
                    <a:gd name="T2" fmla="*/ 804 w 817"/>
                    <a:gd name="T3" fmla="*/ 805 h 817"/>
                    <a:gd name="T4" fmla="*/ 817 w 817"/>
                    <a:gd name="T5" fmla="*/ 817 h 817"/>
                    <a:gd name="T6" fmla="*/ 794 w 817"/>
                    <a:gd name="T7" fmla="*/ 817 h 817"/>
                    <a:gd name="T8" fmla="*/ 782 w 817"/>
                    <a:gd name="T9" fmla="*/ 805 h 817"/>
                    <a:gd name="T10" fmla="*/ 0 w 817"/>
                    <a:gd name="T11" fmla="*/ 0 h 817"/>
                    <a:gd name="T12" fmla="*/ 14 w 817"/>
                    <a:gd name="T13" fmla="*/ 14 h 817"/>
                    <a:gd name="T14" fmla="*/ 14 w 817"/>
                    <a:gd name="T15" fmla="*/ 37 h 817"/>
                    <a:gd name="T16" fmla="*/ 0 w 817"/>
                    <a:gd name="T17" fmla="*/ 23 h 817"/>
                    <a:gd name="T18" fmla="*/ 0 w 817"/>
                    <a:gd name="T19" fmla="*/ 0 h 8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17" h="817">
                      <a:moveTo>
                        <a:pt x="782" y="805"/>
                      </a:moveTo>
                      <a:lnTo>
                        <a:pt x="804" y="805"/>
                      </a:lnTo>
                      <a:lnTo>
                        <a:pt x="817" y="817"/>
                      </a:lnTo>
                      <a:lnTo>
                        <a:pt x="794" y="817"/>
                      </a:lnTo>
                      <a:lnTo>
                        <a:pt x="782" y="80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02F3B"/>
                </a:solidFill>
                <a:ln w="0">
                  <a:solidFill>
                    <a:srgbClr val="202F3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27" name="Freeform 521"/>
                <p:cNvSpPr>
                  <a:spLocks noEditPoints="1"/>
                </p:cNvSpPr>
                <p:nvPr/>
              </p:nvSpPr>
              <p:spPr bwMode="auto">
                <a:xfrm>
                  <a:off x="2032" y="2437"/>
                  <a:ext cx="839" cy="839"/>
                </a:xfrm>
                <a:custGeom>
                  <a:avLst/>
                  <a:gdLst>
                    <a:gd name="T0" fmla="*/ 804 w 839"/>
                    <a:gd name="T1" fmla="*/ 827 h 839"/>
                    <a:gd name="T2" fmla="*/ 827 w 839"/>
                    <a:gd name="T3" fmla="*/ 827 h 839"/>
                    <a:gd name="T4" fmla="*/ 839 w 839"/>
                    <a:gd name="T5" fmla="*/ 839 h 839"/>
                    <a:gd name="T6" fmla="*/ 817 w 839"/>
                    <a:gd name="T7" fmla="*/ 839 h 839"/>
                    <a:gd name="T8" fmla="*/ 804 w 839"/>
                    <a:gd name="T9" fmla="*/ 827 h 839"/>
                    <a:gd name="T10" fmla="*/ 0 w 839"/>
                    <a:gd name="T11" fmla="*/ 0 h 839"/>
                    <a:gd name="T12" fmla="*/ 14 w 839"/>
                    <a:gd name="T13" fmla="*/ 14 h 839"/>
                    <a:gd name="T14" fmla="*/ 14 w 839"/>
                    <a:gd name="T15" fmla="*/ 36 h 839"/>
                    <a:gd name="T16" fmla="*/ 0 w 839"/>
                    <a:gd name="T17" fmla="*/ 22 h 839"/>
                    <a:gd name="T18" fmla="*/ 0 w 839"/>
                    <a:gd name="T19" fmla="*/ 0 h 8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9" h="839">
                      <a:moveTo>
                        <a:pt x="804" y="827"/>
                      </a:moveTo>
                      <a:lnTo>
                        <a:pt x="827" y="827"/>
                      </a:lnTo>
                      <a:lnTo>
                        <a:pt x="839" y="839"/>
                      </a:lnTo>
                      <a:lnTo>
                        <a:pt x="817" y="839"/>
                      </a:lnTo>
                      <a:lnTo>
                        <a:pt x="804" y="82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2313D"/>
                </a:solidFill>
                <a:ln w="0">
                  <a:solidFill>
                    <a:srgbClr val="22313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28" name="Freeform 522"/>
                <p:cNvSpPr>
                  <a:spLocks noEditPoints="1"/>
                </p:cNvSpPr>
                <p:nvPr/>
              </p:nvSpPr>
              <p:spPr bwMode="auto">
                <a:xfrm>
                  <a:off x="2032" y="2414"/>
                  <a:ext cx="864" cy="862"/>
                </a:xfrm>
                <a:custGeom>
                  <a:avLst/>
                  <a:gdLst>
                    <a:gd name="T0" fmla="*/ 827 w 864"/>
                    <a:gd name="T1" fmla="*/ 850 h 862"/>
                    <a:gd name="T2" fmla="*/ 850 w 864"/>
                    <a:gd name="T3" fmla="*/ 850 h 862"/>
                    <a:gd name="T4" fmla="*/ 864 w 864"/>
                    <a:gd name="T5" fmla="*/ 862 h 862"/>
                    <a:gd name="T6" fmla="*/ 839 w 864"/>
                    <a:gd name="T7" fmla="*/ 862 h 862"/>
                    <a:gd name="T8" fmla="*/ 827 w 864"/>
                    <a:gd name="T9" fmla="*/ 850 h 862"/>
                    <a:gd name="T10" fmla="*/ 0 w 864"/>
                    <a:gd name="T11" fmla="*/ 0 h 862"/>
                    <a:gd name="T12" fmla="*/ 14 w 864"/>
                    <a:gd name="T13" fmla="*/ 12 h 862"/>
                    <a:gd name="T14" fmla="*/ 14 w 864"/>
                    <a:gd name="T15" fmla="*/ 37 h 862"/>
                    <a:gd name="T16" fmla="*/ 0 w 864"/>
                    <a:gd name="T17" fmla="*/ 23 h 862"/>
                    <a:gd name="T18" fmla="*/ 0 w 864"/>
                    <a:gd name="T19" fmla="*/ 0 h 8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64" h="862">
                      <a:moveTo>
                        <a:pt x="827" y="850"/>
                      </a:moveTo>
                      <a:lnTo>
                        <a:pt x="850" y="850"/>
                      </a:lnTo>
                      <a:lnTo>
                        <a:pt x="864" y="862"/>
                      </a:lnTo>
                      <a:lnTo>
                        <a:pt x="839" y="862"/>
                      </a:lnTo>
                      <a:lnTo>
                        <a:pt x="827" y="850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3323E"/>
                </a:solidFill>
                <a:ln w="0">
                  <a:solidFill>
                    <a:srgbClr val="23323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29" name="Freeform 523"/>
                <p:cNvSpPr>
                  <a:spLocks noEditPoints="1"/>
                </p:cNvSpPr>
                <p:nvPr/>
              </p:nvSpPr>
              <p:spPr bwMode="auto">
                <a:xfrm>
                  <a:off x="2032" y="2390"/>
                  <a:ext cx="886" cy="886"/>
                </a:xfrm>
                <a:custGeom>
                  <a:avLst/>
                  <a:gdLst>
                    <a:gd name="T0" fmla="*/ 850 w 886"/>
                    <a:gd name="T1" fmla="*/ 874 h 886"/>
                    <a:gd name="T2" fmla="*/ 872 w 886"/>
                    <a:gd name="T3" fmla="*/ 874 h 886"/>
                    <a:gd name="T4" fmla="*/ 886 w 886"/>
                    <a:gd name="T5" fmla="*/ 886 h 886"/>
                    <a:gd name="T6" fmla="*/ 864 w 886"/>
                    <a:gd name="T7" fmla="*/ 886 h 886"/>
                    <a:gd name="T8" fmla="*/ 850 w 886"/>
                    <a:gd name="T9" fmla="*/ 874 h 886"/>
                    <a:gd name="T10" fmla="*/ 0 w 886"/>
                    <a:gd name="T11" fmla="*/ 0 h 886"/>
                    <a:gd name="T12" fmla="*/ 14 w 886"/>
                    <a:gd name="T13" fmla="*/ 13 h 886"/>
                    <a:gd name="T14" fmla="*/ 14 w 886"/>
                    <a:gd name="T15" fmla="*/ 36 h 886"/>
                    <a:gd name="T16" fmla="*/ 0 w 886"/>
                    <a:gd name="T17" fmla="*/ 24 h 886"/>
                    <a:gd name="T18" fmla="*/ 0 w 886"/>
                    <a:gd name="T19" fmla="*/ 0 h 8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86" h="886">
                      <a:moveTo>
                        <a:pt x="850" y="874"/>
                      </a:moveTo>
                      <a:lnTo>
                        <a:pt x="872" y="874"/>
                      </a:lnTo>
                      <a:lnTo>
                        <a:pt x="886" y="886"/>
                      </a:lnTo>
                      <a:lnTo>
                        <a:pt x="864" y="886"/>
                      </a:lnTo>
                      <a:lnTo>
                        <a:pt x="850" y="874"/>
                      </a:lnTo>
                      <a:close/>
                      <a:moveTo>
                        <a:pt x="0" y="0"/>
                      </a:moveTo>
                      <a:lnTo>
                        <a:pt x="14" y="13"/>
                      </a:lnTo>
                      <a:lnTo>
                        <a:pt x="14" y="36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53440"/>
                </a:solidFill>
                <a:ln w="0">
                  <a:solidFill>
                    <a:srgbClr val="25344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30" name="Freeform 524"/>
                <p:cNvSpPr>
                  <a:spLocks noEditPoints="1"/>
                </p:cNvSpPr>
                <p:nvPr/>
              </p:nvSpPr>
              <p:spPr bwMode="auto">
                <a:xfrm>
                  <a:off x="2032" y="2367"/>
                  <a:ext cx="909" cy="909"/>
                </a:xfrm>
                <a:custGeom>
                  <a:avLst/>
                  <a:gdLst>
                    <a:gd name="T0" fmla="*/ 872 w 909"/>
                    <a:gd name="T1" fmla="*/ 897 h 909"/>
                    <a:gd name="T2" fmla="*/ 897 w 909"/>
                    <a:gd name="T3" fmla="*/ 897 h 909"/>
                    <a:gd name="T4" fmla="*/ 909 w 909"/>
                    <a:gd name="T5" fmla="*/ 909 h 909"/>
                    <a:gd name="T6" fmla="*/ 886 w 909"/>
                    <a:gd name="T7" fmla="*/ 909 h 909"/>
                    <a:gd name="T8" fmla="*/ 872 w 909"/>
                    <a:gd name="T9" fmla="*/ 897 h 909"/>
                    <a:gd name="T10" fmla="*/ 0 w 909"/>
                    <a:gd name="T11" fmla="*/ 0 h 909"/>
                    <a:gd name="T12" fmla="*/ 14 w 909"/>
                    <a:gd name="T13" fmla="*/ 14 h 909"/>
                    <a:gd name="T14" fmla="*/ 14 w 909"/>
                    <a:gd name="T15" fmla="*/ 36 h 909"/>
                    <a:gd name="T16" fmla="*/ 0 w 909"/>
                    <a:gd name="T17" fmla="*/ 23 h 909"/>
                    <a:gd name="T18" fmla="*/ 0 w 909"/>
                    <a:gd name="T19" fmla="*/ 0 h 9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09" h="909">
                      <a:moveTo>
                        <a:pt x="872" y="897"/>
                      </a:moveTo>
                      <a:lnTo>
                        <a:pt x="897" y="897"/>
                      </a:lnTo>
                      <a:lnTo>
                        <a:pt x="909" y="909"/>
                      </a:lnTo>
                      <a:lnTo>
                        <a:pt x="886" y="909"/>
                      </a:lnTo>
                      <a:lnTo>
                        <a:pt x="872" y="89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3541"/>
                </a:solidFill>
                <a:ln w="0">
                  <a:solidFill>
                    <a:srgbClr val="26354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31" name="Freeform 525"/>
                <p:cNvSpPr>
                  <a:spLocks noEditPoints="1"/>
                </p:cNvSpPr>
                <p:nvPr/>
              </p:nvSpPr>
              <p:spPr bwMode="auto">
                <a:xfrm>
                  <a:off x="2032" y="2344"/>
                  <a:ext cx="932" cy="932"/>
                </a:xfrm>
                <a:custGeom>
                  <a:avLst/>
                  <a:gdLst>
                    <a:gd name="T0" fmla="*/ 897 w 932"/>
                    <a:gd name="T1" fmla="*/ 920 h 932"/>
                    <a:gd name="T2" fmla="*/ 920 w 932"/>
                    <a:gd name="T3" fmla="*/ 920 h 932"/>
                    <a:gd name="T4" fmla="*/ 932 w 932"/>
                    <a:gd name="T5" fmla="*/ 932 h 932"/>
                    <a:gd name="T6" fmla="*/ 909 w 932"/>
                    <a:gd name="T7" fmla="*/ 932 h 932"/>
                    <a:gd name="T8" fmla="*/ 897 w 932"/>
                    <a:gd name="T9" fmla="*/ 920 h 932"/>
                    <a:gd name="T10" fmla="*/ 0 w 932"/>
                    <a:gd name="T11" fmla="*/ 0 h 932"/>
                    <a:gd name="T12" fmla="*/ 14 w 932"/>
                    <a:gd name="T13" fmla="*/ 14 h 932"/>
                    <a:gd name="T14" fmla="*/ 14 w 932"/>
                    <a:gd name="T15" fmla="*/ 37 h 932"/>
                    <a:gd name="T16" fmla="*/ 0 w 932"/>
                    <a:gd name="T17" fmla="*/ 23 h 932"/>
                    <a:gd name="T18" fmla="*/ 0 w 932"/>
                    <a:gd name="T19" fmla="*/ 0 h 9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32" h="932">
                      <a:moveTo>
                        <a:pt x="897" y="920"/>
                      </a:moveTo>
                      <a:lnTo>
                        <a:pt x="920" y="920"/>
                      </a:lnTo>
                      <a:lnTo>
                        <a:pt x="932" y="932"/>
                      </a:lnTo>
                      <a:lnTo>
                        <a:pt x="909" y="932"/>
                      </a:lnTo>
                      <a:lnTo>
                        <a:pt x="897" y="920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3743"/>
                </a:solidFill>
                <a:ln w="0">
                  <a:solidFill>
                    <a:srgbClr val="28374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32" name="Freeform 526"/>
                <p:cNvSpPr>
                  <a:spLocks noEditPoints="1"/>
                </p:cNvSpPr>
                <p:nvPr/>
              </p:nvSpPr>
              <p:spPr bwMode="auto">
                <a:xfrm>
                  <a:off x="2032" y="2321"/>
                  <a:ext cx="954" cy="955"/>
                </a:xfrm>
                <a:custGeom>
                  <a:avLst/>
                  <a:gdLst>
                    <a:gd name="T0" fmla="*/ 920 w 954"/>
                    <a:gd name="T1" fmla="*/ 943 h 955"/>
                    <a:gd name="T2" fmla="*/ 942 w 954"/>
                    <a:gd name="T3" fmla="*/ 943 h 955"/>
                    <a:gd name="T4" fmla="*/ 954 w 954"/>
                    <a:gd name="T5" fmla="*/ 955 h 955"/>
                    <a:gd name="T6" fmla="*/ 932 w 954"/>
                    <a:gd name="T7" fmla="*/ 955 h 955"/>
                    <a:gd name="T8" fmla="*/ 920 w 954"/>
                    <a:gd name="T9" fmla="*/ 943 h 955"/>
                    <a:gd name="T10" fmla="*/ 0 w 954"/>
                    <a:gd name="T11" fmla="*/ 0 h 955"/>
                    <a:gd name="T12" fmla="*/ 14 w 954"/>
                    <a:gd name="T13" fmla="*/ 14 h 955"/>
                    <a:gd name="T14" fmla="*/ 14 w 954"/>
                    <a:gd name="T15" fmla="*/ 37 h 955"/>
                    <a:gd name="T16" fmla="*/ 0 w 954"/>
                    <a:gd name="T17" fmla="*/ 23 h 955"/>
                    <a:gd name="T18" fmla="*/ 0 w 954"/>
                    <a:gd name="T19" fmla="*/ 0 h 9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54" h="955">
                      <a:moveTo>
                        <a:pt x="920" y="943"/>
                      </a:moveTo>
                      <a:lnTo>
                        <a:pt x="942" y="943"/>
                      </a:lnTo>
                      <a:lnTo>
                        <a:pt x="954" y="955"/>
                      </a:lnTo>
                      <a:lnTo>
                        <a:pt x="932" y="955"/>
                      </a:lnTo>
                      <a:lnTo>
                        <a:pt x="920" y="94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93944"/>
                </a:solidFill>
                <a:ln w="0">
                  <a:solidFill>
                    <a:srgbClr val="29394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33" name="Freeform 527"/>
                <p:cNvSpPr>
                  <a:spLocks noEditPoints="1"/>
                </p:cNvSpPr>
                <p:nvPr/>
              </p:nvSpPr>
              <p:spPr bwMode="auto">
                <a:xfrm>
                  <a:off x="2032" y="2299"/>
                  <a:ext cx="977" cy="977"/>
                </a:xfrm>
                <a:custGeom>
                  <a:avLst/>
                  <a:gdLst>
                    <a:gd name="T0" fmla="*/ 942 w 977"/>
                    <a:gd name="T1" fmla="*/ 965 h 977"/>
                    <a:gd name="T2" fmla="*/ 965 w 977"/>
                    <a:gd name="T3" fmla="*/ 965 h 977"/>
                    <a:gd name="T4" fmla="*/ 977 w 977"/>
                    <a:gd name="T5" fmla="*/ 977 h 977"/>
                    <a:gd name="T6" fmla="*/ 954 w 977"/>
                    <a:gd name="T7" fmla="*/ 977 h 977"/>
                    <a:gd name="T8" fmla="*/ 942 w 977"/>
                    <a:gd name="T9" fmla="*/ 965 h 977"/>
                    <a:gd name="T10" fmla="*/ 0 w 977"/>
                    <a:gd name="T11" fmla="*/ 0 h 977"/>
                    <a:gd name="T12" fmla="*/ 14 w 977"/>
                    <a:gd name="T13" fmla="*/ 14 h 977"/>
                    <a:gd name="T14" fmla="*/ 14 w 977"/>
                    <a:gd name="T15" fmla="*/ 36 h 977"/>
                    <a:gd name="T16" fmla="*/ 0 w 977"/>
                    <a:gd name="T17" fmla="*/ 22 h 977"/>
                    <a:gd name="T18" fmla="*/ 0 w 977"/>
                    <a:gd name="T19" fmla="*/ 0 h 9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77" h="977">
                      <a:moveTo>
                        <a:pt x="942" y="965"/>
                      </a:moveTo>
                      <a:lnTo>
                        <a:pt x="965" y="965"/>
                      </a:lnTo>
                      <a:lnTo>
                        <a:pt x="977" y="977"/>
                      </a:lnTo>
                      <a:lnTo>
                        <a:pt x="954" y="977"/>
                      </a:lnTo>
                      <a:lnTo>
                        <a:pt x="942" y="96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3B46"/>
                </a:solidFill>
                <a:ln w="0">
                  <a:solidFill>
                    <a:srgbClr val="2C3B4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34" name="Freeform 528"/>
                <p:cNvSpPr>
                  <a:spLocks noEditPoints="1"/>
                </p:cNvSpPr>
                <p:nvPr/>
              </p:nvSpPr>
              <p:spPr bwMode="auto">
                <a:xfrm>
                  <a:off x="2032" y="2276"/>
                  <a:ext cx="1002" cy="1000"/>
                </a:xfrm>
                <a:custGeom>
                  <a:avLst/>
                  <a:gdLst>
                    <a:gd name="T0" fmla="*/ 965 w 1002"/>
                    <a:gd name="T1" fmla="*/ 988 h 1000"/>
                    <a:gd name="T2" fmla="*/ 988 w 1002"/>
                    <a:gd name="T3" fmla="*/ 988 h 1000"/>
                    <a:gd name="T4" fmla="*/ 1002 w 1002"/>
                    <a:gd name="T5" fmla="*/ 1000 h 1000"/>
                    <a:gd name="T6" fmla="*/ 977 w 1002"/>
                    <a:gd name="T7" fmla="*/ 1000 h 1000"/>
                    <a:gd name="T8" fmla="*/ 965 w 1002"/>
                    <a:gd name="T9" fmla="*/ 988 h 1000"/>
                    <a:gd name="T10" fmla="*/ 0 w 1002"/>
                    <a:gd name="T11" fmla="*/ 0 h 1000"/>
                    <a:gd name="T12" fmla="*/ 14 w 1002"/>
                    <a:gd name="T13" fmla="*/ 12 h 1000"/>
                    <a:gd name="T14" fmla="*/ 14 w 1002"/>
                    <a:gd name="T15" fmla="*/ 37 h 1000"/>
                    <a:gd name="T16" fmla="*/ 0 w 1002"/>
                    <a:gd name="T17" fmla="*/ 23 h 1000"/>
                    <a:gd name="T18" fmla="*/ 0 w 1002"/>
                    <a:gd name="T19" fmla="*/ 0 h 1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02" h="1000">
                      <a:moveTo>
                        <a:pt x="965" y="988"/>
                      </a:moveTo>
                      <a:lnTo>
                        <a:pt x="988" y="988"/>
                      </a:lnTo>
                      <a:lnTo>
                        <a:pt x="1002" y="1000"/>
                      </a:lnTo>
                      <a:lnTo>
                        <a:pt x="977" y="1000"/>
                      </a:lnTo>
                      <a:lnTo>
                        <a:pt x="965" y="988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3D47"/>
                </a:solidFill>
                <a:ln w="0">
                  <a:solidFill>
                    <a:srgbClr val="2D3D4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35" name="Freeform 529"/>
                <p:cNvSpPr>
                  <a:spLocks noEditPoints="1"/>
                </p:cNvSpPr>
                <p:nvPr/>
              </p:nvSpPr>
              <p:spPr bwMode="auto">
                <a:xfrm>
                  <a:off x="2032" y="2252"/>
                  <a:ext cx="1024" cy="1024"/>
                </a:xfrm>
                <a:custGeom>
                  <a:avLst/>
                  <a:gdLst>
                    <a:gd name="T0" fmla="*/ 988 w 1024"/>
                    <a:gd name="T1" fmla="*/ 1012 h 1024"/>
                    <a:gd name="T2" fmla="*/ 1010 w 1024"/>
                    <a:gd name="T3" fmla="*/ 1012 h 1024"/>
                    <a:gd name="T4" fmla="*/ 1024 w 1024"/>
                    <a:gd name="T5" fmla="*/ 1024 h 1024"/>
                    <a:gd name="T6" fmla="*/ 1002 w 1024"/>
                    <a:gd name="T7" fmla="*/ 1024 h 1024"/>
                    <a:gd name="T8" fmla="*/ 988 w 1024"/>
                    <a:gd name="T9" fmla="*/ 1012 h 1024"/>
                    <a:gd name="T10" fmla="*/ 0 w 1024"/>
                    <a:gd name="T11" fmla="*/ 0 h 1024"/>
                    <a:gd name="T12" fmla="*/ 14 w 1024"/>
                    <a:gd name="T13" fmla="*/ 14 h 1024"/>
                    <a:gd name="T14" fmla="*/ 14 w 1024"/>
                    <a:gd name="T15" fmla="*/ 36 h 1024"/>
                    <a:gd name="T16" fmla="*/ 0 w 1024"/>
                    <a:gd name="T17" fmla="*/ 24 h 1024"/>
                    <a:gd name="T18" fmla="*/ 0 w 1024"/>
                    <a:gd name="T19" fmla="*/ 0 h 1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24" h="1024">
                      <a:moveTo>
                        <a:pt x="988" y="1012"/>
                      </a:moveTo>
                      <a:lnTo>
                        <a:pt x="1010" y="1012"/>
                      </a:lnTo>
                      <a:lnTo>
                        <a:pt x="1024" y="1024"/>
                      </a:lnTo>
                      <a:lnTo>
                        <a:pt x="1002" y="1024"/>
                      </a:lnTo>
                      <a:lnTo>
                        <a:pt x="988" y="101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F3F49"/>
                </a:solidFill>
                <a:ln w="0">
                  <a:solidFill>
                    <a:srgbClr val="2F3F4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36" name="Freeform 530"/>
                <p:cNvSpPr>
                  <a:spLocks noEditPoints="1"/>
                </p:cNvSpPr>
                <p:nvPr/>
              </p:nvSpPr>
              <p:spPr bwMode="auto">
                <a:xfrm>
                  <a:off x="2032" y="2229"/>
                  <a:ext cx="1047" cy="1047"/>
                </a:xfrm>
                <a:custGeom>
                  <a:avLst/>
                  <a:gdLst>
                    <a:gd name="T0" fmla="*/ 1010 w 1047"/>
                    <a:gd name="T1" fmla="*/ 1035 h 1047"/>
                    <a:gd name="T2" fmla="*/ 1035 w 1047"/>
                    <a:gd name="T3" fmla="*/ 1035 h 1047"/>
                    <a:gd name="T4" fmla="*/ 1047 w 1047"/>
                    <a:gd name="T5" fmla="*/ 1047 h 1047"/>
                    <a:gd name="T6" fmla="*/ 1024 w 1047"/>
                    <a:gd name="T7" fmla="*/ 1047 h 1047"/>
                    <a:gd name="T8" fmla="*/ 1010 w 1047"/>
                    <a:gd name="T9" fmla="*/ 1035 h 1047"/>
                    <a:gd name="T10" fmla="*/ 0 w 1047"/>
                    <a:gd name="T11" fmla="*/ 0 h 1047"/>
                    <a:gd name="T12" fmla="*/ 14 w 1047"/>
                    <a:gd name="T13" fmla="*/ 14 h 1047"/>
                    <a:gd name="T14" fmla="*/ 14 w 1047"/>
                    <a:gd name="T15" fmla="*/ 37 h 1047"/>
                    <a:gd name="T16" fmla="*/ 0 w 1047"/>
                    <a:gd name="T17" fmla="*/ 23 h 1047"/>
                    <a:gd name="T18" fmla="*/ 0 w 1047"/>
                    <a:gd name="T19" fmla="*/ 0 h 10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7" h="1047">
                      <a:moveTo>
                        <a:pt x="1010" y="1035"/>
                      </a:moveTo>
                      <a:lnTo>
                        <a:pt x="1035" y="1035"/>
                      </a:lnTo>
                      <a:lnTo>
                        <a:pt x="1047" y="1047"/>
                      </a:lnTo>
                      <a:lnTo>
                        <a:pt x="1024" y="1047"/>
                      </a:lnTo>
                      <a:lnTo>
                        <a:pt x="1010" y="103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0404A"/>
                </a:solidFill>
                <a:ln w="0">
                  <a:solidFill>
                    <a:srgbClr val="30404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37" name="Freeform 531"/>
                <p:cNvSpPr>
                  <a:spLocks noEditPoints="1"/>
                </p:cNvSpPr>
                <p:nvPr/>
              </p:nvSpPr>
              <p:spPr bwMode="auto">
                <a:xfrm>
                  <a:off x="2032" y="2206"/>
                  <a:ext cx="1070" cy="1070"/>
                </a:xfrm>
                <a:custGeom>
                  <a:avLst/>
                  <a:gdLst>
                    <a:gd name="T0" fmla="*/ 1035 w 1070"/>
                    <a:gd name="T1" fmla="*/ 1058 h 1070"/>
                    <a:gd name="T2" fmla="*/ 1057 w 1070"/>
                    <a:gd name="T3" fmla="*/ 1058 h 1070"/>
                    <a:gd name="T4" fmla="*/ 1070 w 1070"/>
                    <a:gd name="T5" fmla="*/ 1070 h 1070"/>
                    <a:gd name="T6" fmla="*/ 1047 w 1070"/>
                    <a:gd name="T7" fmla="*/ 1070 h 1070"/>
                    <a:gd name="T8" fmla="*/ 1035 w 1070"/>
                    <a:gd name="T9" fmla="*/ 1058 h 1070"/>
                    <a:gd name="T10" fmla="*/ 0 w 1070"/>
                    <a:gd name="T11" fmla="*/ 0 h 1070"/>
                    <a:gd name="T12" fmla="*/ 14 w 1070"/>
                    <a:gd name="T13" fmla="*/ 14 h 1070"/>
                    <a:gd name="T14" fmla="*/ 14 w 1070"/>
                    <a:gd name="T15" fmla="*/ 37 h 1070"/>
                    <a:gd name="T16" fmla="*/ 0 w 1070"/>
                    <a:gd name="T17" fmla="*/ 23 h 1070"/>
                    <a:gd name="T18" fmla="*/ 0 w 1070"/>
                    <a:gd name="T19" fmla="*/ 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70" h="1070">
                      <a:moveTo>
                        <a:pt x="1035" y="1058"/>
                      </a:moveTo>
                      <a:lnTo>
                        <a:pt x="1057" y="1058"/>
                      </a:lnTo>
                      <a:lnTo>
                        <a:pt x="1070" y="1070"/>
                      </a:lnTo>
                      <a:lnTo>
                        <a:pt x="1047" y="1070"/>
                      </a:lnTo>
                      <a:lnTo>
                        <a:pt x="1035" y="105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424C"/>
                </a:solidFill>
                <a:ln w="0">
                  <a:solidFill>
                    <a:srgbClr val="32424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38" name="Freeform 532"/>
                <p:cNvSpPr>
                  <a:spLocks noEditPoints="1"/>
                </p:cNvSpPr>
                <p:nvPr/>
              </p:nvSpPr>
              <p:spPr bwMode="auto">
                <a:xfrm>
                  <a:off x="2032" y="2184"/>
                  <a:ext cx="1092" cy="1092"/>
                </a:xfrm>
                <a:custGeom>
                  <a:avLst/>
                  <a:gdLst>
                    <a:gd name="T0" fmla="*/ 1057 w 1092"/>
                    <a:gd name="T1" fmla="*/ 1080 h 1092"/>
                    <a:gd name="T2" fmla="*/ 1080 w 1092"/>
                    <a:gd name="T3" fmla="*/ 1080 h 1092"/>
                    <a:gd name="T4" fmla="*/ 1092 w 1092"/>
                    <a:gd name="T5" fmla="*/ 1092 h 1092"/>
                    <a:gd name="T6" fmla="*/ 1070 w 1092"/>
                    <a:gd name="T7" fmla="*/ 1092 h 1092"/>
                    <a:gd name="T8" fmla="*/ 1057 w 1092"/>
                    <a:gd name="T9" fmla="*/ 1080 h 1092"/>
                    <a:gd name="T10" fmla="*/ 0 w 1092"/>
                    <a:gd name="T11" fmla="*/ 0 h 1092"/>
                    <a:gd name="T12" fmla="*/ 14 w 1092"/>
                    <a:gd name="T13" fmla="*/ 14 h 1092"/>
                    <a:gd name="T14" fmla="*/ 14 w 1092"/>
                    <a:gd name="T15" fmla="*/ 36 h 1092"/>
                    <a:gd name="T16" fmla="*/ 0 w 1092"/>
                    <a:gd name="T17" fmla="*/ 22 h 1092"/>
                    <a:gd name="T18" fmla="*/ 0 w 1092"/>
                    <a:gd name="T19" fmla="*/ 0 h 1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92" h="1092">
                      <a:moveTo>
                        <a:pt x="1057" y="1080"/>
                      </a:moveTo>
                      <a:lnTo>
                        <a:pt x="1080" y="1080"/>
                      </a:lnTo>
                      <a:lnTo>
                        <a:pt x="1092" y="1092"/>
                      </a:lnTo>
                      <a:lnTo>
                        <a:pt x="1070" y="1092"/>
                      </a:lnTo>
                      <a:lnTo>
                        <a:pt x="1057" y="1080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434D"/>
                </a:solidFill>
                <a:ln w="0">
                  <a:solidFill>
                    <a:srgbClr val="33434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39" name="Freeform 533"/>
                <p:cNvSpPr>
                  <a:spLocks noEditPoints="1"/>
                </p:cNvSpPr>
                <p:nvPr/>
              </p:nvSpPr>
              <p:spPr bwMode="auto">
                <a:xfrm>
                  <a:off x="2032" y="2161"/>
                  <a:ext cx="1115" cy="1115"/>
                </a:xfrm>
                <a:custGeom>
                  <a:avLst/>
                  <a:gdLst>
                    <a:gd name="T0" fmla="*/ 1080 w 1115"/>
                    <a:gd name="T1" fmla="*/ 1103 h 1115"/>
                    <a:gd name="T2" fmla="*/ 1103 w 1115"/>
                    <a:gd name="T3" fmla="*/ 1103 h 1115"/>
                    <a:gd name="T4" fmla="*/ 1115 w 1115"/>
                    <a:gd name="T5" fmla="*/ 1115 h 1115"/>
                    <a:gd name="T6" fmla="*/ 1092 w 1115"/>
                    <a:gd name="T7" fmla="*/ 1115 h 1115"/>
                    <a:gd name="T8" fmla="*/ 1080 w 1115"/>
                    <a:gd name="T9" fmla="*/ 1103 h 1115"/>
                    <a:gd name="T10" fmla="*/ 0 w 1115"/>
                    <a:gd name="T11" fmla="*/ 0 h 1115"/>
                    <a:gd name="T12" fmla="*/ 14 w 1115"/>
                    <a:gd name="T13" fmla="*/ 14 h 1115"/>
                    <a:gd name="T14" fmla="*/ 14 w 1115"/>
                    <a:gd name="T15" fmla="*/ 37 h 1115"/>
                    <a:gd name="T16" fmla="*/ 0 w 1115"/>
                    <a:gd name="T17" fmla="*/ 23 h 1115"/>
                    <a:gd name="T18" fmla="*/ 0 w 1115"/>
                    <a:gd name="T19" fmla="*/ 0 h 1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5" h="1115">
                      <a:moveTo>
                        <a:pt x="1080" y="1103"/>
                      </a:moveTo>
                      <a:lnTo>
                        <a:pt x="1103" y="1103"/>
                      </a:lnTo>
                      <a:lnTo>
                        <a:pt x="1115" y="1115"/>
                      </a:lnTo>
                      <a:lnTo>
                        <a:pt x="1092" y="1115"/>
                      </a:lnTo>
                      <a:lnTo>
                        <a:pt x="1080" y="110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5454F"/>
                </a:solidFill>
                <a:ln w="0">
                  <a:solidFill>
                    <a:srgbClr val="35454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40" name="Freeform 534"/>
                <p:cNvSpPr>
                  <a:spLocks noEditPoints="1"/>
                </p:cNvSpPr>
                <p:nvPr/>
              </p:nvSpPr>
              <p:spPr bwMode="auto">
                <a:xfrm>
                  <a:off x="2032" y="2138"/>
                  <a:ext cx="1139" cy="1138"/>
                </a:xfrm>
                <a:custGeom>
                  <a:avLst/>
                  <a:gdLst>
                    <a:gd name="T0" fmla="*/ 1103 w 1139"/>
                    <a:gd name="T1" fmla="*/ 1126 h 1138"/>
                    <a:gd name="T2" fmla="*/ 1126 w 1139"/>
                    <a:gd name="T3" fmla="*/ 1126 h 1138"/>
                    <a:gd name="T4" fmla="*/ 1139 w 1139"/>
                    <a:gd name="T5" fmla="*/ 1138 h 1138"/>
                    <a:gd name="T6" fmla="*/ 1115 w 1139"/>
                    <a:gd name="T7" fmla="*/ 1138 h 1138"/>
                    <a:gd name="T8" fmla="*/ 1103 w 1139"/>
                    <a:gd name="T9" fmla="*/ 1126 h 1138"/>
                    <a:gd name="T10" fmla="*/ 0 w 1139"/>
                    <a:gd name="T11" fmla="*/ 0 h 1138"/>
                    <a:gd name="T12" fmla="*/ 14 w 1139"/>
                    <a:gd name="T13" fmla="*/ 12 h 1138"/>
                    <a:gd name="T14" fmla="*/ 14 w 1139"/>
                    <a:gd name="T15" fmla="*/ 37 h 1138"/>
                    <a:gd name="T16" fmla="*/ 0 w 1139"/>
                    <a:gd name="T17" fmla="*/ 23 h 1138"/>
                    <a:gd name="T18" fmla="*/ 0 w 1139"/>
                    <a:gd name="T19" fmla="*/ 0 h 1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39" h="1138">
                      <a:moveTo>
                        <a:pt x="1103" y="1126"/>
                      </a:moveTo>
                      <a:lnTo>
                        <a:pt x="1126" y="1126"/>
                      </a:lnTo>
                      <a:lnTo>
                        <a:pt x="1139" y="1138"/>
                      </a:lnTo>
                      <a:lnTo>
                        <a:pt x="1115" y="1138"/>
                      </a:lnTo>
                      <a:lnTo>
                        <a:pt x="1103" y="1126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64650"/>
                </a:solidFill>
                <a:ln w="0">
                  <a:solidFill>
                    <a:srgbClr val="36465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41" name="Freeform 535"/>
                <p:cNvSpPr>
                  <a:spLocks noEditPoints="1"/>
                </p:cNvSpPr>
                <p:nvPr/>
              </p:nvSpPr>
              <p:spPr bwMode="auto">
                <a:xfrm>
                  <a:off x="2032" y="2114"/>
                  <a:ext cx="1162" cy="1162"/>
                </a:xfrm>
                <a:custGeom>
                  <a:avLst/>
                  <a:gdLst>
                    <a:gd name="T0" fmla="*/ 1126 w 1162"/>
                    <a:gd name="T1" fmla="*/ 1150 h 1162"/>
                    <a:gd name="T2" fmla="*/ 1148 w 1162"/>
                    <a:gd name="T3" fmla="*/ 1150 h 1162"/>
                    <a:gd name="T4" fmla="*/ 1162 w 1162"/>
                    <a:gd name="T5" fmla="*/ 1162 h 1162"/>
                    <a:gd name="T6" fmla="*/ 1139 w 1162"/>
                    <a:gd name="T7" fmla="*/ 1162 h 1162"/>
                    <a:gd name="T8" fmla="*/ 1126 w 1162"/>
                    <a:gd name="T9" fmla="*/ 1150 h 1162"/>
                    <a:gd name="T10" fmla="*/ 0 w 1162"/>
                    <a:gd name="T11" fmla="*/ 0 h 1162"/>
                    <a:gd name="T12" fmla="*/ 14 w 1162"/>
                    <a:gd name="T13" fmla="*/ 14 h 1162"/>
                    <a:gd name="T14" fmla="*/ 14 w 1162"/>
                    <a:gd name="T15" fmla="*/ 36 h 1162"/>
                    <a:gd name="T16" fmla="*/ 0 w 1162"/>
                    <a:gd name="T17" fmla="*/ 24 h 1162"/>
                    <a:gd name="T18" fmla="*/ 0 w 1162"/>
                    <a:gd name="T19" fmla="*/ 0 h 1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62" h="1162">
                      <a:moveTo>
                        <a:pt x="1126" y="1150"/>
                      </a:moveTo>
                      <a:lnTo>
                        <a:pt x="1148" y="1150"/>
                      </a:lnTo>
                      <a:lnTo>
                        <a:pt x="1162" y="1162"/>
                      </a:lnTo>
                      <a:lnTo>
                        <a:pt x="1139" y="1162"/>
                      </a:lnTo>
                      <a:lnTo>
                        <a:pt x="1126" y="1150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84852"/>
                </a:solidFill>
                <a:ln w="0">
                  <a:solidFill>
                    <a:srgbClr val="38485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42" name="Freeform 536"/>
                <p:cNvSpPr>
                  <a:spLocks noEditPoints="1"/>
                </p:cNvSpPr>
                <p:nvPr/>
              </p:nvSpPr>
              <p:spPr bwMode="auto">
                <a:xfrm>
                  <a:off x="2032" y="2091"/>
                  <a:ext cx="1185" cy="1185"/>
                </a:xfrm>
                <a:custGeom>
                  <a:avLst/>
                  <a:gdLst>
                    <a:gd name="T0" fmla="*/ 1148 w 1185"/>
                    <a:gd name="T1" fmla="*/ 1173 h 1185"/>
                    <a:gd name="T2" fmla="*/ 1171 w 1185"/>
                    <a:gd name="T3" fmla="*/ 1173 h 1185"/>
                    <a:gd name="T4" fmla="*/ 1185 w 1185"/>
                    <a:gd name="T5" fmla="*/ 1185 h 1185"/>
                    <a:gd name="T6" fmla="*/ 1162 w 1185"/>
                    <a:gd name="T7" fmla="*/ 1185 h 1185"/>
                    <a:gd name="T8" fmla="*/ 1148 w 1185"/>
                    <a:gd name="T9" fmla="*/ 1173 h 1185"/>
                    <a:gd name="T10" fmla="*/ 0 w 1185"/>
                    <a:gd name="T11" fmla="*/ 0 h 1185"/>
                    <a:gd name="T12" fmla="*/ 14 w 1185"/>
                    <a:gd name="T13" fmla="*/ 14 h 1185"/>
                    <a:gd name="T14" fmla="*/ 14 w 1185"/>
                    <a:gd name="T15" fmla="*/ 37 h 1185"/>
                    <a:gd name="T16" fmla="*/ 0 w 1185"/>
                    <a:gd name="T17" fmla="*/ 23 h 1185"/>
                    <a:gd name="T18" fmla="*/ 0 w 1185"/>
                    <a:gd name="T19" fmla="*/ 0 h 1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85" h="1185">
                      <a:moveTo>
                        <a:pt x="1148" y="1173"/>
                      </a:moveTo>
                      <a:lnTo>
                        <a:pt x="1171" y="1173"/>
                      </a:lnTo>
                      <a:lnTo>
                        <a:pt x="1185" y="1185"/>
                      </a:lnTo>
                      <a:lnTo>
                        <a:pt x="1162" y="1185"/>
                      </a:lnTo>
                      <a:lnTo>
                        <a:pt x="1148" y="117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94953"/>
                </a:solidFill>
                <a:ln w="0">
                  <a:solidFill>
                    <a:srgbClr val="39495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43" name="Freeform 537"/>
                <p:cNvSpPr>
                  <a:spLocks noEditPoints="1"/>
                </p:cNvSpPr>
                <p:nvPr/>
              </p:nvSpPr>
              <p:spPr bwMode="auto">
                <a:xfrm>
                  <a:off x="2032" y="2068"/>
                  <a:ext cx="1208" cy="1208"/>
                </a:xfrm>
                <a:custGeom>
                  <a:avLst/>
                  <a:gdLst>
                    <a:gd name="T0" fmla="*/ 1171 w 1208"/>
                    <a:gd name="T1" fmla="*/ 1196 h 1208"/>
                    <a:gd name="T2" fmla="*/ 1195 w 1208"/>
                    <a:gd name="T3" fmla="*/ 1196 h 1208"/>
                    <a:gd name="T4" fmla="*/ 1208 w 1208"/>
                    <a:gd name="T5" fmla="*/ 1208 h 1208"/>
                    <a:gd name="T6" fmla="*/ 1185 w 1208"/>
                    <a:gd name="T7" fmla="*/ 1208 h 1208"/>
                    <a:gd name="T8" fmla="*/ 1171 w 1208"/>
                    <a:gd name="T9" fmla="*/ 1196 h 1208"/>
                    <a:gd name="T10" fmla="*/ 0 w 1208"/>
                    <a:gd name="T11" fmla="*/ 0 h 1208"/>
                    <a:gd name="T12" fmla="*/ 14 w 1208"/>
                    <a:gd name="T13" fmla="*/ 14 h 1208"/>
                    <a:gd name="T14" fmla="*/ 14 w 1208"/>
                    <a:gd name="T15" fmla="*/ 37 h 1208"/>
                    <a:gd name="T16" fmla="*/ 0 w 1208"/>
                    <a:gd name="T17" fmla="*/ 23 h 1208"/>
                    <a:gd name="T18" fmla="*/ 0 w 1208"/>
                    <a:gd name="T19" fmla="*/ 0 h 1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08" h="1208">
                      <a:moveTo>
                        <a:pt x="1171" y="1196"/>
                      </a:moveTo>
                      <a:lnTo>
                        <a:pt x="1195" y="1196"/>
                      </a:lnTo>
                      <a:lnTo>
                        <a:pt x="1208" y="1208"/>
                      </a:lnTo>
                      <a:lnTo>
                        <a:pt x="1185" y="1208"/>
                      </a:lnTo>
                      <a:lnTo>
                        <a:pt x="1171" y="119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B4B55"/>
                </a:solidFill>
                <a:ln w="0">
                  <a:solidFill>
                    <a:srgbClr val="3B4B5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44" name="Freeform 538"/>
                <p:cNvSpPr>
                  <a:spLocks noEditPoints="1"/>
                </p:cNvSpPr>
                <p:nvPr/>
              </p:nvSpPr>
              <p:spPr bwMode="auto">
                <a:xfrm>
                  <a:off x="2032" y="2046"/>
                  <a:ext cx="1230" cy="1230"/>
                </a:xfrm>
                <a:custGeom>
                  <a:avLst/>
                  <a:gdLst>
                    <a:gd name="T0" fmla="*/ 1195 w 1230"/>
                    <a:gd name="T1" fmla="*/ 1218 h 1230"/>
                    <a:gd name="T2" fmla="*/ 1218 w 1230"/>
                    <a:gd name="T3" fmla="*/ 1218 h 1230"/>
                    <a:gd name="T4" fmla="*/ 1230 w 1230"/>
                    <a:gd name="T5" fmla="*/ 1230 h 1230"/>
                    <a:gd name="T6" fmla="*/ 1208 w 1230"/>
                    <a:gd name="T7" fmla="*/ 1230 h 1230"/>
                    <a:gd name="T8" fmla="*/ 1195 w 1230"/>
                    <a:gd name="T9" fmla="*/ 1218 h 1230"/>
                    <a:gd name="T10" fmla="*/ 0 w 1230"/>
                    <a:gd name="T11" fmla="*/ 0 h 1230"/>
                    <a:gd name="T12" fmla="*/ 14 w 1230"/>
                    <a:gd name="T13" fmla="*/ 14 h 1230"/>
                    <a:gd name="T14" fmla="*/ 14 w 1230"/>
                    <a:gd name="T15" fmla="*/ 36 h 1230"/>
                    <a:gd name="T16" fmla="*/ 0 w 1230"/>
                    <a:gd name="T17" fmla="*/ 22 h 1230"/>
                    <a:gd name="T18" fmla="*/ 0 w 1230"/>
                    <a:gd name="T19" fmla="*/ 0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0" h="1230">
                      <a:moveTo>
                        <a:pt x="1195" y="1218"/>
                      </a:moveTo>
                      <a:lnTo>
                        <a:pt x="1218" y="1218"/>
                      </a:lnTo>
                      <a:lnTo>
                        <a:pt x="1230" y="1230"/>
                      </a:lnTo>
                      <a:lnTo>
                        <a:pt x="1208" y="1230"/>
                      </a:lnTo>
                      <a:lnTo>
                        <a:pt x="1195" y="121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C4C56"/>
                </a:solidFill>
                <a:ln w="0">
                  <a:solidFill>
                    <a:srgbClr val="3C4C5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45" name="Freeform 539"/>
                <p:cNvSpPr>
                  <a:spLocks noEditPoints="1"/>
                </p:cNvSpPr>
                <p:nvPr/>
              </p:nvSpPr>
              <p:spPr bwMode="auto">
                <a:xfrm>
                  <a:off x="2032" y="2023"/>
                  <a:ext cx="1253" cy="1253"/>
                </a:xfrm>
                <a:custGeom>
                  <a:avLst/>
                  <a:gdLst>
                    <a:gd name="T0" fmla="*/ 1218 w 1253"/>
                    <a:gd name="T1" fmla="*/ 1241 h 1253"/>
                    <a:gd name="T2" fmla="*/ 1241 w 1253"/>
                    <a:gd name="T3" fmla="*/ 1241 h 1253"/>
                    <a:gd name="T4" fmla="*/ 1253 w 1253"/>
                    <a:gd name="T5" fmla="*/ 1253 h 1253"/>
                    <a:gd name="T6" fmla="*/ 1230 w 1253"/>
                    <a:gd name="T7" fmla="*/ 1253 h 1253"/>
                    <a:gd name="T8" fmla="*/ 1218 w 1253"/>
                    <a:gd name="T9" fmla="*/ 1241 h 1253"/>
                    <a:gd name="T10" fmla="*/ 0 w 1253"/>
                    <a:gd name="T11" fmla="*/ 0 h 1253"/>
                    <a:gd name="T12" fmla="*/ 14 w 1253"/>
                    <a:gd name="T13" fmla="*/ 14 h 1253"/>
                    <a:gd name="T14" fmla="*/ 14 w 1253"/>
                    <a:gd name="T15" fmla="*/ 37 h 1253"/>
                    <a:gd name="T16" fmla="*/ 0 w 1253"/>
                    <a:gd name="T17" fmla="*/ 23 h 1253"/>
                    <a:gd name="T18" fmla="*/ 0 w 1253"/>
                    <a:gd name="T19" fmla="*/ 0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53" h="1253">
                      <a:moveTo>
                        <a:pt x="1218" y="1241"/>
                      </a:moveTo>
                      <a:lnTo>
                        <a:pt x="1241" y="1241"/>
                      </a:lnTo>
                      <a:lnTo>
                        <a:pt x="1253" y="1253"/>
                      </a:lnTo>
                      <a:lnTo>
                        <a:pt x="1230" y="1253"/>
                      </a:lnTo>
                      <a:lnTo>
                        <a:pt x="1218" y="124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E4E58"/>
                </a:solidFill>
                <a:ln w="0">
                  <a:solidFill>
                    <a:srgbClr val="3E4E5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46" name="Freeform 540"/>
                <p:cNvSpPr>
                  <a:spLocks noEditPoints="1"/>
                </p:cNvSpPr>
                <p:nvPr/>
              </p:nvSpPr>
              <p:spPr bwMode="auto">
                <a:xfrm>
                  <a:off x="2032" y="2000"/>
                  <a:ext cx="1277" cy="1276"/>
                </a:xfrm>
                <a:custGeom>
                  <a:avLst/>
                  <a:gdLst>
                    <a:gd name="T0" fmla="*/ 1241 w 1277"/>
                    <a:gd name="T1" fmla="*/ 1264 h 1276"/>
                    <a:gd name="T2" fmla="*/ 1263 w 1277"/>
                    <a:gd name="T3" fmla="*/ 1264 h 1276"/>
                    <a:gd name="T4" fmla="*/ 1277 w 1277"/>
                    <a:gd name="T5" fmla="*/ 1276 h 1276"/>
                    <a:gd name="T6" fmla="*/ 1253 w 1277"/>
                    <a:gd name="T7" fmla="*/ 1276 h 1276"/>
                    <a:gd name="T8" fmla="*/ 1241 w 1277"/>
                    <a:gd name="T9" fmla="*/ 1264 h 1276"/>
                    <a:gd name="T10" fmla="*/ 0 w 1277"/>
                    <a:gd name="T11" fmla="*/ 0 h 1276"/>
                    <a:gd name="T12" fmla="*/ 14 w 1277"/>
                    <a:gd name="T13" fmla="*/ 14 h 1276"/>
                    <a:gd name="T14" fmla="*/ 14 w 1277"/>
                    <a:gd name="T15" fmla="*/ 37 h 1276"/>
                    <a:gd name="T16" fmla="*/ 0 w 1277"/>
                    <a:gd name="T17" fmla="*/ 23 h 1276"/>
                    <a:gd name="T18" fmla="*/ 0 w 1277"/>
                    <a:gd name="T19" fmla="*/ 0 h 1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77" h="1276">
                      <a:moveTo>
                        <a:pt x="1241" y="1264"/>
                      </a:moveTo>
                      <a:lnTo>
                        <a:pt x="1263" y="1264"/>
                      </a:lnTo>
                      <a:lnTo>
                        <a:pt x="1277" y="1276"/>
                      </a:lnTo>
                      <a:lnTo>
                        <a:pt x="1253" y="1276"/>
                      </a:lnTo>
                      <a:lnTo>
                        <a:pt x="1241" y="126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F5059"/>
                </a:solidFill>
                <a:ln w="0">
                  <a:solidFill>
                    <a:srgbClr val="3F505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47" name="Freeform 541"/>
                <p:cNvSpPr>
                  <a:spLocks noEditPoints="1"/>
                </p:cNvSpPr>
                <p:nvPr/>
              </p:nvSpPr>
              <p:spPr bwMode="auto">
                <a:xfrm>
                  <a:off x="2032" y="1976"/>
                  <a:ext cx="1300" cy="1300"/>
                </a:xfrm>
                <a:custGeom>
                  <a:avLst/>
                  <a:gdLst>
                    <a:gd name="T0" fmla="*/ 1263 w 1300"/>
                    <a:gd name="T1" fmla="*/ 1288 h 1300"/>
                    <a:gd name="T2" fmla="*/ 1286 w 1300"/>
                    <a:gd name="T3" fmla="*/ 1288 h 1300"/>
                    <a:gd name="T4" fmla="*/ 1300 w 1300"/>
                    <a:gd name="T5" fmla="*/ 1300 h 1300"/>
                    <a:gd name="T6" fmla="*/ 1277 w 1300"/>
                    <a:gd name="T7" fmla="*/ 1300 h 1300"/>
                    <a:gd name="T8" fmla="*/ 1263 w 1300"/>
                    <a:gd name="T9" fmla="*/ 1288 h 1300"/>
                    <a:gd name="T10" fmla="*/ 0 w 1300"/>
                    <a:gd name="T11" fmla="*/ 0 h 1300"/>
                    <a:gd name="T12" fmla="*/ 14 w 1300"/>
                    <a:gd name="T13" fmla="*/ 14 h 1300"/>
                    <a:gd name="T14" fmla="*/ 14 w 1300"/>
                    <a:gd name="T15" fmla="*/ 38 h 1300"/>
                    <a:gd name="T16" fmla="*/ 0 w 1300"/>
                    <a:gd name="T17" fmla="*/ 24 h 1300"/>
                    <a:gd name="T18" fmla="*/ 0 w 1300"/>
                    <a:gd name="T19" fmla="*/ 0 h 1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00" h="1300">
                      <a:moveTo>
                        <a:pt x="1263" y="1288"/>
                      </a:moveTo>
                      <a:lnTo>
                        <a:pt x="1286" y="1288"/>
                      </a:lnTo>
                      <a:lnTo>
                        <a:pt x="1300" y="1300"/>
                      </a:lnTo>
                      <a:lnTo>
                        <a:pt x="1277" y="1300"/>
                      </a:lnTo>
                      <a:lnTo>
                        <a:pt x="1263" y="128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8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525B"/>
                </a:solidFill>
                <a:ln w="0">
                  <a:solidFill>
                    <a:srgbClr val="41525B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48" name="Freeform 542"/>
                <p:cNvSpPr>
                  <a:spLocks noEditPoints="1"/>
                </p:cNvSpPr>
                <p:nvPr/>
              </p:nvSpPr>
              <p:spPr bwMode="auto">
                <a:xfrm>
                  <a:off x="2032" y="1953"/>
                  <a:ext cx="1323" cy="1323"/>
                </a:xfrm>
                <a:custGeom>
                  <a:avLst/>
                  <a:gdLst>
                    <a:gd name="T0" fmla="*/ 1286 w 1323"/>
                    <a:gd name="T1" fmla="*/ 1311 h 1323"/>
                    <a:gd name="T2" fmla="*/ 1309 w 1323"/>
                    <a:gd name="T3" fmla="*/ 1311 h 1323"/>
                    <a:gd name="T4" fmla="*/ 1323 w 1323"/>
                    <a:gd name="T5" fmla="*/ 1323 h 1323"/>
                    <a:gd name="T6" fmla="*/ 1300 w 1323"/>
                    <a:gd name="T7" fmla="*/ 1323 h 1323"/>
                    <a:gd name="T8" fmla="*/ 1286 w 1323"/>
                    <a:gd name="T9" fmla="*/ 1311 h 1323"/>
                    <a:gd name="T10" fmla="*/ 0 w 1323"/>
                    <a:gd name="T11" fmla="*/ 0 h 1323"/>
                    <a:gd name="T12" fmla="*/ 14 w 1323"/>
                    <a:gd name="T13" fmla="*/ 14 h 1323"/>
                    <a:gd name="T14" fmla="*/ 14 w 1323"/>
                    <a:gd name="T15" fmla="*/ 37 h 1323"/>
                    <a:gd name="T16" fmla="*/ 0 w 1323"/>
                    <a:gd name="T17" fmla="*/ 23 h 1323"/>
                    <a:gd name="T18" fmla="*/ 0 w 1323"/>
                    <a:gd name="T19" fmla="*/ 0 h 1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23" h="1323">
                      <a:moveTo>
                        <a:pt x="1286" y="1311"/>
                      </a:moveTo>
                      <a:lnTo>
                        <a:pt x="1309" y="1311"/>
                      </a:lnTo>
                      <a:lnTo>
                        <a:pt x="1323" y="1323"/>
                      </a:lnTo>
                      <a:lnTo>
                        <a:pt x="1300" y="1323"/>
                      </a:lnTo>
                      <a:lnTo>
                        <a:pt x="1286" y="131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2535C"/>
                </a:solidFill>
                <a:ln w="0">
                  <a:solidFill>
                    <a:srgbClr val="42535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49" name="Freeform 543"/>
                <p:cNvSpPr>
                  <a:spLocks noEditPoints="1"/>
                </p:cNvSpPr>
                <p:nvPr/>
              </p:nvSpPr>
              <p:spPr bwMode="auto">
                <a:xfrm>
                  <a:off x="2032" y="1930"/>
                  <a:ext cx="1345" cy="1346"/>
                </a:xfrm>
                <a:custGeom>
                  <a:avLst/>
                  <a:gdLst>
                    <a:gd name="T0" fmla="*/ 1309 w 1345"/>
                    <a:gd name="T1" fmla="*/ 1334 h 1346"/>
                    <a:gd name="T2" fmla="*/ 1333 w 1345"/>
                    <a:gd name="T3" fmla="*/ 1334 h 1346"/>
                    <a:gd name="T4" fmla="*/ 1345 w 1345"/>
                    <a:gd name="T5" fmla="*/ 1346 h 1346"/>
                    <a:gd name="T6" fmla="*/ 1323 w 1345"/>
                    <a:gd name="T7" fmla="*/ 1346 h 1346"/>
                    <a:gd name="T8" fmla="*/ 1309 w 1345"/>
                    <a:gd name="T9" fmla="*/ 1334 h 1346"/>
                    <a:gd name="T10" fmla="*/ 0 w 1345"/>
                    <a:gd name="T11" fmla="*/ 0 h 1346"/>
                    <a:gd name="T12" fmla="*/ 14 w 1345"/>
                    <a:gd name="T13" fmla="*/ 14 h 1346"/>
                    <a:gd name="T14" fmla="*/ 14 w 1345"/>
                    <a:gd name="T15" fmla="*/ 37 h 1346"/>
                    <a:gd name="T16" fmla="*/ 0 w 1345"/>
                    <a:gd name="T17" fmla="*/ 23 h 1346"/>
                    <a:gd name="T18" fmla="*/ 0 w 1345"/>
                    <a:gd name="T19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45" h="1346">
                      <a:moveTo>
                        <a:pt x="1309" y="1334"/>
                      </a:moveTo>
                      <a:lnTo>
                        <a:pt x="1333" y="1334"/>
                      </a:lnTo>
                      <a:lnTo>
                        <a:pt x="1345" y="1346"/>
                      </a:lnTo>
                      <a:lnTo>
                        <a:pt x="1323" y="1346"/>
                      </a:lnTo>
                      <a:lnTo>
                        <a:pt x="1309" y="133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4555E"/>
                </a:solidFill>
                <a:ln w="0">
                  <a:solidFill>
                    <a:srgbClr val="44555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50" name="Freeform 544"/>
                <p:cNvSpPr>
                  <a:spLocks noEditPoints="1"/>
                </p:cNvSpPr>
                <p:nvPr/>
              </p:nvSpPr>
              <p:spPr bwMode="auto">
                <a:xfrm>
                  <a:off x="2032" y="1908"/>
                  <a:ext cx="1368" cy="1368"/>
                </a:xfrm>
                <a:custGeom>
                  <a:avLst/>
                  <a:gdLst>
                    <a:gd name="T0" fmla="*/ 1333 w 1368"/>
                    <a:gd name="T1" fmla="*/ 1356 h 1368"/>
                    <a:gd name="T2" fmla="*/ 1356 w 1368"/>
                    <a:gd name="T3" fmla="*/ 1356 h 1368"/>
                    <a:gd name="T4" fmla="*/ 1368 w 1368"/>
                    <a:gd name="T5" fmla="*/ 1368 h 1368"/>
                    <a:gd name="T6" fmla="*/ 1345 w 1368"/>
                    <a:gd name="T7" fmla="*/ 1368 h 1368"/>
                    <a:gd name="T8" fmla="*/ 1333 w 1368"/>
                    <a:gd name="T9" fmla="*/ 1356 h 1368"/>
                    <a:gd name="T10" fmla="*/ 0 w 1368"/>
                    <a:gd name="T11" fmla="*/ 0 h 1368"/>
                    <a:gd name="T12" fmla="*/ 14 w 1368"/>
                    <a:gd name="T13" fmla="*/ 14 h 1368"/>
                    <a:gd name="T14" fmla="*/ 14 w 1368"/>
                    <a:gd name="T15" fmla="*/ 36 h 1368"/>
                    <a:gd name="T16" fmla="*/ 0 w 1368"/>
                    <a:gd name="T17" fmla="*/ 22 h 1368"/>
                    <a:gd name="T18" fmla="*/ 0 w 1368"/>
                    <a:gd name="T19" fmla="*/ 0 h 1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68" h="1368">
                      <a:moveTo>
                        <a:pt x="1333" y="1356"/>
                      </a:moveTo>
                      <a:lnTo>
                        <a:pt x="1356" y="1356"/>
                      </a:lnTo>
                      <a:lnTo>
                        <a:pt x="1368" y="1368"/>
                      </a:lnTo>
                      <a:lnTo>
                        <a:pt x="1345" y="1368"/>
                      </a:lnTo>
                      <a:lnTo>
                        <a:pt x="1333" y="135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65F"/>
                </a:solidFill>
                <a:ln w="0">
                  <a:solidFill>
                    <a:srgbClr val="45565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51" name="Freeform 545"/>
                <p:cNvSpPr>
                  <a:spLocks noEditPoints="1"/>
                </p:cNvSpPr>
                <p:nvPr/>
              </p:nvSpPr>
              <p:spPr bwMode="auto">
                <a:xfrm>
                  <a:off x="2032" y="1885"/>
                  <a:ext cx="1391" cy="1391"/>
                </a:xfrm>
                <a:custGeom>
                  <a:avLst/>
                  <a:gdLst>
                    <a:gd name="T0" fmla="*/ 1356 w 1391"/>
                    <a:gd name="T1" fmla="*/ 1379 h 1391"/>
                    <a:gd name="T2" fmla="*/ 1379 w 1391"/>
                    <a:gd name="T3" fmla="*/ 1379 h 1391"/>
                    <a:gd name="T4" fmla="*/ 1391 w 1391"/>
                    <a:gd name="T5" fmla="*/ 1391 h 1391"/>
                    <a:gd name="T6" fmla="*/ 1368 w 1391"/>
                    <a:gd name="T7" fmla="*/ 1391 h 1391"/>
                    <a:gd name="T8" fmla="*/ 1356 w 1391"/>
                    <a:gd name="T9" fmla="*/ 1379 h 1391"/>
                    <a:gd name="T10" fmla="*/ 0 w 1391"/>
                    <a:gd name="T11" fmla="*/ 0 h 1391"/>
                    <a:gd name="T12" fmla="*/ 14 w 1391"/>
                    <a:gd name="T13" fmla="*/ 14 h 1391"/>
                    <a:gd name="T14" fmla="*/ 14 w 1391"/>
                    <a:gd name="T15" fmla="*/ 37 h 1391"/>
                    <a:gd name="T16" fmla="*/ 0 w 1391"/>
                    <a:gd name="T17" fmla="*/ 23 h 1391"/>
                    <a:gd name="T18" fmla="*/ 0 w 1391"/>
                    <a:gd name="T19" fmla="*/ 0 h 1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91" h="1391">
                      <a:moveTo>
                        <a:pt x="1356" y="1379"/>
                      </a:moveTo>
                      <a:lnTo>
                        <a:pt x="1379" y="1379"/>
                      </a:lnTo>
                      <a:lnTo>
                        <a:pt x="1391" y="1391"/>
                      </a:lnTo>
                      <a:lnTo>
                        <a:pt x="1368" y="1391"/>
                      </a:lnTo>
                      <a:lnTo>
                        <a:pt x="1356" y="137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5861"/>
                </a:solidFill>
                <a:ln w="0">
                  <a:solidFill>
                    <a:srgbClr val="47586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52" name="Freeform 546"/>
                <p:cNvSpPr>
                  <a:spLocks noEditPoints="1"/>
                </p:cNvSpPr>
                <p:nvPr/>
              </p:nvSpPr>
              <p:spPr bwMode="auto">
                <a:xfrm>
                  <a:off x="2032" y="1862"/>
                  <a:ext cx="1415" cy="1414"/>
                </a:xfrm>
                <a:custGeom>
                  <a:avLst/>
                  <a:gdLst>
                    <a:gd name="T0" fmla="*/ 1379 w 1415"/>
                    <a:gd name="T1" fmla="*/ 1402 h 1414"/>
                    <a:gd name="T2" fmla="*/ 1401 w 1415"/>
                    <a:gd name="T3" fmla="*/ 1402 h 1414"/>
                    <a:gd name="T4" fmla="*/ 1415 w 1415"/>
                    <a:gd name="T5" fmla="*/ 1414 h 1414"/>
                    <a:gd name="T6" fmla="*/ 1391 w 1415"/>
                    <a:gd name="T7" fmla="*/ 1414 h 1414"/>
                    <a:gd name="T8" fmla="*/ 1379 w 1415"/>
                    <a:gd name="T9" fmla="*/ 1402 h 1414"/>
                    <a:gd name="T10" fmla="*/ 0 w 1415"/>
                    <a:gd name="T11" fmla="*/ 0 h 1414"/>
                    <a:gd name="T12" fmla="*/ 14 w 1415"/>
                    <a:gd name="T13" fmla="*/ 14 h 1414"/>
                    <a:gd name="T14" fmla="*/ 14 w 1415"/>
                    <a:gd name="T15" fmla="*/ 37 h 1414"/>
                    <a:gd name="T16" fmla="*/ 0 w 1415"/>
                    <a:gd name="T17" fmla="*/ 23 h 1414"/>
                    <a:gd name="T18" fmla="*/ 0 w 1415"/>
                    <a:gd name="T19" fmla="*/ 0 h 1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15" h="1414">
                      <a:moveTo>
                        <a:pt x="1379" y="1402"/>
                      </a:moveTo>
                      <a:lnTo>
                        <a:pt x="1401" y="1402"/>
                      </a:lnTo>
                      <a:lnTo>
                        <a:pt x="1415" y="1414"/>
                      </a:lnTo>
                      <a:lnTo>
                        <a:pt x="1391" y="1414"/>
                      </a:lnTo>
                      <a:lnTo>
                        <a:pt x="1379" y="140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85962"/>
                </a:solidFill>
                <a:ln w="0">
                  <a:solidFill>
                    <a:srgbClr val="48596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53" name="Freeform 547"/>
                <p:cNvSpPr>
                  <a:spLocks noEditPoints="1"/>
                </p:cNvSpPr>
                <p:nvPr/>
              </p:nvSpPr>
              <p:spPr bwMode="auto">
                <a:xfrm>
                  <a:off x="2032" y="1838"/>
                  <a:ext cx="1438" cy="1438"/>
                </a:xfrm>
                <a:custGeom>
                  <a:avLst/>
                  <a:gdLst>
                    <a:gd name="T0" fmla="*/ 1401 w 1438"/>
                    <a:gd name="T1" fmla="*/ 1426 h 1438"/>
                    <a:gd name="T2" fmla="*/ 1424 w 1438"/>
                    <a:gd name="T3" fmla="*/ 1426 h 1438"/>
                    <a:gd name="T4" fmla="*/ 1438 w 1438"/>
                    <a:gd name="T5" fmla="*/ 1438 h 1438"/>
                    <a:gd name="T6" fmla="*/ 1415 w 1438"/>
                    <a:gd name="T7" fmla="*/ 1438 h 1438"/>
                    <a:gd name="T8" fmla="*/ 1401 w 1438"/>
                    <a:gd name="T9" fmla="*/ 1426 h 1438"/>
                    <a:gd name="T10" fmla="*/ 0 w 1438"/>
                    <a:gd name="T11" fmla="*/ 0 h 1438"/>
                    <a:gd name="T12" fmla="*/ 14 w 1438"/>
                    <a:gd name="T13" fmla="*/ 14 h 1438"/>
                    <a:gd name="T14" fmla="*/ 14 w 1438"/>
                    <a:gd name="T15" fmla="*/ 38 h 1438"/>
                    <a:gd name="T16" fmla="*/ 0 w 1438"/>
                    <a:gd name="T17" fmla="*/ 24 h 1438"/>
                    <a:gd name="T18" fmla="*/ 0 w 1438"/>
                    <a:gd name="T19" fmla="*/ 0 h 1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38" h="1438">
                      <a:moveTo>
                        <a:pt x="1401" y="1426"/>
                      </a:moveTo>
                      <a:lnTo>
                        <a:pt x="1424" y="1426"/>
                      </a:lnTo>
                      <a:lnTo>
                        <a:pt x="1438" y="1438"/>
                      </a:lnTo>
                      <a:lnTo>
                        <a:pt x="1415" y="1438"/>
                      </a:lnTo>
                      <a:lnTo>
                        <a:pt x="1401" y="142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8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A5B64"/>
                </a:solidFill>
                <a:ln w="0">
                  <a:solidFill>
                    <a:srgbClr val="4A5B6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54" name="Freeform 548"/>
                <p:cNvSpPr>
                  <a:spLocks noEditPoints="1"/>
                </p:cNvSpPr>
                <p:nvPr/>
              </p:nvSpPr>
              <p:spPr bwMode="auto">
                <a:xfrm>
                  <a:off x="2032" y="1815"/>
                  <a:ext cx="1461" cy="1461"/>
                </a:xfrm>
                <a:custGeom>
                  <a:avLst/>
                  <a:gdLst>
                    <a:gd name="T0" fmla="*/ 1424 w 1461"/>
                    <a:gd name="T1" fmla="*/ 1449 h 1461"/>
                    <a:gd name="T2" fmla="*/ 1447 w 1461"/>
                    <a:gd name="T3" fmla="*/ 1449 h 1461"/>
                    <a:gd name="T4" fmla="*/ 1461 w 1461"/>
                    <a:gd name="T5" fmla="*/ 1461 h 1461"/>
                    <a:gd name="T6" fmla="*/ 1438 w 1461"/>
                    <a:gd name="T7" fmla="*/ 1461 h 1461"/>
                    <a:gd name="T8" fmla="*/ 1424 w 1461"/>
                    <a:gd name="T9" fmla="*/ 1449 h 1461"/>
                    <a:gd name="T10" fmla="*/ 0 w 1461"/>
                    <a:gd name="T11" fmla="*/ 0 h 1461"/>
                    <a:gd name="T12" fmla="*/ 14 w 1461"/>
                    <a:gd name="T13" fmla="*/ 14 h 1461"/>
                    <a:gd name="T14" fmla="*/ 14 w 1461"/>
                    <a:gd name="T15" fmla="*/ 37 h 1461"/>
                    <a:gd name="T16" fmla="*/ 0 w 1461"/>
                    <a:gd name="T17" fmla="*/ 23 h 1461"/>
                    <a:gd name="T18" fmla="*/ 0 w 1461"/>
                    <a:gd name="T19" fmla="*/ 0 h 1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61" h="1461">
                      <a:moveTo>
                        <a:pt x="1424" y="1449"/>
                      </a:moveTo>
                      <a:lnTo>
                        <a:pt x="1447" y="1449"/>
                      </a:lnTo>
                      <a:lnTo>
                        <a:pt x="1461" y="1461"/>
                      </a:lnTo>
                      <a:lnTo>
                        <a:pt x="1438" y="1461"/>
                      </a:lnTo>
                      <a:lnTo>
                        <a:pt x="1424" y="144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B5C65"/>
                </a:solidFill>
                <a:ln w="0">
                  <a:solidFill>
                    <a:srgbClr val="4B5C6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55" name="Freeform 549"/>
                <p:cNvSpPr>
                  <a:spLocks noEditPoints="1"/>
                </p:cNvSpPr>
                <p:nvPr/>
              </p:nvSpPr>
              <p:spPr bwMode="auto">
                <a:xfrm>
                  <a:off x="2032" y="1793"/>
                  <a:ext cx="1483" cy="1483"/>
                </a:xfrm>
                <a:custGeom>
                  <a:avLst/>
                  <a:gdLst>
                    <a:gd name="T0" fmla="*/ 1447 w 1483"/>
                    <a:gd name="T1" fmla="*/ 1471 h 1483"/>
                    <a:gd name="T2" fmla="*/ 1471 w 1483"/>
                    <a:gd name="T3" fmla="*/ 1471 h 1483"/>
                    <a:gd name="T4" fmla="*/ 1483 w 1483"/>
                    <a:gd name="T5" fmla="*/ 1483 h 1483"/>
                    <a:gd name="T6" fmla="*/ 1461 w 1483"/>
                    <a:gd name="T7" fmla="*/ 1483 h 1483"/>
                    <a:gd name="T8" fmla="*/ 1447 w 1483"/>
                    <a:gd name="T9" fmla="*/ 1471 h 1483"/>
                    <a:gd name="T10" fmla="*/ 0 w 1483"/>
                    <a:gd name="T11" fmla="*/ 0 h 1483"/>
                    <a:gd name="T12" fmla="*/ 14 w 1483"/>
                    <a:gd name="T13" fmla="*/ 14 h 1483"/>
                    <a:gd name="T14" fmla="*/ 14 w 1483"/>
                    <a:gd name="T15" fmla="*/ 36 h 1483"/>
                    <a:gd name="T16" fmla="*/ 0 w 1483"/>
                    <a:gd name="T17" fmla="*/ 22 h 1483"/>
                    <a:gd name="T18" fmla="*/ 0 w 1483"/>
                    <a:gd name="T19" fmla="*/ 0 h 1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83" h="1483">
                      <a:moveTo>
                        <a:pt x="1447" y="1471"/>
                      </a:moveTo>
                      <a:lnTo>
                        <a:pt x="1471" y="1471"/>
                      </a:lnTo>
                      <a:lnTo>
                        <a:pt x="1483" y="1483"/>
                      </a:lnTo>
                      <a:lnTo>
                        <a:pt x="1461" y="1483"/>
                      </a:lnTo>
                      <a:lnTo>
                        <a:pt x="1447" y="147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D5E67"/>
                </a:solidFill>
                <a:ln w="0">
                  <a:solidFill>
                    <a:srgbClr val="4D5E6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56" name="Freeform 550"/>
                <p:cNvSpPr>
                  <a:spLocks noEditPoints="1"/>
                </p:cNvSpPr>
                <p:nvPr/>
              </p:nvSpPr>
              <p:spPr bwMode="auto">
                <a:xfrm>
                  <a:off x="2032" y="1770"/>
                  <a:ext cx="1506" cy="1506"/>
                </a:xfrm>
                <a:custGeom>
                  <a:avLst/>
                  <a:gdLst>
                    <a:gd name="T0" fmla="*/ 1471 w 1506"/>
                    <a:gd name="T1" fmla="*/ 1494 h 1506"/>
                    <a:gd name="T2" fmla="*/ 1494 w 1506"/>
                    <a:gd name="T3" fmla="*/ 1494 h 1506"/>
                    <a:gd name="T4" fmla="*/ 1506 w 1506"/>
                    <a:gd name="T5" fmla="*/ 1506 h 1506"/>
                    <a:gd name="T6" fmla="*/ 1483 w 1506"/>
                    <a:gd name="T7" fmla="*/ 1506 h 1506"/>
                    <a:gd name="T8" fmla="*/ 1471 w 1506"/>
                    <a:gd name="T9" fmla="*/ 1494 h 1506"/>
                    <a:gd name="T10" fmla="*/ 0 w 1506"/>
                    <a:gd name="T11" fmla="*/ 0 h 1506"/>
                    <a:gd name="T12" fmla="*/ 14 w 1506"/>
                    <a:gd name="T13" fmla="*/ 14 h 1506"/>
                    <a:gd name="T14" fmla="*/ 14 w 1506"/>
                    <a:gd name="T15" fmla="*/ 37 h 1506"/>
                    <a:gd name="T16" fmla="*/ 0 w 1506"/>
                    <a:gd name="T17" fmla="*/ 23 h 1506"/>
                    <a:gd name="T18" fmla="*/ 0 w 1506"/>
                    <a:gd name="T19" fmla="*/ 0 h 1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06" h="1506">
                      <a:moveTo>
                        <a:pt x="1471" y="1494"/>
                      </a:moveTo>
                      <a:lnTo>
                        <a:pt x="1494" y="1494"/>
                      </a:lnTo>
                      <a:lnTo>
                        <a:pt x="1506" y="1506"/>
                      </a:lnTo>
                      <a:lnTo>
                        <a:pt x="1483" y="1506"/>
                      </a:lnTo>
                      <a:lnTo>
                        <a:pt x="1471" y="149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D5E67"/>
                </a:solidFill>
                <a:ln w="0">
                  <a:solidFill>
                    <a:srgbClr val="4D5E6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57" name="Freeform 551"/>
                <p:cNvSpPr>
                  <a:spLocks noEditPoints="1"/>
                </p:cNvSpPr>
                <p:nvPr/>
              </p:nvSpPr>
              <p:spPr bwMode="auto">
                <a:xfrm>
                  <a:off x="2032" y="1747"/>
                  <a:ext cx="1529" cy="1529"/>
                </a:xfrm>
                <a:custGeom>
                  <a:avLst/>
                  <a:gdLst>
                    <a:gd name="T0" fmla="*/ 1494 w 1529"/>
                    <a:gd name="T1" fmla="*/ 1517 h 1529"/>
                    <a:gd name="T2" fmla="*/ 1517 w 1529"/>
                    <a:gd name="T3" fmla="*/ 1517 h 1529"/>
                    <a:gd name="T4" fmla="*/ 1529 w 1529"/>
                    <a:gd name="T5" fmla="*/ 1529 h 1529"/>
                    <a:gd name="T6" fmla="*/ 1506 w 1529"/>
                    <a:gd name="T7" fmla="*/ 1529 h 1529"/>
                    <a:gd name="T8" fmla="*/ 1494 w 1529"/>
                    <a:gd name="T9" fmla="*/ 1517 h 1529"/>
                    <a:gd name="T10" fmla="*/ 0 w 1529"/>
                    <a:gd name="T11" fmla="*/ 0 h 1529"/>
                    <a:gd name="T12" fmla="*/ 14 w 1529"/>
                    <a:gd name="T13" fmla="*/ 14 h 1529"/>
                    <a:gd name="T14" fmla="*/ 14 w 1529"/>
                    <a:gd name="T15" fmla="*/ 37 h 1529"/>
                    <a:gd name="T16" fmla="*/ 0 w 1529"/>
                    <a:gd name="T17" fmla="*/ 23 h 1529"/>
                    <a:gd name="T18" fmla="*/ 0 w 1529"/>
                    <a:gd name="T19" fmla="*/ 0 h 1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29" h="1529">
                      <a:moveTo>
                        <a:pt x="1494" y="1517"/>
                      </a:moveTo>
                      <a:lnTo>
                        <a:pt x="1517" y="1517"/>
                      </a:lnTo>
                      <a:lnTo>
                        <a:pt x="1529" y="1529"/>
                      </a:lnTo>
                      <a:lnTo>
                        <a:pt x="1506" y="1529"/>
                      </a:lnTo>
                      <a:lnTo>
                        <a:pt x="1494" y="151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F6069"/>
                </a:solidFill>
                <a:ln w="0">
                  <a:solidFill>
                    <a:srgbClr val="4F6069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58" name="Freeform 552"/>
                <p:cNvSpPr>
                  <a:spLocks noEditPoints="1"/>
                </p:cNvSpPr>
                <p:nvPr/>
              </p:nvSpPr>
              <p:spPr bwMode="auto">
                <a:xfrm>
                  <a:off x="2032" y="1725"/>
                  <a:ext cx="1551" cy="1551"/>
                </a:xfrm>
                <a:custGeom>
                  <a:avLst/>
                  <a:gdLst>
                    <a:gd name="T0" fmla="*/ 1517 w 1551"/>
                    <a:gd name="T1" fmla="*/ 1539 h 1551"/>
                    <a:gd name="T2" fmla="*/ 1539 w 1551"/>
                    <a:gd name="T3" fmla="*/ 1539 h 1551"/>
                    <a:gd name="T4" fmla="*/ 1551 w 1551"/>
                    <a:gd name="T5" fmla="*/ 1551 h 1551"/>
                    <a:gd name="T6" fmla="*/ 1529 w 1551"/>
                    <a:gd name="T7" fmla="*/ 1551 h 1551"/>
                    <a:gd name="T8" fmla="*/ 1517 w 1551"/>
                    <a:gd name="T9" fmla="*/ 1539 h 1551"/>
                    <a:gd name="T10" fmla="*/ 0 w 1551"/>
                    <a:gd name="T11" fmla="*/ 0 h 1551"/>
                    <a:gd name="T12" fmla="*/ 14 w 1551"/>
                    <a:gd name="T13" fmla="*/ 13 h 1551"/>
                    <a:gd name="T14" fmla="*/ 14 w 1551"/>
                    <a:gd name="T15" fmla="*/ 36 h 1551"/>
                    <a:gd name="T16" fmla="*/ 0 w 1551"/>
                    <a:gd name="T17" fmla="*/ 22 h 1551"/>
                    <a:gd name="T18" fmla="*/ 0 w 1551"/>
                    <a:gd name="T19" fmla="*/ 0 h 15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1" h="1551">
                      <a:moveTo>
                        <a:pt x="1517" y="1539"/>
                      </a:moveTo>
                      <a:lnTo>
                        <a:pt x="1539" y="1539"/>
                      </a:lnTo>
                      <a:lnTo>
                        <a:pt x="1551" y="1551"/>
                      </a:lnTo>
                      <a:lnTo>
                        <a:pt x="1529" y="1551"/>
                      </a:lnTo>
                      <a:lnTo>
                        <a:pt x="1517" y="1539"/>
                      </a:lnTo>
                      <a:close/>
                      <a:moveTo>
                        <a:pt x="0" y="0"/>
                      </a:moveTo>
                      <a:lnTo>
                        <a:pt x="14" y="13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0616A"/>
                </a:solidFill>
                <a:ln w="0">
                  <a:solidFill>
                    <a:srgbClr val="50616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59" name="Freeform 553"/>
                <p:cNvSpPr>
                  <a:spLocks noEditPoints="1"/>
                </p:cNvSpPr>
                <p:nvPr/>
              </p:nvSpPr>
              <p:spPr bwMode="auto">
                <a:xfrm>
                  <a:off x="2032" y="1702"/>
                  <a:ext cx="1576" cy="1574"/>
                </a:xfrm>
                <a:custGeom>
                  <a:avLst/>
                  <a:gdLst>
                    <a:gd name="T0" fmla="*/ 1539 w 1576"/>
                    <a:gd name="T1" fmla="*/ 1562 h 1574"/>
                    <a:gd name="T2" fmla="*/ 1562 w 1576"/>
                    <a:gd name="T3" fmla="*/ 1562 h 1574"/>
                    <a:gd name="T4" fmla="*/ 1576 w 1576"/>
                    <a:gd name="T5" fmla="*/ 1574 h 1574"/>
                    <a:gd name="T6" fmla="*/ 1551 w 1576"/>
                    <a:gd name="T7" fmla="*/ 1574 h 1574"/>
                    <a:gd name="T8" fmla="*/ 1539 w 1576"/>
                    <a:gd name="T9" fmla="*/ 1562 h 1574"/>
                    <a:gd name="T10" fmla="*/ 0 w 1576"/>
                    <a:gd name="T11" fmla="*/ 0 h 1574"/>
                    <a:gd name="T12" fmla="*/ 14 w 1576"/>
                    <a:gd name="T13" fmla="*/ 12 h 1574"/>
                    <a:gd name="T14" fmla="*/ 14 w 1576"/>
                    <a:gd name="T15" fmla="*/ 36 h 1574"/>
                    <a:gd name="T16" fmla="*/ 0 w 1576"/>
                    <a:gd name="T17" fmla="*/ 23 h 1574"/>
                    <a:gd name="T18" fmla="*/ 0 w 1576"/>
                    <a:gd name="T19" fmla="*/ 0 h 1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76" h="1574">
                      <a:moveTo>
                        <a:pt x="1539" y="1562"/>
                      </a:moveTo>
                      <a:lnTo>
                        <a:pt x="1562" y="1562"/>
                      </a:lnTo>
                      <a:lnTo>
                        <a:pt x="1576" y="1574"/>
                      </a:lnTo>
                      <a:lnTo>
                        <a:pt x="1551" y="1574"/>
                      </a:lnTo>
                      <a:lnTo>
                        <a:pt x="1539" y="1562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2636C"/>
                </a:solidFill>
                <a:ln w="0">
                  <a:solidFill>
                    <a:srgbClr val="52636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60" name="Freeform 554"/>
                <p:cNvSpPr>
                  <a:spLocks noEditPoints="1"/>
                </p:cNvSpPr>
                <p:nvPr/>
              </p:nvSpPr>
              <p:spPr bwMode="auto">
                <a:xfrm>
                  <a:off x="2032" y="1677"/>
                  <a:ext cx="1599" cy="1599"/>
                </a:xfrm>
                <a:custGeom>
                  <a:avLst/>
                  <a:gdLst>
                    <a:gd name="T0" fmla="*/ 1562 w 1599"/>
                    <a:gd name="T1" fmla="*/ 1587 h 1599"/>
                    <a:gd name="T2" fmla="*/ 1585 w 1599"/>
                    <a:gd name="T3" fmla="*/ 1587 h 1599"/>
                    <a:gd name="T4" fmla="*/ 1599 w 1599"/>
                    <a:gd name="T5" fmla="*/ 1599 h 1599"/>
                    <a:gd name="T6" fmla="*/ 1576 w 1599"/>
                    <a:gd name="T7" fmla="*/ 1599 h 1599"/>
                    <a:gd name="T8" fmla="*/ 1562 w 1599"/>
                    <a:gd name="T9" fmla="*/ 1587 h 1599"/>
                    <a:gd name="T10" fmla="*/ 0 w 1599"/>
                    <a:gd name="T11" fmla="*/ 0 h 1599"/>
                    <a:gd name="T12" fmla="*/ 14 w 1599"/>
                    <a:gd name="T13" fmla="*/ 14 h 1599"/>
                    <a:gd name="T14" fmla="*/ 14 w 1599"/>
                    <a:gd name="T15" fmla="*/ 37 h 1599"/>
                    <a:gd name="T16" fmla="*/ 0 w 1599"/>
                    <a:gd name="T17" fmla="*/ 25 h 1599"/>
                    <a:gd name="T18" fmla="*/ 0 w 1599"/>
                    <a:gd name="T19" fmla="*/ 0 h 15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99" h="1599">
                      <a:moveTo>
                        <a:pt x="1562" y="1587"/>
                      </a:moveTo>
                      <a:lnTo>
                        <a:pt x="1585" y="1587"/>
                      </a:lnTo>
                      <a:lnTo>
                        <a:pt x="1599" y="1599"/>
                      </a:lnTo>
                      <a:lnTo>
                        <a:pt x="1576" y="1599"/>
                      </a:lnTo>
                      <a:lnTo>
                        <a:pt x="1562" y="158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3646D"/>
                </a:solidFill>
                <a:ln w="0">
                  <a:solidFill>
                    <a:srgbClr val="53646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61" name="Freeform 555"/>
                <p:cNvSpPr>
                  <a:spLocks noEditPoints="1"/>
                </p:cNvSpPr>
                <p:nvPr/>
              </p:nvSpPr>
              <p:spPr bwMode="auto">
                <a:xfrm>
                  <a:off x="2032" y="1655"/>
                  <a:ext cx="1621" cy="1621"/>
                </a:xfrm>
                <a:custGeom>
                  <a:avLst/>
                  <a:gdLst>
                    <a:gd name="T0" fmla="*/ 1585 w 1621"/>
                    <a:gd name="T1" fmla="*/ 1609 h 1621"/>
                    <a:gd name="T2" fmla="*/ 1609 w 1621"/>
                    <a:gd name="T3" fmla="*/ 1609 h 1621"/>
                    <a:gd name="T4" fmla="*/ 1621 w 1621"/>
                    <a:gd name="T5" fmla="*/ 1621 h 1621"/>
                    <a:gd name="T6" fmla="*/ 1599 w 1621"/>
                    <a:gd name="T7" fmla="*/ 1621 h 1621"/>
                    <a:gd name="T8" fmla="*/ 1585 w 1621"/>
                    <a:gd name="T9" fmla="*/ 1609 h 1621"/>
                    <a:gd name="T10" fmla="*/ 0 w 1621"/>
                    <a:gd name="T11" fmla="*/ 0 h 1621"/>
                    <a:gd name="T12" fmla="*/ 14 w 1621"/>
                    <a:gd name="T13" fmla="*/ 14 h 1621"/>
                    <a:gd name="T14" fmla="*/ 14 w 1621"/>
                    <a:gd name="T15" fmla="*/ 36 h 1621"/>
                    <a:gd name="T16" fmla="*/ 0 w 1621"/>
                    <a:gd name="T17" fmla="*/ 22 h 1621"/>
                    <a:gd name="T18" fmla="*/ 0 w 1621"/>
                    <a:gd name="T19" fmla="*/ 0 h 1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21" h="1621">
                      <a:moveTo>
                        <a:pt x="1585" y="1609"/>
                      </a:moveTo>
                      <a:lnTo>
                        <a:pt x="1609" y="1609"/>
                      </a:lnTo>
                      <a:lnTo>
                        <a:pt x="1621" y="1621"/>
                      </a:lnTo>
                      <a:lnTo>
                        <a:pt x="1599" y="1621"/>
                      </a:lnTo>
                      <a:lnTo>
                        <a:pt x="1585" y="1609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666F"/>
                </a:solidFill>
                <a:ln w="0">
                  <a:solidFill>
                    <a:srgbClr val="55666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62" name="Freeform 556"/>
                <p:cNvSpPr>
                  <a:spLocks noEditPoints="1"/>
                </p:cNvSpPr>
                <p:nvPr/>
              </p:nvSpPr>
              <p:spPr bwMode="auto">
                <a:xfrm>
                  <a:off x="2032" y="1632"/>
                  <a:ext cx="1644" cy="1644"/>
                </a:xfrm>
                <a:custGeom>
                  <a:avLst/>
                  <a:gdLst>
                    <a:gd name="T0" fmla="*/ 1609 w 1644"/>
                    <a:gd name="T1" fmla="*/ 1632 h 1644"/>
                    <a:gd name="T2" fmla="*/ 1632 w 1644"/>
                    <a:gd name="T3" fmla="*/ 1632 h 1644"/>
                    <a:gd name="T4" fmla="*/ 1644 w 1644"/>
                    <a:gd name="T5" fmla="*/ 1644 h 1644"/>
                    <a:gd name="T6" fmla="*/ 1621 w 1644"/>
                    <a:gd name="T7" fmla="*/ 1644 h 1644"/>
                    <a:gd name="T8" fmla="*/ 1609 w 1644"/>
                    <a:gd name="T9" fmla="*/ 1632 h 1644"/>
                    <a:gd name="T10" fmla="*/ 0 w 1644"/>
                    <a:gd name="T11" fmla="*/ 0 h 1644"/>
                    <a:gd name="T12" fmla="*/ 14 w 1644"/>
                    <a:gd name="T13" fmla="*/ 14 h 1644"/>
                    <a:gd name="T14" fmla="*/ 14 w 1644"/>
                    <a:gd name="T15" fmla="*/ 37 h 1644"/>
                    <a:gd name="T16" fmla="*/ 0 w 1644"/>
                    <a:gd name="T17" fmla="*/ 23 h 1644"/>
                    <a:gd name="T18" fmla="*/ 0 w 1644"/>
                    <a:gd name="T19" fmla="*/ 0 h 1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44" h="1644">
                      <a:moveTo>
                        <a:pt x="1609" y="1632"/>
                      </a:moveTo>
                      <a:lnTo>
                        <a:pt x="1632" y="1632"/>
                      </a:lnTo>
                      <a:lnTo>
                        <a:pt x="1644" y="1644"/>
                      </a:lnTo>
                      <a:lnTo>
                        <a:pt x="1621" y="1644"/>
                      </a:lnTo>
                      <a:lnTo>
                        <a:pt x="1609" y="163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6870"/>
                </a:solidFill>
                <a:ln w="0">
                  <a:solidFill>
                    <a:srgbClr val="56687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63" name="Freeform 557"/>
                <p:cNvSpPr>
                  <a:spLocks noEditPoints="1"/>
                </p:cNvSpPr>
                <p:nvPr/>
              </p:nvSpPr>
              <p:spPr bwMode="auto">
                <a:xfrm>
                  <a:off x="2032" y="1609"/>
                  <a:ext cx="1667" cy="1667"/>
                </a:xfrm>
                <a:custGeom>
                  <a:avLst/>
                  <a:gdLst>
                    <a:gd name="T0" fmla="*/ 1632 w 1667"/>
                    <a:gd name="T1" fmla="*/ 1655 h 1667"/>
                    <a:gd name="T2" fmla="*/ 1654 w 1667"/>
                    <a:gd name="T3" fmla="*/ 1655 h 1667"/>
                    <a:gd name="T4" fmla="*/ 1667 w 1667"/>
                    <a:gd name="T5" fmla="*/ 1667 h 1667"/>
                    <a:gd name="T6" fmla="*/ 1644 w 1667"/>
                    <a:gd name="T7" fmla="*/ 1667 h 1667"/>
                    <a:gd name="T8" fmla="*/ 1632 w 1667"/>
                    <a:gd name="T9" fmla="*/ 1655 h 1667"/>
                    <a:gd name="T10" fmla="*/ 0 w 1667"/>
                    <a:gd name="T11" fmla="*/ 0 h 1667"/>
                    <a:gd name="T12" fmla="*/ 14 w 1667"/>
                    <a:gd name="T13" fmla="*/ 14 h 1667"/>
                    <a:gd name="T14" fmla="*/ 14 w 1667"/>
                    <a:gd name="T15" fmla="*/ 37 h 1667"/>
                    <a:gd name="T16" fmla="*/ 0 w 1667"/>
                    <a:gd name="T17" fmla="*/ 23 h 1667"/>
                    <a:gd name="T18" fmla="*/ 0 w 1667"/>
                    <a:gd name="T19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67" h="1667">
                      <a:moveTo>
                        <a:pt x="1632" y="1655"/>
                      </a:moveTo>
                      <a:lnTo>
                        <a:pt x="1654" y="1655"/>
                      </a:lnTo>
                      <a:lnTo>
                        <a:pt x="1667" y="1667"/>
                      </a:lnTo>
                      <a:lnTo>
                        <a:pt x="1644" y="1667"/>
                      </a:lnTo>
                      <a:lnTo>
                        <a:pt x="1632" y="165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66870"/>
                </a:solidFill>
                <a:ln w="0">
                  <a:solidFill>
                    <a:srgbClr val="56687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64" name="Freeform 558"/>
                <p:cNvSpPr>
                  <a:spLocks noEditPoints="1"/>
                </p:cNvSpPr>
                <p:nvPr/>
              </p:nvSpPr>
              <p:spPr bwMode="auto">
                <a:xfrm>
                  <a:off x="2032" y="1587"/>
                  <a:ext cx="1689" cy="1689"/>
                </a:xfrm>
                <a:custGeom>
                  <a:avLst/>
                  <a:gdLst>
                    <a:gd name="T0" fmla="*/ 1654 w 1689"/>
                    <a:gd name="T1" fmla="*/ 1677 h 1689"/>
                    <a:gd name="T2" fmla="*/ 1677 w 1689"/>
                    <a:gd name="T3" fmla="*/ 1677 h 1689"/>
                    <a:gd name="T4" fmla="*/ 1689 w 1689"/>
                    <a:gd name="T5" fmla="*/ 1689 h 1689"/>
                    <a:gd name="T6" fmla="*/ 1667 w 1689"/>
                    <a:gd name="T7" fmla="*/ 1689 h 1689"/>
                    <a:gd name="T8" fmla="*/ 1654 w 1689"/>
                    <a:gd name="T9" fmla="*/ 1677 h 1689"/>
                    <a:gd name="T10" fmla="*/ 0 w 1689"/>
                    <a:gd name="T11" fmla="*/ 0 h 1689"/>
                    <a:gd name="T12" fmla="*/ 14 w 1689"/>
                    <a:gd name="T13" fmla="*/ 14 h 1689"/>
                    <a:gd name="T14" fmla="*/ 14 w 1689"/>
                    <a:gd name="T15" fmla="*/ 36 h 1689"/>
                    <a:gd name="T16" fmla="*/ 0 w 1689"/>
                    <a:gd name="T17" fmla="*/ 22 h 1689"/>
                    <a:gd name="T18" fmla="*/ 0 w 1689"/>
                    <a:gd name="T19" fmla="*/ 0 h 16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89" h="1689">
                      <a:moveTo>
                        <a:pt x="1654" y="1677"/>
                      </a:moveTo>
                      <a:lnTo>
                        <a:pt x="1677" y="1677"/>
                      </a:lnTo>
                      <a:lnTo>
                        <a:pt x="1689" y="1689"/>
                      </a:lnTo>
                      <a:lnTo>
                        <a:pt x="1667" y="1689"/>
                      </a:lnTo>
                      <a:lnTo>
                        <a:pt x="1654" y="167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86A72"/>
                </a:solidFill>
                <a:ln w="0">
                  <a:solidFill>
                    <a:srgbClr val="586A7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65" name="Freeform 559"/>
                <p:cNvSpPr>
                  <a:spLocks noEditPoints="1"/>
                </p:cNvSpPr>
                <p:nvPr/>
              </p:nvSpPr>
              <p:spPr bwMode="auto">
                <a:xfrm>
                  <a:off x="2032" y="1564"/>
                  <a:ext cx="1714" cy="1712"/>
                </a:xfrm>
                <a:custGeom>
                  <a:avLst/>
                  <a:gdLst>
                    <a:gd name="T0" fmla="*/ 1677 w 1714"/>
                    <a:gd name="T1" fmla="*/ 1700 h 1712"/>
                    <a:gd name="T2" fmla="*/ 1700 w 1714"/>
                    <a:gd name="T3" fmla="*/ 1700 h 1712"/>
                    <a:gd name="T4" fmla="*/ 1714 w 1714"/>
                    <a:gd name="T5" fmla="*/ 1712 h 1712"/>
                    <a:gd name="T6" fmla="*/ 1689 w 1714"/>
                    <a:gd name="T7" fmla="*/ 1712 h 1712"/>
                    <a:gd name="T8" fmla="*/ 1677 w 1714"/>
                    <a:gd name="T9" fmla="*/ 1700 h 1712"/>
                    <a:gd name="T10" fmla="*/ 0 w 1714"/>
                    <a:gd name="T11" fmla="*/ 0 h 1712"/>
                    <a:gd name="T12" fmla="*/ 14 w 1714"/>
                    <a:gd name="T13" fmla="*/ 12 h 1712"/>
                    <a:gd name="T14" fmla="*/ 14 w 1714"/>
                    <a:gd name="T15" fmla="*/ 37 h 1712"/>
                    <a:gd name="T16" fmla="*/ 0 w 1714"/>
                    <a:gd name="T17" fmla="*/ 23 h 1712"/>
                    <a:gd name="T18" fmla="*/ 0 w 1714"/>
                    <a:gd name="T19" fmla="*/ 0 h 1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14" h="1712">
                      <a:moveTo>
                        <a:pt x="1677" y="1700"/>
                      </a:moveTo>
                      <a:lnTo>
                        <a:pt x="1700" y="1700"/>
                      </a:lnTo>
                      <a:lnTo>
                        <a:pt x="1714" y="1712"/>
                      </a:lnTo>
                      <a:lnTo>
                        <a:pt x="1689" y="1712"/>
                      </a:lnTo>
                      <a:lnTo>
                        <a:pt x="1677" y="1700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A6B73"/>
                </a:solidFill>
                <a:ln w="0">
                  <a:solidFill>
                    <a:srgbClr val="5A6B7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66" name="Freeform 560"/>
                <p:cNvSpPr>
                  <a:spLocks noEditPoints="1"/>
                </p:cNvSpPr>
                <p:nvPr/>
              </p:nvSpPr>
              <p:spPr bwMode="auto">
                <a:xfrm>
                  <a:off x="2032" y="1539"/>
                  <a:ext cx="1736" cy="1737"/>
                </a:xfrm>
                <a:custGeom>
                  <a:avLst/>
                  <a:gdLst>
                    <a:gd name="T0" fmla="*/ 1700 w 1736"/>
                    <a:gd name="T1" fmla="*/ 1725 h 1737"/>
                    <a:gd name="T2" fmla="*/ 1722 w 1736"/>
                    <a:gd name="T3" fmla="*/ 1725 h 1737"/>
                    <a:gd name="T4" fmla="*/ 1736 w 1736"/>
                    <a:gd name="T5" fmla="*/ 1737 h 1737"/>
                    <a:gd name="T6" fmla="*/ 1714 w 1736"/>
                    <a:gd name="T7" fmla="*/ 1737 h 1737"/>
                    <a:gd name="T8" fmla="*/ 1700 w 1736"/>
                    <a:gd name="T9" fmla="*/ 1725 h 1737"/>
                    <a:gd name="T10" fmla="*/ 0 w 1736"/>
                    <a:gd name="T11" fmla="*/ 0 h 1737"/>
                    <a:gd name="T12" fmla="*/ 14 w 1736"/>
                    <a:gd name="T13" fmla="*/ 14 h 1737"/>
                    <a:gd name="T14" fmla="*/ 14 w 1736"/>
                    <a:gd name="T15" fmla="*/ 37 h 1737"/>
                    <a:gd name="T16" fmla="*/ 0 w 1736"/>
                    <a:gd name="T17" fmla="*/ 25 h 1737"/>
                    <a:gd name="T18" fmla="*/ 0 w 1736"/>
                    <a:gd name="T19" fmla="*/ 0 h 1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36" h="1737">
                      <a:moveTo>
                        <a:pt x="1700" y="1725"/>
                      </a:moveTo>
                      <a:lnTo>
                        <a:pt x="1722" y="1725"/>
                      </a:lnTo>
                      <a:lnTo>
                        <a:pt x="1736" y="1737"/>
                      </a:lnTo>
                      <a:lnTo>
                        <a:pt x="1714" y="1737"/>
                      </a:lnTo>
                      <a:lnTo>
                        <a:pt x="1700" y="172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C6D75"/>
                </a:solidFill>
                <a:ln w="0">
                  <a:solidFill>
                    <a:srgbClr val="5C6D7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67" name="Freeform 561"/>
                <p:cNvSpPr>
                  <a:spLocks noEditPoints="1"/>
                </p:cNvSpPr>
                <p:nvPr/>
              </p:nvSpPr>
              <p:spPr bwMode="auto">
                <a:xfrm>
                  <a:off x="2032" y="1517"/>
                  <a:ext cx="1759" cy="1759"/>
                </a:xfrm>
                <a:custGeom>
                  <a:avLst/>
                  <a:gdLst>
                    <a:gd name="T0" fmla="*/ 1722 w 1759"/>
                    <a:gd name="T1" fmla="*/ 1747 h 1759"/>
                    <a:gd name="T2" fmla="*/ 1747 w 1759"/>
                    <a:gd name="T3" fmla="*/ 1747 h 1759"/>
                    <a:gd name="T4" fmla="*/ 1759 w 1759"/>
                    <a:gd name="T5" fmla="*/ 1759 h 1759"/>
                    <a:gd name="T6" fmla="*/ 1736 w 1759"/>
                    <a:gd name="T7" fmla="*/ 1759 h 1759"/>
                    <a:gd name="T8" fmla="*/ 1722 w 1759"/>
                    <a:gd name="T9" fmla="*/ 1747 h 1759"/>
                    <a:gd name="T10" fmla="*/ 0 w 1759"/>
                    <a:gd name="T11" fmla="*/ 0 h 1759"/>
                    <a:gd name="T12" fmla="*/ 14 w 1759"/>
                    <a:gd name="T13" fmla="*/ 14 h 1759"/>
                    <a:gd name="T14" fmla="*/ 14 w 1759"/>
                    <a:gd name="T15" fmla="*/ 36 h 1759"/>
                    <a:gd name="T16" fmla="*/ 0 w 1759"/>
                    <a:gd name="T17" fmla="*/ 22 h 1759"/>
                    <a:gd name="T18" fmla="*/ 0 w 1759"/>
                    <a:gd name="T19" fmla="*/ 0 h 17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59" h="1759">
                      <a:moveTo>
                        <a:pt x="1722" y="1747"/>
                      </a:moveTo>
                      <a:lnTo>
                        <a:pt x="1747" y="1747"/>
                      </a:lnTo>
                      <a:lnTo>
                        <a:pt x="1759" y="1759"/>
                      </a:lnTo>
                      <a:lnTo>
                        <a:pt x="1736" y="1759"/>
                      </a:lnTo>
                      <a:lnTo>
                        <a:pt x="1722" y="1747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C6D75"/>
                </a:solidFill>
                <a:ln w="0">
                  <a:solidFill>
                    <a:srgbClr val="5C6D75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68" name="Freeform 562"/>
                <p:cNvSpPr>
                  <a:spLocks noEditPoints="1"/>
                </p:cNvSpPr>
                <p:nvPr/>
              </p:nvSpPr>
              <p:spPr bwMode="auto">
                <a:xfrm>
                  <a:off x="2032" y="1494"/>
                  <a:ext cx="1782" cy="1782"/>
                </a:xfrm>
                <a:custGeom>
                  <a:avLst/>
                  <a:gdLst>
                    <a:gd name="T0" fmla="*/ 1747 w 1782"/>
                    <a:gd name="T1" fmla="*/ 1770 h 1782"/>
                    <a:gd name="T2" fmla="*/ 1770 w 1782"/>
                    <a:gd name="T3" fmla="*/ 1770 h 1782"/>
                    <a:gd name="T4" fmla="*/ 1782 w 1782"/>
                    <a:gd name="T5" fmla="*/ 1782 h 1782"/>
                    <a:gd name="T6" fmla="*/ 1759 w 1782"/>
                    <a:gd name="T7" fmla="*/ 1782 h 1782"/>
                    <a:gd name="T8" fmla="*/ 1747 w 1782"/>
                    <a:gd name="T9" fmla="*/ 1770 h 1782"/>
                    <a:gd name="T10" fmla="*/ 0 w 1782"/>
                    <a:gd name="T11" fmla="*/ 0 h 1782"/>
                    <a:gd name="T12" fmla="*/ 14 w 1782"/>
                    <a:gd name="T13" fmla="*/ 14 h 1782"/>
                    <a:gd name="T14" fmla="*/ 14 w 1782"/>
                    <a:gd name="T15" fmla="*/ 37 h 1782"/>
                    <a:gd name="T16" fmla="*/ 0 w 1782"/>
                    <a:gd name="T17" fmla="*/ 23 h 1782"/>
                    <a:gd name="T18" fmla="*/ 0 w 1782"/>
                    <a:gd name="T19" fmla="*/ 0 h 17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82" h="1782">
                      <a:moveTo>
                        <a:pt x="1747" y="1770"/>
                      </a:moveTo>
                      <a:lnTo>
                        <a:pt x="1770" y="1770"/>
                      </a:lnTo>
                      <a:lnTo>
                        <a:pt x="1782" y="1782"/>
                      </a:lnTo>
                      <a:lnTo>
                        <a:pt x="1759" y="1782"/>
                      </a:lnTo>
                      <a:lnTo>
                        <a:pt x="1747" y="1770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E6F77"/>
                </a:solidFill>
                <a:ln w="0">
                  <a:solidFill>
                    <a:srgbClr val="5E6F77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69" name="Freeform 563"/>
                <p:cNvSpPr>
                  <a:spLocks noEditPoints="1"/>
                </p:cNvSpPr>
                <p:nvPr/>
              </p:nvSpPr>
              <p:spPr bwMode="auto">
                <a:xfrm>
                  <a:off x="2032" y="1471"/>
                  <a:ext cx="1805" cy="1805"/>
                </a:xfrm>
                <a:custGeom>
                  <a:avLst/>
                  <a:gdLst>
                    <a:gd name="T0" fmla="*/ 1770 w 1805"/>
                    <a:gd name="T1" fmla="*/ 1793 h 1805"/>
                    <a:gd name="T2" fmla="*/ 1792 w 1805"/>
                    <a:gd name="T3" fmla="*/ 1793 h 1805"/>
                    <a:gd name="T4" fmla="*/ 1805 w 1805"/>
                    <a:gd name="T5" fmla="*/ 1805 h 1805"/>
                    <a:gd name="T6" fmla="*/ 1782 w 1805"/>
                    <a:gd name="T7" fmla="*/ 1805 h 1805"/>
                    <a:gd name="T8" fmla="*/ 1770 w 1805"/>
                    <a:gd name="T9" fmla="*/ 1793 h 1805"/>
                    <a:gd name="T10" fmla="*/ 0 w 1805"/>
                    <a:gd name="T11" fmla="*/ 0 h 1805"/>
                    <a:gd name="T12" fmla="*/ 14 w 1805"/>
                    <a:gd name="T13" fmla="*/ 14 h 1805"/>
                    <a:gd name="T14" fmla="*/ 14 w 1805"/>
                    <a:gd name="T15" fmla="*/ 37 h 1805"/>
                    <a:gd name="T16" fmla="*/ 0 w 1805"/>
                    <a:gd name="T17" fmla="*/ 23 h 1805"/>
                    <a:gd name="T18" fmla="*/ 0 w 1805"/>
                    <a:gd name="T19" fmla="*/ 0 h 1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05" h="1805">
                      <a:moveTo>
                        <a:pt x="1770" y="1793"/>
                      </a:moveTo>
                      <a:lnTo>
                        <a:pt x="1792" y="1793"/>
                      </a:lnTo>
                      <a:lnTo>
                        <a:pt x="1805" y="1805"/>
                      </a:lnTo>
                      <a:lnTo>
                        <a:pt x="1782" y="1805"/>
                      </a:lnTo>
                      <a:lnTo>
                        <a:pt x="1770" y="179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F7178"/>
                </a:solidFill>
                <a:ln w="0">
                  <a:solidFill>
                    <a:srgbClr val="5F717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70" name="Freeform 564"/>
                <p:cNvSpPr>
                  <a:spLocks noEditPoints="1"/>
                </p:cNvSpPr>
                <p:nvPr/>
              </p:nvSpPr>
              <p:spPr bwMode="auto">
                <a:xfrm>
                  <a:off x="2032" y="1449"/>
                  <a:ext cx="1827" cy="1827"/>
                </a:xfrm>
                <a:custGeom>
                  <a:avLst/>
                  <a:gdLst>
                    <a:gd name="T0" fmla="*/ 1792 w 1827"/>
                    <a:gd name="T1" fmla="*/ 1815 h 1827"/>
                    <a:gd name="T2" fmla="*/ 1815 w 1827"/>
                    <a:gd name="T3" fmla="*/ 1815 h 1827"/>
                    <a:gd name="T4" fmla="*/ 1827 w 1827"/>
                    <a:gd name="T5" fmla="*/ 1827 h 1827"/>
                    <a:gd name="T6" fmla="*/ 1805 w 1827"/>
                    <a:gd name="T7" fmla="*/ 1827 h 1827"/>
                    <a:gd name="T8" fmla="*/ 1792 w 1827"/>
                    <a:gd name="T9" fmla="*/ 1815 h 1827"/>
                    <a:gd name="T10" fmla="*/ 0 w 1827"/>
                    <a:gd name="T11" fmla="*/ 0 h 1827"/>
                    <a:gd name="T12" fmla="*/ 14 w 1827"/>
                    <a:gd name="T13" fmla="*/ 14 h 1827"/>
                    <a:gd name="T14" fmla="*/ 14 w 1827"/>
                    <a:gd name="T15" fmla="*/ 36 h 1827"/>
                    <a:gd name="T16" fmla="*/ 0 w 1827"/>
                    <a:gd name="T17" fmla="*/ 22 h 1827"/>
                    <a:gd name="T18" fmla="*/ 0 w 1827"/>
                    <a:gd name="T19" fmla="*/ 0 h 1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27" h="1827">
                      <a:moveTo>
                        <a:pt x="1792" y="1815"/>
                      </a:moveTo>
                      <a:lnTo>
                        <a:pt x="1815" y="1815"/>
                      </a:lnTo>
                      <a:lnTo>
                        <a:pt x="1827" y="1827"/>
                      </a:lnTo>
                      <a:lnTo>
                        <a:pt x="1805" y="1827"/>
                      </a:lnTo>
                      <a:lnTo>
                        <a:pt x="1792" y="181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1737A"/>
                </a:solidFill>
                <a:ln w="0">
                  <a:solidFill>
                    <a:srgbClr val="61737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71" name="Freeform 565"/>
                <p:cNvSpPr>
                  <a:spLocks noEditPoints="1"/>
                </p:cNvSpPr>
                <p:nvPr/>
              </p:nvSpPr>
              <p:spPr bwMode="auto">
                <a:xfrm>
                  <a:off x="2032" y="1426"/>
                  <a:ext cx="1852" cy="1850"/>
                </a:xfrm>
                <a:custGeom>
                  <a:avLst/>
                  <a:gdLst>
                    <a:gd name="T0" fmla="*/ 1815 w 1852"/>
                    <a:gd name="T1" fmla="*/ 1838 h 1850"/>
                    <a:gd name="T2" fmla="*/ 1838 w 1852"/>
                    <a:gd name="T3" fmla="*/ 1838 h 1850"/>
                    <a:gd name="T4" fmla="*/ 1852 w 1852"/>
                    <a:gd name="T5" fmla="*/ 1850 h 1850"/>
                    <a:gd name="T6" fmla="*/ 1827 w 1852"/>
                    <a:gd name="T7" fmla="*/ 1850 h 1850"/>
                    <a:gd name="T8" fmla="*/ 1815 w 1852"/>
                    <a:gd name="T9" fmla="*/ 1838 h 1850"/>
                    <a:gd name="T10" fmla="*/ 0 w 1852"/>
                    <a:gd name="T11" fmla="*/ 0 h 1850"/>
                    <a:gd name="T12" fmla="*/ 14 w 1852"/>
                    <a:gd name="T13" fmla="*/ 12 h 1850"/>
                    <a:gd name="T14" fmla="*/ 14 w 1852"/>
                    <a:gd name="T15" fmla="*/ 37 h 1850"/>
                    <a:gd name="T16" fmla="*/ 0 w 1852"/>
                    <a:gd name="T17" fmla="*/ 23 h 1850"/>
                    <a:gd name="T18" fmla="*/ 0 w 1852"/>
                    <a:gd name="T19" fmla="*/ 0 h 18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52" h="1850">
                      <a:moveTo>
                        <a:pt x="1815" y="1838"/>
                      </a:moveTo>
                      <a:lnTo>
                        <a:pt x="1838" y="1838"/>
                      </a:lnTo>
                      <a:lnTo>
                        <a:pt x="1852" y="1850"/>
                      </a:lnTo>
                      <a:lnTo>
                        <a:pt x="1827" y="1850"/>
                      </a:lnTo>
                      <a:lnTo>
                        <a:pt x="1815" y="1838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1737A"/>
                </a:solidFill>
                <a:ln w="0">
                  <a:solidFill>
                    <a:srgbClr val="61737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72" name="Freeform 566"/>
                <p:cNvSpPr>
                  <a:spLocks noEditPoints="1"/>
                </p:cNvSpPr>
                <p:nvPr/>
              </p:nvSpPr>
              <p:spPr bwMode="auto">
                <a:xfrm>
                  <a:off x="2032" y="1402"/>
                  <a:ext cx="1874" cy="1874"/>
                </a:xfrm>
                <a:custGeom>
                  <a:avLst/>
                  <a:gdLst>
                    <a:gd name="T0" fmla="*/ 1838 w 1874"/>
                    <a:gd name="T1" fmla="*/ 1862 h 1874"/>
                    <a:gd name="T2" fmla="*/ 1860 w 1874"/>
                    <a:gd name="T3" fmla="*/ 1862 h 1874"/>
                    <a:gd name="T4" fmla="*/ 1874 w 1874"/>
                    <a:gd name="T5" fmla="*/ 1874 h 1874"/>
                    <a:gd name="T6" fmla="*/ 1852 w 1874"/>
                    <a:gd name="T7" fmla="*/ 1874 h 1874"/>
                    <a:gd name="T8" fmla="*/ 1838 w 1874"/>
                    <a:gd name="T9" fmla="*/ 1862 h 1874"/>
                    <a:gd name="T10" fmla="*/ 0 w 1874"/>
                    <a:gd name="T11" fmla="*/ 0 h 1874"/>
                    <a:gd name="T12" fmla="*/ 14 w 1874"/>
                    <a:gd name="T13" fmla="*/ 14 h 1874"/>
                    <a:gd name="T14" fmla="*/ 14 w 1874"/>
                    <a:gd name="T15" fmla="*/ 36 h 1874"/>
                    <a:gd name="T16" fmla="*/ 0 w 1874"/>
                    <a:gd name="T17" fmla="*/ 24 h 1874"/>
                    <a:gd name="T18" fmla="*/ 0 w 1874"/>
                    <a:gd name="T19" fmla="*/ 0 h 18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74" h="1874">
                      <a:moveTo>
                        <a:pt x="1838" y="1862"/>
                      </a:moveTo>
                      <a:lnTo>
                        <a:pt x="1860" y="1862"/>
                      </a:lnTo>
                      <a:lnTo>
                        <a:pt x="1874" y="1874"/>
                      </a:lnTo>
                      <a:lnTo>
                        <a:pt x="1852" y="1874"/>
                      </a:lnTo>
                      <a:lnTo>
                        <a:pt x="1838" y="1862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3757C"/>
                </a:solidFill>
                <a:ln w="0">
                  <a:solidFill>
                    <a:srgbClr val="63757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73" name="Freeform 567"/>
                <p:cNvSpPr>
                  <a:spLocks noEditPoints="1"/>
                </p:cNvSpPr>
                <p:nvPr/>
              </p:nvSpPr>
              <p:spPr bwMode="auto">
                <a:xfrm>
                  <a:off x="2032" y="1379"/>
                  <a:ext cx="1897" cy="1897"/>
                </a:xfrm>
                <a:custGeom>
                  <a:avLst/>
                  <a:gdLst>
                    <a:gd name="T0" fmla="*/ 1860 w 1897"/>
                    <a:gd name="T1" fmla="*/ 1885 h 1897"/>
                    <a:gd name="T2" fmla="*/ 1885 w 1897"/>
                    <a:gd name="T3" fmla="*/ 1885 h 1897"/>
                    <a:gd name="T4" fmla="*/ 1897 w 1897"/>
                    <a:gd name="T5" fmla="*/ 1897 h 1897"/>
                    <a:gd name="T6" fmla="*/ 1874 w 1897"/>
                    <a:gd name="T7" fmla="*/ 1897 h 1897"/>
                    <a:gd name="T8" fmla="*/ 1860 w 1897"/>
                    <a:gd name="T9" fmla="*/ 1885 h 1897"/>
                    <a:gd name="T10" fmla="*/ 0 w 1897"/>
                    <a:gd name="T11" fmla="*/ 0 h 1897"/>
                    <a:gd name="T12" fmla="*/ 14 w 1897"/>
                    <a:gd name="T13" fmla="*/ 14 h 1897"/>
                    <a:gd name="T14" fmla="*/ 14 w 1897"/>
                    <a:gd name="T15" fmla="*/ 37 h 1897"/>
                    <a:gd name="T16" fmla="*/ 0 w 1897"/>
                    <a:gd name="T17" fmla="*/ 23 h 1897"/>
                    <a:gd name="T18" fmla="*/ 0 w 1897"/>
                    <a:gd name="T19" fmla="*/ 0 h 18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97" h="1897">
                      <a:moveTo>
                        <a:pt x="1860" y="1885"/>
                      </a:moveTo>
                      <a:lnTo>
                        <a:pt x="1885" y="1885"/>
                      </a:lnTo>
                      <a:lnTo>
                        <a:pt x="1897" y="1897"/>
                      </a:lnTo>
                      <a:lnTo>
                        <a:pt x="1874" y="1897"/>
                      </a:lnTo>
                      <a:lnTo>
                        <a:pt x="1860" y="1885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4777D"/>
                </a:solidFill>
                <a:ln w="0">
                  <a:solidFill>
                    <a:srgbClr val="64777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74" name="Freeform 568"/>
                <p:cNvSpPr>
                  <a:spLocks noEditPoints="1"/>
                </p:cNvSpPr>
                <p:nvPr/>
              </p:nvSpPr>
              <p:spPr bwMode="auto">
                <a:xfrm>
                  <a:off x="2032" y="1356"/>
                  <a:ext cx="1920" cy="1920"/>
                </a:xfrm>
                <a:custGeom>
                  <a:avLst/>
                  <a:gdLst>
                    <a:gd name="T0" fmla="*/ 1885 w 1920"/>
                    <a:gd name="T1" fmla="*/ 1908 h 1920"/>
                    <a:gd name="T2" fmla="*/ 1907 w 1920"/>
                    <a:gd name="T3" fmla="*/ 1908 h 1920"/>
                    <a:gd name="T4" fmla="*/ 1920 w 1920"/>
                    <a:gd name="T5" fmla="*/ 1920 h 1920"/>
                    <a:gd name="T6" fmla="*/ 1897 w 1920"/>
                    <a:gd name="T7" fmla="*/ 1920 h 1920"/>
                    <a:gd name="T8" fmla="*/ 1885 w 1920"/>
                    <a:gd name="T9" fmla="*/ 1908 h 1920"/>
                    <a:gd name="T10" fmla="*/ 0 w 1920"/>
                    <a:gd name="T11" fmla="*/ 0 h 1920"/>
                    <a:gd name="T12" fmla="*/ 14 w 1920"/>
                    <a:gd name="T13" fmla="*/ 14 h 1920"/>
                    <a:gd name="T14" fmla="*/ 14 w 1920"/>
                    <a:gd name="T15" fmla="*/ 37 h 1920"/>
                    <a:gd name="T16" fmla="*/ 0 w 1920"/>
                    <a:gd name="T17" fmla="*/ 23 h 1920"/>
                    <a:gd name="T18" fmla="*/ 0 w 1920"/>
                    <a:gd name="T19" fmla="*/ 0 h 19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20" h="1920">
                      <a:moveTo>
                        <a:pt x="1885" y="1908"/>
                      </a:moveTo>
                      <a:lnTo>
                        <a:pt x="1907" y="1908"/>
                      </a:lnTo>
                      <a:lnTo>
                        <a:pt x="1920" y="1920"/>
                      </a:lnTo>
                      <a:lnTo>
                        <a:pt x="1897" y="1920"/>
                      </a:lnTo>
                      <a:lnTo>
                        <a:pt x="1885" y="190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797F"/>
                </a:solidFill>
                <a:ln w="0">
                  <a:solidFill>
                    <a:srgbClr val="66797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75" name="Freeform 569"/>
                <p:cNvSpPr>
                  <a:spLocks noEditPoints="1"/>
                </p:cNvSpPr>
                <p:nvPr/>
              </p:nvSpPr>
              <p:spPr bwMode="auto">
                <a:xfrm>
                  <a:off x="2032" y="1334"/>
                  <a:ext cx="1942" cy="1942"/>
                </a:xfrm>
                <a:custGeom>
                  <a:avLst/>
                  <a:gdLst>
                    <a:gd name="T0" fmla="*/ 1907 w 1942"/>
                    <a:gd name="T1" fmla="*/ 1930 h 1942"/>
                    <a:gd name="T2" fmla="*/ 1930 w 1942"/>
                    <a:gd name="T3" fmla="*/ 1930 h 1942"/>
                    <a:gd name="T4" fmla="*/ 1942 w 1942"/>
                    <a:gd name="T5" fmla="*/ 1942 h 1942"/>
                    <a:gd name="T6" fmla="*/ 1920 w 1942"/>
                    <a:gd name="T7" fmla="*/ 1942 h 1942"/>
                    <a:gd name="T8" fmla="*/ 1907 w 1942"/>
                    <a:gd name="T9" fmla="*/ 1930 h 1942"/>
                    <a:gd name="T10" fmla="*/ 0 w 1942"/>
                    <a:gd name="T11" fmla="*/ 0 h 1942"/>
                    <a:gd name="T12" fmla="*/ 14 w 1942"/>
                    <a:gd name="T13" fmla="*/ 13 h 1942"/>
                    <a:gd name="T14" fmla="*/ 14 w 1942"/>
                    <a:gd name="T15" fmla="*/ 36 h 1942"/>
                    <a:gd name="T16" fmla="*/ 0 w 1942"/>
                    <a:gd name="T17" fmla="*/ 22 h 1942"/>
                    <a:gd name="T18" fmla="*/ 0 w 1942"/>
                    <a:gd name="T19" fmla="*/ 0 h 1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42" h="1942">
                      <a:moveTo>
                        <a:pt x="1907" y="1930"/>
                      </a:moveTo>
                      <a:lnTo>
                        <a:pt x="1930" y="1930"/>
                      </a:lnTo>
                      <a:lnTo>
                        <a:pt x="1942" y="1942"/>
                      </a:lnTo>
                      <a:lnTo>
                        <a:pt x="1920" y="1942"/>
                      </a:lnTo>
                      <a:lnTo>
                        <a:pt x="1907" y="1930"/>
                      </a:lnTo>
                      <a:close/>
                      <a:moveTo>
                        <a:pt x="0" y="0"/>
                      </a:moveTo>
                      <a:lnTo>
                        <a:pt x="14" y="13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797F"/>
                </a:solidFill>
                <a:ln w="0">
                  <a:solidFill>
                    <a:srgbClr val="66797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76" name="Freeform 570"/>
                <p:cNvSpPr>
                  <a:spLocks noEditPoints="1"/>
                </p:cNvSpPr>
                <p:nvPr/>
              </p:nvSpPr>
              <p:spPr bwMode="auto">
                <a:xfrm>
                  <a:off x="2032" y="1311"/>
                  <a:ext cx="1965" cy="1965"/>
                </a:xfrm>
                <a:custGeom>
                  <a:avLst/>
                  <a:gdLst>
                    <a:gd name="T0" fmla="*/ 1930 w 1965"/>
                    <a:gd name="T1" fmla="*/ 1953 h 1965"/>
                    <a:gd name="T2" fmla="*/ 1953 w 1965"/>
                    <a:gd name="T3" fmla="*/ 1953 h 1965"/>
                    <a:gd name="T4" fmla="*/ 1965 w 1965"/>
                    <a:gd name="T5" fmla="*/ 1965 h 1965"/>
                    <a:gd name="T6" fmla="*/ 1942 w 1965"/>
                    <a:gd name="T7" fmla="*/ 1965 h 1965"/>
                    <a:gd name="T8" fmla="*/ 1930 w 1965"/>
                    <a:gd name="T9" fmla="*/ 1953 h 1965"/>
                    <a:gd name="T10" fmla="*/ 0 w 1965"/>
                    <a:gd name="T11" fmla="*/ 0 h 1965"/>
                    <a:gd name="T12" fmla="*/ 14 w 1965"/>
                    <a:gd name="T13" fmla="*/ 14 h 1965"/>
                    <a:gd name="T14" fmla="*/ 14 w 1965"/>
                    <a:gd name="T15" fmla="*/ 36 h 1965"/>
                    <a:gd name="T16" fmla="*/ 0 w 1965"/>
                    <a:gd name="T17" fmla="*/ 23 h 1965"/>
                    <a:gd name="T18" fmla="*/ 0 w 1965"/>
                    <a:gd name="T19" fmla="*/ 0 h 19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65" h="1965">
                      <a:moveTo>
                        <a:pt x="1930" y="1953"/>
                      </a:moveTo>
                      <a:lnTo>
                        <a:pt x="1953" y="1953"/>
                      </a:lnTo>
                      <a:lnTo>
                        <a:pt x="1965" y="1965"/>
                      </a:lnTo>
                      <a:lnTo>
                        <a:pt x="1942" y="1965"/>
                      </a:lnTo>
                      <a:lnTo>
                        <a:pt x="1930" y="195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87B81"/>
                </a:solidFill>
                <a:ln w="0">
                  <a:solidFill>
                    <a:srgbClr val="687B8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77" name="Freeform 571"/>
                <p:cNvSpPr>
                  <a:spLocks noEditPoints="1"/>
                </p:cNvSpPr>
                <p:nvPr/>
              </p:nvSpPr>
              <p:spPr bwMode="auto">
                <a:xfrm>
                  <a:off x="2032" y="1288"/>
                  <a:ext cx="1990" cy="1988"/>
                </a:xfrm>
                <a:custGeom>
                  <a:avLst/>
                  <a:gdLst>
                    <a:gd name="T0" fmla="*/ 1953 w 1990"/>
                    <a:gd name="T1" fmla="*/ 1976 h 1988"/>
                    <a:gd name="T2" fmla="*/ 1976 w 1990"/>
                    <a:gd name="T3" fmla="*/ 1976 h 1988"/>
                    <a:gd name="T4" fmla="*/ 1990 w 1990"/>
                    <a:gd name="T5" fmla="*/ 1988 h 1988"/>
                    <a:gd name="T6" fmla="*/ 1965 w 1990"/>
                    <a:gd name="T7" fmla="*/ 1988 h 1988"/>
                    <a:gd name="T8" fmla="*/ 1953 w 1990"/>
                    <a:gd name="T9" fmla="*/ 1976 h 1988"/>
                    <a:gd name="T10" fmla="*/ 0 w 1990"/>
                    <a:gd name="T11" fmla="*/ 0 h 1988"/>
                    <a:gd name="T12" fmla="*/ 14 w 1990"/>
                    <a:gd name="T13" fmla="*/ 12 h 1988"/>
                    <a:gd name="T14" fmla="*/ 14 w 1990"/>
                    <a:gd name="T15" fmla="*/ 37 h 1988"/>
                    <a:gd name="T16" fmla="*/ 0 w 1990"/>
                    <a:gd name="T17" fmla="*/ 23 h 1988"/>
                    <a:gd name="T18" fmla="*/ 0 w 1990"/>
                    <a:gd name="T19" fmla="*/ 0 h 19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90" h="1988">
                      <a:moveTo>
                        <a:pt x="1953" y="1976"/>
                      </a:moveTo>
                      <a:lnTo>
                        <a:pt x="1976" y="1976"/>
                      </a:lnTo>
                      <a:lnTo>
                        <a:pt x="1990" y="1988"/>
                      </a:lnTo>
                      <a:lnTo>
                        <a:pt x="1965" y="1988"/>
                      </a:lnTo>
                      <a:lnTo>
                        <a:pt x="1953" y="1976"/>
                      </a:lnTo>
                      <a:close/>
                      <a:moveTo>
                        <a:pt x="0" y="0"/>
                      </a:moveTo>
                      <a:lnTo>
                        <a:pt x="14" y="12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A7C82"/>
                </a:solidFill>
                <a:ln w="0">
                  <a:solidFill>
                    <a:srgbClr val="6A7C8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78" name="Freeform 572"/>
                <p:cNvSpPr>
                  <a:spLocks noEditPoints="1"/>
                </p:cNvSpPr>
                <p:nvPr/>
              </p:nvSpPr>
              <p:spPr bwMode="auto">
                <a:xfrm>
                  <a:off x="2032" y="1264"/>
                  <a:ext cx="2012" cy="2012"/>
                </a:xfrm>
                <a:custGeom>
                  <a:avLst/>
                  <a:gdLst>
                    <a:gd name="T0" fmla="*/ 1976 w 2012"/>
                    <a:gd name="T1" fmla="*/ 2000 h 2012"/>
                    <a:gd name="T2" fmla="*/ 1998 w 2012"/>
                    <a:gd name="T3" fmla="*/ 2000 h 2012"/>
                    <a:gd name="T4" fmla="*/ 2012 w 2012"/>
                    <a:gd name="T5" fmla="*/ 2012 h 2012"/>
                    <a:gd name="T6" fmla="*/ 1990 w 2012"/>
                    <a:gd name="T7" fmla="*/ 2012 h 2012"/>
                    <a:gd name="T8" fmla="*/ 1976 w 2012"/>
                    <a:gd name="T9" fmla="*/ 2000 h 2012"/>
                    <a:gd name="T10" fmla="*/ 0 w 2012"/>
                    <a:gd name="T11" fmla="*/ 0 h 2012"/>
                    <a:gd name="T12" fmla="*/ 14 w 2012"/>
                    <a:gd name="T13" fmla="*/ 14 h 2012"/>
                    <a:gd name="T14" fmla="*/ 14 w 2012"/>
                    <a:gd name="T15" fmla="*/ 36 h 2012"/>
                    <a:gd name="T16" fmla="*/ 0 w 2012"/>
                    <a:gd name="T17" fmla="*/ 24 h 2012"/>
                    <a:gd name="T18" fmla="*/ 0 w 2012"/>
                    <a:gd name="T19" fmla="*/ 0 h 2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12" h="2012">
                      <a:moveTo>
                        <a:pt x="1976" y="2000"/>
                      </a:moveTo>
                      <a:lnTo>
                        <a:pt x="1998" y="2000"/>
                      </a:lnTo>
                      <a:lnTo>
                        <a:pt x="2012" y="2012"/>
                      </a:lnTo>
                      <a:lnTo>
                        <a:pt x="1990" y="2012"/>
                      </a:lnTo>
                      <a:lnTo>
                        <a:pt x="1976" y="2000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7E84"/>
                </a:solidFill>
                <a:ln w="0">
                  <a:solidFill>
                    <a:srgbClr val="6C7E8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79" name="Freeform 573"/>
                <p:cNvSpPr>
                  <a:spLocks noEditPoints="1"/>
                </p:cNvSpPr>
                <p:nvPr/>
              </p:nvSpPr>
              <p:spPr bwMode="auto">
                <a:xfrm>
                  <a:off x="2032" y="1241"/>
                  <a:ext cx="2035" cy="2035"/>
                </a:xfrm>
                <a:custGeom>
                  <a:avLst/>
                  <a:gdLst>
                    <a:gd name="T0" fmla="*/ 1998 w 2035"/>
                    <a:gd name="T1" fmla="*/ 2023 h 2035"/>
                    <a:gd name="T2" fmla="*/ 2021 w 2035"/>
                    <a:gd name="T3" fmla="*/ 2023 h 2035"/>
                    <a:gd name="T4" fmla="*/ 2035 w 2035"/>
                    <a:gd name="T5" fmla="*/ 2035 h 2035"/>
                    <a:gd name="T6" fmla="*/ 2012 w 2035"/>
                    <a:gd name="T7" fmla="*/ 2035 h 2035"/>
                    <a:gd name="T8" fmla="*/ 1998 w 2035"/>
                    <a:gd name="T9" fmla="*/ 2023 h 2035"/>
                    <a:gd name="T10" fmla="*/ 0 w 2035"/>
                    <a:gd name="T11" fmla="*/ 0 h 2035"/>
                    <a:gd name="T12" fmla="*/ 14 w 2035"/>
                    <a:gd name="T13" fmla="*/ 14 h 2035"/>
                    <a:gd name="T14" fmla="*/ 14 w 2035"/>
                    <a:gd name="T15" fmla="*/ 37 h 2035"/>
                    <a:gd name="T16" fmla="*/ 0 w 2035"/>
                    <a:gd name="T17" fmla="*/ 23 h 2035"/>
                    <a:gd name="T18" fmla="*/ 0 w 2035"/>
                    <a:gd name="T19" fmla="*/ 0 h 2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35" h="2035">
                      <a:moveTo>
                        <a:pt x="1998" y="2023"/>
                      </a:moveTo>
                      <a:lnTo>
                        <a:pt x="2021" y="2023"/>
                      </a:lnTo>
                      <a:lnTo>
                        <a:pt x="2035" y="2035"/>
                      </a:lnTo>
                      <a:lnTo>
                        <a:pt x="2012" y="2035"/>
                      </a:lnTo>
                      <a:lnTo>
                        <a:pt x="1998" y="2023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C7E84"/>
                </a:solidFill>
                <a:ln w="0">
                  <a:solidFill>
                    <a:srgbClr val="6C7E8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80" name="Freeform 574"/>
                <p:cNvSpPr>
                  <a:spLocks noEditPoints="1"/>
                </p:cNvSpPr>
                <p:nvPr/>
              </p:nvSpPr>
              <p:spPr bwMode="auto">
                <a:xfrm>
                  <a:off x="2032" y="1218"/>
                  <a:ext cx="2058" cy="2058"/>
                </a:xfrm>
                <a:custGeom>
                  <a:avLst/>
                  <a:gdLst>
                    <a:gd name="T0" fmla="*/ 2021 w 2058"/>
                    <a:gd name="T1" fmla="*/ 2046 h 2058"/>
                    <a:gd name="T2" fmla="*/ 2045 w 2058"/>
                    <a:gd name="T3" fmla="*/ 2046 h 2058"/>
                    <a:gd name="T4" fmla="*/ 2058 w 2058"/>
                    <a:gd name="T5" fmla="*/ 2058 h 2058"/>
                    <a:gd name="T6" fmla="*/ 2035 w 2058"/>
                    <a:gd name="T7" fmla="*/ 2058 h 2058"/>
                    <a:gd name="T8" fmla="*/ 2021 w 2058"/>
                    <a:gd name="T9" fmla="*/ 2046 h 2058"/>
                    <a:gd name="T10" fmla="*/ 0 w 2058"/>
                    <a:gd name="T11" fmla="*/ 0 h 2058"/>
                    <a:gd name="T12" fmla="*/ 14 w 2058"/>
                    <a:gd name="T13" fmla="*/ 14 h 2058"/>
                    <a:gd name="T14" fmla="*/ 14 w 2058"/>
                    <a:gd name="T15" fmla="*/ 37 h 2058"/>
                    <a:gd name="T16" fmla="*/ 0 w 2058"/>
                    <a:gd name="T17" fmla="*/ 23 h 2058"/>
                    <a:gd name="T18" fmla="*/ 0 w 2058"/>
                    <a:gd name="T19" fmla="*/ 0 h 20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58" h="2058">
                      <a:moveTo>
                        <a:pt x="2021" y="2046"/>
                      </a:moveTo>
                      <a:lnTo>
                        <a:pt x="2045" y="2046"/>
                      </a:lnTo>
                      <a:lnTo>
                        <a:pt x="2058" y="2058"/>
                      </a:lnTo>
                      <a:lnTo>
                        <a:pt x="2035" y="2058"/>
                      </a:lnTo>
                      <a:lnTo>
                        <a:pt x="2021" y="2046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E8086"/>
                </a:solidFill>
                <a:ln w="0">
                  <a:solidFill>
                    <a:srgbClr val="6E808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81" name="Freeform 575"/>
                <p:cNvSpPr>
                  <a:spLocks noEditPoints="1"/>
                </p:cNvSpPr>
                <p:nvPr/>
              </p:nvSpPr>
              <p:spPr bwMode="auto">
                <a:xfrm>
                  <a:off x="2032" y="1196"/>
                  <a:ext cx="2080" cy="2080"/>
                </a:xfrm>
                <a:custGeom>
                  <a:avLst/>
                  <a:gdLst>
                    <a:gd name="T0" fmla="*/ 2045 w 2080"/>
                    <a:gd name="T1" fmla="*/ 2068 h 2080"/>
                    <a:gd name="T2" fmla="*/ 2068 w 2080"/>
                    <a:gd name="T3" fmla="*/ 2068 h 2080"/>
                    <a:gd name="T4" fmla="*/ 2080 w 2080"/>
                    <a:gd name="T5" fmla="*/ 2080 h 2080"/>
                    <a:gd name="T6" fmla="*/ 2058 w 2080"/>
                    <a:gd name="T7" fmla="*/ 2080 h 2080"/>
                    <a:gd name="T8" fmla="*/ 2045 w 2080"/>
                    <a:gd name="T9" fmla="*/ 2068 h 2080"/>
                    <a:gd name="T10" fmla="*/ 0 w 2080"/>
                    <a:gd name="T11" fmla="*/ 0 h 2080"/>
                    <a:gd name="T12" fmla="*/ 14 w 2080"/>
                    <a:gd name="T13" fmla="*/ 14 h 2080"/>
                    <a:gd name="T14" fmla="*/ 14 w 2080"/>
                    <a:gd name="T15" fmla="*/ 36 h 2080"/>
                    <a:gd name="T16" fmla="*/ 0 w 2080"/>
                    <a:gd name="T17" fmla="*/ 22 h 2080"/>
                    <a:gd name="T18" fmla="*/ 0 w 2080"/>
                    <a:gd name="T19" fmla="*/ 0 h 2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80" h="2080">
                      <a:moveTo>
                        <a:pt x="2045" y="2068"/>
                      </a:moveTo>
                      <a:lnTo>
                        <a:pt x="2068" y="2068"/>
                      </a:lnTo>
                      <a:lnTo>
                        <a:pt x="2080" y="2080"/>
                      </a:lnTo>
                      <a:lnTo>
                        <a:pt x="2058" y="2080"/>
                      </a:lnTo>
                      <a:lnTo>
                        <a:pt x="2045" y="206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E8086"/>
                </a:solidFill>
                <a:ln w="0">
                  <a:solidFill>
                    <a:srgbClr val="6E808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82" name="Freeform 576"/>
                <p:cNvSpPr>
                  <a:spLocks noEditPoints="1"/>
                </p:cNvSpPr>
                <p:nvPr/>
              </p:nvSpPr>
              <p:spPr bwMode="auto">
                <a:xfrm>
                  <a:off x="2032" y="1173"/>
                  <a:ext cx="2103" cy="2103"/>
                </a:xfrm>
                <a:custGeom>
                  <a:avLst/>
                  <a:gdLst>
                    <a:gd name="T0" fmla="*/ 2068 w 2103"/>
                    <a:gd name="T1" fmla="*/ 2091 h 2103"/>
                    <a:gd name="T2" fmla="*/ 2091 w 2103"/>
                    <a:gd name="T3" fmla="*/ 2091 h 2103"/>
                    <a:gd name="T4" fmla="*/ 2103 w 2103"/>
                    <a:gd name="T5" fmla="*/ 2103 h 2103"/>
                    <a:gd name="T6" fmla="*/ 2080 w 2103"/>
                    <a:gd name="T7" fmla="*/ 2103 h 2103"/>
                    <a:gd name="T8" fmla="*/ 2068 w 2103"/>
                    <a:gd name="T9" fmla="*/ 2091 h 2103"/>
                    <a:gd name="T10" fmla="*/ 0 w 2103"/>
                    <a:gd name="T11" fmla="*/ 0 h 2103"/>
                    <a:gd name="T12" fmla="*/ 14 w 2103"/>
                    <a:gd name="T13" fmla="*/ 14 h 2103"/>
                    <a:gd name="T14" fmla="*/ 14 w 2103"/>
                    <a:gd name="T15" fmla="*/ 37 h 2103"/>
                    <a:gd name="T16" fmla="*/ 0 w 2103"/>
                    <a:gd name="T17" fmla="*/ 23 h 2103"/>
                    <a:gd name="T18" fmla="*/ 0 w 2103"/>
                    <a:gd name="T19" fmla="*/ 0 h 2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03" h="2103">
                      <a:moveTo>
                        <a:pt x="2068" y="2091"/>
                      </a:moveTo>
                      <a:lnTo>
                        <a:pt x="2091" y="2091"/>
                      </a:lnTo>
                      <a:lnTo>
                        <a:pt x="2103" y="2103"/>
                      </a:lnTo>
                      <a:lnTo>
                        <a:pt x="2080" y="2103"/>
                      </a:lnTo>
                      <a:lnTo>
                        <a:pt x="2068" y="209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8288"/>
                </a:solidFill>
                <a:ln w="0">
                  <a:solidFill>
                    <a:srgbClr val="70828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83" name="Freeform 577"/>
                <p:cNvSpPr>
                  <a:spLocks noEditPoints="1"/>
                </p:cNvSpPr>
                <p:nvPr/>
              </p:nvSpPr>
              <p:spPr bwMode="auto">
                <a:xfrm>
                  <a:off x="2032" y="1150"/>
                  <a:ext cx="2127" cy="2126"/>
                </a:xfrm>
                <a:custGeom>
                  <a:avLst/>
                  <a:gdLst>
                    <a:gd name="T0" fmla="*/ 2091 w 2127"/>
                    <a:gd name="T1" fmla="*/ 2114 h 2126"/>
                    <a:gd name="T2" fmla="*/ 2113 w 2127"/>
                    <a:gd name="T3" fmla="*/ 2114 h 2126"/>
                    <a:gd name="T4" fmla="*/ 2127 w 2127"/>
                    <a:gd name="T5" fmla="*/ 2126 h 2126"/>
                    <a:gd name="T6" fmla="*/ 2103 w 2127"/>
                    <a:gd name="T7" fmla="*/ 2126 h 2126"/>
                    <a:gd name="T8" fmla="*/ 2091 w 2127"/>
                    <a:gd name="T9" fmla="*/ 2114 h 2126"/>
                    <a:gd name="T10" fmla="*/ 0 w 2127"/>
                    <a:gd name="T11" fmla="*/ 0 h 2126"/>
                    <a:gd name="T12" fmla="*/ 14 w 2127"/>
                    <a:gd name="T13" fmla="*/ 14 h 2126"/>
                    <a:gd name="T14" fmla="*/ 14 w 2127"/>
                    <a:gd name="T15" fmla="*/ 37 h 2126"/>
                    <a:gd name="T16" fmla="*/ 0 w 2127"/>
                    <a:gd name="T17" fmla="*/ 23 h 2126"/>
                    <a:gd name="T18" fmla="*/ 0 w 2127"/>
                    <a:gd name="T19" fmla="*/ 0 h 2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27" h="2126">
                      <a:moveTo>
                        <a:pt x="2091" y="2114"/>
                      </a:moveTo>
                      <a:lnTo>
                        <a:pt x="2113" y="2114"/>
                      </a:lnTo>
                      <a:lnTo>
                        <a:pt x="2127" y="2126"/>
                      </a:lnTo>
                      <a:lnTo>
                        <a:pt x="2103" y="2126"/>
                      </a:lnTo>
                      <a:lnTo>
                        <a:pt x="2091" y="211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08288"/>
                </a:solidFill>
                <a:ln w="0">
                  <a:solidFill>
                    <a:srgbClr val="70828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84" name="Freeform 578"/>
                <p:cNvSpPr>
                  <a:spLocks noEditPoints="1"/>
                </p:cNvSpPr>
                <p:nvPr/>
              </p:nvSpPr>
              <p:spPr bwMode="auto">
                <a:xfrm>
                  <a:off x="2032" y="1126"/>
                  <a:ext cx="2150" cy="2150"/>
                </a:xfrm>
                <a:custGeom>
                  <a:avLst/>
                  <a:gdLst>
                    <a:gd name="T0" fmla="*/ 2113 w 2150"/>
                    <a:gd name="T1" fmla="*/ 2138 h 2150"/>
                    <a:gd name="T2" fmla="*/ 2136 w 2150"/>
                    <a:gd name="T3" fmla="*/ 2138 h 2150"/>
                    <a:gd name="T4" fmla="*/ 2150 w 2150"/>
                    <a:gd name="T5" fmla="*/ 2150 h 2150"/>
                    <a:gd name="T6" fmla="*/ 2127 w 2150"/>
                    <a:gd name="T7" fmla="*/ 2150 h 2150"/>
                    <a:gd name="T8" fmla="*/ 2113 w 2150"/>
                    <a:gd name="T9" fmla="*/ 2138 h 2150"/>
                    <a:gd name="T10" fmla="*/ 0 w 2150"/>
                    <a:gd name="T11" fmla="*/ 0 h 2150"/>
                    <a:gd name="T12" fmla="*/ 14 w 2150"/>
                    <a:gd name="T13" fmla="*/ 14 h 2150"/>
                    <a:gd name="T14" fmla="*/ 14 w 2150"/>
                    <a:gd name="T15" fmla="*/ 38 h 2150"/>
                    <a:gd name="T16" fmla="*/ 0 w 2150"/>
                    <a:gd name="T17" fmla="*/ 24 h 2150"/>
                    <a:gd name="T18" fmla="*/ 0 w 2150"/>
                    <a:gd name="T19" fmla="*/ 0 h 2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50" h="2150">
                      <a:moveTo>
                        <a:pt x="2113" y="2138"/>
                      </a:moveTo>
                      <a:lnTo>
                        <a:pt x="2136" y="2138"/>
                      </a:lnTo>
                      <a:lnTo>
                        <a:pt x="2150" y="2150"/>
                      </a:lnTo>
                      <a:lnTo>
                        <a:pt x="2127" y="2150"/>
                      </a:lnTo>
                      <a:lnTo>
                        <a:pt x="2113" y="2138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8"/>
                      </a:lnTo>
                      <a:lnTo>
                        <a:pt x="0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2848A"/>
                </a:solidFill>
                <a:ln w="0">
                  <a:solidFill>
                    <a:srgbClr val="72848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85" name="Freeform 579"/>
                <p:cNvSpPr>
                  <a:spLocks noEditPoints="1"/>
                </p:cNvSpPr>
                <p:nvPr/>
              </p:nvSpPr>
              <p:spPr bwMode="auto">
                <a:xfrm>
                  <a:off x="2032" y="1103"/>
                  <a:ext cx="2173" cy="2173"/>
                </a:xfrm>
                <a:custGeom>
                  <a:avLst/>
                  <a:gdLst>
                    <a:gd name="T0" fmla="*/ 2136 w 2173"/>
                    <a:gd name="T1" fmla="*/ 2161 h 2173"/>
                    <a:gd name="T2" fmla="*/ 2159 w 2173"/>
                    <a:gd name="T3" fmla="*/ 2161 h 2173"/>
                    <a:gd name="T4" fmla="*/ 2173 w 2173"/>
                    <a:gd name="T5" fmla="*/ 2173 h 2173"/>
                    <a:gd name="T6" fmla="*/ 2150 w 2173"/>
                    <a:gd name="T7" fmla="*/ 2173 h 2173"/>
                    <a:gd name="T8" fmla="*/ 2136 w 2173"/>
                    <a:gd name="T9" fmla="*/ 2161 h 2173"/>
                    <a:gd name="T10" fmla="*/ 0 w 2173"/>
                    <a:gd name="T11" fmla="*/ 0 h 2173"/>
                    <a:gd name="T12" fmla="*/ 14 w 2173"/>
                    <a:gd name="T13" fmla="*/ 14 h 2173"/>
                    <a:gd name="T14" fmla="*/ 14 w 2173"/>
                    <a:gd name="T15" fmla="*/ 37 h 2173"/>
                    <a:gd name="T16" fmla="*/ 0 w 2173"/>
                    <a:gd name="T17" fmla="*/ 23 h 2173"/>
                    <a:gd name="T18" fmla="*/ 0 w 2173"/>
                    <a:gd name="T19" fmla="*/ 0 h 2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73" h="2173">
                      <a:moveTo>
                        <a:pt x="2136" y="2161"/>
                      </a:moveTo>
                      <a:lnTo>
                        <a:pt x="2159" y="2161"/>
                      </a:lnTo>
                      <a:lnTo>
                        <a:pt x="2173" y="2173"/>
                      </a:lnTo>
                      <a:lnTo>
                        <a:pt x="2150" y="2173"/>
                      </a:lnTo>
                      <a:lnTo>
                        <a:pt x="2136" y="2161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3858C"/>
                </a:solidFill>
                <a:ln w="0">
                  <a:solidFill>
                    <a:srgbClr val="73858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86" name="Freeform 580"/>
                <p:cNvSpPr>
                  <a:spLocks noEditPoints="1"/>
                </p:cNvSpPr>
                <p:nvPr/>
              </p:nvSpPr>
              <p:spPr bwMode="auto">
                <a:xfrm>
                  <a:off x="2032" y="1080"/>
                  <a:ext cx="2195" cy="2196"/>
                </a:xfrm>
                <a:custGeom>
                  <a:avLst/>
                  <a:gdLst>
                    <a:gd name="T0" fmla="*/ 2159 w 2195"/>
                    <a:gd name="T1" fmla="*/ 2184 h 2196"/>
                    <a:gd name="T2" fmla="*/ 2183 w 2195"/>
                    <a:gd name="T3" fmla="*/ 2184 h 2196"/>
                    <a:gd name="T4" fmla="*/ 2195 w 2195"/>
                    <a:gd name="T5" fmla="*/ 2196 h 2196"/>
                    <a:gd name="T6" fmla="*/ 2173 w 2195"/>
                    <a:gd name="T7" fmla="*/ 2196 h 2196"/>
                    <a:gd name="T8" fmla="*/ 2159 w 2195"/>
                    <a:gd name="T9" fmla="*/ 2184 h 2196"/>
                    <a:gd name="T10" fmla="*/ 0 w 2195"/>
                    <a:gd name="T11" fmla="*/ 0 h 2196"/>
                    <a:gd name="T12" fmla="*/ 14 w 2195"/>
                    <a:gd name="T13" fmla="*/ 14 h 2196"/>
                    <a:gd name="T14" fmla="*/ 14 w 2195"/>
                    <a:gd name="T15" fmla="*/ 37 h 2196"/>
                    <a:gd name="T16" fmla="*/ 0 w 2195"/>
                    <a:gd name="T17" fmla="*/ 23 h 2196"/>
                    <a:gd name="T18" fmla="*/ 0 w 2195"/>
                    <a:gd name="T19" fmla="*/ 0 h 2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95" h="2196">
                      <a:moveTo>
                        <a:pt x="2159" y="2184"/>
                      </a:moveTo>
                      <a:lnTo>
                        <a:pt x="2183" y="2184"/>
                      </a:lnTo>
                      <a:lnTo>
                        <a:pt x="2195" y="2196"/>
                      </a:lnTo>
                      <a:lnTo>
                        <a:pt x="2173" y="2196"/>
                      </a:lnTo>
                      <a:lnTo>
                        <a:pt x="2159" y="2184"/>
                      </a:lnTo>
                      <a:close/>
                      <a:moveTo>
                        <a:pt x="0" y="0"/>
                      </a:moveTo>
                      <a:lnTo>
                        <a:pt x="14" y="14"/>
                      </a:lnTo>
                      <a:lnTo>
                        <a:pt x="14" y="37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4868C"/>
                </a:solidFill>
                <a:ln w="0">
                  <a:solidFill>
                    <a:srgbClr val="74868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87" name="Freeform 581"/>
                <p:cNvSpPr>
                  <a:spLocks noEditPoints="1"/>
                </p:cNvSpPr>
                <p:nvPr/>
              </p:nvSpPr>
              <p:spPr bwMode="auto">
                <a:xfrm>
                  <a:off x="2032" y="1059"/>
                  <a:ext cx="2218" cy="2217"/>
                </a:xfrm>
                <a:custGeom>
                  <a:avLst/>
                  <a:gdLst>
                    <a:gd name="T0" fmla="*/ 2183 w 2218"/>
                    <a:gd name="T1" fmla="*/ 2205 h 2217"/>
                    <a:gd name="T2" fmla="*/ 2206 w 2218"/>
                    <a:gd name="T3" fmla="*/ 2205 h 2217"/>
                    <a:gd name="T4" fmla="*/ 2218 w 2218"/>
                    <a:gd name="T5" fmla="*/ 2217 h 2217"/>
                    <a:gd name="T6" fmla="*/ 2195 w 2218"/>
                    <a:gd name="T7" fmla="*/ 2217 h 2217"/>
                    <a:gd name="T8" fmla="*/ 2183 w 2218"/>
                    <a:gd name="T9" fmla="*/ 2205 h 2217"/>
                    <a:gd name="T10" fmla="*/ 1 w 2218"/>
                    <a:gd name="T11" fmla="*/ 0 h 2217"/>
                    <a:gd name="T12" fmla="*/ 14 w 2218"/>
                    <a:gd name="T13" fmla="*/ 13 h 2217"/>
                    <a:gd name="T14" fmla="*/ 14 w 2218"/>
                    <a:gd name="T15" fmla="*/ 21 h 2217"/>
                    <a:gd name="T16" fmla="*/ 14 w 2218"/>
                    <a:gd name="T17" fmla="*/ 35 h 2217"/>
                    <a:gd name="T18" fmla="*/ 0 w 2218"/>
                    <a:gd name="T19" fmla="*/ 21 h 2217"/>
                    <a:gd name="T20" fmla="*/ 0 w 2218"/>
                    <a:gd name="T21" fmla="*/ 21 h 2217"/>
                    <a:gd name="T22" fmla="*/ 1 w 2218"/>
                    <a:gd name="T23" fmla="*/ 0 h 2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18" h="2217">
                      <a:moveTo>
                        <a:pt x="2183" y="2205"/>
                      </a:moveTo>
                      <a:lnTo>
                        <a:pt x="2206" y="2205"/>
                      </a:lnTo>
                      <a:lnTo>
                        <a:pt x="2218" y="2217"/>
                      </a:lnTo>
                      <a:lnTo>
                        <a:pt x="2195" y="2217"/>
                      </a:lnTo>
                      <a:lnTo>
                        <a:pt x="2183" y="2205"/>
                      </a:lnTo>
                      <a:close/>
                      <a:moveTo>
                        <a:pt x="1" y="0"/>
                      </a:moveTo>
                      <a:lnTo>
                        <a:pt x="14" y="13"/>
                      </a:lnTo>
                      <a:lnTo>
                        <a:pt x="14" y="21"/>
                      </a:lnTo>
                      <a:lnTo>
                        <a:pt x="14" y="35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75878E"/>
                </a:solidFill>
                <a:ln w="0">
                  <a:solidFill>
                    <a:srgbClr val="75878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88" name="Freeform 582"/>
                <p:cNvSpPr>
                  <a:spLocks noEditPoints="1"/>
                </p:cNvSpPr>
                <p:nvPr/>
              </p:nvSpPr>
              <p:spPr bwMode="auto">
                <a:xfrm>
                  <a:off x="2033" y="1039"/>
                  <a:ext cx="2240" cy="2237"/>
                </a:xfrm>
                <a:custGeom>
                  <a:avLst/>
                  <a:gdLst>
                    <a:gd name="T0" fmla="*/ 2205 w 2240"/>
                    <a:gd name="T1" fmla="*/ 2225 h 2237"/>
                    <a:gd name="T2" fmla="*/ 2228 w 2240"/>
                    <a:gd name="T3" fmla="*/ 2225 h 2237"/>
                    <a:gd name="T4" fmla="*/ 2240 w 2240"/>
                    <a:gd name="T5" fmla="*/ 2237 h 2237"/>
                    <a:gd name="T6" fmla="*/ 2217 w 2240"/>
                    <a:gd name="T7" fmla="*/ 2237 h 2237"/>
                    <a:gd name="T8" fmla="*/ 2205 w 2240"/>
                    <a:gd name="T9" fmla="*/ 2225 h 2237"/>
                    <a:gd name="T10" fmla="*/ 2 w 2240"/>
                    <a:gd name="T11" fmla="*/ 0 h 2237"/>
                    <a:gd name="T12" fmla="*/ 14 w 2240"/>
                    <a:gd name="T13" fmla="*/ 12 h 2237"/>
                    <a:gd name="T14" fmla="*/ 13 w 2240"/>
                    <a:gd name="T15" fmla="*/ 33 h 2237"/>
                    <a:gd name="T16" fmla="*/ 0 w 2240"/>
                    <a:gd name="T17" fmla="*/ 20 h 2237"/>
                    <a:gd name="T18" fmla="*/ 2 w 2240"/>
                    <a:gd name="T19" fmla="*/ 0 h 2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40" h="2237">
                      <a:moveTo>
                        <a:pt x="2205" y="2225"/>
                      </a:moveTo>
                      <a:lnTo>
                        <a:pt x="2228" y="2225"/>
                      </a:lnTo>
                      <a:lnTo>
                        <a:pt x="2240" y="2237"/>
                      </a:lnTo>
                      <a:lnTo>
                        <a:pt x="2217" y="2237"/>
                      </a:lnTo>
                      <a:lnTo>
                        <a:pt x="2205" y="2225"/>
                      </a:lnTo>
                      <a:close/>
                      <a:moveTo>
                        <a:pt x="2" y="0"/>
                      </a:moveTo>
                      <a:lnTo>
                        <a:pt x="14" y="12"/>
                      </a:lnTo>
                      <a:lnTo>
                        <a:pt x="13" y="33"/>
                      </a:lnTo>
                      <a:lnTo>
                        <a:pt x="0" y="2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778990"/>
                </a:solidFill>
                <a:ln w="0">
                  <a:solidFill>
                    <a:srgbClr val="77899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89" name="Freeform 583"/>
                <p:cNvSpPr>
                  <a:spLocks noEditPoints="1"/>
                </p:cNvSpPr>
                <p:nvPr/>
              </p:nvSpPr>
              <p:spPr bwMode="auto">
                <a:xfrm>
                  <a:off x="2035" y="1019"/>
                  <a:ext cx="2262" cy="2257"/>
                </a:xfrm>
                <a:custGeom>
                  <a:avLst/>
                  <a:gdLst>
                    <a:gd name="T0" fmla="*/ 2226 w 2262"/>
                    <a:gd name="T1" fmla="*/ 2245 h 2257"/>
                    <a:gd name="T2" fmla="*/ 2248 w 2262"/>
                    <a:gd name="T3" fmla="*/ 2245 h 2257"/>
                    <a:gd name="T4" fmla="*/ 2262 w 2262"/>
                    <a:gd name="T5" fmla="*/ 2257 h 2257"/>
                    <a:gd name="T6" fmla="*/ 2238 w 2262"/>
                    <a:gd name="T7" fmla="*/ 2257 h 2257"/>
                    <a:gd name="T8" fmla="*/ 2226 w 2262"/>
                    <a:gd name="T9" fmla="*/ 2245 h 2257"/>
                    <a:gd name="T10" fmla="*/ 4 w 2262"/>
                    <a:gd name="T11" fmla="*/ 0 h 2257"/>
                    <a:gd name="T12" fmla="*/ 16 w 2262"/>
                    <a:gd name="T13" fmla="*/ 11 h 2257"/>
                    <a:gd name="T14" fmla="*/ 14 w 2262"/>
                    <a:gd name="T15" fmla="*/ 11 h 2257"/>
                    <a:gd name="T16" fmla="*/ 12 w 2262"/>
                    <a:gd name="T17" fmla="*/ 32 h 2257"/>
                    <a:gd name="T18" fmla="*/ 0 w 2262"/>
                    <a:gd name="T19" fmla="*/ 20 h 2257"/>
                    <a:gd name="T20" fmla="*/ 2 w 2262"/>
                    <a:gd name="T21" fmla="*/ 9 h 2257"/>
                    <a:gd name="T22" fmla="*/ 4 w 2262"/>
                    <a:gd name="T23" fmla="*/ 0 h 2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62" h="2257">
                      <a:moveTo>
                        <a:pt x="2226" y="2245"/>
                      </a:moveTo>
                      <a:lnTo>
                        <a:pt x="2248" y="2245"/>
                      </a:lnTo>
                      <a:lnTo>
                        <a:pt x="2262" y="2257"/>
                      </a:lnTo>
                      <a:lnTo>
                        <a:pt x="2238" y="2257"/>
                      </a:lnTo>
                      <a:lnTo>
                        <a:pt x="2226" y="2245"/>
                      </a:lnTo>
                      <a:close/>
                      <a:moveTo>
                        <a:pt x="4" y="0"/>
                      </a:moveTo>
                      <a:lnTo>
                        <a:pt x="16" y="11"/>
                      </a:lnTo>
                      <a:lnTo>
                        <a:pt x="14" y="11"/>
                      </a:lnTo>
                      <a:lnTo>
                        <a:pt x="12" y="32"/>
                      </a:lnTo>
                      <a:lnTo>
                        <a:pt x="0" y="20"/>
                      </a:lnTo>
                      <a:lnTo>
                        <a:pt x="2" y="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788A90"/>
                </a:solidFill>
                <a:ln w="0">
                  <a:solidFill>
                    <a:srgbClr val="788A9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90" name="Freeform 584"/>
                <p:cNvSpPr>
                  <a:spLocks noEditPoints="1"/>
                </p:cNvSpPr>
                <p:nvPr/>
              </p:nvSpPr>
              <p:spPr bwMode="auto">
                <a:xfrm>
                  <a:off x="2039" y="1000"/>
                  <a:ext cx="2281" cy="2276"/>
                </a:xfrm>
                <a:custGeom>
                  <a:avLst/>
                  <a:gdLst>
                    <a:gd name="T0" fmla="*/ 2244 w 2281"/>
                    <a:gd name="T1" fmla="*/ 2264 h 2276"/>
                    <a:gd name="T2" fmla="*/ 2267 w 2281"/>
                    <a:gd name="T3" fmla="*/ 2264 h 2276"/>
                    <a:gd name="T4" fmla="*/ 2281 w 2281"/>
                    <a:gd name="T5" fmla="*/ 2276 h 2276"/>
                    <a:gd name="T6" fmla="*/ 2258 w 2281"/>
                    <a:gd name="T7" fmla="*/ 2276 h 2276"/>
                    <a:gd name="T8" fmla="*/ 2244 w 2281"/>
                    <a:gd name="T9" fmla="*/ 2264 h 2276"/>
                    <a:gd name="T10" fmla="*/ 5 w 2281"/>
                    <a:gd name="T11" fmla="*/ 0 h 2276"/>
                    <a:gd name="T12" fmla="*/ 15 w 2281"/>
                    <a:gd name="T13" fmla="*/ 12 h 2276"/>
                    <a:gd name="T14" fmla="*/ 12 w 2281"/>
                    <a:gd name="T15" fmla="*/ 30 h 2276"/>
                    <a:gd name="T16" fmla="*/ 0 w 2281"/>
                    <a:gd name="T17" fmla="*/ 19 h 2276"/>
                    <a:gd name="T18" fmla="*/ 5 w 2281"/>
                    <a:gd name="T19" fmla="*/ 0 h 2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81" h="2276">
                      <a:moveTo>
                        <a:pt x="2244" y="2264"/>
                      </a:moveTo>
                      <a:lnTo>
                        <a:pt x="2267" y="2264"/>
                      </a:lnTo>
                      <a:lnTo>
                        <a:pt x="2281" y="2276"/>
                      </a:lnTo>
                      <a:lnTo>
                        <a:pt x="2258" y="2276"/>
                      </a:lnTo>
                      <a:lnTo>
                        <a:pt x="2244" y="2264"/>
                      </a:lnTo>
                      <a:close/>
                      <a:moveTo>
                        <a:pt x="5" y="0"/>
                      </a:moveTo>
                      <a:lnTo>
                        <a:pt x="15" y="12"/>
                      </a:lnTo>
                      <a:lnTo>
                        <a:pt x="12" y="30"/>
                      </a:lnTo>
                      <a:lnTo>
                        <a:pt x="0" y="19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798B92"/>
                </a:solidFill>
                <a:ln w="0">
                  <a:solidFill>
                    <a:srgbClr val="798B9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91" name="Freeform 585"/>
                <p:cNvSpPr>
                  <a:spLocks noEditPoints="1"/>
                </p:cNvSpPr>
                <p:nvPr/>
              </p:nvSpPr>
              <p:spPr bwMode="auto">
                <a:xfrm>
                  <a:off x="2044" y="983"/>
                  <a:ext cx="2299" cy="2293"/>
                </a:xfrm>
                <a:custGeom>
                  <a:avLst/>
                  <a:gdLst>
                    <a:gd name="T0" fmla="*/ 2262 w 2299"/>
                    <a:gd name="T1" fmla="*/ 2281 h 2293"/>
                    <a:gd name="T2" fmla="*/ 2285 w 2299"/>
                    <a:gd name="T3" fmla="*/ 2281 h 2293"/>
                    <a:gd name="T4" fmla="*/ 2299 w 2299"/>
                    <a:gd name="T5" fmla="*/ 2293 h 2293"/>
                    <a:gd name="T6" fmla="*/ 2276 w 2299"/>
                    <a:gd name="T7" fmla="*/ 2293 h 2293"/>
                    <a:gd name="T8" fmla="*/ 2262 w 2299"/>
                    <a:gd name="T9" fmla="*/ 2281 h 2293"/>
                    <a:gd name="T10" fmla="*/ 5 w 2299"/>
                    <a:gd name="T11" fmla="*/ 0 h 2293"/>
                    <a:gd name="T12" fmla="*/ 16 w 2299"/>
                    <a:gd name="T13" fmla="*/ 12 h 2293"/>
                    <a:gd name="T14" fmla="*/ 10 w 2299"/>
                    <a:gd name="T15" fmla="*/ 29 h 2293"/>
                    <a:gd name="T16" fmla="*/ 0 w 2299"/>
                    <a:gd name="T17" fmla="*/ 17 h 2293"/>
                    <a:gd name="T18" fmla="*/ 5 w 2299"/>
                    <a:gd name="T19" fmla="*/ 0 h 2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99" h="2293">
                      <a:moveTo>
                        <a:pt x="2262" y="2281"/>
                      </a:moveTo>
                      <a:lnTo>
                        <a:pt x="2285" y="2281"/>
                      </a:lnTo>
                      <a:lnTo>
                        <a:pt x="2299" y="2293"/>
                      </a:lnTo>
                      <a:lnTo>
                        <a:pt x="2276" y="2293"/>
                      </a:lnTo>
                      <a:lnTo>
                        <a:pt x="2262" y="2281"/>
                      </a:lnTo>
                      <a:close/>
                      <a:moveTo>
                        <a:pt x="5" y="0"/>
                      </a:moveTo>
                      <a:lnTo>
                        <a:pt x="16" y="12"/>
                      </a:lnTo>
                      <a:lnTo>
                        <a:pt x="10" y="29"/>
                      </a:lnTo>
                      <a:lnTo>
                        <a:pt x="0" y="1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7A8C92"/>
                </a:solidFill>
                <a:ln w="0">
                  <a:solidFill>
                    <a:srgbClr val="7A8C92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92" name="Freeform 586"/>
                <p:cNvSpPr>
                  <a:spLocks noEditPoints="1"/>
                </p:cNvSpPr>
                <p:nvPr/>
              </p:nvSpPr>
              <p:spPr bwMode="auto">
                <a:xfrm>
                  <a:off x="2049" y="967"/>
                  <a:ext cx="2316" cy="2309"/>
                </a:xfrm>
                <a:custGeom>
                  <a:avLst/>
                  <a:gdLst>
                    <a:gd name="T0" fmla="*/ 2280 w 2316"/>
                    <a:gd name="T1" fmla="*/ 2297 h 2309"/>
                    <a:gd name="T2" fmla="*/ 2304 w 2316"/>
                    <a:gd name="T3" fmla="*/ 2297 h 2309"/>
                    <a:gd name="T4" fmla="*/ 2316 w 2316"/>
                    <a:gd name="T5" fmla="*/ 2309 h 2309"/>
                    <a:gd name="T6" fmla="*/ 2294 w 2316"/>
                    <a:gd name="T7" fmla="*/ 2309 h 2309"/>
                    <a:gd name="T8" fmla="*/ 2280 w 2316"/>
                    <a:gd name="T9" fmla="*/ 2297 h 2309"/>
                    <a:gd name="T10" fmla="*/ 7 w 2316"/>
                    <a:gd name="T11" fmla="*/ 0 h 2309"/>
                    <a:gd name="T12" fmla="*/ 18 w 2316"/>
                    <a:gd name="T13" fmla="*/ 10 h 2309"/>
                    <a:gd name="T14" fmla="*/ 14 w 2316"/>
                    <a:gd name="T15" fmla="*/ 16 h 2309"/>
                    <a:gd name="T16" fmla="*/ 11 w 2316"/>
                    <a:gd name="T17" fmla="*/ 28 h 2309"/>
                    <a:gd name="T18" fmla="*/ 0 w 2316"/>
                    <a:gd name="T19" fmla="*/ 16 h 2309"/>
                    <a:gd name="T20" fmla="*/ 0 w 2316"/>
                    <a:gd name="T21" fmla="*/ 12 h 2309"/>
                    <a:gd name="T22" fmla="*/ 7 w 2316"/>
                    <a:gd name="T23" fmla="*/ 0 h 2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16" h="2309">
                      <a:moveTo>
                        <a:pt x="2280" y="2297"/>
                      </a:moveTo>
                      <a:lnTo>
                        <a:pt x="2304" y="2297"/>
                      </a:lnTo>
                      <a:lnTo>
                        <a:pt x="2316" y="2309"/>
                      </a:lnTo>
                      <a:lnTo>
                        <a:pt x="2294" y="2309"/>
                      </a:lnTo>
                      <a:lnTo>
                        <a:pt x="2280" y="2297"/>
                      </a:lnTo>
                      <a:close/>
                      <a:moveTo>
                        <a:pt x="7" y="0"/>
                      </a:moveTo>
                      <a:lnTo>
                        <a:pt x="18" y="10"/>
                      </a:lnTo>
                      <a:lnTo>
                        <a:pt x="14" y="16"/>
                      </a:lnTo>
                      <a:lnTo>
                        <a:pt x="11" y="28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7C8E94"/>
                </a:solidFill>
                <a:ln w="0">
                  <a:solidFill>
                    <a:srgbClr val="7C8E9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93" name="Freeform 587"/>
                <p:cNvSpPr>
                  <a:spLocks noEditPoints="1"/>
                </p:cNvSpPr>
                <p:nvPr/>
              </p:nvSpPr>
              <p:spPr bwMode="auto">
                <a:xfrm>
                  <a:off x="2056" y="951"/>
                  <a:ext cx="2332" cy="2325"/>
                </a:xfrm>
                <a:custGeom>
                  <a:avLst/>
                  <a:gdLst>
                    <a:gd name="T0" fmla="*/ 2297 w 2332"/>
                    <a:gd name="T1" fmla="*/ 2313 h 2325"/>
                    <a:gd name="T2" fmla="*/ 2320 w 2332"/>
                    <a:gd name="T3" fmla="*/ 2313 h 2325"/>
                    <a:gd name="T4" fmla="*/ 2332 w 2332"/>
                    <a:gd name="T5" fmla="*/ 2325 h 2325"/>
                    <a:gd name="T6" fmla="*/ 2309 w 2332"/>
                    <a:gd name="T7" fmla="*/ 2325 h 2325"/>
                    <a:gd name="T8" fmla="*/ 2297 w 2332"/>
                    <a:gd name="T9" fmla="*/ 2313 h 2325"/>
                    <a:gd name="T10" fmla="*/ 7 w 2332"/>
                    <a:gd name="T11" fmla="*/ 0 h 2325"/>
                    <a:gd name="T12" fmla="*/ 18 w 2332"/>
                    <a:gd name="T13" fmla="*/ 11 h 2325"/>
                    <a:gd name="T14" fmla="*/ 11 w 2332"/>
                    <a:gd name="T15" fmla="*/ 26 h 2325"/>
                    <a:gd name="T16" fmla="*/ 0 w 2332"/>
                    <a:gd name="T17" fmla="*/ 16 h 2325"/>
                    <a:gd name="T18" fmla="*/ 7 w 2332"/>
                    <a:gd name="T19" fmla="*/ 0 h 2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32" h="2325">
                      <a:moveTo>
                        <a:pt x="2297" y="2313"/>
                      </a:moveTo>
                      <a:lnTo>
                        <a:pt x="2320" y="2313"/>
                      </a:lnTo>
                      <a:lnTo>
                        <a:pt x="2332" y="2325"/>
                      </a:lnTo>
                      <a:lnTo>
                        <a:pt x="2309" y="2325"/>
                      </a:lnTo>
                      <a:lnTo>
                        <a:pt x="2297" y="2313"/>
                      </a:lnTo>
                      <a:close/>
                      <a:moveTo>
                        <a:pt x="7" y="0"/>
                      </a:moveTo>
                      <a:lnTo>
                        <a:pt x="18" y="11"/>
                      </a:lnTo>
                      <a:lnTo>
                        <a:pt x="11" y="26"/>
                      </a:lnTo>
                      <a:lnTo>
                        <a:pt x="0" y="16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7D8E94"/>
                </a:solidFill>
                <a:ln w="0">
                  <a:solidFill>
                    <a:srgbClr val="7D8E9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94" name="Freeform 588"/>
                <p:cNvSpPr>
                  <a:spLocks noEditPoints="1"/>
                </p:cNvSpPr>
                <p:nvPr/>
              </p:nvSpPr>
              <p:spPr bwMode="auto">
                <a:xfrm>
                  <a:off x="2063" y="936"/>
                  <a:ext cx="2348" cy="2340"/>
                </a:xfrm>
                <a:custGeom>
                  <a:avLst/>
                  <a:gdLst>
                    <a:gd name="T0" fmla="*/ 2313 w 2348"/>
                    <a:gd name="T1" fmla="*/ 2328 h 2340"/>
                    <a:gd name="T2" fmla="*/ 2336 w 2348"/>
                    <a:gd name="T3" fmla="*/ 2328 h 2340"/>
                    <a:gd name="T4" fmla="*/ 2348 w 2348"/>
                    <a:gd name="T5" fmla="*/ 2340 h 2340"/>
                    <a:gd name="T6" fmla="*/ 2325 w 2348"/>
                    <a:gd name="T7" fmla="*/ 2340 h 2340"/>
                    <a:gd name="T8" fmla="*/ 2313 w 2348"/>
                    <a:gd name="T9" fmla="*/ 2328 h 2340"/>
                    <a:gd name="T10" fmla="*/ 7 w 2348"/>
                    <a:gd name="T11" fmla="*/ 0 h 2340"/>
                    <a:gd name="T12" fmla="*/ 18 w 2348"/>
                    <a:gd name="T13" fmla="*/ 10 h 2340"/>
                    <a:gd name="T14" fmla="*/ 11 w 2348"/>
                    <a:gd name="T15" fmla="*/ 26 h 2340"/>
                    <a:gd name="T16" fmla="*/ 0 w 2348"/>
                    <a:gd name="T17" fmla="*/ 15 h 2340"/>
                    <a:gd name="T18" fmla="*/ 7 w 2348"/>
                    <a:gd name="T19" fmla="*/ 0 h 2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8" h="2340">
                      <a:moveTo>
                        <a:pt x="2313" y="2328"/>
                      </a:moveTo>
                      <a:lnTo>
                        <a:pt x="2336" y="2328"/>
                      </a:lnTo>
                      <a:lnTo>
                        <a:pt x="2348" y="2340"/>
                      </a:lnTo>
                      <a:lnTo>
                        <a:pt x="2325" y="2340"/>
                      </a:lnTo>
                      <a:lnTo>
                        <a:pt x="2313" y="2328"/>
                      </a:lnTo>
                      <a:close/>
                      <a:moveTo>
                        <a:pt x="7" y="0"/>
                      </a:moveTo>
                      <a:lnTo>
                        <a:pt x="18" y="10"/>
                      </a:lnTo>
                      <a:lnTo>
                        <a:pt x="11" y="26"/>
                      </a:lnTo>
                      <a:lnTo>
                        <a:pt x="0" y="1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7E9096"/>
                </a:solidFill>
                <a:ln w="0">
                  <a:solidFill>
                    <a:srgbClr val="7E90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95" name="Freeform 589"/>
                <p:cNvSpPr>
                  <a:spLocks noEditPoints="1"/>
                </p:cNvSpPr>
                <p:nvPr/>
              </p:nvSpPr>
              <p:spPr bwMode="auto">
                <a:xfrm>
                  <a:off x="2070" y="922"/>
                  <a:ext cx="2363" cy="2354"/>
                </a:xfrm>
                <a:custGeom>
                  <a:avLst/>
                  <a:gdLst>
                    <a:gd name="T0" fmla="*/ 2329 w 2363"/>
                    <a:gd name="T1" fmla="*/ 2342 h 2354"/>
                    <a:gd name="T2" fmla="*/ 2351 w 2363"/>
                    <a:gd name="T3" fmla="*/ 2342 h 2354"/>
                    <a:gd name="T4" fmla="*/ 2363 w 2363"/>
                    <a:gd name="T5" fmla="*/ 2354 h 2354"/>
                    <a:gd name="T6" fmla="*/ 2341 w 2363"/>
                    <a:gd name="T7" fmla="*/ 2354 h 2354"/>
                    <a:gd name="T8" fmla="*/ 2329 w 2363"/>
                    <a:gd name="T9" fmla="*/ 2342 h 2354"/>
                    <a:gd name="T10" fmla="*/ 9 w 2363"/>
                    <a:gd name="T11" fmla="*/ 0 h 2354"/>
                    <a:gd name="T12" fmla="*/ 19 w 2363"/>
                    <a:gd name="T13" fmla="*/ 10 h 2354"/>
                    <a:gd name="T14" fmla="*/ 14 w 2363"/>
                    <a:gd name="T15" fmla="*/ 17 h 2354"/>
                    <a:gd name="T16" fmla="*/ 11 w 2363"/>
                    <a:gd name="T17" fmla="*/ 24 h 2354"/>
                    <a:gd name="T18" fmla="*/ 0 w 2363"/>
                    <a:gd name="T19" fmla="*/ 14 h 2354"/>
                    <a:gd name="T20" fmla="*/ 2 w 2363"/>
                    <a:gd name="T21" fmla="*/ 12 h 2354"/>
                    <a:gd name="T22" fmla="*/ 9 w 2363"/>
                    <a:gd name="T23" fmla="*/ 0 h 2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363" h="2354">
                      <a:moveTo>
                        <a:pt x="2329" y="2342"/>
                      </a:moveTo>
                      <a:lnTo>
                        <a:pt x="2351" y="2342"/>
                      </a:lnTo>
                      <a:lnTo>
                        <a:pt x="2363" y="2354"/>
                      </a:lnTo>
                      <a:lnTo>
                        <a:pt x="2341" y="2354"/>
                      </a:lnTo>
                      <a:lnTo>
                        <a:pt x="2329" y="2342"/>
                      </a:lnTo>
                      <a:close/>
                      <a:moveTo>
                        <a:pt x="9" y="0"/>
                      </a:moveTo>
                      <a:lnTo>
                        <a:pt x="19" y="10"/>
                      </a:lnTo>
                      <a:lnTo>
                        <a:pt x="14" y="17"/>
                      </a:lnTo>
                      <a:lnTo>
                        <a:pt x="11" y="24"/>
                      </a:lnTo>
                      <a:lnTo>
                        <a:pt x="0" y="14"/>
                      </a:lnTo>
                      <a:lnTo>
                        <a:pt x="2" y="12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7F9096"/>
                </a:solidFill>
                <a:ln w="0">
                  <a:solidFill>
                    <a:srgbClr val="7F909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96" name="Freeform 590"/>
                <p:cNvSpPr>
                  <a:spLocks noEditPoints="1"/>
                </p:cNvSpPr>
                <p:nvPr/>
              </p:nvSpPr>
              <p:spPr bwMode="auto">
                <a:xfrm>
                  <a:off x="2079" y="908"/>
                  <a:ext cx="2379" cy="2368"/>
                </a:xfrm>
                <a:custGeom>
                  <a:avLst/>
                  <a:gdLst>
                    <a:gd name="T0" fmla="*/ 2342 w 2379"/>
                    <a:gd name="T1" fmla="*/ 2356 h 2368"/>
                    <a:gd name="T2" fmla="*/ 2365 w 2379"/>
                    <a:gd name="T3" fmla="*/ 2356 h 2368"/>
                    <a:gd name="T4" fmla="*/ 2379 w 2379"/>
                    <a:gd name="T5" fmla="*/ 2368 h 2368"/>
                    <a:gd name="T6" fmla="*/ 2354 w 2379"/>
                    <a:gd name="T7" fmla="*/ 2368 h 2368"/>
                    <a:gd name="T8" fmla="*/ 2342 w 2379"/>
                    <a:gd name="T9" fmla="*/ 2356 h 2368"/>
                    <a:gd name="T10" fmla="*/ 10 w 2379"/>
                    <a:gd name="T11" fmla="*/ 0 h 2368"/>
                    <a:gd name="T12" fmla="*/ 21 w 2379"/>
                    <a:gd name="T13" fmla="*/ 10 h 2368"/>
                    <a:gd name="T14" fmla="*/ 10 w 2379"/>
                    <a:gd name="T15" fmla="*/ 24 h 2368"/>
                    <a:gd name="T16" fmla="*/ 0 w 2379"/>
                    <a:gd name="T17" fmla="*/ 14 h 2368"/>
                    <a:gd name="T18" fmla="*/ 10 w 2379"/>
                    <a:gd name="T19" fmla="*/ 0 h 2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79" h="2368">
                      <a:moveTo>
                        <a:pt x="2342" y="2356"/>
                      </a:moveTo>
                      <a:lnTo>
                        <a:pt x="2365" y="2356"/>
                      </a:lnTo>
                      <a:lnTo>
                        <a:pt x="2379" y="2368"/>
                      </a:lnTo>
                      <a:lnTo>
                        <a:pt x="2354" y="2368"/>
                      </a:lnTo>
                      <a:lnTo>
                        <a:pt x="2342" y="2356"/>
                      </a:lnTo>
                      <a:close/>
                      <a:moveTo>
                        <a:pt x="10" y="0"/>
                      </a:moveTo>
                      <a:lnTo>
                        <a:pt x="21" y="10"/>
                      </a:lnTo>
                      <a:lnTo>
                        <a:pt x="10" y="24"/>
                      </a:lnTo>
                      <a:lnTo>
                        <a:pt x="0" y="14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819298"/>
                </a:solidFill>
                <a:ln w="0">
                  <a:solidFill>
                    <a:srgbClr val="81929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97" name="Freeform 591"/>
                <p:cNvSpPr>
                  <a:spLocks noEditPoints="1"/>
                </p:cNvSpPr>
                <p:nvPr/>
              </p:nvSpPr>
              <p:spPr bwMode="auto">
                <a:xfrm>
                  <a:off x="2089" y="895"/>
                  <a:ext cx="2392" cy="2381"/>
                </a:xfrm>
                <a:custGeom>
                  <a:avLst/>
                  <a:gdLst>
                    <a:gd name="T0" fmla="*/ 2355 w 2392"/>
                    <a:gd name="T1" fmla="*/ 2369 h 2381"/>
                    <a:gd name="T2" fmla="*/ 2378 w 2392"/>
                    <a:gd name="T3" fmla="*/ 2369 h 2381"/>
                    <a:gd name="T4" fmla="*/ 2392 w 2392"/>
                    <a:gd name="T5" fmla="*/ 2381 h 2381"/>
                    <a:gd name="T6" fmla="*/ 2369 w 2392"/>
                    <a:gd name="T7" fmla="*/ 2381 h 2381"/>
                    <a:gd name="T8" fmla="*/ 2355 w 2392"/>
                    <a:gd name="T9" fmla="*/ 2369 h 2381"/>
                    <a:gd name="T10" fmla="*/ 9 w 2392"/>
                    <a:gd name="T11" fmla="*/ 0 h 2381"/>
                    <a:gd name="T12" fmla="*/ 20 w 2392"/>
                    <a:gd name="T13" fmla="*/ 11 h 2381"/>
                    <a:gd name="T14" fmla="*/ 11 w 2392"/>
                    <a:gd name="T15" fmla="*/ 23 h 2381"/>
                    <a:gd name="T16" fmla="*/ 0 w 2392"/>
                    <a:gd name="T17" fmla="*/ 13 h 2381"/>
                    <a:gd name="T18" fmla="*/ 9 w 2392"/>
                    <a:gd name="T19" fmla="*/ 0 h 2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92" h="2381">
                      <a:moveTo>
                        <a:pt x="2355" y="2369"/>
                      </a:moveTo>
                      <a:lnTo>
                        <a:pt x="2378" y="2369"/>
                      </a:lnTo>
                      <a:lnTo>
                        <a:pt x="2392" y="2381"/>
                      </a:lnTo>
                      <a:lnTo>
                        <a:pt x="2369" y="2381"/>
                      </a:lnTo>
                      <a:lnTo>
                        <a:pt x="2355" y="2369"/>
                      </a:lnTo>
                      <a:close/>
                      <a:moveTo>
                        <a:pt x="9" y="0"/>
                      </a:moveTo>
                      <a:lnTo>
                        <a:pt x="20" y="11"/>
                      </a:lnTo>
                      <a:lnTo>
                        <a:pt x="11" y="23"/>
                      </a:lnTo>
                      <a:lnTo>
                        <a:pt x="0" y="13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819398"/>
                </a:solidFill>
                <a:ln w="0">
                  <a:solidFill>
                    <a:srgbClr val="819398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98" name="Freeform 592"/>
                <p:cNvSpPr>
                  <a:spLocks noEditPoints="1"/>
                </p:cNvSpPr>
                <p:nvPr/>
              </p:nvSpPr>
              <p:spPr bwMode="auto">
                <a:xfrm>
                  <a:off x="2098" y="883"/>
                  <a:ext cx="2405" cy="2393"/>
                </a:xfrm>
                <a:custGeom>
                  <a:avLst/>
                  <a:gdLst>
                    <a:gd name="T0" fmla="*/ 2369 w 2405"/>
                    <a:gd name="T1" fmla="*/ 2381 h 2393"/>
                    <a:gd name="T2" fmla="*/ 2393 w 2405"/>
                    <a:gd name="T3" fmla="*/ 2381 h 2393"/>
                    <a:gd name="T4" fmla="*/ 2405 w 2405"/>
                    <a:gd name="T5" fmla="*/ 2393 h 2393"/>
                    <a:gd name="T6" fmla="*/ 2383 w 2405"/>
                    <a:gd name="T7" fmla="*/ 2393 h 2393"/>
                    <a:gd name="T8" fmla="*/ 2369 w 2405"/>
                    <a:gd name="T9" fmla="*/ 2381 h 2393"/>
                    <a:gd name="T10" fmla="*/ 12 w 2405"/>
                    <a:gd name="T11" fmla="*/ 0 h 2393"/>
                    <a:gd name="T12" fmla="*/ 21 w 2405"/>
                    <a:gd name="T13" fmla="*/ 11 h 2393"/>
                    <a:gd name="T14" fmla="*/ 14 w 2405"/>
                    <a:gd name="T15" fmla="*/ 16 h 2393"/>
                    <a:gd name="T16" fmla="*/ 11 w 2405"/>
                    <a:gd name="T17" fmla="*/ 23 h 2393"/>
                    <a:gd name="T18" fmla="*/ 0 w 2405"/>
                    <a:gd name="T19" fmla="*/ 12 h 2393"/>
                    <a:gd name="T20" fmla="*/ 2 w 2405"/>
                    <a:gd name="T21" fmla="*/ 9 h 2393"/>
                    <a:gd name="T22" fmla="*/ 12 w 2405"/>
                    <a:gd name="T23" fmla="*/ 0 h 2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05" h="2393">
                      <a:moveTo>
                        <a:pt x="2369" y="2381"/>
                      </a:moveTo>
                      <a:lnTo>
                        <a:pt x="2393" y="2381"/>
                      </a:lnTo>
                      <a:lnTo>
                        <a:pt x="2405" y="2393"/>
                      </a:lnTo>
                      <a:lnTo>
                        <a:pt x="2383" y="2393"/>
                      </a:lnTo>
                      <a:lnTo>
                        <a:pt x="2369" y="2381"/>
                      </a:lnTo>
                      <a:close/>
                      <a:moveTo>
                        <a:pt x="12" y="0"/>
                      </a:moveTo>
                      <a:lnTo>
                        <a:pt x="21" y="11"/>
                      </a:lnTo>
                      <a:lnTo>
                        <a:pt x="14" y="16"/>
                      </a:lnTo>
                      <a:lnTo>
                        <a:pt x="11" y="23"/>
                      </a:lnTo>
                      <a:lnTo>
                        <a:pt x="0" y="12"/>
                      </a:lnTo>
                      <a:lnTo>
                        <a:pt x="2" y="9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3949A"/>
                </a:solidFill>
                <a:ln w="0">
                  <a:solidFill>
                    <a:srgbClr val="83949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99" name="Freeform 593"/>
                <p:cNvSpPr>
                  <a:spLocks noEditPoints="1"/>
                </p:cNvSpPr>
                <p:nvPr/>
              </p:nvSpPr>
              <p:spPr bwMode="auto">
                <a:xfrm>
                  <a:off x="2110" y="871"/>
                  <a:ext cx="2416" cy="2405"/>
                </a:xfrm>
                <a:custGeom>
                  <a:avLst/>
                  <a:gdLst>
                    <a:gd name="T0" fmla="*/ 2381 w 2416"/>
                    <a:gd name="T1" fmla="*/ 2393 h 2405"/>
                    <a:gd name="T2" fmla="*/ 2404 w 2416"/>
                    <a:gd name="T3" fmla="*/ 2393 h 2405"/>
                    <a:gd name="T4" fmla="*/ 2416 w 2416"/>
                    <a:gd name="T5" fmla="*/ 2405 h 2405"/>
                    <a:gd name="T6" fmla="*/ 2393 w 2416"/>
                    <a:gd name="T7" fmla="*/ 2405 h 2405"/>
                    <a:gd name="T8" fmla="*/ 2381 w 2416"/>
                    <a:gd name="T9" fmla="*/ 2393 h 2405"/>
                    <a:gd name="T10" fmla="*/ 11 w 2416"/>
                    <a:gd name="T11" fmla="*/ 0 h 2405"/>
                    <a:gd name="T12" fmla="*/ 21 w 2416"/>
                    <a:gd name="T13" fmla="*/ 10 h 2405"/>
                    <a:gd name="T14" fmla="*/ 9 w 2416"/>
                    <a:gd name="T15" fmla="*/ 23 h 2405"/>
                    <a:gd name="T16" fmla="*/ 0 w 2416"/>
                    <a:gd name="T17" fmla="*/ 12 h 2405"/>
                    <a:gd name="T18" fmla="*/ 11 w 2416"/>
                    <a:gd name="T19" fmla="*/ 0 h 2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16" h="2405">
                      <a:moveTo>
                        <a:pt x="2381" y="2393"/>
                      </a:moveTo>
                      <a:lnTo>
                        <a:pt x="2404" y="2393"/>
                      </a:lnTo>
                      <a:lnTo>
                        <a:pt x="2416" y="2405"/>
                      </a:lnTo>
                      <a:lnTo>
                        <a:pt x="2393" y="2405"/>
                      </a:lnTo>
                      <a:lnTo>
                        <a:pt x="2381" y="2393"/>
                      </a:lnTo>
                      <a:close/>
                      <a:moveTo>
                        <a:pt x="11" y="0"/>
                      </a:moveTo>
                      <a:lnTo>
                        <a:pt x="21" y="10"/>
                      </a:lnTo>
                      <a:lnTo>
                        <a:pt x="9" y="23"/>
                      </a:lnTo>
                      <a:lnTo>
                        <a:pt x="0" y="12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83959A"/>
                </a:solidFill>
                <a:ln w="0">
                  <a:solidFill>
                    <a:srgbClr val="83959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00" name="Freeform 594"/>
                <p:cNvSpPr>
                  <a:spLocks noEditPoints="1"/>
                </p:cNvSpPr>
                <p:nvPr/>
              </p:nvSpPr>
              <p:spPr bwMode="auto">
                <a:xfrm>
                  <a:off x="2121" y="861"/>
                  <a:ext cx="2428" cy="2415"/>
                </a:xfrm>
                <a:custGeom>
                  <a:avLst/>
                  <a:gdLst>
                    <a:gd name="T0" fmla="*/ 2393 w 2428"/>
                    <a:gd name="T1" fmla="*/ 2403 h 2415"/>
                    <a:gd name="T2" fmla="*/ 2415 w 2428"/>
                    <a:gd name="T3" fmla="*/ 2403 h 2415"/>
                    <a:gd name="T4" fmla="*/ 2428 w 2428"/>
                    <a:gd name="T5" fmla="*/ 2415 h 2415"/>
                    <a:gd name="T6" fmla="*/ 2405 w 2428"/>
                    <a:gd name="T7" fmla="*/ 2415 h 2415"/>
                    <a:gd name="T8" fmla="*/ 2393 w 2428"/>
                    <a:gd name="T9" fmla="*/ 2403 h 2415"/>
                    <a:gd name="T10" fmla="*/ 12 w 2428"/>
                    <a:gd name="T11" fmla="*/ 0 h 2415"/>
                    <a:gd name="T12" fmla="*/ 22 w 2428"/>
                    <a:gd name="T13" fmla="*/ 10 h 2415"/>
                    <a:gd name="T14" fmla="*/ 10 w 2428"/>
                    <a:gd name="T15" fmla="*/ 20 h 2415"/>
                    <a:gd name="T16" fmla="*/ 0 w 2428"/>
                    <a:gd name="T17" fmla="*/ 10 h 2415"/>
                    <a:gd name="T18" fmla="*/ 12 w 2428"/>
                    <a:gd name="T19" fmla="*/ 0 h 2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28" h="2415">
                      <a:moveTo>
                        <a:pt x="2393" y="2403"/>
                      </a:moveTo>
                      <a:lnTo>
                        <a:pt x="2415" y="2403"/>
                      </a:lnTo>
                      <a:lnTo>
                        <a:pt x="2428" y="2415"/>
                      </a:lnTo>
                      <a:lnTo>
                        <a:pt x="2405" y="2415"/>
                      </a:lnTo>
                      <a:lnTo>
                        <a:pt x="2393" y="2403"/>
                      </a:lnTo>
                      <a:close/>
                      <a:moveTo>
                        <a:pt x="12" y="0"/>
                      </a:moveTo>
                      <a:lnTo>
                        <a:pt x="22" y="10"/>
                      </a:lnTo>
                      <a:lnTo>
                        <a:pt x="10" y="20"/>
                      </a:lnTo>
                      <a:lnTo>
                        <a:pt x="0" y="1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85979C"/>
                </a:solidFill>
                <a:ln w="0">
                  <a:solidFill>
                    <a:srgbClr val="85979C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01" name="Freeform 595"/>
                <p:cNvSpPr>
                  <a:spLocks noEditPoints="1"/>
                </p:cNvSpPr>
                <p:nvPr/>
              </p:nvSpPr>
              <p:spPr bwMode="auto">
                <a:xfrm>
                  <a:off x="2133" y="857"/>
                  <a:ext cx="2438" cy="2419"/>
                </a:xfrm>
                <a:custGeom>
                  <a:avLst/>
                  <a:gdLst>
                    <a:gd name="T0" fmla="*/ 2403 w 2438"/>
                    <a:gd name="T1" fmla="*/ 2407 h 2419"/>
                    <a:gd name="T2" fmla="*/ 2426 w 2438"/>
                    <a:gd name="T3" fmla="*/ 2407 h 2419"/>
                    <a:gd name="T4" fmla="*/ 2438 w 2438"/>
                    <a:gd name="T5" fmla="*/ 2419 h 2419"/>
                    <a:gd name="T6" fmla="*/ 2416 w 2438"/>
                    <a:gd name="T7" fmla="*/ 2419 h 2419"/>
                    <a:gd name="T8" fmla="*/ 2403 w 2438"/>
                    <a:gd name="T9" fmla="*/ 2407 h 2419"/>
                    <a:gd name="T10" fmla="*/ 2 w 2438"/>
                    <a:gd name="T11" fmla="*/ 0 h 2419"/>
                    <a:gd name="T12" fmla="*/ 14 w 2438"/>
                    <a:gd name="T13" fmla="*/ 9 h 2419"/>
                    <a:gd name="T14" fmla="*/ 10 w 2438"/>
                    <a:gd name="T15" fmla="*/ 14 h 2419"/>
                    <a:gd name="T16" fmla="*/ 0 w 2438"/>
                    <a:gd name="T17" fmla="*/ 4 h 2419"/>
                    <a:gd name="T18" fmla="*/ 2 w 2438"/>
                    <a:gd name="T19" fmla="*/ 0 h 2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38" h="2419">
                      <a:moveTo>
                        <a:pt x="2403" y="2407"/>
                      </a:moveTo>
                      <a:lnTo>
                        <a:pt x="2426" y="2407"/>
                      </a:lnTo>
                      <a:lnTo>
                        <a:pt x="2438" y="2419"/>
                      </a:lnTo>
                      <a:lnTo>
                        <a:pt x="2416" y="2419"/>
                      </a:lnTo>
                      <a:lnTo>
                        <a:pt x="2403" y="2407"/>
                      </a:lnTo>
                      <a:close/>
                      <a:moveTo>
                        <a:pt x="2" y="0"/>
                      </a:moveTo>
                      <a:lnTo>
                        <a:pt x="14" y="9"/>
                      </a:lnTo>
                      <a:lnTo>
                        <a:pt x="10" y="14"/>
                      </a:lnTo>
                      <a:lnTo>
                        <a:pt x="0" y="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6989D"/>
                </a:solidFill>
                <a:ln w="0">
                  <a:solidFill>
                    <a:srgbClr val="86989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02" name="Freeform 596"/>
                <p:cNvSpPr>
                  <a:spLocks/>
                </p:cNvSpPr>
                <p:nvPr/>
              </p:nvSpPr>
              <p:spPr bwMode="auto">
                <a:xfrm>
                  <a:off x="4559" y="3264"/>
                  <a:ext cx="37" cy="12"/>
                </a:xfrm>
                <a:custGeom>
                  <a:avLst/>
                  <a:gdLst>
                    <a:gd name="T0" fmla="*/ 0 w 37"/>
                    <a:gd name="T1" fmla="*/ 0 h 12"/>
                    <a:gd name="T2" fmla="*/ 23 w 37"/>
                    <a:gd name="T3" fmla="*/ 0 h 12"/>
                    <a:gd name="T4" fmla="*/ 37 w 37"/>
                    <a:gd name="T5" fmla="*/ 12 h 12"/>
                    <a:gd name="T6" fmla="*/ 12 w 37"/>
                    <a:gd name="T7" fmla="*/ 12 h 12"/>
                    <a:gd name="T8" fmla="*/ 0 w 37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2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37" y="12"/>
                      </a:lnTo>
                      <a:lnTo>
                        <a:pt x="12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989D"/>
                </a:solidFill>
                <a:ln w="0">
                  <a:solidFill>
                    <a:srgbClr val="86989D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03" name="Freeform 597"/>
                <p:cNvSpPr>
                  <a:spLocks/>
                </p:cNvSpPr>
                <p:nvPr/>
              </p:nvSpPr>
              <p:spPr bwMode="auto">
                <a:xfrm>
                  <a:off x="4582" y="3264"/>
                  <a:ext cx="36" cy="12"/>
                </a:xfrm>
                <a:custGeom>
                  <a:avLst/>
                  <a:gdLst>
                    <a:gd name="T0" fmla="*/ 0 w 36"/>
                    <a:gd name="T1" fmla="*/ 0 h 12"/>
                    <a:gd name="T2" fmla="*/ 23 w 36"/>
                    <a:gd name="T3" fmla="*/ 0 h 12"/>
                    <a:gd name="T4" fmla="*/ 36 w 36"/>
                    <a:gd name="T5" fmla="*/ 12 h 12"/>
                    <a:gd name="T6" fmla="*/ 14 w 36"/>
                    <a:gd name="T7" fmla="*/ 12 h 12"/>
                    <a:gd name="T8" fmla="*/ 0 w 36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2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36" y="12"/>
                      </a:lnTo>
                      <a:lnTo>
                        <a:pt x="14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7999E"/>
                </a:solidFill>
                <a:ln w="0">
                  <a:solidFill>
                    <a:srgbClr val="87999E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04" name="Freeform 598"/>
                <p:cNvSpPr>
                  <a:spLocks/>
                </p:cNvSpPr>
                <p:nvPr/>
              </p:nvSpPr>
              <p:spPr bwMode="auto">
                <a:xfrm>
                  <a:off x="4605" y="3264"/>
                  <a:ext cx="36" cy="12"/>
                </a:xfrm>
                <a:custGeom>
                  <a:avLst/>
                  <a:gdLst>
                    <a:gd name="T0" fmla="*/ 0 w 36"/>
                    <a:gd name="T1" fmla="*/ 0 h 12"/>
                    <a:gd name="T2" fmla="*/ 24 w 36"/>
                    <a:gd name="T3" fmla="*/ 0 h 12"/>
                    <a:gd name="T4" fmla="*/ 36 w 36"/>
                    <a:gd name="T5" fmla="*/ 12 h 12"/>
                    <a:gd name="T6" fmla="*/ 13 w 36"/>
                    <a:gd name="T7" fmla="*/ 12 h 12"/>
                    <a:gd name="T8" fmla="*/ 0 w 36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2">
                      <a:moveTo>
                        <a:pt x="0" y="0"/>
                      </a:moveTo>
                      <a:lnTo>
                        <a:pt x="24" y="0"/>
                      </a:lnTo>
                      <a:lnTo>
                        <a:pt x="36" y="12"/>
                      </a:lnTo>
                      <a:lnTo>
                        <a:pt x="13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99BA0"/>
                </a:solidFill>
                <a:ln w="0">
                  <a:solidFill>
                    <a:srgbClr val="899BA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05" name="Freeform 599"/>
                <p:cNvSpPr>
                  <a:spLocks/>
                </p:cNvSpPr>
                <p:nvPr/>
              </p:nvSpPr>
              <p:spPr bwMode="auto">
                <a:xfrm>
                  <a:off x="4629" y="3264"/>
                  <a:ext cx="35" cy="12"/>
                </a:xfrm>
                <a:custGeom>
                  <a:avLst/>
                  <a:gdLst>
                    <a:gd name="T0" fmla="*/ 0 w 35"/>
                    <a:gd name="T1" fmla="*/ 0 h 12"/>
                    <a:gd name="T2" fmla="*/ 23 w 35"/>
                    <a:gd name="T3" fmla="*/ 0 h 12"/>
                    <a:gd name="T4" fmla="*/ 35 w 35"/>
                    <a:gd name="T5" fmla="*/ 12 h 12"/>
                    <a:gd name="T6" fmla="*/ 12 w 35"/>
                    <a:gd name="T7" fmla="*/ 12 h 12"/>
                    <a:gd name="T8" fmla="*/ 0 w 35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12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35" y="12"/>
                      </a:lnTo>
                      <a:lnTo>
                        <a:pt x="12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99BA0"/>
                </a:solidFill>
                <a:ln w="0">
                  <a:solidFill>
                    <a:srgbClr val="899BA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06" name="Freeform 600"/>
                <p:cNvSpPr>
                  <a:spLocks/>
                </p:cNvSpPr>
                <p:nvPr/>
              </p:nvSpPr>
              <p:spPr bwMode="auto">
                <a:xfrm>
                  <a:off x="4652" y="3264"/>
                  <a:ext cx="35" cy="12"/>
                </a:xfrm>
                <a:custGeom>
                  <a:avLst/>
                  <a:gdLst>
                    <a:gd name="T0" fmla="*/ 0 w 35"/>
                    <a:gd name="T1" fmla="*/ 0 h 12"/>
                    <a:gd name="T2" fmla="*/ 22 w 35"/>
                    <a:gd name="T3" fmla="*/ 0 h 12"/>
                    <a:gd name="T4" fmla="*/ 35 w 35"/>
                    <a:gd name="T5" fmla="*/ 12 h 12"/>
                    <a:gd name="T6" fmla="*/ 12 w 35"/>
                    <a:gd name="T7" fmla="*/ 12 h 12"/>
                    <a:gd name="T8" fmla="*/ 0 w 35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12"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35" y="12"/>
                      </a:lnTo>
                      <a:lnTo>
                        <a:pt x="12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9CA1"/>
                </a:solidFill>
                <a:ln w="0">
                  <a:solidFill>
                    <a:srgbClr val="8A9CA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07" name="Freeform 601"/>
                <p:cNvSpPr>
                  <a:spLocks/>
                </p:cNvSpPr>
                <p:nvPr/>
              </p:nvSpPr>
              <p:spPr bwMode="auto">
                <a:xfrm>
                  <a:off x="4674" y="3264"/>
                  <a:ext cx="35" cy="12"/>
                </a:xfrm>
                <a:custGeom>
                  <a:avLst/>
                  <a:gdLst>
                    <a:gd name="T0" fmla="*/ 0 w 35"/>
                    <a:gd name="T1" fmla="*/ 0 h 12"/>
                    <a:gd name="T2" fmla="*/ 23 w 35"/>
                    <a:gd name="T3" fmla="*/ 0 h 12"/>
                    <a:gd name="T4" fmla="*/ 35 w 35"/>
                    <a:gd name="T5" fmla="*/ 12 h 12"/>
                    <a:gd name="T6" fmla="*/ 13 w 35"/>
                    <a:gd name="T7" fmla="*/ 12 h 12"/>
                    <a:gd name="T8" fmla="*/ 0 w 35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12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35" y="12"/>
                      </a:lnTo>
                      <a:lnTo>
                        <a:pt x="13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B9CA1"/>
                </a:solidFill>
                <a:ln w="0">
                  <a:solidFill>
                    <a:srgbClr val="8B9CA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08" name="Freeform 602"/>
                <p:cNvSpPr>
                  <a:spLocks/>
                </p:cNvSpPr>
                <p:nvPr/>
              </p:nvSpPr>
              <p:spPr bwMode="auto">
                <a:xfrm>
                  <a:off x="4697" y="3264"/>
                  <a:ext cx="37" cy="12"/>
                </a:xfrm>
                <a:custGeom>
                  <a:avLst/>
                  <a:gdLst>
                    <a:gd name="T0" fmla="*/ 0 w 37"/>
                    <a:gd name="T1" fmla="*/ 0 h 12"/>
                    <a:gd name="T2" fmla="*/ 23 w 37"/>
                    <a:gd name="T3" fmla="*/ 0 h 12"/>
                    <a:gd name="T4" fmla="*/ 37 w 37"/>
                    <a:gd name="T5" fmla="*/ 12 h 12"/>
                    <a:gd name="T6" fmla="*/ 12 w 37"/>
                    <a:gd name="T7" fmla="*/ 12 h 12"/>
                    <a:gd name="T8" fmla="*/ 0 w 37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2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37" y="12"/>
                      </a:lnTo>
                      <a:lnTo>
                        <a:pt x="12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D9EA3"/>
                </a:solidFill>
                <a:ln w="0">
                  <a:solidFill>
                    <a:srgbClr val="8D9EA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09" name="Freeform 603"/>
                <p:cNvSpPr>
                  <a:spLocks/>
                </p:cNvSpPr>
                <p:nvPr/>
              </p:nvSpPr>
              <p:spPr bwMode="auto">
                <a:xfrm>
                  <a:off x="4720" y="3264"/>
                  <a:ext cx="36" cy="12"/>
                </a:xfrm>
                <a:custGeom>
                  <a:avLst/>
                  <a:gdLst>
                    <a:gd name="T0" fmla="*/ 0 w 36"/>
                    <a:gd name="T1" fmla="*/ 0 h 12"/>
                    <a:gd name="T2" fmla="*/ 22 w 36"/>
                    <a:gd name="T3" fmla="*/ 0 h 12"/>
                    <a:gd name="T4" fmla="*/ 36 w 36"/>
                    <a:gd name="T5" fmla="*/ 12 h 12"/>
                    <a:gd name="T6" fmla="*/ 14 w 36"/>
                    <a:gd name="T7" fmla="*/ 12 h 12"/>
                    <a:gd name="T8" fmla="*/ 0 w 36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2"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36" y="12"/>
                      </a:lnTo>
                      <a:lnTo>
                        <a:pt x="14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D9EA3"/>
                </a:solidFill>
                <a:ln w="0">
                  <a:solidFill>
                    <a:srgbClr val="8D9EA3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10" name="Freeform 604"/>
                <p:cNvSpPr>
                  <a:spLocks/>
                </p:cNvSpPr>
                <p:nvPr/>
              </p:nvSpPr>
              <p:spPr bwMode="auto">
                <a:xfrm>
                  <a:off x="4742" y="3264"/>
                  <a:ext cx="37" cy="12"/>
                </a:xfrm>
                <a:custGeom>
                  <a:avLst/>
                  <a:gdLst>
                    <a:gd name="T0" fmla="*/ 0 w 37"/>
                    <a:gd name="T1" fmla="*/ 0 h 12"/>
                    <a:gd name="T2" fmla="*/ 23 w 37"/>
                    <a:gd name="T3" fmla="*/ 0 h 12"/>
                    <a:gd name="T4" fmla="*/ 37 w 37"/>
                    <a:gd name="T5" fmla="*/ 12 h 12"/>
                    <a:gd name="T6" fmla="*/ 14 w 37"/>
                    <a:gd name="T7" fmla="*/ 12 h 12"/>
                    <a:gd name="T8" fmla="*/ 0 w 37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2">
                      <a:moveTo>
                        <a:pt x="0" y="0"/>
                      </a:moveTo>
                      <a:lnTo>
                        <a:pt x="23" y="0"/>
                      </a:lnTo>
                      <a:lnTo>
                        <a:pt x="37" y="12"/>
                      </a:lnTo>
                      <a:lnTo>
                        <a:pt x="14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E9FA4"/>
                </a:solidFill>
                <a:ln w="0">
                  <a:solidFill>
                    <a:srgbClr val="8E9FA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11" name="Freeform 605"/>
                <p:cNvSpPr>
                  <a:spLocks/>
                </p:cNvSpPr>
                <p:nvPr/>
              </p:nvSpPr>
              <p:spPr bwMode="auto">
                <a:xfrm>
                  <a:off x="4765" y="3264"/>
                  <a:ext cx="37" cy="12"/>
                </a:xfrm>
                <a:custGeom>
                  <a:avLst/>
                  <a:gdLst>
                    <a:gd name="T0" fmla="*/ 0 w 37"/>
                    <a:gd name="T1" fmla="*/ 0 h 12"/>
                    <a:gd name="T2" fmla="*/ 25 w 37"/>
                    <a:gd name="T3" fmla="*/ 0 h 12"/>
                    <a:gd name="T4" fmla="*/ 37 w 37"/>
                    <a:gd name="T5" fmla="*/ 12 h 12"/>
                    <a:gd name="T6" fmla="*/ 14 w 37"/>
                    <a:gd name="T7" fmla="*/ 12 h 12"/>
                    <a:gd name="T8" fmla="*/ 0 w 37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2"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37" y="12"/>
                      </a:lnTo>
                      <a:lnTo>
                        <a:pt x="14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EA0A4"/>
                </a:solidFill>
                <a:ln w="0">
                  <a:solidFill>
                    <a:srgbClr val="8EA0A4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12" name="Freeform 606"/>
                <p:cNvSpPr>
                  <a:spLocks/>
                </p:cNvSpPr>
                <p:nvPr/>
              </p:nvSpPr>
              <p:spPr bwMode="auto">
                <a:xfrm>
                  <a:off x="4790" y="3264"/>
                  <a:ext cx="34" cy="12"/>
                </a:xfrm>
                <a:custGeom>
                  <a:avLst/>
                  <a:gdLst>
                    <a:gd name="T0" fmla="*/ 0 w 34"/>
                    <a:gd name="T1" fmla="*/ 0 h 12"/>
                    <a:gd name="T2" fmla="*/ 22 w 34"/>
                    <a:gd name="T3" fmla="*/ 0 h 12"/>
                    <a:gd name="T4" fmla="*/ 34 w 34"/>
                    <a:gd name="T5" fmla="*/ 12 h 12"/>
                    <a:gd name="T6" fmla="*/ 12 w 34"/>
                    <a:gd name="T7" fmla="*/ 12 h 12"/>
                    <a:gd name="T8" fmla="*/ 0 w 34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">
                      <a:moveTo>
                        <a:pt x="0" y="0"/>
                      </a:moveTo>
                      <a:lnTo>
                        <a:pt x="22" y="0"/>
                      </a:lnTo>
                      <a:lnTo>
                        <a:pt x="34" y="12"/>
                      </a:lnTo>
                      <a:lnTo>
                        <a:pt x="12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0A2A6"/>
                </a:solidFill>
                <a:ln w="0">
                  <a:solidFill>
                    <a:srgbClr val="90A2A6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5145" name="Freeform 608"/>
              <p:cNvSpPr>
                <a:spLocks/>
              </p:cNvSpPr>
              <p:nvPr/>
            </p:nvSpPr>
            <p:spPr bwMode="auto">
              <a:xfrm>
                <a:off x="7639051" y="5181600"/>
                <a:ext cx="55563" cy="19050"/>
              </a:xfrm>
              <a:custGeom>
                <a:avLst/>
                <a:gdLst>
                  <a:gd name="T0" fmla="*/ 0 w 35"/>
                  <a:gd name="T1" fmla="*/ 0 h 12"/>
                  <a:gd name="T2" fmla="*/ 23 w 35"/>
                  <a:gd name="T3" fmla="*/ 0 h 12"/>
                  <a:gd name="T4" fmla="*/ 35 w 35"/>
                  <a:gd name="T5" fmla="*/ 12 h 12"/>
                  <a:gd name="T6" fmla="*/ 12 w 35"/>
                  <a:gd name="T7" fmla="*/ 12 h 12"/>
                  <a:gd name="T8" fmla="*/ 0 w 3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0" y="0"/>
                    </a:moveTo>
                    <a:lnTo>
                      <a:pt x="23" y="0"/>
                    </a:lnTo>
                    <a:lnTo>
                      <a:pt x="35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A2A6"/>
              </a:solidFill>
              <a:ln w="0">
                <a:solidFill>
                  <a:srgbClr val="90A2A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46" name="Freeform 609"/>
              <p:cNvSpPr>
                <a:spLocks/>
              </p:cNvSpPr>
              <p:nvPr/>
            </p:nvSpPr>
            <p:spPr bwMode="auto">
              <a:xfrm>
                <a:off x="7675563" y="5181600"/>
                <a:ext cx="58738" cy="19050"/>
              </a:xfrm>
              <a:custGeom>
                <a:avLst/>
                <a:gdLst>
                  <a:gd name="T0" fmla="*/ 0 w 37"/>
                  <a:gd name="T1" fmla="*/ 0 h 12"/>
                  <a:gd name="T2" fmla="*/ 23 w 37"/>
                  <a:gd name="T3" fmla="*/ 0 h 12"/>
                  <a:gd name="T4" fmla="*/ 37 w 37"/>
                  <a:gd name="T5" fmla="*/ 12 h 12"/>
                  <a:gd name="T6" fmla="*/ 12 w 37"/>
                  <a:gd name="T7" fmla="*/ 12 h 12"/>
                  <a:gd name="T8" fmla="*/ 0 w 3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0" y="0"/>
                    </a:moveTo>
                    <a:lnTo>
                      <a:pt x="23" y="0"/>
                    </a:lnTo>
                    <a:lnTo>
                      <a:pt x="37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1A3A7"/>
              </a:solidFill>
              <a:ln w="0">
                <a:solidFill>
                  <a:srgbClr val="91A3A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47" name="Freeform 610"/>
              <p:cNvSpPr>
                <a:spLocks/>
              </p:cNvSpPr>
              <p:nvPr/>
            </p:nvSpPr>
            <p:spPr bwMode="auto">
              <a:xfrm>
                <a:off x="7712076" y="5181600"/>
                <a:ext cx="57150" cy="19050"/>
              </a:xfrm>
              <a:custGeom>
                <a:avLst/>
                <a:gdLst>
                  <a:gd name="T0" fmla="*/ 0 w 36"/>
                  <a:gd name="T1" fmla="*/ 0 h 12"/>
                  <a:gd name="T2" fmla="*/ 22 w 36"/>
                  <a:gd name="T3" fmla="*/ 0 h 12"/>
                  <a:gd name="T4" fmla="*/ 36 w 36"/>
                  <a:gd name="T5" fmla="*/ 12 h 12"/>
                  <a:gd name="T6" fmla="*/ 14 w 36"/>
                  <a:gd name="T7" fmla="*/ 12 h 12"/>
                  <a:gd name="T8" fmla="*/ 0 w 3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0" y="0"/>
                    </a:moveTo>
                    <a:lnTo>
                      <a:pt x="22" y="0"/>
                    </a:lnTo>
                    <a:lnTo>
                      <a:pt x="36" y="12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A3A8"/>
              </a:solidFill>
              <a:ln w="0">
                <a:solidFill>
                  <a:srgbClr val="92A3A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48" name="Freeform 611"/>
              <p:cNvSpPr>
                <a:spLocks/>
              </p:cNvSpPr>
              <p:nvPr/>
            </p:nvSpPr>
            <p:spPr bwMode="auto">
              <a:xfrm>
                <a:off x="7747001" y="5181600"/>
                <a:ext cx="58738" cy="19050"/>
              </a:xfrm>
              <a:custGeom>
                <a:avLst/>
                <a:gdLst>
                  <a:gd name="T0" fmla="*/ 0 w 37"/>
                  <a:gd name="T1" fmla="*/ 0 h 12"/>
                  <a:gd name="T2" fmla="*/ 23 w 37"/>
                  <a:gd name="T3" fmla="*/ 0 h 12"/>
                  <a:gd name="T4" fmla="*/ 37 w 37"/>
                  <a:gd name="T5" fmla="*/ 12 h 12"/>
                  <a:gd name="T6" fmla="*/ 14 w 37"/>
                  <a:gd name="T7" fmla="*/ 12 h 12"/>
                  <a:gd name="T8" fmla="*/ 0 w 3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0" y="0"/>
                    </a:moveTo>
                    <a:lnTo>
                      <a:pt x="23" y="0"/>
                    </a:lnTo>
                    <a:lnTo>
                      <a:pt x="37" y="12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A5AA"/>
              </a:solidFill>
              <a:ln w="0">
                <a:solidFill>
                  <a:srgbClr val="94A5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49" name="Freeform 612"/>
              <p:cNvSpPr>
                <a:spLocks/>
              </p:cNvSpPr>
              <p:nvPr/>
            </p:nvSpPr>
            <p:spPr bwMode="auto">
              <a:xfrm>
                <a:off x="7783513" y="5181600"/>
                <a:ext cx="58738" cy="19050"/>
              </a:xfrm>
              <a:custGeom>
                <a:avLst/>
                <a:gdLst>
                  <a:gd name="T0" fmla="*/ 0 w 37"/>
                  <a:gd name="T1" fmla="*/ 0 h 12"/>
                  <a:gd name="T2" fmla="*/ 24 w 37"/>
                  <a:gd name="T3" fmla="*/ 0 h 12"/>
                  <a:gd name="T4" fmla="*/ 37 w 37"/>
                  <a:gd name="T5" fmla="*/ 12 h 12"/>
                  <a:gd name="T6" fmla="*/ 14 w 37"/>
                  <a:gd name="T7" fmla="*/ 12 h 12"/>
                  <a:gd name="T8" fmla="*/ 0 w 3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0" y="0"/>
                    </a:moveTo>
                    <a:lnTo>
                      <a:pt x="24" y="0"/>
                    </a:lnTo>
                    <a:lnTo>
                      <a:pt x="37" y="12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A5AA"/>
              </a:solidFill>
              <a:ln w="0">
                <a:solidFill>
                  <a:srgbClr val="94A5A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50" name="Freeform 613"/>
              <p:cNvSpPr>
                <a:spLocks/>
              </p:cNvSpPr>
              <p:nvPr/>
            </p:nvSpPr>
            <p:spPr bwMode="auto">
              <a:xfrm>
                <a:off x="7821613" y="5181600"/>
                <a:ext cx="55563" cy="19050"/>
              </a:xfrm>
              <a:custGeom>
                <a:avLst/>
                <a:gdLst>
                  <a:gd name="T0" fmla="*/ 0 w 35"/>
                  <a:gd name="T1" fmla="*/ 0 h 12"/>
                  <a:gd name="T2" fmla="*/ 23 w 35"/>
                  <a:gd name="T3" fmla="*/ 0 h 12"/>
                  <a:gd name="T4" fmla="*/ 35 w 35"/>
                  <a:gd name="T5" fmla="*/ 12 h 12"/>
                  <a:gd name="T6" fmla="*/ 13 w 35"/>
                  <a:gd name="T7" fmla="*/ 12 h 12"/>
                  <a:gd name="T8" fmla="*/ 0 w 3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0" y="0"/>
                    </a:moveTo>
                    <a:lnTo>
                      <a:pt x="23" y="0"/>
                    </a:lnTo>
                    <a:lnTo>
                      <a:pt x="35" y="12"/>
                    </a:lnTo>
                    <a:lnTo>
                      <a:pt x="1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A6AB"/>
              </a:solidFill>
              <a:ln w="0">
                <a:solidFill>
                  <a:srgbClr val="95A6A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51" name="Freeform 614"/>
              <p:cNvSpPr>
                <a:spLocks/>
              </p:cNvSpPr>
              <p:nvPr/>
            </p:nvSpPr>
            <p:spPr bwMode="auto">
              <a:xfrm>
                <a:off x="7858126" y="5181600"/>
                <a:ext cx="55563" cy="19050"/>
              </a:xfrm>
              <a:custGeom>
                <a:avLst/>
                <a:gdLst>
                  <a:gd name="T0" fmla="*/ 0 w 35"/>
                  <a:gd name="T1" fmla="*/ 0 h 12"/>
                  <a:gd name="T2" fmla="*/ 23 w 35"/>
                  <a:gd name="T3" fmla="*/ 0 h 12"/>
                  <a:gd name="T4" fmla="*/ 35 w 35"/>
                  <a:gd name="T5" fmla="*/ 12 h 12"/>
                  <a:gd name="T6" fmla="*/ 12 w 35"/>
                  <a:gd name="T7" fmla="*/ 12 h 12"/>
                  <a:gd name="T8" fmla="*/ 0 w 3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0" y="0"/>
                    </a:moveTo>
                    <a:lnTo>
                      <a:pt x="23" y="0"/>
                    </a:lnTo>
                    <a:lnTo>
                      <a:pt x="35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A7AB"/>
              </a:solidFill>
              <a:ln w="0">
                <a:solidFill>
                  <a:srgbClr val="96A7A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52" name="Freeform 615"/>
              <p:cNvSpPr>
                <a:spLocks/>
              </p:cNvSpPr>
              <p:nvPr/>
            </p:nvSpPr>
            <p:spPr bwMode="auto">
              <a:xfrm>
                <a:off x="7894638" y="5181600"/>
                <a:ext cx="57150" cy="19050"/>
              </a:xfrm>
              <a:custGeom>
                <a:avLst/>
                <a:gdLst>
                  <a:gd name="T0" fmla="*/ 0 w 36"/>
                  <a:gd name="T1" fmla="*/ 0 h 12"/>
                  <a:gd name="T2" fmla="*/ 22 w 36"/>
                  <a:gd name="T3" fmla="*/ 0 h 12"/>
                  <a:gd name="T4" fmla="*/ 36 w 36"/>
                  <a:gd name="T5" fmla="*/ 12 h 12"/>
                  <a:gd name="T6" fmla="*/ 12 w 36"/>
                  <a:gd name="T7" fmla="*/ 12 h 12"/>
                  <a:gd name="T8" fmla="*/ 0 w 3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0" y="0"/>
                    </a:moveTo>
                    <a:lnTo>
                      <a:pt x="22" y="0"/>
                    </a:lnTo>
                    <a:lnTo>
                      <a:pt x="36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A9AD"/>
              </a:solidFill>
              <a:ln w="0">
                <a:solidFill>
                  <a:srgbClr val="98A9A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53" name="Freeform 616"/>
              <p:cNvSpPr>
                <a:spLocks/>
              </p:cNvSpPr>
              <p:nvPr/>
            </p:nvSpPr>
            <p:spPr bwMode="auto">
              <a:xfrm>
                <a:off x="7929563" y="5181600"/>
                <a:ext cx="58738" cy="19050"/>
              </a:xfrm>
              <a:custGeom>
                <a:avLst/>
                <a:gdLst>
                  <a:gd name="T0" fmla="*/ 0 w 37"/>
                  <a:gd name="T1" fmla="*/ 0 h 12"/>
                  <a:gd name="T2" fmla="*/ 23 w 37"/>
                  <a:gd name="T3" fmla="*/ 0 h 12"/>
                  <a:gd name="T4" fmla="*/ 37 w 37"/>
                  <a:gd name="T5" fmla="*/ 12 h 12"/>
                  <a:gd name="T6" fmla="*/ 14 w 37"/>
                  <a:gd name="T7" fmla="*/ 12 h 12"/>
                  <a:gd name="T8" fmla="*/ 0 w 3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0" y="0"/>
                    </a:moveTo>
                    <a:lnTo>
                      <a:pt x="23" y="0"/>
                    </a:lnTo>
                    <a:lnTo>
                      <a:pt x="37" y="12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A9AD"/>
              </a:solidFill>
              <a:ln w="0">
                <a:solidFill>
                  <a:srgbClr val="98A9A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54" name="Freeform 617"/>
              <p:cNvSpPr>
                <a:spLocks/>
              </p:cNvSpPr>
              <p:nvPr/>
            </p:nvSpPr>
            <p:spPr bwMode="auto">
              <a:xfrm>
                <a:off x="7966076" y="5181600"/>
                <a:ext cx="58738" cy="19050"/>
              </a:xfrm>
              <a:custGeom>
                <a:avLst/>
                <a:gdLst>
                  <a:gd name="T0" fmla="*/ 0 w 37"/>
                  <a:gd name="T1" fmla="*/ 0 h 12"/>
                  <a:gd name="T2" fmla="*/ 23 w 37"/>
                  <a:gd name="T3" fmla="*/ 0 h 12"/>
                  <a:gd name="T4" fmla="*/ 37 w 37"/>
                  <a:gd name="T5" fmla="*/ 12 h 12"/>
                  <a:gd name="T6" fmla="*/ 14 w 37"/>
                  <a:gd name="T7" fmla="*/ 12 h 12"/>
                  <a:gd name="T8" fmla="*/ 0 w 3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0" y="0"/>
                    </a:moveTo>
                    <a:lnTo>
                      <a:pt x="23" y="0"/>
                    </a:lnTo>
                    <a:lnTo>
                      <a:pt x="37" y="12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AAAE"/>
              </a:solidFill>
              <a:ln w="0">
                <a:solidFill>
                  <a:srgbClr val="99AAA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55" name="Freeform 618"/>
              <p:cNvSpPr>
                <a:spLocks/>
              </p:cNvSpPr>
              <p:nvPr/>
            </p:nvSpPr>
            <p:spPr bwMode="auto">
              <a:xfrm>
                <a:off x="8002588" y="5181600"/>
                <a:ext cx="58738" cy="19050"/>
              </a:xfrm>
              <a:custGeom>
                <a:avLst/>
                <a:gdLst>
                  <a:gd name="T0" fmla="*/ 0 w 37"/>
                  <a:gd name="T1" fmla="*/ 0 h 12"/>
                  <a:gd name="T2" fmla="*/ 24 w 37"/>
                  <a:gd name="T3" fmla="*/ 0 h 12"/>
                  <a:gd name="T4" fmla="*/ 37 w 37"/>
                  <a:gd name="T5" fmla="*/ 12 h 12"/>
                  <a:gd name="T6" fmla="*/ 14 w 37"/>
                  <a:gd name="T7" fmla="*/ 12 h 12"/>
                  <a:gd name="T8" fmla="*/ 0 w 3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0" y="0"/>
                    </a:moveTo>
                    <a:lnTo>
                      <a:pt x="24" y="0"/>
                    </a:lnTo>
                    <a:lnTo>
                      <a:pt x="37" y="12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ABAF"/>
              </a:solidFill>
              <a:ln w="0">
                <a:solidFill>
                  <a:srgbClr val="9AABA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56" name="Freeform 619"/>
              <p:cNvSpPr>
                <a:spLocks/>
              </p:cNvSpPr>
              <p:nvPr/>
            </p:nvSpPr>
            <p:spPr bwMode="auto">
              <a:xfrm>
                <a:off x="8040688" y="5181600"/>
                <a:ext cx="55563" cy="19050"/>
              </a:xfrm>
              <a:custGeom>
                <a:avLst/>
                <a:gdLst>
                  <a:gd name="T0" fmla="*/ 0 w 35"/>
                  <a:gd name="T1" fmla="*/ 0 h 12"/>
                  <a:gd name="T2" fmla="*/ 23 w 35"/>
                  <a:gd name="T3" fmla="*/ 0 h 12"/>
                  <a:gd name="T4" fmla="*/ 35 w 35"/>
                  <a:gd name="T5" fmla="*/ 12 h 12"/>
                  <a:gd name="T6" fmla="*/ 13 w 35"/>
                  <a:gd name="T7" fmla="*/ 12 h 12"/>
                  <a:gd name="T8" fmla="*/ 0 w 3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0" y="0"/>
                    </a:moveTo>
                    <a:lnTo>
                      <a:pt x="23" y="0"/>
                    </a:lnTo>
                    <a:lnTo>
                      <a:pt x="35" y="12"/>
                    </a:lnTo>
                    <a:lnTo>
                      <a:pt x="1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ACB0"/>
              </a:solidFill>
              <a:ln w="0">
                <a:solidFill>
                  <a:srgbClr val="9BACB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57" name="Freeform 620"/>
              <p:cNvSpPr>
                <a:spLocks/>
              </p:cNvSpPr>
              <p:nvPr/>
            </p:nvSpPr>
            <p:spPr bwMode="auto">
              <a:xfrm>
                <a:off x="8077201" y="5181600"/>
                <a:ext cx="55563" cy="19050"/>
              </a:xfrm>
              <a:custGeom>
                <a:avLst/>
                <a:gdLst>
                  <a:gd name="T0" fmla="*/ 0 w 35"/>
                  <a:gd name="T1" fmla="*/ 0 h 12"/>
                  <a:gd name="T2" fmla="*/ 23 w 35"/>
                  <a:gd name="T3" fmla="*/ 0 h 12"/>
                  <a:gd name="T4" fmla="*/ 35 w 35"/>
                  <a:gd name="T5" fmla="*/ 12 h 12"/>
                  <a:gd name="T6" fmla="*/ 12 w 35"/>
                  <a:gd name="T7" fmla="*/ 12 h 12"/>
                  <a:gd name="T8" fmla="*/ 0 w 3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0" y="0"/>
                    </a:moveTo>
                    <a:lnTo>
                      <a:pt x="23" y="0"/>
                    </a:lnTo>
                    <a:lnTo>
                      <a:pt x="35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ACB0"/>
              </a:solidFill>
              <a:ln w="0">
                <a:solidFill>
                  <a:srgbClr val="9BACB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58" name="Freeform 621"/>
              <p:cNvSpPr>
                <a:spLocks/>
              </p:cNvSpPr>
              <p:nvPr/>
            </p:nvSpPr>
            <p:spPr bwMode="auto">
              <a:xfrm>
                <a:off x="8113713" y="5181600"/>
                <a:ext cx="57150" cy="19050"/>
              </a:xfrm>
              <a:custGeom>
                <a:avLst/>
                <a:gdLst>
                  <a:gd name="T0" fmla="*/ 0 w 36"/>
                  <a:gd name="T1" fmla="*/ 0 h 12"/>
                  <a:gd name="T2" fmla="*/ 22 w 36"/>
                  <a:gd name="T3" fmla="*/ 0 h 12"/>
                  <a:gd name="T4" fmla="*/ 36 w 36"/>
                  <a:gd name="T5" fmla="*/ 12 h 12"/>
                  <a:gd name="T6" fmla="*/ 12 w 36"/>
                  <a:gd name="T7" fmla="*/ 12 h 12"/>
                  <a:gd name="T8" fmla="*/ 0 w 3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0" y="0"/>
                    </a:moveTo>
                    <a:lnTo>
                      <a:pt x="22" y="0"/>
                    </a:lnTo>
                    <a:lnTo>
                      <a:pt x="36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ADB1"/>
              </a:solidFill>
              <a:ln w="0">
                <a:solidFill>
                  <a:srgbClr val="9CADB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59" name="Freeform 622"/>
              <p:cNvSpPr>
                <a:spLocks/>
              </p:cNvSpPr>
              <p:nvPr/>
            </p:nvSpPr>
            <p:spPr bwMode="auto">
              <a:xfrm>
                <a:off x="8148638" y="5181600"/>
                <a:ext cx="58738" cy="19050"/>
              </a:xfrm>
              <a:custGeom>
                <a:avLst/>
                <a:gdLst>
                  <a:gd name="T0" fmla="*/ 0 w 37"/>
                  <a:gd name="T1" fmla="*/ 0 h 12"/>
                  <a:gd name="T2" fmla="*/ 23 w 37"/>
                  <a:gd name="T3" fmla="*/ 0 h 12"/>
                  <a:gd name="T4" fmla="*/ 37 w 37"/>
                  <a:gd name="T5" fmla="*/ 12 h 12"/>
                  <a:gd name="T6" fmla="*/ 14 w 37"/>
                  <a:gd name="T7" fmla="*/ 12 h 12"/>
                  <a:gd name="T8" fmla="*/ 0 w 3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0" y="0"/>
                    </a:moveTo>
                    <a:lnTo>
                      <a:pt x="23" y="0"/>
                    </a:lnTo>
                    <a:lnTo>
                      <a:pt x="37" y="12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AEB2"/>
              </a:solidFill>
              <a:ln w="0">
                <a:solidFill>
                  <a:srgbClr val="9DAEB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60" name="Freeform 623"/>
              <p:cNvSpPr>
                <a:spLocks/>
              </p:cNvSpPr>
              <p:nvPr/>
            </p:nvSpPr>
            <p:spPr bwMode="auto">
              <a:xfrm>
                <a:off x="8185151" y="5181600"/>
                <a:ext cx="58738" cy="19050"/>
              </a:xfrm>
              <a:custGeom>
                <a:avLst/>
                <a:gdLst>
                  <a:gd name="T0" fmla="*/ 0 w 37"/>
                  <a:gd name="T1" fmla="*/ 0 h 12"/>
                  <a:gd name="T2" fmla="*/ 23 w 37"/>
                  <a:gd name="T3" fmla="*/ 0 h 12"/>
                  <a:gd name="T4" fmla="*/ 37 w 37"/>
                  <a:gd name="T5" fmla="*/ 12 h 12"/>
                  <a:gd name="T6" fmla="*/ 14 w 37"/>
                  <a:gd name="T7" fmla="*/ 12 h 12"/>
                  <a:gd name="T8" fmla="*/ 0 w 3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0" y="0"/>
                    </a:moveTo>
                    <a:lnTo>
                      <a:pt x="23" y="0"/>
                    </a:lnTo>
                    <a:lnTo>
                      <a:pt x="37" y="12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AEB2"/>
              </a:solidFill>
              <a:ln w="0">
                <a:solidFill>
                  <a:srgbClr val="9DAEB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61" name="Freeform 624"/>
              <p:cNvSpPr>
                <a:spLocks/>
              </p:cNvSpPr>
              <p:nvPr/>
            </p:nvSpPr>
            <p:spPr bwMode="auto">
              <a:xfrm>
                <a:off x="8221663" y="5181600"/>
                <a:ext cx="57150" cy="19050"/>
              </a:xfrm>
              <a:custGeom>
                <a:avLst/>
                <a:gdLst>
                  <a:gd name="T0" fmla="*/ 0 w 36"/>
                  <a:gd name="T1" fmla="*/ 0 h 12"/>
                  <a:gd name="T2" fmla="*/ 24 w 36"/>
                  <a:gd name="T3" fmla="*/ 0 h 12"/>
                  <a:gd name="T4" fmla="*/ 36 w 36"/>
                  <a:gd name="T5" fmla="*/ 12 h 12"/>
                  <a:gd name="T6" fmla="*/ 14 w 36"/>
                  <a:gd name="T7" fmla="*/ 12 h 12"/>
                  <a:gd name="T8" fmla="*/ 0 w 3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0" y="0"/>
                    </a:moveTo>
                    <a:lnTo>
                      <a:pt x="24" y="0"/>
                    </a:lnTo>
                    <a:lnTo>
                      <a:pt x="36" y="12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AFB3"/>
              </a:solidFill>
              <a:ln w="0">
                <a:solidFill>
                  <a:srgbClr val="9EAFB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62" name="Freeform 625"/>
              <p:cNvSpPr>
                <a:spLocks/>
              </p:cNvSpPr>
              <p:nvPr/>
            </p:nvSpPr>
            <p:spPr bwMode="auto">
              <a:xfrm>
                <a:off x="8259763" y="5181600"/>
                <a:ext cx="55563" cy="19050"/>
              </a:xfrm>
              <a:custGeom>
                <a:avLst/>
                <a:gdLst>
                  <a:gd name="T0" fmla="*/ 0 w 35"/>
                  <a:gd name="T1" fmla="*/ 0 h 12"/>
                  <a:gd name="T2" fmla="*/ 23 w 35"/>
                  <a:gd name="T3" fmla="*/ 0 h 12"/>
                  <a:gd name="T4" fmla="*/ 35 w 35"/>
                  <a:gd name="T5" fmla="*/ 12 h 12"/>
                  <a:gd name="T6" fmla="*/ 12 w 35"/>
                  <a:gd name="T7" fmla="*/ 12 h 12"/>
                  <a:gd name="T8" fmla="*/ 0 w 3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0" y="0"/>
                    </a:moveTo>
                    <a:lnTo>
                      <a:pt x="23" y="0"/>
                    </a:lnTo>
                    <a:lnTo>
                      <a:pt x="35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FB0B4"/>
              </a:solidFill>
              <a:ln w="0">
                <a:solidFill>
                  <a:srgbClr val="9FB0B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63" name="Freeform 626"/>
              <p:cNvSpPr>
                <a:spLocks/>
              </p:cNvSpPr>
              <p:nvPr/>
            </p:nvSpPr>
            <p:spPr bwMode="auto">
              <a:xfrm>
                <a:off x="8296276" y="5181600"/>
                <a:ext cx="55563" cy="19050"/>
              </a:xfrm>
              <a:custGeom>
                <a:avLst/>
                <a:gdLst>
                  <a:gd name="T0" fmla="*/ 0 w 35"/>
                  <a:gd name="T1" fmla="*/ 0 h 12"/>
                  <a:gd name="T2" fmla="*/ 23 w 35"/>
                  <a:gd name="T3" fmla="*/ 0 h 12"/>
                  <a:gd name="T4" fmla="*/ 35 w 35"/>
                  <a:gd name="T5" fmla="*/ 12 h 12"/>
                  <a:gd name="T6" fmla="*/ 12 w 35"/>
                  <a:gd name="T7" fmla="*/ 12 h 12"/>
                  <a:gd name="T8" fmla="*/ 0 w 3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0" y="0"/>
                    </a:moveTo>
                    <a:lnTo>
                      <a:pt x="23" y="0"/>
                    </a:lnTo>
                    <a:lnTo>
                      <a:pt x="35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1B5"/>
              </a:solidFill>
              <a:ln w="0">
                <a:solidFill>
                  <a:srgbClr val="A0B1B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64" name="Freeform 627"/>
              <p:cNvSpPr>
                <a:spLocks/>
              </p:cNvSpPr>
              <p:nvPr/>
            </p:nvSpPr>
            <p:spPr bwMode="auto">
              <a:xfrm>
                <a:off x="8332788" y="5181600"/>
                <a:ext cx="53975" cy="19050"/>
              </a:xfrm>
              <a:custGeom>
                <a:avLst/>
                <a:gdLst>
                  <a:gd name="T0" fmla="*/ 0 w 34"/>
                  <a:gd name="T1" fmla="*/ 0 h 12"/>
                  <a:gd name="T2" fmla="*/ 22 w 34"/>
                  <a:gd name="T3" fmla="*/ 0 h 12"/>
                  <a:gd name="T4" fmla="*/ 34 w 34"/>
                  <a:gd name="T5" fmla="*/ 12 h 12"/>
                  <a:gd name="T6" fmla="*/ 12 w 34"/>
                  <a:gd name="T7" fmla="*/ 12 h 12"/>
                  <a:gd name="T8" fmla="*/ 0 w 3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0" y="0"/>
                    </a:moveTo>
                    <a:lnTo>
                      <a:pt x="22" y="0"/>
                    </a:lnTo>
                    <a:lnTo>
                      <a:pt x="34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B1B5"/>
              </a:solidFill>
              <a:ln w="0">
                <a:solidFill>
                  <a:srgbClr val="A1B1B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65" name="Freeform 628"/>
              <p:cNvSpPr>
                <a:spLocks/>
              </p:cNvSpPr>
              <p:nvPr/>
            </p:nvSpPr>
            <p:spPr bwMode="auto">
              <a:xfrm>
                <a:off x="8367713" y="5181600"/>
                <a:ext cx="58738" cy="19050"/>
              </a:xfrm>
              <a:custGeom>
                <a:avLst/>
                <a:gdLst>
                  <a:gd name="T0" fmla="*/ 0 w 37"/>
                  <a:gd name="T1" fmla="*/ 0 h 12"/>
                  <a:gd name="T2" fmla="*/ 23 w 37"/>
                  <a:gd name="T3" fmla="*/ 0 h 12"/>
                  <a:gd name="T4" fmla="*/ 37 w 37"/>
                  <a:gd name="T5" fmla="*/ 12 h 12"/>
                  <a:gd name="T6" fmla="*/ 12 w 37"/>
                  <a:gd name="T7" fmla="*/ 12 h 12"/>
                  <a:gd name="T8" fmla="*/ 0 w 3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0" y="0"/>
                    </a:moveTo>
                    <a:lnTo>
                      <a:pt x="23" y="0"/>
                    </a:lnTo>
                    <a:lnTo>
                      <a:pt x="37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2B2B6"/>
              </a:solidFill>
              <a:ln w="0">
                <a:solidFill>
                  <a:srgbClr val="A2B2B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66" name="Freeform 629"/>
              <p:cNvSpPr>
                <a:spLocks/>
              </p:cNvSpPr>
              <p:nvPr/>
            </p:nvSpPr>
            <p:spPr bwMode="auto">
              <a:xfrm>
                <a:off x="8404226" y="5181600"/>
                <a:ext cx="58738" cy="19050"/>
              </a:xfrm>
              <a:custGeom>
                <a:avLst/>
                <a:gdLst>
                  <a:gd name="T0" fmla="*/ 0 w 37"/>
                  <a:gd name="T1" fmla="*/ 0 h 12"/>
                  <a:gd name="T2" fmla="*/ 23 w 37"/>
                  <a:gd name="T3" fmla="*/ 0 h 12"/>
                  <a:gd name="T4" fmla="*/ 37 w 37"/>
                  <a:gd name="T5" fmla="*/ 12 h 12"/>
                  <a:gd name="T6" fmla="*/ 14 w 37"/>
                  <a:gd name="T7" fmla="*/ 12 h 12"/>
                  <a:gd name="T8" fmla="*/ 0 w 3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0" y="0"/>
                    </a:moveTo>
                    <a:lnTo>
                      <a:pt x="23" y="0"/>
                    </a:lnTo>
                    <a:lnTo>
                      <a:pt x="37" y="12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B3B7"/>
              </a:solidFill>
              <a:ln w="0">
                <a:solidFill>
                  <a:srgbClr val="A3B3B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67" name="Freeform 630"/>
              <p:cNvSpPr>
                <a:spLocks/>
              </p:cNvSpPr>
              <p:nvPr/>
            </p:nvSpPr>
            <p:spPr bwMode="auto">
              <a:xfrm>
                <a:off x="8440738" y="5181600"/>
                <a:ext cx="57150" cy="19050"/>
              </a:xfrm>
              <a:custGeom>
                <a:avLst/>
                <a:gdLst>
                  <a:gd name="T0" fmla="*/ 0 w 36"/>
                  <a:gd name="T1" fmla="*/ 0 h 12"/>
                  <a:gd name="T2" fmla="*/ 24 w 36"/>
                  <a:gd name="T3" fmla="*/ 0 h 12"/>
                  <a:gd name="T4" fmla="*/ 36 w 36"/>
                  <a:gd name="T5" fmla="*/ 12 h 12"/>
                  <a:gd name="T6" fmla="*/ 14 w 36"/>
                  <a:gd name="T7" fmla="*/ 12 h 12"/>
                  <a:gd name="T8" fmla="*/ 0 w 3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">
                    <a:moveTo>
                      <a:pt x="0" y="0"/>
                    </a:moveTo>
                    <a:lnTo>
                      <a:pt x="24" y="0"/>
                    </a:lnTo>
                    <a:lnTo>
                      <a:pt x="36" y="12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4B4B8"/>
              </a:solidFill>
              <a:ln w="0">
                <a:solidFill>
                  <a:srgbClr val="A4B4B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68" name="Freeform 631"/>
              <p:cNvSpPr>
                <a:spLocks/>
              </p:cNvSpPr>
              <p:nvPr/>
            </p:nvSpPr>
            <p:spPr bwMode="auto">
              <a:xfrm>
                <a:off x="8478838" y="5181600"/>
                <a:ext cx="55563" cy="19050"/>
              </a:xfrm>
              <a:custGeom>
                <a:avLst/>
                <a:gdLst>
                  <a:gd name="T0" fmla="*/ 0 w 35"/>
                  <a:gd name="T1" fmla="*/ 0 h 12"/>
                  <a:gd name="T2" fmla="*/ 23 w 35"/>
                  <a:gd name="T3" fmla="*/ 0 h 12"/>
                  <a:gd name="T4" fmla="*/ 35 w 35"/>
                  <a:gd name="T5" fmla="*/ 12 h 12"/>
                  <a:gd name="T6" fmla="*/ 12 w 35"/>
                  <a:gd name="T7" fmla="*/ 12 h 12"/>
                  <a:gd name="T8" fmla="*/ 0 w 3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0" y="0"/>
                    </a:moveTo>
                    <a:lnTo>
                      <a:pt x="23" y="0"/>
                    </a:lnTo>
                    <a:lnTo>
                      <a:pt x="35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5B4B8"/>
              </a:solidFill>
              <a:ln w="0">
                <a:solidFill>
                  <a:srgbClr val="A5B4B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69" name="Freeform 632"/>
              <p:cNvSpPr>
                <a:spLocks/>
              </p:cNvSpPr>
              <p:nvPr/>
            </p:nvSpPr>
            <p:spPr bwMode="auto">
              <a:xfrm>
                <a:off x="8515351" y="5181600"/>
                <a:ext cx="55563" cy="19050"/>
              </a:xfrm>
              <a:custGeom>
                <a:avLst/>
                <a:gdLst>
                  <a:gd name="T0" fmla="*/ 0 w 35"/>
                  <a:gd name="T1" fmla="*/ 0 h 12"/>
                  <a:gd name="T2" fmla="*/ 22 w 35"/>
                  <a:gd name="T3" fmla="*/ 0 h 12"/>
                  <a:gd name="T4" fmla="*/ 35 w 35"/>
                  <a:gd name="T5" fmla="*/ 12 h 12"/>
                  <a:gd name="T6" fmla="*/ 12 w 35"/>
                  <a:gd name="T7" fmla="*/ 12 h 12"/>
                  <a:gd name="T8" fmla="*/ 0 w 3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0" y="0"/>
                    </a:moveTo>
                    <a:lnTo>
                      <a:pt x="22" y="0"/>
                    </a:lnTo>
                    <a:lnTo>
                      <a:pt x="35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B5B9"/>
              </a:solidFill>
              <a:ln w="0">
                <a:solidFill>
                  <a:srgbClr val="A6B5B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70" name="Freeform 633"/>
              <p:cNvSpPr>
                <a:spLocks/>
              </p:cNvSpPr>
              <p:nvPr/>
            </p:nvSpPr>
            <p:spPr bwMode="auto">
              <a:xfrm>
                <a:off x="8550276" y="5181600"/>
                <a:ext cx="55563" cy="19050"/>
              </a:xfrm>
              <a:custGeom>
                <a:avLst/>
                <a:gdLst>
                  <a:gd name="T0" fmla="*/ 0 w 35"/>
                  <a:gd name="T1" fmla="*/ 0 h 12"/>
                  <a:gd name="T2" fmla="*/ 23 w 35"/>
                  <a:gd name="T3" fmla="*/ 0 h 12"/>
                  <a:gd name="T4" fmla="*/ 35 w 35"/>
                  <a:gd name="T5" fmla="*/ 12 h 12"/>
                  <a:gd name="T6" fmla="*/ 13 w 35"/>
                  <a:gd name="T7" fmla="*/ 12 h 12"/>
                  <a:gd name="T8" fmla="*/ 0 w 3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0" y="0"/>
                    </a:moveTo>
                    <a:lnTo>
                      <a:pt x="23" y="0"/>
                    </a:lnTo>
                    <a:lnTo>
                      <a:pt x="35" y="12"/>
                    </a:lnTo>
                    <a:lnTo>
                      <a:pt x="1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7B6BA"/>
              </a:solidFill>
              <a:ln w="0">
                <a:solidFill>
                  <a:srgbClr val="A7B6B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71" name="Freeform 634"/>
              <p:cNvSpPr>
                <a:spLocks/>
              </p:cNvSpPr>
              <p:nvPr/>
            </p:nvSpPr>
            <p:spPr bwMode="auto">
              <a:xfrm>
                <a:off x="8586788" y="5181600"/>
                <a:ext cx="55563" cy="19050"/>
              </a:xfrm>
              <a:custGeom>
                <a:avLst/>
                <a:gdLst>
                  <a:gd name="T0" fmla="*/ 0 w 35"/>
                  <a:gd name="T1" fmla="*/ 0 h 12"/>
                  <a:gd name="T2" fmla="*/ 23 w 35"/>
                  <a:gd name="T3" fmla="*/ 0 h 12"/>
                  <a:gd name="T4" fmla="*/ 35 w 35"/>
                  <a:gd name="T5" fmla="*/ 12 h 12"/>
                  <a:gd name="T6" fmla="*/ 26 w 35"/>
                  <a:gd name="T7" fmla="*/ 12 h 12"/>
                  <a:gd name="T8" fmla="*/ 12 w 35"/>
                  <a:gd name="T9" fmla="*/ 12 h 12"/>
                  <a:gd name="T10" fmla="*/ 0 w 35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2">
                    <a:moveTo>
                      <a:pt x="0" y="0"/>
                    </a:moveTo>
                    <a:lnTo>
                      <a:pt x="23" y="0"/>
                    </a:lnTo>
                    <a:lnTo>
                      <a:pt x="35" y="12"/>
                    </a:lnTo>
                    <a:lnTo>
                      <a:pt x="26" y="12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B7BB"/>
              </a:solidFill>
              <a:ln w="0">
                <a:solidFill>
                  <a:srgbClr val="A8B7B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72" name="Freeform 635"/>
              <p:cNvSpPr>
                <a:spLocks/>
              </p:cNvSpPr>
              <p:nvPr/>
            </p:nvSpPr>
            <p:spPr bwMode="auto">
              <a:xfrm>
                <a:off x="8623301" y="5178425"/>
                <a:ext cx="52388" cy="22225"/>
              </a:xfrm>
              <a:custGeom>
                <a:avLst/>
                <a:gdLst>
                  <a:gd name="T0" fmla="*/ 21 w 33"/>
                  <a:gd name="T1" fmla="*/ 0 h 14"/>
                  <a:gd name="T2" fmla="*/ 33 w 33"/>
                  <a:gd name="T3" fmla="*/ 12 h 14"/>
                  <a:gd name="T4" fmla="*/ 12 w 33"/>
                  <a:gd name="T5" fmla="*/ 14 h 14"/>
                  <a:gd name="T6" fmla="*/ 0 w 33"/>
                  <a:gd name="T7" fmla="*/ 2 h 14"/>
                  <a:gd name="T8" fmla="*/ 3 w 33"/>
                  <a:gd name="T9" fmla="*/ 2 h 14"/>
                  <a:gd name="T10" fmla="*/ 21 w 33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4">
                    <a:moveTo>
                      <a:pt x="21" y="0"/>
                    </a:moveTo>
                    <a:lnTo>
                      <a:pt x="33" y="12"/>
                    </a:lnTo>
                    <a:lnTo>
                      <a:pt x="12" y="14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9B7BB"/>
              </a:solidFill>
              <a:ln w="0">
                <a:solidFill>
                  <a:srgbClr val="A9B7B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73" name="Freeform 636"/>
              <p:cNvSpPr>
                <a:spLocks/>
              </p:cNvSpPr>
              <p:nvPr/>
            </p:nvSpPr>
            <p:spPr bwMode="auto">
              <a:xfrm>
                <a:off x="8656638" y="5176838"/>
                <a:ext cx="52388" cy="20638"/>
              </a:xfrm>
              <a:custGeom>
                <a:avLst/>
                <a:gdLst>
                  <a:gd name="T0" fmla="*/ 22 w 33"/>
                  <a:gd name="T1" fmla="*/ 0 h 13"/>
                  <a:gd name="T2" fmla="*/ 33 w 33"/>
                  <a:gd name="T3" fmla="*/ 12 h 13"/>
                  <a:gd name="T4" fmla="*/ 12 w 33"/>
                  <a:gd name="T5" fmla="*/ 13 h 13"/>
                  <a:gd name="T6" fmla="*/ 0 w 33"/>
                  <a:gd name="T7" fmla="*/ 1 h 13"/>
                  <a:gd name="T8" fmla="*/ 22 w 33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22" y="0"/>
                    </a:moveTo>
                    <a:lnTo>
                      <a:pt x="33" y="12"/>
                    </a:lnTo>
                    <a:lnTo>
                      <a:pt x="12" y="13"/>
                    </a:lnTo>
                    <a:lnTo>
                      <a:pt x="0" y="1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AB8BC"/>
              </a:solidFill>
              <a:ln w="0">
                <a:solidFill>
                  <a:srgbClr val="AAB8B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74" name="Freeform 637"/>
              <p:cNvSpPr>
                <a:spLocks/>
              </p:cNvSpPr>
              <p:nvPr/>
            </p:nvSpPr>
            <p:spPr bwMode="auto">
              <a:xfrm>
                <a:off x="8691563" y="5170488"/>
                <a:ext cx="47625" cy="25400"/>
              </a:xfrm>
              <a:custGeom>
                <a:avLst/>
                <a:gdLst>
                  <a:gd name="T0" fmla="*/ 20 w 30"/>
                  <a:gd name="T1" fmla="*/ 0 h 16"/>
                  <a:gd name="T2" fmla="*/ 30 w 30"/>
                  <a:gd name="T3" fmla="*/ 10 h 16"/>
                  <a:gd name="T4" fmla="*/ 14 w 30"/>
                  <a:gd name="T5" fmla="*/ 16 h 16"/>
                  <a:gd name="T6" fmla="*/ 11 w 30"/>
                  <a:gd name="T7" fmla="*/ 16 h 16"/>
                  <a:gd name="T8" fmla="*/ 0 w 30"/>
                  <a:gd name="T9" fmla="*/ 4 h 16"/>
                  <a:gd name="T10" fmla="*/ 11 w 30"/>
                  <a:gd name="T11" fmla="*/ 2 h 16"/>
                  <a:gd name="T12" fmla="*/ 20 w 30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6">
                    <a:moveTo>
                      <a:pt x="20" y="0"/>
                    </a:moveTo>
                    <a:lnTo>
                      <a:pt x="30" y="10"/>
                    </a:lnTo>
                    <a:lnTo>
                      <a:pt x="14" y="16"/>
                    </a:lnTo>
                    <a:lnTo>
                      <a:pt x="11" y="16"/>
                    </a:lnTo>
                    <a:lnTo>
                      <a:pt x="0" y="4"/>
                    </a:lnTo>
                    <a:lnTo>
                      <a:pt x="11" y="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B9BD"/>
              </a:solidFill>
              <a:ln w="0">
                <a:solidFill>
                  <a:srgbClr val="ABB9B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75" name="Freeform 638"/>
              <p:cNvSpPr>
                <a:spLocks/>
              </p:cNvSpPr>
              <p:nvPr/>
            </p:nvSpPr>
            <p:spPr bwMode="auto">
              <a:xfrm>
                <a:off x="8723313" y="5162550"/>
                <a:ext cx="44450" cy="23813"/>
              </a:xfrm>
              <a:custGeom>
                <a:avLst/>
                <a:gdLst>
                  <a:gd name="T0" fmla="*/ 17 w 28"/>
                  <a:gd name="T1" fmla="*/ 0 h 15"/>
                  <a:gd name="T2" fmla="*/ 28 w 28"/>
                  <a:gd name="T3" fmla="*/ 10 h 15"/>
                  <a:gd name="T4" fmla="*/ 10 w 28"/>
                  <a:gd name="T5" fmla="*/ 15 h 15"/>
                  <a:gd name="T6" fmla="*/ 0 w 28"/>
                  <a:gd name="T7" fmla="*/ 5 h 15"/>
                  <a:gd name="T8" fmla="*/ 17 w 2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5">
                    <a:moveTo>
                      <a:pt x="17" y="0"/>
                    </a:moveTo>
                    <a:lnTo>
                      <a:pt x="28" y="10"/>
                    </a:lnTo>
                    <a:lnTo>
                      <a:pt x="10" y="15"/>
                    </a:lnTo>
                    <a:lnTo>
                      <a:pt x="0" y="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CBABE"/>
              </a:solidFill>
              <a:ln w="0">
                <a:solidFill>
                  <a:srgbClr val="ACBAB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76" name="Freeform 639"/>
              <p:cNvSpPr>
                <a:spLocks/>
              </p:cNvSpPr>
              <p:nvPr/>
            </p:nvSpPr>
            <p:spPr bwMode="auto">
              <a:xfrm>
                <a:off x="8750301" y="5154613"/>
                <a:ext cx="44450" cy="23813"/>
              </a:xfrm>
              <a:custGeom>
                <a:avLst/>
                <a:gdLst>
                  <a:gd name="T0" fmla="*/ 18 w 28"/>
                  <a:gd name="T1" fmla="*/ 0 h 15"/>
                  <a:gd name="T2" fmla="*/ 28 w 28"/>
                  <a:gd name="T3" fmla="*/ 10 h 15"/>
                  <a:gd name="T4" fmla="*/ 26 w 28"/>
                  <a:gd name="T5" fmla="*/ 12 h 15"/>
                  <a:gd name="T6" fmla="*/ 11 w 28"/>
                  <a:gd name="T7" fmla="*/ 15 h 15"/>
                  <a:gd name="T8" fmla="*/ 0 w 28"/>
                  <a:gd name="T9" fmla="*/ 5 h 15"/>
                  <a:gd name="T10" fmla="*/ 18 w 28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5">
                    <a:moveTo>
                      <a:pt x="18" y="0"/>
                    </a:moveTo>
                    <a:lnTo>
                      <a:pt x="28" y="10"/>
                    </a:lnTo>
                    <a:lnTo>
                      <a:pt x="26" y="12"/>
                    </a:lnTo>
                    <a:lnTo>
                      <a:pt x="11" y="15"/>
                    </a:lnTo>
                    <a:lnTo>
                      <a:pt x="0" y="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ACBABE"/>
              </a:solidFill>
              <a:ln w="0">
                <a:solidFill>
                  <a:srgbClr val="ACBAB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77" name="Freeform 640"/>
              <p:cNvSpPr>
                <a:spLocks/>
              </p:cNvSpPr>
              <p:nvPr/>
            </p:nvSpPr>
            <p:spPr bwMode="auto">
              <a:xfrm>
                <a:off x="8778876" y="5143500"/>
                <a:ext cx="41275" cy="26988"/>
              </a:xfrm>
              <a:custGeom>
                <a:avLst/>
                <a:gdLst>
                  <a:gd name="T0" fmla="*/ 17 w 26"/>
                  <a:gd name="T1" fmla="*/ 0 h 17"/>
                  <a:gd name="T2" fmla="*/ 26 w 26"/>
                  <a:gd name="T3" fmla="*/ 10 h 17"/>
                  <a:gd name="T4" fmla="*/ 10 w 26"/>
                  <a:gd name="T5" fmla="*/ 17 h 17"/>
                  <a:gd name="T6" fmla="*/ 0 w 26"/>
                  <a:gd name="T7" fmla="*/ 7 h 17"/>
                  <a:gd name="T8" fmla="*/ 1 w 26"/>
                  <a:gd name="T9" fmla="*/ 7 h 17"/>
                  <a:gd name="T10" fmla="*/ 17 w 26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7">
                    <a:moveTo>
                      <a:pt x="17" y="0"/>
                    </a:moveTo>
                    <a:lnTo>
                      <a:pt x="26" y="10"/>
                    </a:lnTo>
                    <a:lnTo>
                      <a:pt x="10" y="17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DBBBF"/>
              </a:solidFill>
              <a:ln w="0">
                <a:solidFill>
                  <a:srgbClr val="ADBBB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78" name="Freeform 641"/>
              <p:cNvSpPr>
                <a:spLocks/>
              </p:cNvSpPr>
              <p:nvPr/>
            </p:nvSpPr>
            <p:spPr bwMode="auto">
              <a:xfrm>
                <a:off x="8805863" y="5132388"/>
                <a:ext cx="38100" cy="26988"/>
              </a:xfrm>
              <a:custGeom>
                <a:avLst/>
                <a:gdLst>
                  <a:gd name="T0" fmla="*/ 14 w 24"/>
                  <a:gd name="T1" fmla="*/ 0 h 17"/>
                  <a:gd name="T2" fmla="*/ 24 w 24"/>
                  <a:gd name="T3" fmla="*/ 10 h 17"/>
                  <a:gd name="T4" fmla="*/ 9 w 24"/>
                  <a:gd name="T5" fmla="*/ 17 h 17"/>
                  <a:gd name="T6" fmla="*/ 0 w 24"/>
                  <a:gd name="T7" fmla="*/ 7 h 17"/>
                  <a:gd name="T8" fmla="*/ 14 w 24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14" y="0"/>
                    </a:moveTo>
                    <a:lnTo>
                      <a:pt x="24" y="10"/>
                    </a:lnTo>
                    <a:lnTo>
                      <a:pt x="9" y="17"/>
                    </a:lnTo>
                    <a:lnTo>
                      <a:pt x="0" y="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AEBCC0"/>
              </a:solidFill>
              <a:ln w="0">
                <a:solidFill>
                  <a:srgbClr val="AEBCC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79" name="Freeform 642"/>
              <p:cNvSpPr>
                <a:spLocks/>
              </p:cNvSpPr>
              <p:nvPr/>
            </p:nvSpPr>
            <p:spPr bwMode="auto">
              <a:xfrm>
                <a:off x="8828088" y="5121275"/>
                <a:ext cx="41275" cy="26988"/>
              </a:xfrm>
              <a:custGeom>
                <a:avLst/>
                <a:gdLst>
                  <a:gd name="T0" fmla="*/ 16 w 26"/>
                  <a:gd name="T1" fmla="*/ 0 h 17"/>
                  <a:gd name="T2" fmla="*/ 26 w 26"/>
                  <a:gd name="T3" fmla="*/ 8 h 17"/>
                  <a:gd name="T4" fmla="*/ 23 w 26"/>
                  <a:gd name="T5" fmla="*/ 10 h 17"/>
                  <a:gd name="T6" fmla="*/ 10 w 26"/>
                  <a:gd name="T7" fmla="*/ 17 h 17"/>
                  <a:gd name="T8" fmla="*/ 0 w 26"/>
                  <a:gd name="T9" fmla="*/ 7 h 17"/>
                  <a:gd name="T10" fmla="*/ 14 w 26"/>
                  <a:gd name="T11" fmla="*/ 0 h 17"/>
                  <a:gd name="T12" fmla="*/ 16 w 26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7">
                    <a:moveTo>
                      <a:pt x="16" y="0"/>
                    </a:moveTo>
                    <a:lnTo>
                      <a:pt x="26" y="8"/>
                    </a:lnTo>
                    <a:lnTo>
                      <a:pt x="23" y="10"/>
                    </a:lnTo>
                    <a:lnTo>
                      <a:pt x="10" y="17"/>
                    </a:lnTo>
                    <a:lnTo>
                      <a:pt x="0" y="7"/>
                    </a:lnTo>
                    <a:lnTo>
                      <a:pt x="14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AFBDC1"/>
              </a:solidFill>
              <a:ln w="0">
                <a:solidFill>
                  <a:srgbClr val="AFBDC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80" name="Freeform 643"/>
              <p:cNvSpPr>
                <a:spLocks/>
              </p:cNvSpPr>
              <p:nvPr/>
            </p:nvSpPr>
            <p:spPr bwMode="auto">
              <a:xfrm>
                <a:off x="8853488" y="5103813"/>
                <a:ext cx="34925" cy="30163"/>
              </a:xfrm>
              <a:custGeom>
                <a:avLst/>
                <a:gdLst>
                  <a:gd name="T0" fmla="*/ 14 w 22"/>
                  <a:gd name="T1" fmla="*/ 0 h 19"/>
                  <a:gd name="T2" fmla="*/ 22 w 22"/>
                  <a:gd name="T3" fmla="*/ 11 h 19"/>
                  <a:gd name="T4" fmla="*/ 10 w 22"/>
                  <a:gd name="T5" fmla="*/ 19 h 19"/>
                  <a:gd name="T6" fmla="*/ 0 w 22"/>
                  <a:gd name="T7" fmla="*/ 11 h 19"/>
                  <a:gd name="T8" fmla="*/ 14 w 22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9">
                    <a:moveTo>
                      <a:pt x="14" y="0"/>
                    </a:moveTo>
                    <a:lnTo>
                      <a:pt x="22" y="11"/>
                    </a:lnTo>
                    <a:lnTo>
                      <a:pt x="10" y="19"/>
                    </a:lnTo>
                    <a:lnTo>
                      <a:pt x="0" y="11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AFBDC1"/>
              </a:solidFill>
              <a:ln w="0">
                <a:solidFill>
                  <a:srgbClr val="AFBDC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81" name="Freeform 644"/>
              <p:cNvSpPr>
                <a:spLocks/>
              </p:cNvSpPr>
              <p:nvPr/>
            </p:nvSpPr>
            <p:spPr bwMode="auto">
              <a:xfrm>
                <a:off x="8875713" y="5089525"/>
                <a:ext cx="34925" cy="31750"/>
              </a:xfrm>
              <a:custGeom>
                <a:avLst/>
                <a:gdLst>
                  <a:gd name="T0" fmla="*/ 14 w 22"/>
                  <a:gd name="T1" fmla="*/ 0 h 20"/>
                  <a:gd name="T2" fmla="*/ 22 w 22"/>
                  <a:gd name="T3" fmla="*/ 9 h 20"/>
                  <a:gd name="T4" fmla="*/ 8 w 22"/>
                  <a:gd name="T5" fmla="*/ 20 h 20"/>
                  <a:gd name="T6" fmla="*/ 0 w 22"/>
                  <a:gd name="T7" fmla="*/ 9 h 20"/>
                  <a:gd name="T8" fmla="*/ 14 w 22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14" y="0"/>
                    </a:moveTo>
                    <a:lnTo>
                      <a:pt x="22" y="9"/>
                    </a:lnTo>
                    <a:lnTo>
                      <a:pt x="8" y="20"/>
                    </a:lnTo>
                    <a:lnTo>
                      <a:pt x="0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B0BEC2"/>
              </a:solidFill>
              <a:ln w="0">
                <a:solidFill>
                  <a:srgbClr val="B0BEC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82" name="Freeform 645"/>
              <p:cNvSpPr>
                <a:spLocks/>
              </p:cNvSpPr>
              <p:nvPr/>
            </p:nvSpPr>
            <p:spPr bwMode="auto">
              <a:xfrm>
                <a:off x="8897938" y="5078413"/>
                <a:ext cx="33338" cy="25400"/>
              </a:xfrm>
              <a:custGeom>
                <a:avLst/>
                <a:gdLst>
                  <a:gd name="T0" fmla="*/ 8 w 21"/>
                  <a:gd name="T1" fmla="*/ 0 h 16"/>
                  <a:gd name="T2" fmla="*/ 21 w 21"/>
                  <a:gd name="T3" fmla="*/ 7 h 16"/>
                  <a:gd name="T4" fmla="*/ 8 w 21"/>
                  <a:gd name="T5" fmla="*/ 16 h 16"/>
                  <a:gd name="T6" fmla="*/ 0 w 21"/>
                  <a:gd name="T7" fmla="*/ 7 h 16"/>
                  <a:gd name="T8" fmla="*/ 8 w 21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8" y="0"/>
                    </a:moveTo>
                    <a:lnTo>
                      <a:pt x="21" y="7"/>
                    </a:lnTo>
                    <a:lnTo>
                      <a:pt x="8" y="16"/>
                    </a:lnTo>
                    <a:lnTo>
                      <a:pt x="0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1BFC3"/>
              </a:solidFill>
              <a:ln w="0">
                <a:solidFill>
                  <a:srgbClr val="B1BFC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83" name="Freeform 646"/>
              <p:cNvSpPr>
                <a:spLocks noEditPoints="1"/>
              </p:cNvSpPr>
              <p:nvPr/>
            </p:nvSpPr>
            <p:spPr bwMode="auto">
              <a:xfrm>
                <a:off x="3773488" y="1620838"/>
                <a:ext cx="4802188" cy="3413125"/>
              </a:xfrm>
              <a:custGeom>
                <a:avLst/>
                <a:gdLst>
                  <a:gd name="T0" fmla="*/ 1526 w 3025"/>
                  <a:gd name="T1" fmla="*/ 1232 h 2150"/>
                  <a:gd name="T2" fmla="*/ 1500 w 3025"/>
                  <a:gd name="T3" fmla="*/ 1215 h 2150"/>
                  <a:gd name="T4" fmla="*/ 1466 w 3025"/>
                  <a:gd name="T5" fmla="*/ 1215 h 2150"/>
                  <a:gd name="T6" fmla="*/ 1440 w 3025"/>
                  <a:gd name="T7" fmla="*/ 1232 h 2150"/>
                  <a:gd name="T8" fmla="*/ 1390 w 3025"/>
                  <a:gd name="T9" fmla="*/ 1206 h 2150"/>
                  <a:gd name="T10" fmla="*/ 1395 w 3025"/>
                  <a:gd name="T11" fmla="*/ 1236 h 2150"/>
                  <a:gd name="T12" fmla="*/ 1377 w 3025"/>
                  <a:gd name="T13" fmla="*/ 1211 h 2150"/>
                  <a:gd name="T14" fmla="*/ 711 w 3025"/>
                  <a:gd name="T15" fmla="*/ 1171 h 2150"/>
                  <a:gd name="T16" fmla="*/ 679 w 3025"/>
                  <a:gd name="T17" fmla="*/ 1177 h 2150"/>
                  <a:gd name="T18" fmla="*/ 637 w 3025"/>
                  <a:gd name="T19" fmla="*/ 1156 h 2150"/>
                  <a:gd name="T20" fmla="*/ 632 w 3025"/>
                  <a:gd name="T21" fmla="*/ 1187 h 2150"/>
                  <a:gd name="T22" fmla="*/ 625 w 3025"/>
                  <a:gd name="T23" fmla="*/ 1156 h 2150"/>
                  <a:gd name="T24" fmla="*/ 583 w 3025"/>
                  <a:gd name="T25" fmla="*/ 1177 h 2150"/>
                  <a:gd name="T26" fmla="*/ 552 w 3025"/>
                  <a:gd name="T27" fmla="*/ 1171 h 2150"/>
                  <a:gd name="T28" fmla="*/ 1465 w 3025"/>
                  <a:gd name="T29" fmla="*/ 1098 h 2150"/>
                  <a:gd name="T30" fmla="*/ 1334 w 3025"/>
                  <a:gd name="T31" fmla="*/ 1218 h 2150"/>
                  <a:gd name="T32" fmla="*/ 1486 w 3025"/>
                  <a:gd name="T33" fmla="*/ 1334 h 2150"/>
                  <a:gd name="T34" fmla="*/ 1557 w 3025"/>
                  <a:gd name="T35" fmla="*/ 1157 h 2150"/>
                  <a:gd name="T36" fmla="*/ 571 w 3025"/>
                  <a:gd name="T37" fmla="*/ 1061 h 2150"/>
                  <a:gd name="T38" fmla="*/ 545 w 3025"/>
                  <a:gd name="T39" fmla="*/ 1252 h 2150"/>
                  <a:gd name="T40" fmla="*/ 732 w 3025"/>
                  <a:gd name="T41" fmla="*/ 1227 h 2150"/>
                  <a:gd name="T42" fmla="*/ 660 w 3025"/>
                  <a:gd name="T43" fmla="*/ 1051 h 2150"/>
                  <a:gd name="T44" fmla="*/ 1051 w 3025"/>
                  <a:gd name="T45" fmla="*/ 794 h 2150"/>
                  <a:gd name="T46" fmla="*/ 1034 w 3025"/>
                  <a:gd name="T47" fmla="*/ 820 h 2150"/>
                  <a:gd name="T48" fmla="*/ 1041 w 3025"/>
                  <a:gd name="T49" fmla="*/ 789 h 2150"/>
                  <a:gd name="T50" fmla="*/ 988 w 3025"/>
                  <a:gd name="T51" fmla="*/ 817 h 2150"/>
                  <a:gd name="T52" fmla="*/ 962 w 3025"/>
                  <a:gd name="T53" fmla="*/ 800 h 2150"/>
                  <a:gd name="T54" fmla="*/ 929 w 3025"/>
                  <a:gd name="T55" fmla="*/ 800 h 2150"/>
                  <a:gd name="T56" fmla="*/ 904 w 3025"/>
                  <a:gd name="T57" fmla="*/ 817 h 2150"/>
                  <a:gd name="T58" fmla="*/ 266 w 3025"/>
                  <a:gd name="T59" fmla="*/ 775 h 2150"/>
                  <a:gd name="T60" fmla="*/ 271 w 3025"/>
                  <a:gd name="T61" fmla="*/ 806 h 2150"/>
                  <a:gd name="T62" fmla="*/ 253 w 3025"/>
                  <a:gd name="T63" fmla="*/ 780 h 2150"/>
                  <a:gd name="T64" fmla="*/ 218 w 3025"/>
                  <a:gd name="T65" fmla="*/ 793 h 2150"/>
                  <a:gd name="T66" fmla="*/ 187 w 3025"/>
                  <a:gd name="T67" fmla="*/ 798 h 2150"/>
                  <a:gd name="T68" fmla="*/ 145 w 3025"/>
                  <a:gd name="T69" fmla="*/ 777 h 2150"/>
                  <a:gd name="T70" fmla="*/ 140 w 3025"/>
                  <a:gd name="T71" fmla="*/ 808 h 2150"/>
                  <a:gd name="T72" fmla="*/ 133 w 3025"/>
                  <a:gd name="T73" fmla="*/ 777 h 2150"/>
                  <a:gd name="T74" fmla="*/ 84 w 3025"/>
                  <a:gd name="T75" fmla="*/ 756 h 2150"/>
                  <a:gd name="T76" fmla="*/ 201 w 3025"/>
                  <a:gd name="T77" fmla="*/ 908 h 2150"/>
                  <a:gd name="T78" fmla="*/ 316 w 3025"/>
                  <a:gd name="T79" fmla="*/ 756 h 2150"/>
                  <a:gd name="T80" fmla="*/ 189 w 3025"/>
                  <a:gd name="T81" fmla="*/ 669 h 2150"/>
                  <a:gd name="T82" fmla="*/ 142 w 3025"/>
                  <a:gd name="T83" fmla="*/ 94 h 2150"/>
                  <a:gd name="T84" fmla="*/ 44 w 3025"/>
                  <a:gd name="T85" fmla="*/ 318 h 2150"/>
                  <a:gd name="T86" fmla="*/ 119 w 3025"/>
                  <a:gd name="T87" fmla="*/ 592 h 2150"/>
                  <a:gd name="T88" fmla="*/ 370 w 3025"/>
                  <a:gd name="T89" fmla="*/ 618 h 2150"/>
                  <a:gd name="T90" fmla="*/ 510 w 3025"/>
                  <a:gd name="T91" fmla="*/ 398 h 2150"/>
                  <a:gd name="T92" fmla="*/ 412 w 3025"/>
                  <a:gd name="T93" fmla="*/ 623 h 2150"/>
                  <a:gd name="T94" fmla="*/ 487 w 3025"/>
                  <a:gd name="T95" fmla="*/ 890 h 2150"/>
                  <a:gd name="T96" fmla="*/ 725 w 3025"/>
                  <a:gd name="T97" fmla="*/ 941 h 2150"/>
                  <a:gd name="T98" fmla="*/ 754 w 3025"/>
                  <a:gd name="T99" fmla="*/ 508 h 2150"/>
                  <a:gd name="T100" fmla="*/ 992 w 3025"/>
                  <a:gd name="T101" fmla="*/ 683 h 2150"/>
                  <a:gd name="T102" fmla="*/ 864 w 3025"/>
                  <a:gd name="T103" fmla="*/ 770 h 2150"/>
                  <a:gd name="T104" fmla="*/ 980 w 3025"/>
                  <a:gd name="T105" fmla="*/ 922 h 2150"/>
                  <a:gd name="T106" fmla="*/ 1095 w 3025"/>
                  <a:gd name="T107" fmla="*/ 770 h 2150"/>
                  <a:gd name="T108" fmla="*/ 1355 w 3025"/>
                  <a:gd name="T109" fmla="*/ 990 h 2150"/>
                  <a:gd name="T110" fmla="*/ 3022 w 3025"/>
                  <a:gd name="T111" fmla="*/ 2126 h 2150"/>
                  <a:gd name="T112" fmla="*/ 4 w 3025"/>
                  <a:gd name="T113" fmla="*/ 2126 h 2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25" h="2150">
                    <a:moveTo>
                      <a:pt x="1514" y="1206"/>
                    </a:moveTo>
                    <a:lnTo>
                      <a:pt x="1521" y="1208"/>
                    </a:lnTo>
                    <a:lnTo>
                      <a:pt x="1526" y="1211"/>
                    </a:lnTo>
                    <a:lnTo>
                      <a:pt x="1529" y="1215"/>
                    </a:lnTo>
                    <a:lnTo>
                      <a:pt x="1531" y="1222"/>
                    </a:lnTo>
                    <a:lnTo>
                      <a:pt x="1529" y="1229"/>
                    </a:lnTo>
                    <a:lnTo>
                      <a:pt x="1526" y="1232"/>
                    </a:lnTo>
                    <a:lnTo>
                      <a:pt x="1521" y="1236"/>
                    </a:lnTo>
                    <a:lnTo>
                      <a:pt x="1514" y="1238"/>
                    </a:lnTo>
                    <a:lnTo>
                      <a:pt x="1508" y="1236"/>
                    </a:lnTo>
                    <a:lnTo>
                      <a:pt x="1503" y="1232"/>
                    </a:lnTo>
                    <a:lnTo>
                      <a:pt x="1500" y="1229"/>
                    </a:lnTo>
                    <a:lnTo>
                      <a:pt x="1498" y="1222"/>
                    </a:lnTo>
                    <a:lnTo>
                      <a:pt x="1500" y="1215"/>
                    </a:lnTo>
                    <a:lnTo>
                      <a:pt x="1503" y="1211"/>
                    </a:lnTo>
                    <a:lnTo>
                      <a:pt x="1508" y="1208"/>
                    </a:lnTo>
                    <a:lnTo>
                      <a:pt x="1514" y="1206"/>
                    </a:lnTo>
                    <a:close/>
                    <a:moveTo>
                      <a:pt x="1453" y="1206"/>
                    </a:moveTo>
                    <a:lnTo>
                      <a:pt x="1458" y="1208"/>
                    </a:lnTo>
                    <a:lnTo>
                      <a:pt x="1461" y="1211"/>
                    </a:lnTo>
                    <a:lnTo>
                      <a:pt x="1466" y="1215"/>
                    </a:lnTo>
                    <a:lnTo>
                      <a:pt x="1468" y="1222"/>
                    </a:lnTo>
                    <a:lnTo>
                      <a:pt x="1466" y="1229"/>
                    </a:lnTo>
                    <a:lnTo>
                      <a:pt x="1461" y="1232"/>
                    </a:lnTo>
                    <a:lnTo>
                      <a:pt x="1458" y="1236"/>
                    </a:lnTo>
                    <a:lnTo>
                      <a:pt x="1453" y="1238"/>
                    </a:lnTo>
                    <a:lnTo>
                      <a:pt x="1446" y="1236"/>
                    </a:lnTo>
                    <a:lnTo>
                      <a:pt x="1440" y="1232"/>
                    </a:lnTo>
                    <a:lnTo>
                      <a:pt x="1437" y="1229"/>
                    </a:lnTo>
                    <a:lnTo>
                      <a:pt x="1435" y="1222"/>
                    </a:lnTo>
                    <a:lnTo>
                      <a:pt x="1437" y="1215"/>
                    </a:lnTo>
                    <a:lnTo>
                      <a:pt x="1440" y="1211"/>
                    </a:lnTo>
                    <a:lnTo>
                      <a:pt x="1446" y="1208"/>
                    </a:lnTo>
                    <a:lnTo>
                      <a:pt x="1453" y="1206"/>
                    </a:lnTo>
                    <a:close/>
                    <a:moveTo>
                      <a:pt x="1390" y="1206"/>
                    </a:moveTo>
                    <a:lnTo>
                      <a:pt x="1395" y="1208"/>
                    </a:lnTo>
                    <a:lnTo>
                      <a:pt x="1400" y="1211"/>
                    </a:lnTo>
                    <a:lnTo>
                      <a:pt x="1404" y="1215"/>
                    </a:lnTo>
                    <a:lnTo>
                      <a:pt x="1405" y="1222"/>
                    </a:lnTo>
                    <a:lnTo>
                      <a:pt x="1404" y="1229"/>
                    </a:lnTo>
                    <a:lnTo>
                      <a:pt x="1400" y="1232"/>
                    </a:lnTo>
                    <a:lnTo>
                      <a:pt x="1395" y="1236"/>
                    </a:lnTo>
                    <a:lnTo>
                      <a:pt x="1390" y="1238"/>
                    </a:lnTo>
                    <a:lnTo>
                      <a:pt x="1383" y="1236"/>
                    </a:lnTo>
                    <a:lnTo>
                      <a:pt x="1377" y="1232"/>
                    </a:lnTo>
                    <a:lnTo>
                      <a:pt x="1374" y="1229"/>
                    </a:lnTo>
                    <a:lnTo>
                      <a:pt x="1372" y="1222"/>
                    </a:lnTo>
                    <a:lnTo>
                      <a:pt x="1374" y="1215"/>
                    </a:lnTo>
                    <a:lnTo>
                      <a:pt x="1377" y="1211"/>
                    </a:lnTo>
                    <a:lnTo>
                      <a:pt x="1383" y="1208"/>
                    </a:lnTo>
                    <a:lnTo>
                      <a:pt x="1390" y="1206"/>
                    </a:lnTo>
                    <a:close/>
                    <a:moveTo>
                      <a:pt x="693" y="1156"/>
                    </a:moveTo>
                    <a:lnTo>
                      <a:pt x="700" y="1156"/>
                    </a:lnTo>
                    <a:lnTo>
                      <a:pt x="705" y="1159"/>
                    </a:lnTo>
                    <a:lnTo>
                      <a:pt x="709" y="1164"/>
                    </a:lnTo>
                    <a:lnTo>
                      <a:pt x="711" y="1171"/>
                    </a:lnTo>
                    <a:lnTo>
                      <a:pt x="709" y="1177"/>
                    </a:lnTo>
                    <a:lnTo>
                      <a:pt x="705" y="1182"/>
                    </a:lnTo>
                    <a:lnTo>
                      <a:pt x="700" y="1185"/>
                    </a:lnTo>
                    <a:lnTo>
                      <a:pt x="693" y="1187"/>
                    </a:lnTo>
                    <a:lnTo>
                      <a:pt x="688" y="1185"/>
                    </a:lnTo>
                    <a:lnTo>
                      <a:pt x="683" y="1182"/>
                    </a:lnTo>
                    <a:lnTo>
                      <a:pt x="679" y="1177"/>
                    </a:lnTo>
                    <a:lnTo>
                      <a:pt x="678" y="1171"/>
                    </a:lnTo>
                    <a:lnTo>
                      <a:pt x="679" y="1164"/>
                    </a:lnTo>
                    <a:lnTo>
                      <a:pt x="683" y="1159"/>
                    </a:lnTo>
                    <a:lnTo>
                      <a:pt x="688" y="1156"/>
                    </a:lnTo>
                    <a:lnTo>
                      <a:pt x="693" y="1156"/>
                    </a:lnTo>
                    <a:close/>
                    <a:moveTo>
                      <a:pt x="632" y="1156"/>
                    </a:moveTo>
                    <a:lnTo>
                      <a:pt x="637" y="1156"/>
                    </a:lnTo>
                    <a:lnTo>
                      <a:pt x="643" y="1159"/>
                    </a:lnTo>
                    <a:lnTo>
                      <a:pt x="646" y="1164"/>
                    </a:lnTo>
                    <a:lnTo>
                      <a:pt x="648" y="1171"/>
                    </a:lnTo>
                    <a:lnTo>
                      <a:pt x="646" y="1177"/>
                    </a:lnTo>
                    <a:lnTo>
                      <a:pt x="643" y="1182"/>
                    </a:lnTo>
                    <a:lnTo>
                      <a:pt x="637" y="1185"/>
                    </a:lnTo>
                    <a:lnTo>
                      <a:pt x="632" y="1187"/>
                    </a:lnTo>
                    <a:lnTo>
                      <a:pt x="625" y="1185"/>
                    </a:lnTo>
                    <a:lnTo>
                      <a:pt x="620" y="1182"/>
                    </a:lnTo>
                    <a:lnTo>
                      <a:pt x="616" y="1177"/>
                    </a:lnTo>
                    <a:lnTo>
                      <a:pt x="615" y="1171"/>
                    </a:lnTo>
                    <a:lnTo>
                      <a:pt x="616" y="1164"/>
                    </a:lnTo>
                    <a:lnTo>
                      <a:pt x="620" y="1159"/>
                    </a:lnTo>
                    <a:lnTo>
                      <a:pt x="625" y="1156"/>
                    </a:lnTo>
                    <a:lnTo>
                      <a:pt x="632" y="1156"/>
                    </a:lnTo>
                    <a:close/>
                    <a:moveTo>
                      <a:pt x="569" y="1156"/>
                    </a:moveTo>
                    <a:lnTo>
                      <a:pt x="575" y="1156"/>
                    </a:lnTo>
                    <a:lnTo>
                      <a:pt x="580" y="1159"/>
                    </a:lnTo>
                    <a:lnTo>
                      <a:pt x="583" y="1164"/>
                    </a:lnTo>
                    <a:lnTo>
                      <a:pt x="585" y="1171"/>
                    </a:lnTo>
                    <a:lnTo>
                      <a:pt x="583" y="1177"/>
                    </a:lnTo>
                    <a:lnTo>
                      <a:pt x="580" y="1182"/>
                    </a:lnTo>
                    <a:lnTo>
                      <a:pt x="575" y="1185"/>
                    </a:lnTo>
                    <a:lnTo>
                      <a:pt x="569" y="1187"/>
                    </a:lnTo>
                    <a:lnTo>
                      <a:pt x="562" y="1185"/>
                    </a:lnTo>
                    <a:lnTo>
                      <a:pt x="557" y="1182"/>
                    </a:lnTo>
                    <a:lnTo>
                      <a:pt x="554" y="1177"/>
                    </a:lnTo>
                    <a:lnTo>
                      <a:pt x="552" y="1171"/>
                    </a:lnTo>
                    <a:lnTo>
                      <a:pt x="554" y="1164"/>
                    </a:lnTo>
                    <a:lnTo>
                      <a:pt x="557" y="1159"/>
                    </a:lnTo>
                    <a:lnTo>
                      <a:pt x="562" y="1156"/>
                    </a:lnTo>
                    <a:lnTo>
                      <a:pt x="569" y="1156"/>
                    </a:lnTo>
                    <a:close/>
                    <a:moveTo>
                      <a:pt x="1484" y="1067"/>
                    </a:moveTo>
                    <a:lnTo>
                      <a:pt x="1465" y="1098"/>
                    </a:lnTo>
                    <a:lnTo>
                      <a:pt x="1465" y="1098"/>
                    </a:lnTo>
                    <a:lnTo>
                      <a:pt x="1454" y="1098"/>
                    </a:lnTo>
                    <a:lnTo>
                      <a:pt x="1423" y="1103"/>
                    </a:lnTo>
                    <a:lnTo>
                      <a:pt x="1393" y="1114"/>
                    </a:lnTo>
                    <a:lnTo>
                      <a:pt x="1369" y="1133"/>
                    </a:lnTo>
                    <a:lnTo>
                      <a:pt x="1351" y="1157"/>
                    </a:lnTo>
                    <a:lnTo>
                      <a:pt x="1339" y="1187"/>
                    </a:lnTo>
                    <a:lnTo>
                      <a:pt x="1334" y="1218"/>
                    </a:lnTo>
                    <a:lnTo>
                      <a:pt x="1339" y="1250"/>
                    </a:lnTo>
                    <a:lnTo>
                      <a:pt x="1351" y="1278"/>
                    </a:lnTo>
                    <a:lnTo>
                      <a:pt x="1369" y="1302"/>
                    </a:lnTo>
                    <a:lnTo>
                      <a:pt x="1393" y="1321"/>
                    </a:lnTo>
                    <a:lnTo>
                      <a:pt x="1423" y="1334"/>
                    </a:lnTo>
                    <a:lnTo>
                      <a:pt x="1454" y="1337"/>
                    </a:lnTo>
                    <a:lnTo>
                      <a:pt x="1486" y="1334"/>
                    </a:lnTo>
                    <a:lnTo>
                      <a:pt x="1514" y="1321"/>
                    </a:lnTo>
                    <a:lnTo>
                      <a:pt x="1538" y="1302"/>
                    </a:lnTo>
                    <a:lnTo>
                      <a:pt x="1557" y="1278"/>
                    </a:lnTo>
                    <a:lnTo>
                      <a:pt x="1569" y="1250"/>
                    </a:lnTo>
                    <a:lnTo>
                      <a:pt x="1575" y="1218"/>
                    </a:lnTo>
                    <a:lnTo>
                      <a:pt x="1569" y="1185"/>
                    </a:lnTo>
                    <a:lnTo>
                      <a:pt x="1557" y="1157"/>
                    </a:lnTo>
                    <a:lnTo>
                      <a:pt x="1538" y="1131"/>
                    </a:lnTo>
                    <a:lnTo>
                      <a:pt x="1512" y="1112"/>
                    </a:lnTo>
                    <a:lnTo>
                      <a:pt x="1510" y="1112"/>
                    </a:lnTo>
                    <a:lnTo>
                      <a:pt x="1484" y="1067"/>
                    </a:lnTo>
                    <a:close/>
                    <a:moveTo>
                      <a:pt x="599" y="1016"/>
                    </a:moveTo>
                    <a:lnTo>
                      <a:pt x="573" y="1061"/>
                    </a:lnTo>
                    <a:lnTo>
                      <a:pt x="571" y="1061"/>
                    </a:lnTo>
                    <a:lnTo>
                      <a:pt x="545" y="1081"/>
                    </a:lnTo>
                    <a:lnTo>
                      <a:pt x="526" y="1107"/>
                    </a:lnTo>
                    <a:lnTo>
                      <a:pt x="513" y="1135"/>
                    </a:lnTo>
                    <a:lnTo>
                      <a:pt x="510" y="1168"/>
                    </a:lnTo>
                    <a:lnTo>
                      <a:pt x="513" y="1199"/>
                    </a:lnTo>
                    <a:lnTo>
                      <a:pt x="526" y="1227"/>
                    </a:lnTo>
                    <a:lnTo>
                      <a:pt x="545" y="1252"/>
                    </a:lnTo>
                    <a:lnTo>
                      <a:pt x="569" y="1271"/>
                    </a:lnTo>
                    <a:lnTo>
                      <a:pt x="597" y="1283"/>
                    </a:lnTo>
                    <a:lnTo>
                      <a:pt x="629" y="1286"/>
                    </a:lnTo>
                    <a:lnTo>
                      <a:pt x="660" y="1283"/>
                    </a:lnTo>
                    <a:lnTo>
                      <a:pt x="690" y="1271"/>
                    </a:lnTo>
                    <a:lnTo>
                      <a:pt x="714" y="1252"/>
                    </a:lnTo>
                    <a:lnTo>
                      <a:pt x="732" y="1227"/>
                    </a:lnTo>
                    <a:lnTo>
                      <a:pt x="744" y="1199"/>
                    </a:lnTo>
                    <a:lnTo>
                      <a:pt x="749" y="1168"/>
                    </a:lnTo>
                    <a:lnTo>
                      <a:pt x="744" y="1135"/>
                    </a:lnTo>
                    <a:lnTo>
                      <a:pt x="732" y="1107"/>
                    </a:lnTo>
                    <a:lnTo>
                      <a:pt x="714" y="1082"/>
                    </a:lnTo>
                    <a:lnTo>
                      <a:pt x="690" y="1063"/>
                    </a:lnTo>
                    <a:lnTo>
                      <a:pt x="660" y="1051"/>
                    </a:lnTo>
                    <a:lnTo>
                      <a:pt x="629" y="1047"/>
                    </a:lnTo>
                    <a:lnTo>
                      <a:pt x="620" y="1047"/>
                    </a:lnTo>
                    <a:lnTo>
                      <a:pt x="618" y="1047"/>
                    </a:lnTo>
                    <a:lnTo>
                      <a:pt x="599" y="1016"/>
                    </a:lnTo>
                    <a:close/>
                    <a:moveTo>
                      <a:pt x="1041" y="789"/>
                    </a:moveTo>
                    <a:lnTo>
                      <a:pt x="1046" y="791"/>
                    </a:lnTo>
                    <a:lnTo>
                      <a:pt x="1051" y="794"/>
                    </a:lnTo>
                    <a:lnTo>
                      <a:pt x="1055" y="800"/>
                    </a:lnTo>
                    <a:lnTo>
                      <a:pt x="1056" y="806"/>
                    </a:lnTo>
                    <a:lnTo>
                      <a:pt x="1055" y="812"/>
                    </a:lnTo>
                    <a:lnTo>
                      <a:pt x="1051" y="817"/>
                    </a:lnTo>
                    <a:lnTo>
                      <a:pt x="1046" y="820"/>
                    </a:lnTo>
                    <a:lnTo>
                      <a:pt x="1041" y="822"/>
                    </a:lnTo>
                    <a:lnTo>
                      <a:pt x="1034" y="820"/>
                    </a:lnTo>
                    <a:lnTo>
                      <a:pt x="1028" y="817"/>
                    </a:lnTo>
                    <a:lnTo>
                      <a:pt x="1025" y="812"/>
                    </a:lnTo>
                    <a:lnTo>
                      <a:pt x="1025" y="806"/>
                    </a:lnTo>
                    <a:lnTo>
                      <a:pt x="1025" y="800"/>
                    </a:lnTo>
                    <a:lnTo>
                      <a:pt x="1028" y="794"/>
                    </a:lnTo>
                    <a:lnTo>
                      <a:pt x="1034" y="791"/>
                    </a:lnTo>
                    <a:lnTo>
                      <a:pt x="1041" y="789"/>
                    </a:lnTo>
                    <a:close/>
                    <a:moveTo>
                      <a:pt x="978" y="789"/>
                    </a:moveTo>
                    <a:lnTo>
                      <a:pt x="983" y="791"/>
                    </a:lnTo>
                    <a:lnTo>
                      <a:pt x="988" y="794"/>
                    </a:lnTo>
                    <a:lnTo>
                      <a:pt x="992" y="800"/>
                    </a:lnTo>
                    <a:lnTo>
                      <a:pt x="993" y="806"/>
                    </a:lnTo>
                    <a:lnTo>
                      <a:pt x="992" y="812"/>
                    </a:lnTo>
                    <a:lnTo>
                      <a:pt x="988" y="817"/>
                    </a:lnTo>
                    <a:lnTo>
                      <a:pt x="983" y="820"/>
                    </a:lnTo>
                    <a:lnTo>
                      <a:pt x="978" y="822"/>
                    </a:lnTo>
                    <a:lnTo>
                      <a:pt x="971" y="820"/>
                    </a:lnTo>
                    <a:lnTo>
                      <a:pt x="966" y="817"/>
                    </a:lnTo>
                    <a:lnTo>
                      <a:pt x="962" y="812"/>
                    </a:lnTo>
                    <a:lnTo>
                      <a:pt x="962" y="806"/>
                    </a:lnTo>
                    <a:lnTo>
                      <a:pt x="962" y="800"/>
                    </a:lnTo>
                    <a:lnTo>
                      <a:pt x="966" y="794"/>
                    </a:lnTo>
                    <a:lnTo>
                      <a:pt x="971" y="791"/>
                    </a:lnTo>
                    <a:lnTo>
                      <a:pt x="978" y="789"/>
                    </a:lnTo>
                    <a:close/>
                    <a:moveTo>
                      <a:pt x="915" y="789"/>
                    </a:moveTo>
                    <a:lnTo>
                      <a:pt x="922" y="791"/>
                    </a:lnTo>
                    <a:lnTo>
                      <a:pt x="925" y="794"/>
                    </a:lnTo>
                    <a:lnTo>
                      <a:pt x="929" y="800"/>
                    </a:lnTo>
                    <a:lnTo>
                      <a:pt x="931" y="806"/>
                    </a:lnTo>
                    <a:lnTo>
                      <a:pt x="929" y="812"/>
                    </a:lnTo>
                    <a:lnTo>
                      <a:pt x="925" y="817"/>
                    </a:lnTo>
                    <a:lnTo>
                      <a:pt x="922" y="820"/>
                    </a:lnTo>
                    <a:lnTo>
                      <a:pt x="915" y="822"/>
                    </a:lnTo>
                    <a:lnTo>
                      <a:pt x="908" y="820"/>
                    </a:lnTo>
                    <a:lnTo>
                      <a:pt x="904" y="817"/>
                    </a:lnTo>
                    <a:lnTo>
                      <a:pt x="901" y="812"/>
                    </a:lnTo>
                    <a:lnTo>
                      <a:pt x="899" y="806"/>
                    </a:lnTo>
                    <a:lnTo>
                      <a:pt x="901" y="800"/>
                    </a:lnTo>
                    <a:lnTo>
                      <a:pt x="904" y="794"/>
                    </a:lnTo>
                    <a:lnTo>
                      <a:pt x="908" y="791"/>
                    </a:lnTo>
                    <a:lnTo>
                      <a:pt x="915" y="789"/>
                    </a:lnTo>
                    <a:close/>
                    <a:moveTo>
                      <a:pt x="266" y="775"/>
                    </a:moveTo>
                    <a:lnTo>
                      <a:pt x="271" y="777"/>
                    </a:lnTo>
                    <a:lnTo>
                      <a:pt x="276" y="780"/>
                    </a:lnTo>
                    <a:lnTo>
                      <a:pt x="280" y="786"/>
                    </a:lnTo>
                    <a:lnTo>
                      <a:pt x="281" y="793"/>
                    </a:lnTo>
                    <a:lnTo>
                      <a:pt x="280" y="798"/>
                    </a:lnTo>
                    <a:lnTo>
                      <a:pt x="276" y="803"/>
                    </a:lnTo>
                    <a:lnTo>
                      <a:pt x="271" y="806"/>
                    </a:lnTo>
                    <a:lnTo>
                      <a:pt x="266" y="808"/>
                    </a:lnTo>
                    <a:lnTo>
                      <a:pt x="259" y="806"/>
                    </a:lnTo>
                    <a:lnTo>
                      <a:pt x="253" y="803"/>
                    </a:lnTo>
                    <a:lnTo>
                      <a:pt x="250" y="798"/>
                    </a:lnTo>
                    <a:lnTo>
                      <a:pt x="250" y="793"/>
                    </a:lnTo>
                    <a:lnTo>
                      <a:pt x="250" y="786"/>
                    </a:lnTo>
                    <a:lnTo>
                      <a:pt x="253" y="780"/>
                    </a:lnTo>
                    <a:lnTo>
                      <a:pt x="259" y="777"/>
                    </a:lnTo>
                    <a:lnTo>
                      <a:pt x="266" y="775"/>
                    </a:lnTo>
                    <a:close/>
                    <a:moveTo>
                      <a:pt x="203" y="775"/>
                    </a:moveTo>
                    <a:lnTo>
                      <a:pt x="208" y="777"/>
                    </a:lnTo>
                    <a:lnTo>
                      <a:pt x="213" y="780"/>
                    </a:lnTo>
                    <a:lnTo>
                      <a:pt x="217" y="786"/>
                    </a:lnTo>
                    <a:lnTo>
                      <a:pt x="218" y="793"/>
                    </a:lnTo>
                    <a:lnTo>
                      <a:pt x="217" y="798"/>
                    </a:lnTo>
                    <a:lnTo>
                      <a:pt x="213" y="803"/>
                    </a:lnTo>
                    <a:lnTo>
                      <a:pt x="208" y="806"/>
                    </a:lnTo>
                    <a:lnTo>
                      <a:pt x="203" y="808"/>
                    </a:lnTo>
                    <a:lnTo>
                      <a:pt x="196" y="806"/>
                    </a:lnTo>
                    <a:lnTo>
                      <a:pt x="191" y="803"/>
                    </a:lnTo>
                    <a:lnTo>
                      <a:pt x="187" y="798"/>
                    </a:lnTo>
                    <a:lnTo>
                      <a:pt x="187" y="793"/>
                    </a:lnTo>
                    <a:lnTo>
                      <a:pt x="187" y="786"/>
                    </a:lnTo>
                    <a:lnTo>
                      <a:pt x="191" y="780"/>
                    </a:lnTo>
                    <a:lnTo>
                      <a:pt x="196" y="777"/>
                    </a:lnTo>
                    <a:lnTo>
                      <a:pt x="203" y="775"/>
                    </a:lnTo>
                    <a:close/>
                    <a:moveTo>
                      <a:pt x="140" y="775"/>
                    </a:moveTo>
                    <a:lnTo>
                      <a:pt x="145" y="777"/>
                    </a:lnTo>
                    <a:lnTo>
                      <a:pt x="150" y="780"/>
                    </a:lnTo>
                    <a:lnTo>
                      <a:pt x="154" y="786"/>
                    </a:lnTo>
                    <a:lnTo>
                      <a:pt x="156" y="793"/>
                    </a:lnTo>
                    <a:lnTo>
                      <a:pt x="154" y="798"/>
                    </a:lnTo>
                    <a:lnTo>
                      <a:pt x="150" y="803"/>
                    </a:lnTo>
                    <a:lnTo>
                      <a:pt x="145" y="806"/>
                    </a:lnTo>
                    <a:lnTo>
                      <a:pt x="140" y="808"/>
                    </a:lnTo>
                    <a:lnTo>
                      <a:pt x="133" y="806"/>
                    </a:lnTo>
                    <a:lnTo>
                      <a:pt x="128" y="803"/>
                    </a:lnTo>
                    <a:lnTo>
                      <a:pt x="124" y="798"/>
                    </a:lnTo>
                    <a:lnTo>
                      <a:pt x="124" y="793"/>
                    </a:lnTo>
                    <a:lnTo>
                      <a:pt x="124" y="786"/>
                    </a:lnTo>
                    <a:lnTo>
                      <a:pt x="128" y="780"/>
                    </a:lnTo>
                    <a:lnTo>
                      <a:pt x="133" y="777"/>
                    </a:lnTo>
                    <a:lnTo>
                      <a:pt x="140" y="775"/>
                    </a:lnTo>
                    <a:close/>
                    <a:moveTo>
                      <a:pt x="170" y="635"/>
                    </a:moveTo>
                    <a:lnTo>
                      <a:pt x="143" y="683"/>
                    </a:lnTo>
                    <a:lnTo>
                      <a:pt x="143" y="683"/>
                    </a:lnTo>
                    <a:lnTo>
                      <a:pt x="117" y="702"/>
                    </a:lnTo>
                    <a:lnTo>
                      <a:pt x="96" y="726"/>
                    </a:lnTo>
                    <a:lnTo>
                      <a:pt x="84" y="756"/>
                    </a:lnTo>
                    <a:lnTo>
                      <a:pt x="81" y="787"/>
                    </a:lnTo>
                    <a:lnTo>
                      <a:pt x="84" y="820"/>
                    </a:lnTo>
                    <a:lnTo>
                      <a:pt x="96" y="848"/>
                    </a:lnTo>
                    <a:lnTo>
                      <a:pt x="116" y="873"/>
                    </a:lnTo>
                    <a:lnTo>
                      <a:pt x="140" y="892"/>
                    </a:lnTo>
                    <a:lnTo>
                      <a:pt x="168" y="902"/>
                    </a:lnTo>
                    <a:lnTo>
                      <a:pt x="201" y="908"/>
                    </a:lnTo>
                    <a:lnTo>
                      <a:pt x="232" y="902"/>
                    </a:lnTo>
                    <a:lnTo>
                      <a:pt x="260" y="892"/>
                    </a:lnTo>
                    <a:lnTo>
                      <a:pt x="285" y="873"/>
                    </a:lnTo>
                    <a:lnTo>
                      <a:pt x="304" y="848"/>
                    </a:lnTo>
                    <a:lnTo>
                      <a:pt x="316" y="820"/>
                    </a:lnTo>
                    <a:lnTo>
                      <a:pt x="320" y="787"/>
                    </a:lnTo>
                    <a:lnTo>
                      <a:pt x="316" y="756"/>
                    </a:lnTo>
                    <a:lnTo>
                      <a:pt x="304" y="728"/>
                    </a:lnTo>
                    <a:lnTo>
                      <a:pt x="285" y="704"/>
                    </a:lnTo>
                    <a:lnTo>
                      <a:pt x="260" y="684"/>
                    </a:lnTo>
                    <a:lnTo>
                      <a:pt x="232" y="672"/>
                    </a:lnTo>
                    <a:lnTo>
                      <a:pt x="201" y="669"/>
                    </a:lnTo>
                    <a:lnTo>
                      <a:pt x="191" y="669"/>
                    </a:lnTo>
                    <a:lnTo>
                      <a:pt x="189" y="669"/>
                    </a:lnTo>
                    <a:lnTo>
                      <a:pt x="170" y="635"/>
                    </a:lnTo>
                    <a:close/>
                    <a:moveTo>
                      <a:pt x="730" y="491"/>
                    </a:moveTo>
                    <a:lnTo>
                      <a:pt x="733" y="494"/>
                    </a:lnTo>
                    <a:lnTo>
                      <a:pt x="730" y="492"/>
                    </a:lnTo>
                    <a:lnTo>
                      <a:pt x="730" y="491"/>
                    </a:lnTo>
                    <a:close/>
                    <a:moveTo>
                      <a:pt x="0" y="0"/>
                    </a:moveTo>
                    <a:lnTo>
                      <a:pt x="142" y="94"/>
                    </a:lnTo>
                    <a:lnTo>
                      <a:pt x="128" y="148"/>
                    </a:lnTo>
                    <a:lnTo>
                      <a:pt x="122" y="152"/>
                    </a:lnTo>
                    <a:lnTo>
                      <a:pt x="117" y="159"/>
                    </a:lnTo>
                    <a:lnTo>
                      <a:pt x="44" y="278"/>
                    </a:lnTo>
                    <a:lnTo>
                      <a:pt x="39" y="292"/>
                    </a:lnTo>
                    <a:lnTo>
                      <a:pt x="39" y="304"/>
                    </a:lnTo>
                    <a:lnTo>
                      <a:pt x="44" y="318"/>
                    </a:lnTo>
                    <a:lnTo>
                      <a:pt x="54" y="328"/>
                    </a:lnTo>
                    <a:lnTo>
                      <a:pt x="93" y="367"/>
                    </a:lnTo>
                    <a:lnTo>
                      <a:pt x="100" y="372"/>
                    </a:lnTo>
                    <a:lnTo>
                      <a:pt x="107" y="375"/>
                    </a:lnTo>
                    <a:lnTo>
                      <a:pt x="114" y="375"/>
                    </a:lnTo>
                    <a:lnTo>
                      <a:pt x="114" y="573"/>
                    </a:lnTo>
                    <a:lnTo>
                      <a:pt x="119" y="592"/>
                    </a:lnTo>
                    <a:lnTo>
                      <a:pt x="133" y="604"/>
                    </a:lnTo>
                    <a:lnTo>
                      <a:pt x="152" y="609"/>
                    </a:lnTo>
                    <a:lnTo>
                      <a:pt x="178" y="609"/>
                    </a:lnTo>
                    <a:lnTo>
                      <a:pt x="192" y="620"/>
                    </a:lnTo>
                    <a:lnTo>
                      <a:pt x="208" y="623"/>
                    </a:lnTo>
                    <a:lnTo>
                      <a:pt x="351" y="623"/>
                    </a:lnTo>
                    <a:lnTo>
                      <a:pt x="370" y="618"/>
                    </a:lnTo>
                    <a:lnTo>
                      <a:pt x="383" y="604"/>
                    </a:lnTo>
                    <a:lnTo>
                      <a:pt x="388" y="587"/>
                    </a:lnTo>
                    <a:lnTo>
                      <a:pt x="388" y="260"/>
                    </a:lnTo>
                    <a:lnTo>
                      <a:pt x="501" y="337"/>
                    </a:lnTo>
                    <a:lnTo>
                      <a:pt x="501" y="370"/>
                    </a:lnTo>
                    <a:lnTo>
                      <a:pt x="510" y="370"/>
                    </a:lnTo>
                    <a:lnTo>
                      <a:pt x="510" y="398"/>
                    </a:lnTo>
                    <a:lnTo>
                      <a:pt x="519" y="398"/>
                    </a:lnTo>
                    <a:lnTo>
                      <a:pt x="501" y="466"/>
                    </a:lnTo>
                    <a:lnTo>
                      <a:pt x="496" y="470"/>
                    </a:lnTo>
                    <a:lnTo>
                      <a:pt x="493" y="477"/>
                    </a:lnTo>
                    <a:lnTo>
                      <a:pt x="417" y="595"/>
                    </a:lnTo>
                    <a:lnTo>
                      <a:pt x="412" y="609"/>
                    </a:lnTo>
                    <a:lnTo>
                      <a:pt x="412" y="623"/>
                    </a:lnTo>
                    <a:lnTo>
                      <a:pt x="417" y="635"/>
                    </a:lnTo>
                    <a:lnTo>
                      <a:pt x="428" y="646"/>
                    </a:lnTo>
                    <a:lnTo>
                      <a:pt x="466" y="684"/>
                    </a:lnTo>
                    <a:lnTo>
                      <a:pt x="473" y="690"/>
                    </a:lnTo>
                    <a:lnTo>
                      <a:pt x="480" y="693"/>
                    </a:lnTo>
                    <a:lnTo>
                      <a:pt x="487" y="693"/>
                    </a:lnTo>
                    <a:lnTo>
                      <a:pt x="487" y="890"/>
                    </a:lnTo>
                    <a:lnTo>
                      <a:pt x="493" y="909"/>
                    </a:lnTo>
                    <a:lnTo>
                      <a:pt x="506" y="922"/>
                    </a:lnTo>
                    <a:lnTo>
                      <a:pt x="526" y="927"/>
                    </a:lnTo>
                    <a:lnTo>
                      <a:pt x="554" y="927"/>
                    </a:lnTo>
                    <a:lnTo>
                      <a:pt x="566" y="937"/>
                    </a:lnTo>
                    <a:lnTo>
                      <a:pt x="582" y="941"/>
                    </a:lnTo>
                    <a:lnTo>
                      <a:pt x="725" y="941"/>
                    </a:lnTo>
                    <a:lnTo>
                      <a:pt x="744" y="936"/>
                    </a:lnTo>
                    <a:lnTo>
                      <a:pt x="758" y="922"/>
                    </a:lnTo>
                    <a:lnTo>
                      <a:pt x="761" y="904"/>
                    </a:lnTo>
                    <a:lnTo>
                      <a:pt x="761" y="529"/>
                    </a:lnTo>
                    <a:lnTo>
                      <a:pt x="761" y="522"/>
                    </a:lnTo>
                    <a:lnTo>
                      <a:pt x="760" y="515"/>
                    </a:lnTo>
                    <a:lnTo>
                      <a:pt x="754" y="508"/>
                    </a:lnTo>
                    <a:lnTo>
                      <a:pt x="859" y="578"/>
                    </a:lnTo>
                    <a:lnTo>
                      <a:pt x="866" y="590"/>
                    </a:lnTo>
                    <a:lnTo>
                      <a:pt x="878" y="599"/>
                    </a:lnTo>
                    <a:lnTo>
                      <a:pt x="894" y="602"/>
                    </a:lnTo>
                    <a:lnTo>
                      <a:pt x="896" y="602"/>
                    </a:lnTo>
                    <a:lnTo>
                      <a:pt x="997" y="670"/>
                    </a:lnTo>
                    <a:lnTo>
                      <a:pt x="992" y="683"/>
                    </a:lnTo>
                    <a:lnTo>
                      <a:pt x="990" y="683"/>
                    </a:lnTo>
                    <a:lnTo>
                      <a:pt x="980" y="683"/>
                    </a:lnTo>
                    <a:lnTo>
                      <a:pt x="948" y="686"/>
                    </a:lnTo>
                    <a:lnTo>
                      <a:pt x="920" y="698"/>
                    </a:lnTo>
                    <a:lnTo>
                      <a:pt x="896" y="717"/>
                    </a:lnTo>
                    <a:lnTo>
                      <a:pt x="877" y="742"/>
                    </a:lnTo>
                    <a:lnTo>
                      <a:pt x="864" y="770"/>
                    </a:lnTo>
                    <a:lnTo>
                      <a:pt x="861" y="801"/>
                    </a:lnTo>
                    <a:lnTo>
                      <a:pt x="864" y="834"/>
                    </a:lnTo>
                    <a:lnTo>
                      <a:pt x="877" y="862"/>
                    </a:lnTo>
                    <a:lnTo>
                      <a:pt x="896" y="887"/>
                    </a:lnTo>
                    <a:lnTo>
                      <a:pt x="920" y="906"/>
                    </a:lnTo>
                    <a:lnTo>
                      <a:pt x="948" y="918"/>
                    </a:lnTo>
                    <a:lnTo>
                      <a:pt x="980" y="922"/>
                    </a:lnTo>
                    <a:lnTo>
                      <a:pt x="1013" y="918"/>
                    </a:lnTo>
                    <a:lnTo>
                      <a:pt x="1041" y="906"/>
                    </a:lnTo>
                    <a:lnTo>
                      <a:pt x="1065" y="887"/>
                    </a:lnTo>
                    <a:lnTo>
                      <a:pt x="1084" y="862"/>
                    </a:lnTo>
                    <a:lnTo>
                      <a:pt x="1095" y="834"/>
                    </a:lnTo>
                    <a:lnTo>
                      <a:pt x="1100" y="801"/>
                    </a:lnTo>
                    <a:lnTo>
                      <a:pt x="1095" y="770"/>
                    </a:lnTo>
                    <a:lnTo>
                      <a:pt x="1082" y="740"/>
                    </a:lnTo>
                    <a:lnTo>
                      <a:pt x="1062" y="714"/>
                    </a:lnTo>
                    <a:lnTo>
                      <a:pt x="1318" y="887"/>
                    </a:lnTo>
                    <a:lnTo>
                      <a:pt x="1318" y="953"/>
                    </a:lnTo>
                    <a:lnTo>
                      <a:pt x="1323" y="971"/>
                    </a:lnTo>
                    <a:lnTo>
                      <a:pt x="1336" y="985"/>
                    </a:lnTo>
                    <a:lnTo>
                      <a:pt x="1355" y="990"/>
                    </a:lnTo>
                    <a:lnTo>
                      <a:pt x="1383" y="990"/>
                    </a:lnTo>
                    <a:lnTo>
                      <a:pt x="1395" y="998"/>
                    </a:lnTo>
                    <a:lnTo>
                      <a:pt x="1411" y="1002"/>
                    </a:lnTo>
                    <a:lnTo>
                      <a:pt x="1491" y="1002"/>
                    </a:lnTo>
                    <a:lnTo>
                      <a:pt x="3025" y="2037"/>
                    </a:lnTo>
                    <a:lnTo>
                      <a:pt x="3025" y="2109"/>
                    </a:lnTo>
                    <a:lnTo>
                      <a:pt x="3022" y="2126"/>
                    </a:lnTo>
                    <a:lnTo>
                      <a:pt x="3013" y="2138"/>
                    </a:lnTo>
                    <a:lnTo>
                      <a:pt x="3001" y="2147"/>
                    </a:lnTo>
                    <a:lnTo>
                      <a:pt x="2983" y="2150"/>
                    </a:lnTo>
                    <a:lnTo>
                      <a:pt x="40" y="2150"/>
                    </a:lnTo>
                    <a:lnTo>
                      <a:pt x="25" y="2147"/>
                    </a:lnTo>
                    <a:lnTo>
                      <a:pt x="13" y="2138"/>
                    </a:lnTo>
                    <a:lnTo>
                      <a:pt x="4" y="2126"/>
                    </a:lnTo>
                    <a:lnTo>
                      <a:pt x="0" y="21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FE32"/>
              </a:solidFill>
              <a:ln w="0">
                <a:solidFill>
                  <a:srgbClr val="94FE3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53" name="Freeform 2540"/>
              <p:cNvSpPr>
                <a:spLocks/>
              </p:cNvSpPr>
              <p:nvPr/>
            </p:nvSpPr>
            <p:spPr bwMode="auto">
              <a:xfrm>
                <a:off x="8667750" y="3970338"/>
                <a:ext cx="896938" cy="1947863"/>
              </a:xfrm>
              <a:custGeom>
                <a:avLst/>
                <a:gdLst>
                  <a:gd name="T0" fmla="*/ 82 w 565"/>
                  <a:gd name="T1" fmla="*/ 0 h 1227"/>
                  <a:gd name="T2" fmla="*/ 103 w 565"/>
                  <a:gd name="T3" fmla="*/ 4 h 1227"/>
                  <a:gd name="T4" fmla="*/ 117 w 565"/>
                  <a:gd name="T5" fmla="*/ 11 h 1227"/>
                  <a:gd name="T6" fmla="*/ 129 w 565"/>
                  <a:gd name="T7" fmla="*/ 21 h 1227"/>
                  <a:gd name="T8" fmla="*/ 138 w 565"/>
                  <a:gd name="T9" fmla="*/ 32 h 1227"/>
                  <a:gd name="T10" fmla="*/ 143 w 565"/>
                  <a:gd name="T11" fmla="*/ 42 h 1227"/>
                  <a:gd name="T12" fmla="*/ 146 w 565"/>
                  <a:gd name="T13" fmla="*/ 49 h 1227"/>
                  <a:gd name="T14" fmla="*/ 146 w 565"/>
                  <a:gd name="T15" fmla="*/ 51 h 1227"/>
                  <a:gd name="T16" fmla="*/ 262 w 565"/>
                  <a:gd name="T17" fmla="*/ 447 h 1227"/>
                  <a:gd name="T18" fmla="*/ 263 w 565"/>
                  <a:gd name="T19" fmla="*/ 459 h 1227"/>
                  <a:gd name="T20" fmla="*/ 263 w 565"/>
                  <a:gd name="T21" fmla="*/ 470 h 1227"/>
                  <a:gd name="T22" fmla="*/ 565 w 565"/>
                  <a:gd name="T23" fmla="*/ 470 h 1227"/>
                  <a:gd name="T24" fmla="*/ 461 w 565"/>
                  <a:gd name="T25" fmla="*/ 773 h 1227"/>
                  <a:gd name="T26" fmla="*/ 461 w 565"/>
                  <a:gd name="T27" fmla="*/ 1227 h 1227"/>
                  <a:gd name="T28" fmla="*/ 75 w 565"/>
                  <a:gd name="T29" fmla="*/ 1227 h 1227"/>
                  <a:gd name="T30" fmla="*/ 75 w 565"/>
                  <a:gd name="T31" fmla="*/ 773 h 1227"/>
                  <a:gd name="T32" fmla="*/ 56 w 565"/>
                  <a:gd name="T33" fmla="*/ 498 h 1227"/>
                  <a:gd name="T34" fmla="*/ 52 w 565"/>
                  <a:gd name="T35" fmla="*/ 482 h 1227"/>
                  <a:gd name="T36" fmla="*/ 47 w 565"/>
                  <a:gd name="T37" fmla="*/ 459 h 1227"/>
                  <a:gd name="T38" fmla="*/ 40 w 565"/>
                  <a:gd name="T39" fmla="*/ 431 h 1227"/>
                  <a:gd name="T40" fmla="*/ 33 w 565"/>
                  <a:gd name="T41" fmla="*/ 400 h 1227"/>
                  <a:gd name="T42" fmla="*/ 24 w 565"/>
                  <a:gd name="T43" fmla="*/ 363 h 1227"/>
                  <a:gd name="T44" fmla="*/ 17 w 565"/>
                  <a:gd name="T45" fmla="*/ 325 h 1227"/>
                  <a:gd name="T46" fmla="*/ 10 w 565"/>
                  <a:gd name="T47" fmla="*/ 285 h 1227"/>
                  <a:gd name="T48" fmla="*/ 5 w 565"/>
                  <a:gd name="T49" fmla="*/ 243 h 1227"/>
                  <a:gd name="T50" fmla="*/ 2 w 565"/>
                  <a:gd name="T51" fmla="*/ 203 h 1227"/>
                  <a:gd name="T52" fmla="*/ 0 w 565"/>
                  <a:gd name="T53" fmla="*/ 163 h 1227"/>
                  <a:gd name="T54" fmla="*/ 2 w 565"/>
                  <a:gd name="T55" fmla="*/ 124 h 1227"/>
                  <a:gd name="T56" fmla="*/ 5 w 565"/>
                  <a:gd name="T57" fmla="*/ 91 h 1227"/>
                  <a:gd name="T58" fmla="*/ 12 w 565"/>
                  <a:gd name="T59" fmla="*/ 60 h 1227"/>
                  <a:gd name="T60" fmla="*/ 22 w 565"/>
                  <a:gd name="T61" fmla="*/ 33 h 1227"/>
                  <a:gd name="T62" fmla="*/ 38 w 565"/>
                  <a:gd name="T63" fmla="*/ 14 h 1227"/>
                  <a:gd name="T64" fmla="*/ 57 w 565"/>
                  <a:gd name="T65" fmla="*/ 2 h 1227"/>
                  <a:gd name="T66" fmla="*/ 82 w 565"/>
                  <a:gd name="T67" fmla="*/ 0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65" h="1227">
                    <a:moveTo>
                      <a:pt x="82" y="0"/>
                    </a:moveTo>
                    <a:lnTo>
                      <a:pt x="103" y="4"/>
                    </a:lnTo>
                    <a:lnTo>
                      <a:pt x="117" y="11"/>
                    </a:lnTo>
                    <a:lnTo>
                      <a:pt x="129" y="21"/>
                    </a:lnTo>
                    <a:lnTo>
                      <a:pt x="138" y="32"/>
                    </a:lnTo>
                    <a:lnTo>
                      <a:pt x="143" y="42"/>
                    </a:lnTo>
                    <a:lnTo>
                      <a:pt x="146" y="49"/>
                    </a:lnTo>
                    <a:lnTo>
                      <a:pt x="146" y="51"/>
                    </a:lnTo>
                    <a:lnTo>
                      <a:pt x="262" y="447"/>
                    </a:lnTo>
                    <a:lnTo>
                      <a:pt x="263" y="459"/>
                    </a:lnTo>
                    <a:lnTo>
                      <a:pt x="263" y="470"/>
                    </a:lnTo>
                    <a:lnTo>
                      <a:pt x="565" y="470"/>
                    </a:lnTo>
                    <a:lnTo>
                      <a:pt x="461" y="773"/>
                    </a:lnTo>
                    <a:lnTo>
                      <a:pt x="461" y="1227"/>
                    </a:lnTo>
                    <a:lnTo>
                      <a:pt x="75" y="1227"/>
                    </a:lnTo>
                    <a:lnTo>
                      <a:pt x="75" y="773"/>
                    </a:lnTo>
                    <a:lnTo>
                      <a:pt x="56" y="498"/>
                    </a:lnTo>
                    <a:lnTo>
                      <a:pt x="52" y="482"/>
                    </a:lnTo>
                    <a:lnTo>
                      <a:pt x="47" y="459"/>
                    </a:lnTo>
                    <a:lnTo>
                      <a:pt x="40" y="431"/>
                    </a:lnTo>
                    <a:lnTo>
                      <a:pt x="33" y="400"/>
                    </a:lnTo>
                    <a:lnTo>
                      <a:pt x="24" y="363"/>
                    </a:lnTo>
                    <a:lnTo>
                      <a:pt x="17" y="325"/>
                    </a:lnTo>
                    <a:lnTo>
                      <a:pt x="10" y="285"/>
                    </a:lnTo>
                    <a:lnTo>
                      <a:pt x="5" y="243"/>
                    </a:lnTo>
                    <a:lnTo>
                      <a:pt x="2" y="203"/>
                    </a:lnTo>
                    <a:lnTo>
                      <a:pt x="0" y="163"/>
                    </a:lnTo>
                    <a:lnTo>
                      <a:pt x="2" y="124"/>
                    </a:lnTo>
                    <a:lnTo>
                      <a:pt x="5" y="91"/>
                    </a:lnTo>
                    <a:lnTo>
                      <a:pt x="12" y="60"/>
                    </a:lnTo>
                    <a:lnTo>
                      <a:pt x="22" y="33"/>
                    </a:lnTo>
                    <a:lnTo>
                      <a:pt x="38" y="14"/>
                    </a:lnTo>
                    <a:lnTo>
                      <a:pt x="57" y="2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FF8104"/>
              </a:solidFill>
              <a:ln w="0">
                <a:solidFill>
                  <a:srgbClr val="FF810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54" name="Rectangle 2541"/>
              <p:cNvSpPr>
                <a:spLocks noChangeArrowheads="1"/>
              </p:cNvSpPr>
              <p:nvPr/>
            </p:nvSpPr>
            <p:spPr bwMode="auto">
              <a:xfrm>
                <a:off x="8709025" y="5392738"/>
                <a:ext cx="376238" cy="919163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55" name="Rectangle 2542"/>
              <p:cNvSpPr>
                <a:spLocks noChangeArrowheads="1"/>
              </p:cNvSpPr>
              <p:nvPr/>
            </p:nvSpPr>
            <p:spPr bwMode="auto">
              <a:xfrm>
                <a:off x="9085263" y="5392738"/>
                <a:ext cx="377825" cy="919163"/>
              </a:xfrm>
              <a:prstGeom prst="rect">
                <a:avLst/>
              </a:prstGeom>
              <a:solidFill>
                <a:srgbClr val="ECEFFB"/>
              </a:solidFill>
              <a:ln w="0">
                <a:solidFill>
                  <a:srgbClr val="ECEFFB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56" name="Rectangle 2543"/>
              <p:cNvSpPr>
                <a:spLocks noChangeArrowheads="1"/>
              </p:cNvSpPr>
              <p:nvPr/>
            </p:nvSpPr>
            <p:spPr bwMode="auto">
              <a:xfrm>
                <a:off x="9077325" y="5524500"/>
                <a:ext cx="420688" cy="1330325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57" name="Rectangle 2544"/>
              <p:cNvSpPr>
                <a:spLocks noChangeArrowheads="1"/>
              </p:cNvSpPr>
              <p:nvPr/>
            </p:nvSpPr>
            <p:spPr bwMode="auto">
              <a:xfrm>
                <a:off x="8659813" y="5524500"/>
                <a:ext cx="417513" cy="1330325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58" name="Freeform 2545"/>
              <p:cNvSpPr>
                <a:spLocks/>
              </p:cNvSpPr>
              <p:nvPr/>
            </p:nvSpPr>
            <p:spPr bwMode="auto">
              <a:xfrm>
                <a:off x="9229725" y="5649913"/>
                <a:ext cx="203200" cy="201613"/>
              </a:xfrm>
              <a:custGeom>
                <a:avLst/>
                <a:gdLst>
                  <a:gd name="T0" fmla="*/ 65 w 128"/>
                  <a:gd name="T1" fmla="*/ 0 h 127"/>
                  <a:gd name="T2" fmla="*/ 89 w 128"/>
                  <a:gd name="T3" fmla="*/ 5 h 127"/>
                  <a:gd name="T4" fmla="*/ 108 w 128"/>
                  <a:gd name="T5" fmla="*/ 17 h 127"/>
                  <a:gd name="T6" fmla="*/ 122 w 128"/>
                  <a:gd name="T7" fmla="*/ 38 h 127"/>
                  <a:gd name="T8" fmla="*/ 128 w 128"/>
                  <a:gd name="T9" fmla="*/ 63 h 127"/>
                  <a:gd name="T10" fmla="*/ 122 w 128"/>
                  <a:gd name="T11" fmla="*/ 87 h 127"/>
                  <a:gd name="T12" fmla="*/ 108 w 128"/>
                  <a:gd name="T13" fmla="*/ 108 h 127"/>
                  <a:gd name="T14" fmla="*/ 89 w 128"/>
                  <a:gd name="T15" fmla="*/ 122 h 127"/>
                  <a:gd name="T16" fmla="*/ 65 w 128"/>
                  <a:gd name="T17" fmla="*/ 127 h 127"/>
                  <a:gd name="T18" fmla="*/ 39 w 128"/>
                  <a:gd name="T19" fmla="*/ 122 h 127"/>
                  <a:gd name="T20" fmla="*/ 19 w 128"/>
                  <a:gd name="T21" fmla="*/ 108 h 127"/>
                  <a:gd name="T22" fmla="*/ 5 w 128"/>
                  <a:gd name="T23" fmla="*/ 87 h 127"/>
                  <a:gd name="T24" fmla="*/ 0 w 128"/>
                  <a:gd name="T25" fmla="*/ 63 h 127"/>
                  <a:gd name="T26" fmla="*/ 5 w 128"/>
                  <a:gd name="T27" fmla="*/ 38 h 127"/>
                  <a:gd name="T28" fmla="*/ 19 w 128"/>
                  <a:gd name="T29" fmla="*/ 17 h 127"/>
                  <a:gd name="T30" fmla="*/ 39 w 128"/>
                  <a:gd name="T31" fmla="*/ 5 h 127"/>
                  <a:gd name="T32" fmla="*/ 65 w 128"/>
                  <a:gd name="T33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8" h="127">
                    <a:moveTo>
                      <a:pt x="65" y="0"/>
                    </a:moveTo>
                    <a:lnTo>
                      <a:pt x="89" y="5"/>
                    </a:lnTo>
                    <a:lnTo>
                      <a:pt x="108" y="17"/>
                    </a:lnTo>
                    <a:lnTo>
                      <a:pt x="122" y="38"/>
                    </a:lnTo>
                    <a:lnTo>
                      <a:pt x="128" y="63"/>
                    </a:lnTo>
                    <a:lnTo>
                      <a:pt x="122" y="87"/>
                    </a:lnTo>
                    <a:lnTo>
                      <a:pt x="108" y="108"/>
                    </a:lnTo>
                    <a:lnTo>
                      <a:pt x="89" y="122"/>
                    </a:lnTo>
                    <a:lnTo>
                      <a:pt x="65" y="127"/>
                    </a:lnTo>
                    <a:lnTo>
                      <a:pt x="39" y="122"/>
                    </a:lnTo>
                    <a:lnTo>
                      <a:pt x="19" y="108"/>
                    </a:lnTo>
                    <a:lnTo>
                      <a:pt x="5" y="87"/>
                    </a:lnTo>
                    <a:lnTo>
                      <a:pt x="0" y="63"/>
                    </a:lnTo>
                    <a:lnTo>
                      <a:pt x="5" y="38"/>
                    </a:lnTo>
                    <a:lnTo>
                      <a:pt x="19" y="17"/>
                    </a:lnTo>
                    <a:lnTo>
                      <a:pt x="39" y="5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ECEFFB"/>
              </a:solidFill>
              <a:ln w="0">
                <a:solidFill>
                  <a:srgbClr val="ECEFF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59" name="Freeform 2546"/>
              <p:cNvSpPr>
                <a:spLocks/>
              </p:cNvSpPr>
              <p:nvPr/>
            </p:nvSpPr>
            <p:spPr bwMode="auto">
              <a:xfrm>
                <a:off x="2751138" y="3970338"/>
                <a:ext cx="898525" cy="1947863"/>
              </a:xfrm>
              <a:custGeom>
                <a:avLst/>
                <a:gdLst>
                  <a:gd name="T0" fmla="*/ 484 w 566"/>
                  <a:gd name="T1" fmla="*/ 0 h 1227"/>
                  <a:gd name="T2" fmla="*/ 508 w 566"/>
                  <a:gd name="T3" fmla="*/ 2 h 1227"/>
                  <a:gd name="T4" fmla="*/ 527 w 566"/>
                  <a:gd name="T5" fmla="*/ 14 h 1227"/>
                  <a:gd name="T6" fmla="*/ 543 w 566"/>
                  <a:gd name="T7" fmla="*/ 33 h 1227"/>
                  <a:gd name="T8" fmla="*/ 554 w 566"/>
                  <a:gd name="T9" fmla="*/ 60 h 1227"/>
                  <a:gd name="T10" fmla="*/ 561 w 566"/>
                  <a:gd name="T11" fmla="*/ 91 h 1227"/>
                  <a:gd name="T12" fmla="*/ 564 w 566"/>
                  <a:gd name="T13" fmla="*/ 124 h 1227"/>
                  <a:gd name="T14" fmla="*/ 566 w 566"/>
                  <a:gd name="T15" fmla="*/ 163 h 1227"/>
                  <a:gd name="T16" fmla="*/ 564 w 566"/>
                  <a:gd name="T17" fmla="*/ 203 h 1227"/>
                  <a:gd name="T18" fmla="*/ 561 w 566"/>
                  <a:gd name="T19" fmla="*/ 243 h 1227"/>
                  <a:gd name="T20" fmla="*/ 555 w 566"/>
                  <a:gd name="T21" fmla="*/ 285 h 1227"/>
                  <a:gd name="T22" fmla="*/ 548 w 566"/>
                  <a:gd name="T23" fmla="*/ 325 h 1227"/>
                  <a:gd name="T24" fmla="*/ 541 w 566"/>
                  <a:gd name="T25" fmla="*/ 363 h 1227"/>
                  <a:gd name="T26" fmla="*/ 534 w 566"/>
                  <a:gd name="T27" fmla="*/ 400 h 1227"/>
                  <a:gd name="T28" fmla="*/ 526 w 566"/>
                  <a:gd name="T29" fmla="*/ 431 h 1227"/>
                  <a:gd name="T30" fmla="*/ 519 w 566"/>
                  <a:gd name="T31" fmla="*/ 459 h 1227"/>
                  <a:gd name="T32" fmla="*/ 513 w 566"/>
                  <a:gd name="T33" fmla="*/ 482 h 1227"/>
                  <a:gd name="T34" fmla="*/ 510 w 566"/>
                  <a:gd name="T35" fmla="*/ 498 h 1227"/>
                  <a:gd name="T36" fmla="*/ 491 w 566"/>
                  <a:gd name="T37" fmla="*/ 773 h 1227"/>
                  <a:gd name="T38" fmla="*/ 491 w 566"/>
                  <a:gd name="T39" fmla="*/ 1227 h 1227"/>
                  <a:gd name="T40" fmla="*/ 105 w 566"/>
                  <a:gd name="T41" fmla="*/ 1227 h 1227"/>
                  <a:gd name="T42" fmla="*/ 105 w 566"/>
                  <a:gd name="T43" fmla="*/ 773 h 1227"/>
                  <a:gd name="T44" fmla="*/ 0 w 566"/>
                  <a:gd name="T45" fmla="*/ 470 h 1227"/>
                  <a:gd name="T46" fmla="*/ 302 w 566"/>
                  <a:gd name="T47" fmla="*/ 470 h 1227"/>
                  <a:gd name="T48" fmla="*/ 302 w 566"/>
                  <a:gd name="T49" fmla="*/ 459 h 1227"/>
                  <a:gd name="T50" fmla="*/ 304 w 566"/>
                  <a:gd name="T51" fmla="*/ 447 h 1227"/>
                  <a:gd name="T52" fmla="*/ 419 w 566"/>
                  <a:gd name="T53" fmla="*/ 51 h 1227"/>
                  <a:gd name="T54" fmla="*/ 419 w 566"/>
                  <a:gd name="T55" fmla="*/ 49 h 1227"/>
                  <a:gd name="T56" fmla="*/ 423 w 566"/>
                  <a:gd name="T57" fmla="*/ 42 h 1227"/>
                  <a:gd name="T58" fmla="*/ 428 w 566"/>
                  <a:gd name="T59" fmla="*/ 32 h 1227"/>
                  <a:gd name="T60" fmla="*/ 437 w 566"/>
                  <a:gd name="T61" fmla="*/ 21 h 1227"/>
                  <a:gd name="T62" fmla="*/ 449 w 566"/>
                  <a:gd name="T63" fmla="*/ 11 h 1227"/>
                  <a:gd name="T64" fmla="*/ 465 w 566"/>
                  <a:gd name="T65" fmla="*/ 4 h 1227"/>
                  <a:gd name="T66" fmla="*/ 484 w 566"/>
                  <a:gd name="T67" fmla="*/ 0 h 1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66" h="1227">
                    <a:moveTo>
                      <a:pt x="484" y="0"/>
                    </a:moveTo>
                    <a:lnTo>
                      <a:pt x="508" y="2"/>
                    </a:lnTo>
                    <a:lnTo>
                      <a:pt x="527" y="14"/>
                    </a:lnTo>
                    <a:lnTo>
                      <a:pt x="543" y="33"/>
                    </a:lnTo>
                    <a:lnTo>
                      <a:pt x="554" y="60"/>
                    </a:lnTo>
                    <a:lnTo>
                      <a:pt x="561" y="91"/>
                    </a:lnTo>
                    <a:lnTo>
                      <a:pt x="564" y="124"/>
                    </a:lnTo>
                    <a:lnTo>
                      <a:pt x="566" y="163"/>
                    </a:lnTo>
                    <a:lnTo>
                      <a:pt x="564" y="203"/>
                    </a:lnTo>
                    <a:lnTo>
                      <a:pt x="561" y="243"/>
                    </a:lnTo>
                    <a:lnTo>
                      <a:pt x="555" y="285"/>
                    </a:lnTo>
                    <a:lnTo>
                      <a:pt x="548" y="325"/>
                    </a:lnTo>
                    <a:lnTo>
                      <a:pt x="541" y="363"/>
                    </a:lnTo>
                    <a:lnTo>
                      <a:pt x="534" y="400"/>
                    </a:lnTo>
                    <a:lnTo>
                      <a:pt x="526" y="431"/>
                    </a:lnTo>
                    <a:lnTo>
                      <a:pt x="519" y="459"/>
                    </a:lnTo>
                    <a:lnTo>
                      <a:pt x="513" y="482"/>
                    </a:lnTo>
                    <a:lnTo>
                      <a:pt x="510" y="498"/>
                    </a:lnTo>
                    <a:lnTo>
                      <a:pt x="491" y="773"/>
                    </a:lnTo>
                    <a:lnTo>
                      <a:pt x="491" y="1227"/>
                    </a:lnTo>
                    <a:lnTo>
                      <a:pt x="105" y="1227"/>
                    </a:lnTo>
                    <a:lnTo>
                      <a:pt x="105" y="773"/>
                    </a:lnTo>
                    <a:lnTo>
                      <a:pt x="0" y="470"/>
                    </a:lnTo>
                    <a:lnTo>
                      <a:pt x="302" y="470"/>
                    </a:lnTo>
                    <a:lnTo>
                      <a:pt x="302" y="459"/>
                    </a:lnTo>
                    <a:lnTo>
                      <a:pt x="304" y="447"/>
                    </a:lnTo>
                    <a:lnTo>
                      <a:pt x="419" y="51"/>
                    </a:lnTo>
                    <a:lnTo>
                      <a:pt x="419" y="49"/>
                    </a:lnTo>
                    <a:lnTo>
                      <a:pt x="423" y="42"/>
                    </a:lnTo>
                    <a:lnTo>
                      <a:pt x="428" y="32"/>
                    </a:lnTo>
                    <a:lnTo>
                      <a:pt x="437" y="21"/>
                    </a:lnTo>
                    <a:lnTo>
                      <a:pt x="449" y="11"/>
                    </a:lnTo>
                    <a:lnTo>
                      <a:pt x="465" y="4"/>
                    </a:lnTo>
                    <a:lnTo>
                      <a:pt x="484" y="0"/>
                    </a:lnTo>
                    <a:close/>
                  </a:path>
                </a:pathLst>
              </a:custGeom>
              <a:solidFill>
                <a:srgbClr val="FF8104"/>
              </a:solidFill>
              <a:ln w="0">
                <a:solidFill>
                  <a:srgbClr val="FF810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60" name="Rectangle 2547"/>
              <p:cNvSpPr>
                <a:spLocks noChangeArrowheads="1"/>
              </p:cNvSpPr>
              <p:nvPr/>
            </p:nvSpPr>
            <p:spPr bwMode="auto">
              <a:xfrm>
                <a:off x="3230563" y="5392738"/>
                <a:ext cx="377825" cy="919163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61" name="Rectangle 2548"/>
              <p:cNvSpPr>
                <a:spLocks noChangeArrowheads="1"/>
              </p:cNvSpPr>
              <p:nvPr/>
            </p:nvSpPr>
            <p:spPr bwMode="auto">
              <a:xfrm>
                <a:off x="2854325" y="5392738"/>
                <a:ext cx="376238" cy="919163"/>
              </a:xfrm>
              <a:prstGeom prst="rect">
                <a:avLst/>
              </a:prstGeom>
              <a:solidFill>
                <a:srgbClr val="ECEFFB"/>
              </a:solidFill>
              <a:ln w="0">
                <a:solidFill>
                  <a:srgbClr val="ECEFFB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62" name="Rectangle 2549"/>
              <p:cNvSpPr>
                <a:spLocks noChangeArrowheads="1"/>
              </p:cNvSpPr>
              <p:nvPr/>
            </p:nvSpPr>
            <p:spPr bwMode="auto">
              <a:xfrm>
                <a:off x="3230563" y="5524500"/>
                <a:ext cx="422275" cy="1330325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63" name="Rectangle 2550"/>
              <p:cNvSpPr>
                <a:spLocks noChangeArrowheads="1"/>
              </p:cNvSpPr>
              <p:nvPr/>
            </p:nvSpPr>
            <p:spPr bwMode="auto">
              <a:xfrm>
                <a:off x="2813050" y="5524500"/>
                <a:ext cx="417513" cy="1330325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64" name="Freeform 2551"/>
              <p:cNvSpPr>
                <a:spLocks/>
              </p:cNvSpPr>
              <p:nvPr/>
            </p:nvSpPr>
            <p:spPr bwMode="auto">
              <a:xfrm>
                <a:off x="2884488" y="5649913"/>
                <a:ext cx="201613" cy="201613"/>
              </a:xfrm>
              <a:custGeom>
                <a:avLst/>
                <a:gdLst>
                  <a:gd name="T0" fmla="*/ 63 w 127"/>
                  <a:gd name="T1" fmla="*/ 0 h 127"/>
                  <a:gd name="T2" fmla="*/ 89 w 127"/>
                  <a:gd name="T3" fmla="*/ 5 h 127"/>
                  <a:gd name="T4" fmla="*/ 108 w 127"/>
                  <a:gd name="T5" fmla="*/ 17 h 127"/>
                  <a:gd name="T6" fmla="*/ 122 w 127"/>
                  <a:gd name="T7" fmla="*/ 38 h 127"/>
                  <a:gd name="T8" fmla="*/ 127 w 127"/>
                  <a:gd name="T9" fmla="*/ 63 h 127"/>
                  <a:gd name="T10" fmla="*/ 122 w 127"/>
                  <a:gd name="T11" fmla="*/ 87 h 127"/>
                  <a:gd name="T12" fmla="*/ 108 w 127"/>
                  <a:gd name="T13" fmla="*/ 108 h 127"/>
                  <a:gd name="T14" fmla="*/ 89 w 127"/>
                  <a:gd name="T15" fmla="*/ 122 h 127"/>
                  <a:gd name="T16" fmla="*/ 63 w 127"/>
                  <a:gd name="T17" fmla="*/ 127 h 127"/>
                  <a:gd name="T18" fmla="*/ 38 w 127"/>
                  <a:gd name="T19" fmla="*/ 122 h 127"/>
                  <a:gd name="T20" fmla="*/ 19 w 127"/>
                  <a:gd name="T21" fmla="*/ 108 h 127"/>
                  <a:gd name="T22" fmla="*/ 5 w 127"/>
                  <a:gd name="T23" fmla="*/ 87 h 127"/>
                  <a:gd name="T24" fmla="*/ 0 w 127"/>
                  <a:gd name="T25" fmla="*/ 63 h 127"/>
                  <a:gd name="T26" fmla="*/ 5 w 127"/>
                  <a:gd name="T27" fmla="*/ 38 h 127"/>
                  <a:gd name="T28" fmla="*/ 19 w 127"/>
                  <a:gd name="T29" fmla="*/ 17 h 127"/>
                  <a:gd name="T30" fmla="*/ 38 w 127"/>
                  <a:gd name="T31" fmla="*/ 5 h 127"/>
                  <a:gd name="T32" fmla="*/ 63 w 127"/>
                  <a:gd name="T33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7" h="127">
                    <a:moveTo>
                      <a:pt x="63" y="0"/>
                    </a:moveTo>
                    <a:lnTo>
                      <a:pt x="89" y="5"/>
                    </a:lnTo>
                    <a:lnTo>
                      <a:pt x="108" y="17"/>
                    </a:lnTo>
                    <a:lnTo>
                      <a:pt x="122" y="38"/>
                    </a:lnTo>
                    <a:lnTo>
                      <a:pt x="127" y="63"/>
                    </a:lnTo>
                    <a:lnTo>
                      <a:pt x="122" y="87"/>
                    </a:lnTo>
                    <a:lnTo>
                      <a:pt x="108" y="108"/>
                    </a:lnTo>
                    <a:lnTo>
                      <a:pt x="89" y="122"/>
                    </a:lnTo>
                    <a:lnTo>
                      <a:pt x="63" y="127"/>
                    </a:lnTo>
                    <a:lnTo>
                      <a:pt x="38" y="122"/>
                    </a:lnTo>
                    <a:lnTo>
                      <a:pt x="19" y="108"/>
                    </a:lnTo>
                    <a:lnTo>
                      <a:pt x="5" y="87"/>
                    </a:lnTo>
                    <a:lnTo>
                      <a:pt x="0" y="63"/>
                    </a:lnTo>
                    <a:lnTo>
                      <a:pt x="5" y="38"/>
                    </a:lnTo>
                    <a:lnTo>
                      <a:pt x="19" y="17"/>
                    </a:lnTo>
                    <a:lnTo>
                      <a:pt x="38" y="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ECEFFB"/>
              </a:solidFill>
              <a:ln w="0">
                <a:solidFill>
                  <a:srgbClr val="ECEFF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25914" name="直接连接符 25913"/>
              <p:cNvCxnSpPr/>
              <p:nvPr/>
            </p:nvCxnSpPr>
            <p:spPr>
              <a:xfrm>
                <a:off x="3648836" y="1256179"/>
                <a:ext cx="4887995" cy="2"/>
              </a:xfrm>
              <a:prstGeom prst="line">
                <a:avLst/>
              </a:prstGeom>
              <a:ln w="57150">
                <a:gradFill flip="none" rotWithShape="1">
                  <a:gsLst>
                    <a:gs pos="74000">
                      <a:schemeClr val="bg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5919" name="图片 25918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27" t="12870" r="11812" b="16469"/>
            <a:stretch/>
          </p:blipFill>
          <p:spPr>
            <a:xfrm>
              <a:off x="3791744" y="1412776"/>
              <a:ext cx="4752528" cy="3600400"/>
            </a:xfrm>
            <a:prstGeom prst="rect">
              <a:avLst/>
            </a:prstGeom>
            <a:ln w="38100" cap="sq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</p:pic>
      </p:grpSp>
      <p:cxnSp>
        <p:nvCxnSpPr>
          <p:cNvPr id="25922" name="直接连接符 25921"/>
          <p:cNvCxnSpPr/>
          <p:nvPr/>
        </p:nvCxnSpPr>
        <p:spPr>
          <a:xfrm flipV="1">
            <a:off x="3779839" y="1883571"/>
            <a:ext cx="1379596" cy="50244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930" name="任意多边形 25929"/>
          <p:cNvSpPr/>
          <p:nvPr/>
        </p:nvSpPr>
        <p:spPr>
          <a:xfrm>
            <a:off x="5196468" y="1868944"/>
            <a:ext cx="133840" cy="2671833"/>
          </a:xfrm>
          <a:custGeom>
            <a:avLst/>
            <a:gdLst>
              <a:gd name="connsiteX0" fmla="*/ 0 w 133840"/>
              <a:gd name="connsiteY0" fmla="*/ 0 h 2671833"/>
              <a:gd name="connsiteX1" fmla="*/ 107052 w 133840"/>
              <a:gd name="connsiteY1" fmla="*/ 562022 h 2671833"/>
              <a:gd name="connsiteX2" fmla="*/ 133815 w 133840"/>
              <a:gd name="connsiteY2" fmla="*/ 1128504 h 2671833"/>
              <a:gd name="connsiteX3" fmla="*/ 111512 w 133840"/>
              <a:gd name="connsiteY3" fmla="*/ 2225784 h 2671833"/>
              <a:gd name="connsiteX4" fmla="*/ 89210 w 133840"/>
              <a:gd name="connsiteY4" fmla="*/ 2671833 h 267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840" h="2671833">
                <a:moveTo>
                  <a:pt x="0" y="0"/>
                </a:moveTo>
                <a:cubicBezTo>
                  <a:pt x="42375" y="186969"/>
                  <a:pt x="84750" y="373938"/>
                  <a:pt x="107052" y="562022"/>
                </a:cubicBezTo>
                <a:cubicBezTo>
                  <a:pt x="129354" y="750106"/>
                  <a:pt x="133072" y="851210"/>
                  <a:pt x="133815" y="1128504"/>
                </a:cubicBezTo>
                <a:cubicBezTo>
                  <a:pt x="134558" y="1405798"/>
                  <a:pt x="118946" y="1968563"/>
                  <a:pt x="111512" y="2225784"/>
                </a:cubicBezTo>
                <a:cubicBezTo>
                  <a:pt x="104078" y="2483005"/>
                  <a:pt x="85493" y="2603439"/>
                  <a:pt x="89210" y="2671833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933" name="直接连接符 25932"/>
          <p:cNvCxnSpPr>
            <a:stCxn id="25930" idx="4"/>
          </p:cNvCxnSpPr>
          <p:nvPr/>
        </p:nvCxnSpPr>
        <p:spPr>
          <a:xfrm flipV="1">
            <a:off x="5285678" y="4492629"/>
            <a:ext cx="467423" cy="4814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36" name="直接连接符 25935"/>
          <p:cNvCxnSpPr/>
          <p:nvPr/>
        </p:nvCxnSpPr>
        <p:spPr>
          <a:xfrm flipV="1">
            <a:off x="5746751" y="4181481"/>
            <a:ext cx="309563" cy="315911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82" name="Freeform 274"/>
          <p:cNvSpPr>
            <a:spLocks noEditPoints="1" noChangeArrowheads="1"/>
          </p:cNvSpPr>
          <p:nvPr/>
        </p:nvSpPr>
        <p:spPr bwMode="auto">
          <a:xfrm>
            <a:off x="5951984" y="3906763"/>
            <a:ext cx="192088" cy="314325"/>
          </a:xfrm>
          <a:custGeom>
            <a:avLst/>
            <a:gdLst>
              <a:gd name="T0" fmla="*/ 123 w 123"/>
              <a:gd name="T1" fmla="*/ 62 h 200"/>
              <a:gd name="T2" fmla="*/ 62 w 123"/>
              <a:gd name="T3" fmla="*/ 0 h 200"/>
              <a:gd name="T4" fmla="*/ 0 w 123"/>
              <a:gd name="T5" fmla="*/ 62 h 200"/>
              <a:gd name="T6" fmla="*/ 8 w 123"/>
              <a:gd name="T7" fmla="*/ 92 h 200"/>
              <a:gd name="T8" fmla="*/ 8 w 123"/>
              <a:gd name="T9" fmla="*/ 92 h 200"/>
              <a:gd name="T10" fmla="*/ 62 w 123"/>
              <a:gd name="T11" fmla="*/ 200 h 200"/>
              <a:gd name="T12" fmla="*/ 115 w 123"/>
              <a:gd name="T13" fmla="*/ 92 h 200"/>
              <a:gd name="T14" fmla="*/ 115 w 123"/>
              <a:gd name="T15" fmla="*/ 92 h 200"/>
              <a:gd name="T16" fmla="*/ 123 w 123"/>
              <a:gd name="T17" fmla="*/ 62 h 200"/>
              <a:gd name="T18" fmla="*/ 62 w 123"/>
              <a:gd name="T19" fmla="*/ 80 h 200"/>
              <a:gd name="T20" fmla="*/ 36 w 123"/>
              <a:gd name="T21" fmla="*/ 54 h 200"/>
              <a:gd name="T22" fmla="*/ 62 w 123"/>
              <a:gd name="T23" fmla="*/ 28 h 200"/>
              <a:gd name="T24" fmla="*/ 87 w 123"/>
              <a:gd name="T25" fmla="*/ 54 h 200"/>
              <a:gd name="T26" fmla="*/ 62 w 123"/>
              <a:gd name="T27" fmla="*/ 80 h 2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3"/>
              <a:gd name="T43" fmla="*/ 0 h 200"/>
              <a:gd name="T44" fmla="*/ 123 w 123"/>
              <a:gd name="T45" fmla="*/ 200 h 2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3" h="200">
                <a:moveTo>
                  <a:pt x="123" y="62"/>
                </a:moveTo>
                <a:cubicBezTo>
                  <a:pt x="123" y="28"/>
                  <a:pt x="96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73"/>
                  <a:pt x="3" y="83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62" y="200"/>
                  <a:pt x="62" y="200"/>
                  <a:pt x="62" y="200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20" y="83"/>
                  <a:pt x="123" y="73"/>
                  <a:pt x="123" y="62"/>
                </a:cubicBezTo>
                <a:close/>
                <a:moveTo>
                  <a:pt x="62" y="80"/>
                </a:moveTo>
                <a:cubicBezTo>
                  <a:pt x="47" y="80"/>
                  <a:pt x="36" y="68"/>
                  <a:pt x="36" y="54"/>
                </a:cubicBezTo>
                <a:cubicBezTo>
                  <a:pt x="36" y="40"/>
                  <a:pt x="47" y="28"/>
                  <a:pt x="62" y="28"/>
                </a:cubicBezTo>
                <a:cubicBezTo>
                  <a:pt x="76" y="28"/>
                  <a:pt x="87" y="40"/>
                  <a:pt x="87" y="54"/>
                </a:cubicBezTo>
                <a:cubicBezTo>
                  <a:pt x="87" y="68"/>
                  <a:pt x="76" y="80"/>
                  <a:pt x="62" y="8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5942" name="矩形 25941"/>
          <p:cNvSpPr/>
          <p:nvPr/>
        </p:nvSpPr>
        <p:spPr>
          <a:xfrm>
            <a:off x="24680" y="2228772"/>
            <a:ext cx="12192000" cy="1992316"/>
          </a:xfrm>
          <a:prstGeom prst="rect">
            <a:avLst/>
          </a:prstGeom>
          <a:solidFill>
            <a:srgbClr val="BDD7E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4" name="文本框 2583"/>
          <p:cNvSpPr txBox="1"/>
          <p:nvPr/>
        </p:nvSpPr>
        <p:spPr>
          <a:xfrm>
            <a:off x="2927648" y="2636912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包裹已到达，请签收</a:t>
            </a:r>
            <a:endParaRPr lang="zh-CN" altLang="en-US" sz="54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高速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849224" y="6189662"/>
            <a:ext cx="609600" cy="609600"/>
          </a:xfrm>
          <a:prstGeom prst="rect">
            <a:avLst/>
          </a:prstGeom>
        </p:spPr>
      </p:pic>
      <p:pic>
        <p:nvPicPr>
          <p:cNvPr id="3" name="刹车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>
                  <p14:fade in="25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34950" y="4814094"/>
            <a:ext cx="609600" cy="609600"/>
          </a:xfrm>
          <a:prstGeom prst="rect">
            <a:avLst/>
          </a:prstGeom>
        </p:spPr>
      </p:pic>
      <p:pic>
        <p:nvPicPr>
          <p:cNvPr id="4" name="消息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34950" y="35607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0511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10936">
        <p15:prstTrans prst="fracture"/>
        <p:sndAc>
          <p:stSnd>
            <p:snd r:embed="rId8" name="4133.wav"/>
          </p:stSnd>
        </p:sndAc>
      </p:transition>
    </mc:Choice>
    <mc:Fallback xmlns="">
      <p:transition spd="slow" advClick="0" advTm="10936">
        <p:fade/>
        <p:sndAc>
          <p:stSnd>
            <p:snd r:embed="rId11" name="4133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5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5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5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7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25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25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25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25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20000" numSld="999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numSld="999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5930" grpId="0" animBg="1"/>
      <p:bldP spid="2582" grpId="0" animBg="1"/>
      <p:bldP spid="2582" grpId="1" animBg="1"/>
      <p:bldP spid="25942" grpId="0" animBg="1"/>
      <p:bldP spid="2584" grpId="0"/>
    </p:bldLst>
  </p:timing>
  <p:extLst mod="1">
    <p:ext uri="{E180D4A7-C9FB-4DFB-919C-405C955672EB}">
      <p14:showEvtLst xmlns:p14="http://schemas.microsoft.com/office/powerpoint/2010/main">
        <p14:playEvt time="4" objId="2"/>
        <p14:playEvt time="4512" objId="3"/>
        <p14:stopEvt time="4578" objId="2"/>
        <p14:playEvt time="6511" objId="4"/>
        <p14:stopEvt time="6911" objId="3"/>
        <p14:stopEvt time="8891" objId="4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圆角矩形 1123"/>
          <p:cNvSpPr/>
          <p:nvPr/>
        </p:nvSpPr>
        <p:spPr>
          <a:xfrm>
            <a:off x="2474258" y="2989729"/>
            <a:ext cx="7243483" cy="1151965"/>
          </a:xfrm>
          <a:prstGeom prst="roundRect">
            <a:avLst>
              <a:gd name="adj" fmla="val 50000"/>
            </a:avLst>
          </a:prstGeom>
          <a:solidFill>
            <a:srgbClr val="FCE39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9" name="矩形 1148"/>
          <p:cNvSpPr/>
          <p:nvPr/>
        </p:nvSpPr>
        <p:spPr>
          <a:xfrm rot="16200000">
            <a:off x="-2413822" y="-767760"/>
            <a:ext cx="1159009" cy="8617149"/>
          </a:xfrm>
          <a:prstGeom prst="rect">
            <a:avLst/>
          </a:prstGeom>
          <a:solidFill>
            <a:srgbClr val="FE4D0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9000135" y="3493706"/>
            <a:ext cx="320413" cy="312022"/>
          </a:xfrm>
          <a:custGeom>
            <a:avLst/>
            <a:gdLst>
              <a:gd name="connsiteX0" fmla="*/ 1209367 w 1209367"/>
              <a:gd name="connsiteY0" fmla="*/ 1150375 h 1150375"/>
              <a:gd name="connsiteX1" fmla="*/ 884903 w 1209367"/>
              <a:gd name="connsiteY1" fmla="*/ 0 h 1150375"/>
              <a:gd name="connsiteX2" fmla="*/ 0 w 1209367"/>
              <a:gd name="connsiteY2" fmla="*/ 796413 h 1150375"/>
              <a:gd name="connsiteX3" fmla="*/ 1209367 w 1209367"/>
              <a:gd name="connsiteY3" fmla="*/ 1150375 h 1150375"/>
              <a:gd name="connsiteX0" fmla="*/ 1307689 w 1307689"/>
              <a:gd name="connsiteY0" fmla="*/ 1150375 h 1150375"/>
              <a:gd name="connsiteX1" fmla="*/ 983225 w 1307689"/>
              <a:gd name="connsiteY1" fmla="*/ 0 h 1150375"/>
              <a:gd name="connsiteX2" fmla="*/ 98322 w 1307689"/>
              <a:gd name="connsiteY2" fmla="*/ 796413 h 1150375"/>
              <a:gd name="connsiteX3" fmla="*/ 1307689 w 1307689"/>
              <a:gd name="connsiteY3" fmla="*/ 1150375 h 115037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309065 w 1309065"/>
              <a:gd name="connsiteY0" fmla="*/ 1259216 h 1259216"/>
              <a:gd name="connsiteX1" fmla="*/ 984601 w 1309065"/>
              <a:gd name="connsiteY1" fmla="*/ 108841 h 1259216"/>
              <a:gd name="connsiteX2" fmla="*/ 99698 w 1309065"/>
              <a:gd name="connsiteY2" fmla="*/ 905254 h 1259216"/>
              <a:gd name="connsiteX3" fmla="*/ 1309065 w 1309065"/>
              <a:gd name="connsiteY3" fmla="*/ 1259216 h 1259216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56580 w 1356580"/>
              <a:gd name="connsiteY0" fmla="*/ 1310089 h 1310089"/>
              <a:gd name="connsiteX1" fmla="*/ 1032116 w 1356580"/>
              <a:gd name="connsiteY1" fmla="*/ 100721 h 1310089"/>
              <a:gd name="connsiteX2" fmla="*/ 147213 w 1356580"/>
              <a:gd name="connsiteY2" fmla="*/ 956127 h 1310089"/>
              <a:gd name="connsiteX3" fmla="*/ 1356580 w 1356580"/>
              <a:gd name="connsiteY3" fmla="*/ 1310089 h 1310089"/>
              <a:gd name="connsiteX0" fmla="*/ 1356580 w 1356580"/>
              <a:gd name="connsiteY0" fmla="*/ 1310089 h 1310089"/>
              <a:gd name="connsiteX1" fmla="*/ 1032116 w 1356580"/>
              <a:gd name="connsiteY1" fmla="*/ 100721 h 1310089"/>
              <a:gd name="connsiteX2" fmla="*/ 147213 w 1356580"/>
              <a:gd name="connsiteY2" fmla="*/ 956127 h 1310089"/>
              <a:gd name="connsiteX3" fmla="*/ 1356580 w 1356580"/>
              <a:gd name="connsiteY3" fmla="*/ 1310089 h 1310089"/>
              <a:gd name="connsiteX0" fmla="*/ 1401493 w 1401493"/>
              <a:gd name="connsiteY0" fmla="*/ 1364787 h 1364787"/>
              <a:gd name="connsiteX1" fmla="*/ 1077029 w 1401493"/>
              <a:gd name="connsiteY1" fmla="*/ 155419 h 1364787"/>
              <a:gd name="connsiteX2" fmla="*/ 192126 w 1401493"/>
              <a:gd name="connsiteY2" fmla="*/ 1010825 h 1364787"/>
              <a:gd name="connsiteX3" fmla="*/ 1401493 w 1401493"/>
              <a:gd name="connsiteY3" fmla="*/ 1364787 h 136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1493" h="1364787">
                <a:moveTo>
                  <a:pt x="1401493" y="1364787"/>
                </a:moveTo>
                <a:cubicBezTo>
                  <a:pt x="1381828" y="951833"/>
                  <a:pt x="1232833" y="344877"/>
                  <a:pt x="1077029" y="155419"/>
                </a:cubicBezTo>
                <a:cubicBezTo>
                  <a:pt x="584660" y="-115157"/>
                  <a:pt x="-420499" y="-145221"/>
                  <a:pt x="192126" y="1010825"/>
                </a:cubicBezTo>
                <a:cubicBezTo>
                  <a:pt x="666721" y="1354009"/>
                  <a:pt x="968875" y="1276297"/>
                  <a:pt x="1401493" y="1364787"/>
                </a:cubicBezTo>
                <a:close/>
              </a:path>
            </a:pathLst>
          </a:custGeom>
          <a:solidFill>
            <a:srgbClr val="FE4D0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9" name="任意多边形 148"/>
          <p:cNvSpPr/>
          <p:nvPr/>
        </p:nvSpPr>
        <p:spPr>
          <a:xfrm rot="14999663">
            <a:off x="9030639" y="3565301"/>
            <a:ext cx="320413" cy="312022"/>
          </a:xfrm>
          <a:custGeom>
            <a:avLst/>
            <a:gdLst>
              <a:gd name="connsiteX0" fmla="*/ 1209367 w 1209367"/>
              <a:gd name="connsiteY0" fmla="*/ 1150375 h 1150375"/>
              <a:gd name="connsiteX1" fmla="*/ 884903 w 1209367"/>
              <a:gd name="connsiteY1" fmla="*/ 0 h 1150375"/>
              <a:gd name="connsiteX2" fmla="*/ 0 w 1209367"/>
              <a:gd name="connsiteY2" fmla="*/ 796413 h 1150375"/>
              <a:gd name="connsiteX3" fmla="*/ 1209367 w 1209367"/>
              <a:gd name="connsiteY3" fmla="*/ 1150375 h 1150375"/>
              <a:gd name="connsiteX0" fmla="*/ 1307689 w 1307689"/>
              <a:gd name="connsiteY0" fmla="*/ 1150375 h 1150375"/>
              <a:gd name="connsiteX1" fmla="*/ 983225 w 1307689"/>
              <a:gd name="connsiteY1" fmla="*/ 0 h 1150375"/>
              <a:gd name="connsiteX2" fmla="*/ 98322 w 1307689"/>
              <a:gd name="connsiteY2" fmla="*/ 796413 h 1150375"/>
              <a:gd name="connsiteX3" fmla="*/ 1307689 w 1307689"/>
              <a:gd name="connsiteY3" fmla="*/ 1150375 h 115037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309065 w 1309065"/>
              <a:gd name="connsiteY0" fmla="*/ 1259216 h 1259216"/>
              <a:gd name="connsiteX1" fmla="*/ 984601 w 1309065"/>
              <a:gd name="connsiteY1" fmla="*/ 108841 h 1259216"/>
              <a:gd name="connsiteX2" fmla="*/ 99698 w 1309065"/>
              <a:gd name="connsiteY2" fmla="*/ 905254 h 1259216"/>
              <a:gd name="connsiteX3" fmla="*/ 1309065 w 1309065"/>
              <a:gd name="connsiteY3" fmla="*/ 1259216 h 1259216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56580 w 1356580"/>
              <a:gd name="connsiteY0" fmla="*/ 1310089 h 1310089"/>
              <a:gd name="connsiteX1" fmla="*/ 1032116 w 1356580"/>
              <a:gd name="connsiteY1" fmla="*/ 100721 h 1310089"/>
              <a:gd name="connsiteX2" fmla="*/ 147213 w 1356580"/>
              <a:gd name="connsiteY2" fmla="*/ 956127 h 1310089"/>
              <a:gd name="connsiteX3" fmla="*/ 1356580 w 1356580"/>
              <a:gd name="connsiteY3" fmla="*/ 1310089 h 1310089"/>
              <a:gd name="connsiteX0" fmla="*/ 1356580 w 1356580"/>
              <a:gd name="connsiteY0" fmla="*/ 1310089 h 1310089"/>
              <a:gd name="connsiteX1" fmla="*/ 1032116 w 1356580"/>
              <a:gd name="connsiteY1" fmla="*/ 100721 h 1310089"/>
              <a:gd name="connsiteX2" fmla="*/ 147213 w 1356580"/>
              <a:gd name="connsiteY2" fmla="*/ 956127 h 1310089"/>
              <a:gd name="connsiteX3" fmla="*/ 1356580 w 1356580"/>
              <a:gd name="connsiteY3" fmla="*/ 1310089 h 1310089"/>
              <a:gd name="connsiteX0" fmla="*/ 1401493 w 1401493"/>
              <a:gd name="connsiteY0" fmla="*/ 1364787 h 1364787"/>
              <a:gd name="connsiteX1" fmla="*/ 1077029 w 1401493"/>
              <a:gd name="connsiteY1" fmla="*/ 155419 h 1364787"/>
              <a:gd name="connsiteX2" fmla="*/ 192126 w 1401493"/>
              <a:gd name="connsiteY2" fmla="*/ 1010825 h 1364787"/>
              <a:gd name="connsiteX3" fmla="*/ 1401493 w 1401493"/>
              <a:gd name="connsiteY3" fmla="*/ 1364787 h 136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1493" h="1364787">
                <a:moveTo>
                  <a:pt x="1401493" y="1364787"/>
                </a:moveTo>
                <a:cubicBezTo>
                  <a:pt x="1381828" y="951833"/>
                  <a:pt x="1232833" y="344877"/>
                  <a:pt x="1077029" y="155419"/>
                </a:cubicBezTo>
                <a:cubicBezTo>
                  <a:pt x="584660" y="-115157"/>
                  <a:pt x="-420499" y="-145221"/>
                  <a:pt x="192126" y="1010825"/>
                </a:cubicBezTo>
                <a:cubicBezTo>
                  <a:pt x="666721" y="1354009"/>
                  <a:pt x="968875" y="1276297"/>
                  <a:pt x="1401493" y="1364787"/>
                </a:cubicBezTo>
                <a:close/>
              </a:path>
            </a:pathLst>
          </a:custGeom>
          <a:solidFill>
            <a:srgbClr val="FE4D0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0" name="任意多边形 149"/>
          <p:cNvSpPr/>
          <p:nvPr/>
        </p:nvSpPr>
        <p:spPr>
          <a:xfrm rot="17292507">
            <a:off x="8995498" y="3449820"/>
            <a:ext cx="320413" cy="312022"/>
          </a:xfrm>
          <a:custGeom>
            <a:avLst/>
            <a:gdLst>
              <a:gd name="connsiteX0" fmla="*/ 1209367 w 1209367"/>
              <a:gd name="connsiteY0" fmla="*/ 1150375 h 1150375"/>
              <a:gd name="connsiteX1" fmla="*/ 884903 w 1209367"/>
              <a:gd name="connsiteY1" fmla="*/ 0 h 1150375"/>
              <a:gd name="connsiteX2" fmla="*/ 0 w 1209367"/>
              <a:gd name="connsiteY2" fmla="*/ 796413 h 1150375"/>
              <a:gd name="connsiteX3" fmla="*/ 1209367 w 1209367"/>
              <a:gd name="connsiteY3" fmla="*/ 1150375 h 1150375"/>
              <a:gd name="connsiteX0" fmla="*/ 1307689 w 1307689"/>
              <a:gd name="connsiteY0" fmla="*/ 1150375 h 1150375"/>
              <a:gd name="connsiteX1" fmla="*/ 983225 w 1307689"/>
              <a:gd name="connsiteY1" fmla="*/ 0 h 1150375"/>
              <a:gd name="connsiteX2" fmla="*/ 98322 w 1307689"/>
              <a:gd name="connsiteY2" fmla="*/ 796413 h 1150375"/>
              <a:gd name="connsiteX3" fmla="*/ 1307689 w 1307689"/>
              <a:gd name="connsiteY3" fmla="*/ 1150375 h 115037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309065 w 1309065"/>
              <a:gd name="connsiteY0" fmla="*/ 1259216 h 1259216"/>
              <a:gd name="connsiteX1" fmla="*/ 984601 w 1309065"/>
              <a:gd name="connsiteY1" fmla="*/ 108841 h 1259216"/>
              <a:gd name="connsiteX2" fmla="*/ 99698 w 1309065"/>
              <a:gd name="connsiteY2" fmla="*/ 905254 h 1259216"/>
              <a:gd name="connsiteX3" fmla="*/ 1309065 w 1309065"/>
              <a:gd name="connsiteY3" fmla="*/ 1259216 h 1259216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56580 w 1356580"/>
              <a:gd name="connsiteY0" fmla="*/ 1310089 h 1310089"/>
              <a:gd name="connsiteX1" fmla="*/ 1032116 w 1356580"/>
              <a:gd name="connsiteY1" fmla="*/ 100721 h 1310089"/>
              <a:gd name="connsiteX2" fmla="*/ 147213 w 1356580"/>
              <a:gd name="connsiteY2" fmla="*/ 956127 h 1310089"/>
              <a:gd name="connsiteX3" fmla="*/ 1356580 w 1356580"/>
              <a:gd name="connsiteY3" fmla="*/ 1310089 h 1310089"/>
              <a:gd name="connsiteX0" fmla="*/ 1356580 w 1356580"/>
              <a:gd name="connsiteY0" fmla="*/ 1310089 h 1310089"/>
              <a:gd name="connsiteX1" fmla="*/ 1032116 w 1356580"/>
              <a:gd name="connsiteY1" fmla="*/ 100721 h 1310089"/>
              <a:gd name="connsiteX2" fmla="*/ 147213 w 1356580"/>
              <a:gd name="connsiteY2" fmla="*/ 956127 h 1310089"/>
              <a:gd name="connsiteX3" fmla="*/ 1356580 w 1356580"/>
              <a:gd name="connsiteY3" fmla="*/ 1310089 h 1310089"/>
              <a:gd name="connsiteX0" fmla="*/ 1401493 w 1401493"/>
              <a:gd name="connsiteY0" fmla="*/ 1364787 h 1364787"/>
              <a:gd name="connsiteX1" fmla="*/ 1077029 w 1401493"/>
              <a:gd name="connsiteY1" fmla="*/ 155419 h 1364787"/>
              <a:gd name="connsiteX2" fmla="*/ 192126 w 1401493"/>
              <a:gd name="connsiteY2" fmla="*/ 1010825 h 1364787"/>
              <a:gd name="connsiteX3" fmla="*/ 1401493 w 1401493"/>
              <a:gd name="connsiteY3" fmla="*/ 1364787 h 136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1493" h="1364787">
                <a:moveTo>
                  <a:pt x="1401493" y="1364787"/>
                </a:moveTo>
                <a:cubicBezTo>
                  <a:pt x="1381828" y="951833"/>
                  <a:pt x="1232833" y="344877"/>
                  <a:pt x="1077029" y="155419"/>
                </a:cubicBezTo>
                <a:cubicBezTo>
                  <a:pt x="584660" y="-115157"/>
                  <a:pt x="-420499" y="-145221"/>
                  <a:pt x="192126" y="1010825"/>
                </a:cubicBezTo>
                <a:cubicBezTo>
                  <a:pt x="666721" y="1354009"/>
                  <a:pt x="968875" y="1276297"/>
                  <a:pt x="1401493" y="1364787"/>
                </a:cubicBezTo>
                <a:close/>
              </a:path>
            </a:pathLst>
          </a:custGeom>
          <a:solidFill>
            <a:srgbClr val="FE4D0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1" name="任意多边形 150"/>
          <p:cNvSpPr/>
          <p:nvPr/>
        </p:nvSpPr>
        <p:spPr>
          <a:xfrm rot="8763770">
            <a:off x="9034387" y="3452338"/>
            <a:ext cx="320413" cy="312022"/>
          </a:xfrm>
          <a:custGeom>
            <a:avLst/>
            <a:gdLst>
              <a:gd name="connsiteX0" fmla="*/ 1209367 w 1209367"/>
              <a:gd name="connsiteY0" fmla="*/ 1150375 h 1150375"/>
              <a:gd name="connsiteX1" fmla="*/ 884903 w 1209367"/>
              <a:gd name="connsiteY1" fmla="*/ 0 h 1150375"/>
              <a:gd name="connsiteX2" fmla="*/ 0 w 1209367"/>
              <a:gd name="connsiteY2" fmla="*/ 796413 h 1150375"/>
              <a:gd name="connsiteX3" fmla="*/ 1209367 w 1209367"/>
              <a:gd name="connsiteY3" fmla="*/ 1150375 h 1150375"/>
              <a:gd name="connsiteX0" fmla="*/ 1307689 w 1307689"/>
              <a:gd name="connsiteY0" fmla="*/ 1150375 h 1150375"/>
              <a:gd name="connsiteX1" fmla="*/ 983225 w 1307689"/>
              <a:gd name="connsiteY1" fmla="*/ 0 h 1150375"/>
              <a:gd name="connsiteX2" fmla="*/ 98322 w 1307689"/>
              <a:gd name="connsiteY2" fmla="*/ 796413 h 1150375"/>
              <a:gd name="connsiteX3" fmla="*/ 1307689 w 1307689"/>
              <a:gd name="connsiteY3" fmla="*/ 1150375 h 115037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309065 w 1309065"/>
              <a:gd name="connsiteY0" fmla="*/ 1259216 h 1259216"/>
              <a:gd name="connsiteX1" fmla="*/ 984601 w 1309065"/>
              <a:gd name="connsiteY1" fmla="*/ 108841 h 1259216"/>
              <a:gd name="connsiteX2" fmla="*/ 99698 w 1309065"/>
              <a:gd name="connsiteY2" fmla="*/ 905254 h 1259216"/>
              <a:gd name="connsiteX3" fmla="*/ 1309065 w 1309065"/>
              <a:gd name="connsiteY3" fmla="*/ 1259216 h 1259216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56580 w 1356580"/>
              <a:gd name="connsiteY0" fmla="*/ 1310089 h 1310089"/>
              <a:gd name="connsiteX1" fmla="*/ 1032116 w 1356580"/>
              <a:gd name="connsiteY1" fmla="*/ 100721 h 1310089"/>
              <a:gd name="connsiteX2" fmla="*/ 147213 w 1356580"/>
              <a:gd name="connsiteY2" fmla="*/ 956127 h 1310089"/>
              <a:gd name="connsiteX3" fmla="*/ 1356580 w 1356580"/>
              <a:gd name="connsiteY3" fmla="*/ 1310089 h 1310089"/>
              <a:gd name="connsiteX0" fmla="*/ 1356580 w 1356580"/>
              <a:gd name="connsiteY0" fmla="*/ 1310089 h 1310089"/>
              <a:gd name="connsiteX1" fmla="*/ 1032116 w 1356580"/>
              <a:gd name="connsiteY1" fmla="*/ 100721 h 1310089"/>
              <a:gd name="connsiteX2" fmla="*/ 147213 w 1356580"/>
              <a:gd name="connsiteY2" fmla="*/ 956127 h 1310089"/>
              <a:gd name="connsiteX3" fmla="*/ 1356580 w 1356580"/>
              <a:gd name="connsiteY3" fmla="*/ 1310089 h 1310089"/>
              <a:gd name="connsiteX0" fmla="*/ 1401493 w 1401493"/>
              <a:gd name="connsiteY0" fmla="*/ 1364787 h 1364787"/>
              <a:gd name="connsiteX1" fmla="*/ 1077029 w 1401493"/>
              <a:gd name="connsiteY1" fmla="*/ 155419 h 1364787"/>
              <a:gd name="connsiteX2" fmla="*/ 192126 w 1401493"/>
              <a:gd name="connsiteY2" fmla="*/ 1010825 h 1364787"/>
              <a:gd name="connsiteX3" fmla="*/ 1401493 w 1401493"/>
              <a:gd name="connsiteY3" fmla="*/ 1364787 h 136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1493" h="1364787">
                <a:moveTo>
                  <a:pt x="1401493" y="1364787"/>
                </a:moveTo>
                <a:cubicBezTo>
                  <a:pt x="1381828" y="951833"/>
                  <a:pt x="1232833" y="344877"/>
                  <a:pt x="1077029" y="155419"/>
                </a:cubicBezTo>
                <a:cubicBezTo>
                  <a:pt x="584660" y="-115157"/>
                  <a:pt x="-420499" y="-145221"/>
                  <a:pt x="192126" y="1010825"/>
                </a:cubicBezTo>
                <a:cubicBezTo>
                  <a:pt x="666721" y="1354009"/>
                  <a:pt x="968875" y="1276297"/>
                  <a:pt x="1401493" y="1364787"/>
                </a:cubicBezTo>
                <a:close/>
              </a:path>
            </a:pathLst>
          </a:custGeom>
          <a:solidFill>
            <a:srgbClr val="FE4D0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2" name="任意多边形 151"/>
          <p:cNvSpPr/>
          <p:nvPr/>
        </p:nvSpPr>
        <p:spPr>
          <a:xfrm rot="11577175">
            <a:off x="8980497" y="3547055"/>
            <a:ext cx="320413" cy="312022"/>
          </a:xfrm>
          <a:custGeom>
            <a:avLst/>
            <a:gdLst>
              <a:gd name="connsiteX0" fmla="*/ 1209367 w 1209367"/>
              <a:gd name="connsiteY0" fmla="*/ 1150375 h 1150375"/>
              <a:gd name="connsiteX1" fmla="*/ 884903 w 1209367"/>
              <a:gd name="connsiteY1" fmla="*/ 0 h 1150375"/>
              <a:gd name="connsiteX2" fmla="*/ 0 w 1209367"/>
              <a:gd name="connsiteY2" fmla="*/ 796413 h 1150375"/>
              <a:gd name="connsiteX3" fmla="*/ 1209367 w 1209367"/>
              <a:gd name="connsiteY3" fmla="*/ 1150375 h 1150375"/>
              <a:gd name="connsiteX0" fmla="*/ 1307689 w 1307689"/>
              <a:gd name="connsiteY0" fmla="*/ 1150375 h 1150375"/>
              <a:gd name="connsiteX1" fmla="*/ 983225 w 1307689"/>
              <a:gd name="connsiteY1" fmla="*/ 0 h 1150375"/>
              <a:gd name="connsiteX2" fmla="*/ 98322 w 1307689"/>
              <a:gd name="connsiteY2" fmla="*/ 796413 h 1150375"/>
              <a:gd name="connsiteX3" fmla="*/ 1307689 w 1307689"/>
              <a:gd name="connsiteY3" fmla="*/ 1150375 h 115037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309065 w 1309065"/>
              <a:gd name="connsiteY0" fmla="*/ 1259216 h 1259216"/>
              <a:gd name="connsiteX1" fmla="*/ 984601 w 1309065"/>
              <a:gd name="connsiteY1" fmla="*/ 108841 h 1259216"/>
              <a:gd name="connsiteX2" fmla="*/ 99698 w 1309065"/>
              <a:gd name="connsiteY2" fmla="*/ 905254 h 1259216"/>
              <a:gd name="connsiteX3" fmla="*/ 1309065 w 1309065"/>
              <a:gd name="connsiteY3" fmla="*/ 1259216 h 1259216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56580 w 1356580"/>
              <a:gd name="connsiteY0" fmla="*/ 1310089 h 1310089"/>
              <a:gd name="connsiteX1" fmla="*/ 1032116 w 1356580"/>
              <a:gd name="connsiteY1" fmla="*/ 100721 h 1310089"/>
              <a:gd name="connsiteX2" fmla="*/ 147213 w 1356580"/>
              <a:gd name="connsiteY2" fmla="*/ 956127 h 1310089"/>
              <a:gd name="connsiteX3" fmla="*/ 1356580 w 1356580"/>
              <a:gd name="connsiteY3" fmla="*/ 1310089 h 1310089"/>
              <a:gd name="connsiteX0" fmla="*/ 1356580 w 1356580"/>
              <a:gd name="connsiteY0" fmla="*/ 1310089 h 1310089"/>
              <a:gd name="connsiteX1" fmla="*/ 1032116 w 1356580"/>
              <a:gd name="connsiteY1" fmla="*/ 100721 h 1310089"/>
              <a:gd name="connsiteX2" fmla="*/ 147213 w 1356580"/>
              <a:gd name="connsiteY2" fmla="*/ 956127 h 1310089"/>
              <a:gd name="connsiteX3" fmla="*/ 1356580 w 1356580"/>
              <a:gd name="connsiteY3" fmla="*/ 1310089 h 1310089"/>
              <a:gd name="connsiteX0" fmla="*/ 1401493 w 1401493"/>
              <a:gd name="connsiteY0" fmla="*/ 1364787 h 1364787"/>
              <a:gd name="connsiteX1" fmla="*/ 1077029 w 1401493"/>
              <a:gd name="connsiteY1" fmla="*/ 155419 h 1364787"/>
              <a:gd name="connsiteX2" fmla="*/ 192126 w 1401493"/>
              <a:gd name="connsiteY2" fmla="*/ 1010825 h 1364787"/>
              <a:gd name="connsiteX3" fmla="*/ 1401493 w 1401493"/>
              <a:gd name="connsiteY3" fmla="*/ 1364787 h 136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1493" h="1364787">
                <a:moveTo>
                  <a:pt x="1401493" y="1364787"/>
                </a:moveTo>
                <a:cubicBezTo>
                  <a:pt x="1381828" y="951833"/>
                  <a:pt x="1232833" y="344877"/>
                  <a:pt x="1077029" y="155419"/>
                </a:cubicBezTo>
                <a:cubicBezTo>
                  <a:pt x="584660" y="-115157"/>
                  <a:pt x="-420499" y="-145221"/>
                  <a:pt x="192126" y="1010825"/>
                </a:cubicBezTo>
                <a:cubicBezTo>
                  <a:pt x="666721" y="1354009"/>
                  <a:pt x="968875" y="1276297"/>
                  <a:pt x="1401493" y="1364787"/>
                </a:cubicBezTo>
                <a:close/>
              </a:path>
            </a:pathLst>
          </a:custGeom>
          <a:solidFill>
            <a:srgbClr val="FE4D0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3" name="任意多边形 152"/>
          <p:cNvSpPr/>
          <p:nvPr/>
        </p:nvSpPr>
        <p:spPr>
          <a:xfrm rot="3941616">
            <a:off x="9044784" y="3470274"/>
            <a:ext cx="320413" cy="312022"/>
          </a:xfrm>
          <a:custGeom>
            <a:avLst/>
            <a:gdLst>
              <a:gd name="connsiteX0" fmla="*/ 1209367 w 1209367"/>
              <a:gd name="connsiteY0" fmla="*/ 1150375 h 1150375"/>
              <a:gd name="connsiteX1" fmla="*/ 884903 w 1209367"/>
              <a:gd name="connsiteY1" fmla="*/ 0 h 1150375"/>
              <a:gd name="connsiteX2" fmla="*/ 0 w 1209367"/>
              <a:gd name="connsiteY2" fmla="*/ 796413 h 1150375"/>
              <a:gd name="connsiteX3" fmla="*/ 1209367 w 1209367"/>
              <a:gd name="connsiteY3" fmla="*/ 1150375 h 1150375"/>
              <a:gd name="connsiteX0" fmla="*/ 1307689 w 1307689"/>
              <a:gd name="connsiteY0" fmla="*/ 1150375 h 1150375"/>
              <a:gd name="connsiteX1" fmla="*/ 983225 w 1307689"/>
              <a:gd name="connsiteY1" fmla="*/ 0 h 1150375"/>
              <a:gd name="connsiteX2" fmla="*/ 98322 w 1307689"/>
              <a:gd name="connsiteY2" fmla="*/ 796413 h 1150375"/>
              <a:gd name="connsiteX3" fmla="*/ 1307689 w 1307689"/>
              <a:gd name="connsiteY3" fmla="*/ 1150375 h 115037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66605 h 1266605"/>
              <a:gd name="connsiteX1" fmla="*/ 966034 w 1290498"/>
              <a:gd name="connsiteY1" fmla="*/ 116230 h 1266605"/>
              <a:gd name="connsiteX2" fmla="*/ 81131 w 1290498"/>
              <a:gd name="connsiteY2" fmla="*/ 912643 h 1266605"/>
              <a:gd name="connsiteX3" fmla="*/ 1290498 w 1290498"/>
              <a:gd name="connsiteY3" fmla="*/ 1266605 h 1266605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290498 w 1290498"/>
              <a:gd name="connsiteY0" fmla="*/ 1259216 h 1259216"/>
              <a:gd name="connsiteX1" fmla="*/ 966034 w 1290498"/>
              <a:gd name="connsiteY1" fmla="*/ 108841 h 1259216"/>
              <a:gd name="connsiteX2" fmla="*/ 81131 w 1290498"/>
              <a:gd name="connsiteY2" fmla="*/ 905254 h 1259216"/>
              <a:gd name="connsiteX3" fmla="*/ 1290498 w 1290498"/>
              <a:gd name="connsiteY3" fmla="*/ 1259216 h 1259216"/>
              <a:gd name="connsiteX0" fmla="*/ 1309065 w 1309065"/>
              <a:gd name="connsiteY0" fmla="*/ 1259216 h 1259216"/>
              <a:gd name="connsiteX1" fmla="*/ 984601 w 1309065"/>
              <a:gd name="connsiteY1" fmla="*/ 108841 h 1259216"/>
              <a:gd name="connsiteX2" fmla="*/ 99698 w 1309065"/>
              <a:gd name="connsiteY2" fmla="*/ 905254 h 1259216"/>
              <a:gd name="connsiteX3" fmla="*/ 1309065 w 1309065"/>
              <a:gd name="connsiteY3" fmla="*/ 1259216 h 1259216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09065 w 1309065"/>
              <a:gd name="connsiteY0" fmla="*/ 1302303 h 1302303"/>
              <a:gd name="connsiteX1" fmla="*/ 984601 w 1309065"/>
              <a:gd name="connsiteY1" fmla="*/ 92935 h 1302303"/>
              <a:gd name="connsiteX2" fmla="*/ 99698 w 1309065"/>
              <a:gd name="connsiteY2" fmla="*/ 948341 h 1302303"/>
              <a:gd name="connsiteX3" fmla="*/ 1309065 w 1309065"/>
              <a:gd name="connsiteY3" fmla="*/ 1302303 h 1302303"/>
              <a:gd name="connsiteX0" fmla="*/ 1356580 w 1356580"/>
              <a:gd name="connsiteY0" fmla="*/ 1310089 h 1310089"/>
              <a:gd name="connsiteX1" fmla="*/ 1032116 w 1356580"/>
              <a:gd name="connsiteY1" fmla="*/ 100721 h 1310089"/>
              <a:gd name="connsiteX2" fmla="*/ 147213 w 1356580"/>
              <a:gd name="connsiteY2" fmla="*/ 956127 h 1310089"/>
              <a:gd name="connsiteX3" fmla="*/ 1356580 w 1356580"/>
              <a:gd name="connsiteY3" fmla="*/ 1310089 h 1310089"/>
              <a:gd name="connsiteX0" fmla="*/ 1356580 w 1356580"/>
              <a:gd name="connsiteY0" fmla="*/ 1310089 h 1310089"/>
              <a:gd name="connsiteX1" fmla="*/ 1032116 w 1356580"/>
              <a:gd name="connsiteY1" fmla="*/ 100721 h 1310089"/>
              <a:gd name="connsiteX2" fmla="*/ 147213 w 1356580"/>
              <a:gd name="connsiteY2" fmla="*/ 956127 h 1310089"/>
              <a:gd name="connsiteX3" fmla="*/ 1356580 w 1356580"/>
              <a:gd name="connsiteY3" fmla="*/ 1310089 h 1310089"/>
              <a:gd name="connsiteX0" fmla="*/ 1401493 w 1401493"/>
              <a:gd name="connsiteY0" fmla="*/ 1364787 h 1364787"/>
              <a:gd name="connsiteX1" fmla="*/ 1077029 w 1401493"/>
              <a:gd name="connsiteY1" fmla="*/ 155419 h 1364787"/>
              <a:gd name="connsiteX2" fmla="*/ 192126 w 1401493"/>
              <a:gd name="connsiteY2" fmla="*/ 1010825 h 1364787"/>
              <a:gd name="connsiteX3" fmla="*/ 1401493 w 1401493"/>
              <a:gd name="connsiteY3" fmla="*/ 1364787 h 136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1493" h="1364787">
                <a:moveTo>
                  <a:pt x="1401493" y="1364787"/>
                </a:moveTo>
                <a:cubicBezTo>
                  <a:pt x="1381828" y="951833"/>
                  <a:pt x="1232833" y="344877"/>
                  <a:pt x="1077029" y="155419"/>
                </a:cubicBezTo>
                <a:cubicBezTo>
                  <a:pt x="584660" y="-115157"/>
                  <a:pt x="-420499" y="-145221"/>
                  <a:pt x="192126" y="1010825"/>
                </a:cubicBezTo>
                <a:cubicBezTo>
                  <a:pt x="666721" y="1354009"/>
                  <a:pt x="968875" y="1276297"/>
                  <a:pt x="1401493" y="1364787"/>
                </a:cubicBezTo>
                <a:close/>
              </a:path>
            </a:pathLst>
          </a:custGeom>
          <a:solidFill>
            <a:srgbClr val="FE4D0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151" name="图片 11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16680" cy="6902624"/>
          </a:xfrm>
          <a:prstGeom prst="rect">
            <a:avLst/>
          </a:prstGeom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396" y="2997204"/>
            <a:ext cx="7285205" cy="1199657"/>
          </a:xfrm>
          <a:prstGeom prst="rect">
            <a:avLst/>
          </a:prstGeom>
          <a:noFill/>
          <a:ln>
            <a:noFill/>
          </a:ln>
        </p:spPr>
      </p:pic>
      <p:sp>
        <p:nvSpPr>
          <p:cNvPr id="1125" name="椭圆 1124"/>
          <p:cNvSpPr/>
          <p:nvPr/>
        </p:nvSpPr>
        <p:spPr>
          <a:xfrm>
            <a:off x="8602997" y="3016323"/>
            <a:ext cx="1165411" cy="1165411"/>
          </a:xfrm>
          <a:prstGeom prst="ellipse">
            <a:avLst/>
          </a:prstGeom>
          <a:solidFill>
            <a:srgbClr val="FE4D0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32" name="组合 1131"/>
          <p:cNvGrpSpPr/>
          <p:nvPr/>
        </p:nvGrpSpPr>
        <p:grpSpPr>
          <a:xfrm>
            <a:off x="8745864" y="3195121"/>
            <a:ext cx="778341" cy="754626"/>
            <a:chOff x="6357152" y="558174"/>
            <a:chExt cx="2973519" cy="288291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129" name="任意多边形 1128"/>
            <p:cNvSpPr/>
            <p:nvPr/>
          </p:nvSpPr>
          <p:spPr>
            <a:xfrm>
              <a:off x="6387355" y="558174"/>
              <a:ext cx="1401493" cy="1364787"/>
            </a:xfrm>
            <a:custGeom>
              <a:avLst/>
              <a:gdLst>
                <a:gd name="connsiteX0" fmla="*/ 1209367 w 1209367"/>
                <a:gd name="connsiteY0" fmla="*/ 1150375 h 1150375"/>
                <a:gd name="connsiteX1" fmla="*/ 884903 w 1209367"/>
                <a:gd name="connsiteY1" fmla="*/ 0 h 1150375"/>
                <a:gd name="connsiteX2" fmla="*/ 0 w 1209367"/>
                <a:gd name="connsiteY2" fmla="*/ 796413 h 1150375"/>
                <a:gd name="connsiteX3" fmla="*/ 1209367 w 1209367"/>
                <a:gd name="connsiteY3" fmla="*/ 1150375 h 1150375"/>
                <a:gd name="connsiteX0" fmla="*/ 1307689 w 1307689"/>
                <a:gd name="connsiteY0" fmla="*/ 1150375 h 1150375"/>
                <a:gd name="connsiteX1" fmla="*/ 983225 w 1307689"/>
                <a:gd name="connsiteY1" fmla="*/ 0 h 1150375"/>
                <a:gd name="connsiteX2" fmla="*/ 98322 w 1307689"/>
                <a:gd name="connsiteY2" fmla="*/ 796413 h 1150375"/>
                <a:gd name="connsiteX3" fmla="*/ 1307689 w 1307689"/>
                <a:gd name="connsiteY3" fmla="*/ 1150375 h 115037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59216 h 1259216"/>
                <a:gd name="connsiteX1" fmla="*/ 966034 w 1290498"/>
                <a:gd name="connsiteY1" fmla="*/ 108841 h 1259216"/>
                <a:gd name="connsiteX2" fmla="*/ 81131 w 1290498"/>
                <a:gd name="connsiteY2" fmla="*/ 905254 h 1259216"/>
                <a:gd name="connsiteX3" fmla="*/ 1290498 w 1290498"/>
                <a:gd name="connsiteY3" fmla="*/ 1259216 h 1259216"/>
                <a:gd name="connsiteX0" fmla="*/ 1290498 w 1290498"/>
                <a:gd name="connsiteY0" fmla="*/ 1259216 h 1259216"/>
                <a:gd name="connsiteX1" fmla="*/ 966034 w 1290498"/>
                <a:gd name="connsiteY1" fmla="*/ 108841 h 1259216"/>
                <a:gd name="connsiteX2" fmla="*/ 81131 w 1290498"/>
                <a:gd name="connsiteY2" fmla="*/ 905254 h 1259216"/>
                <a:gd name="connsiteX3" fmla="*/ 1290498 w 1290498"/>
                <a:gd name="connsiteY3" fmla="*/ 1259216 h 1259216"/>
                <a:gd name="connsiteX0" fmla="*/ 1290498 w 1290498"/>
                <a:gd name="connsiteY0" fmla="*/ 1259216 h 1259216"/>
                <a:gd name="connsiteX1" fmla="*/ 966034 w 1290498"/>
                <a:gd name="connsiteY1" fmla="*/ 108841 h 1259216"/>
                <a:gd name="connsiteX2" fmla="*/ 81131 w 1290498"/>
                <a:gd name="connsiteY2" fmla="*/ 905254 h 1259216"/>
                <a:gd name="connsiteX3" fmla="*/ 1290498 w 1290498"/>
                <a:gd name="connsiteY3" fmla="*/ 1259216 h 1259216"/>
                <a:gd name="connsiteX0" fmla="*/ 1309065 w 1309065"/>
                <a:gd name="connsiteY0" fmla="*/ 1259216 h 1259216"/>
                <a:gd name="connsiteX1" fmla="*/ 984601 w 1309065"/>
                <a:gd name="connsiteY1" fmla="*/ 108841 h 1259216"/>
                <a:gd name="connsiteX2" fmla="*/ 99698 w 1309065"/>
                <a:gd name="connsiteY2" fmla="*/ 905254 h 1259216"/>
                <a:gd name="connsiteX3" fmla="*/ 1309065 w 1309065"/>
                <a:gd name="connsiteY3" fmla="*/ 1259216 h 1259216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56580 w 1356580"/>
                <a:gd name="connsiteY0" fmla="*/ 1310089 h 1310089"/>
                <a:gd name="connsiteX1" fmla="*/ 1032116 w 1356580"/>
                <a:gd name="connsiteY1" fmla="*/ 100721 h 1310089"/>
                <a:gd name="connsiteX2" fmla="*/ 147213 w 1356580"/>
                <a:gd name="connsiteY2" fmla="*/ 956127 h 1310089"/>
                <a:gd name="connsiteX3" fmla="*/ 1356580 w 1356580"/>
                <a:gd name="connsiteY3" fmla="*/ 1310089 h 1310089"/>
                <a:gd name="connsiteX0" fmla="*/ 1356580 w 1356580"/>
                <a:gd name="connsiteY0" fmla="*/ 1310089 h 1310089"/>
                <a:gd name="connsiteX1" fmla="*/ 1032116 w 1356580"/>
                <a:gd name="connsiteY1" fmla="*/ 100721 h 1310089"/>
                <a:gd name="connsiteX2" fmla="*/ 147213 w 1356580"/>
                <a:gd name="connsiteY2" fmla="*/ 956127 h 1310089"/>
                <a:gd name="connsiteX3" fmla="*/ 1356580 w 1356580"/>
                <a:gd name="connsiteY3" fmla="*/ 1310089 h 1310089"/>
                <a:gd name="connsiteX0" fmla="*/ 1401493 w 1401493"/>
                <a:gd name="connsiteY0" fmla="*/ 1364787 h 1364787"/>
                <a:gd name="connsiteX1" fmla="*/ 1077029 w 1401493"/>
                <a:gd name="connsiteY1" fmla="*/ 155419 h 1364787"/>
                <a:gd name="connsiteX2" fmla="*/ 192126 w 1401493"/>
                <a:gd name="connsiteY2" fmla="*/ 1010825 h 1364787"/>
                <a:gd name="connsiteX3" fmla="*/ 1401493 w 1401493"/>
                <a:gd name="connsiteY3" fmla="*/ 1364787 h 136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1493" h="1364787">
                  <a:moveTo>
                    <a:pt x="1401493" y="1364787"/>
                  </a:moveTo>
                  <a:cubicBezTo>
                    <a:pt x="1381828" y="951833"/>
                    <a:pt x="1232833" y="344877"/>
                    <a:pt x="1077029" y="155419"/>
                  </a:cubicBezTo>
                  <a:cubicBezTo>
                    <a:pt x="584660" y="-115157"/>
                    <a:pt x="-420499" y="-145221"/>
                    <a:pt x="192126" y="1010825"/>
                  </a:cubicBezTo>
                  <a:cubicBezTo>
                    <a:pt x="666721" y="1354009"/>
                    <a:pt x="968875" y="1276297"/>
                    <a:pt x="1401493" y="136478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任意多边形 144"/>
            <p:cNvSpPr/>
            <p:nvPr/>
          </p:nvSpPr>
          <p:spPr>
            <a:xfrm flipH="1">
              <a:off x="7886754" y="558174"/>
              <a:ext cx="1401492" cy="1364787"/>
            </a:xfrm>
            <a:custGeom>
              <a:avLst/>
              <a:gdLst>
                <a:gd name="connsiteX0" fmla="*/ 1209367 w 1209367"/>
                <a:gd name="connsiteY0" fmla="*/ 1150375 h 1150375"/>
                <a:gd name="connsiteX1" fmla="*/ 884903 w 1209367"/>
                <a:gd name="connsiteY1" fmla="*/ 0 h 1150375"/>
                <a:gd name="connsiteX2" fmla="*/ 0 w 1209367"/>
                <a:gd name="connsiteY2" fmla="*/ 796413 h 1150375"/>
                <a:gd name="connsiteX3" fmla="*/ 1209367 w 1209367"/>
                <a:gd name="connsiteY3" fmla="*/ 1150375 h 1150375"/>
                <a:gd name="connsiteX0" fmla="*/ 1307689 w 1307689"/>
                <a:gd name="connsiteY0" fmla="*/ 1150375 h 1150375"/>
                <a:gd name="connsiteX1" fmla="*/ 983225 w 1307689"/>
                <a:gd name="connsiteY1" fmla="*/ 0 h 1150375"/>
                <a:gd name="connsiteX2" fmla="*/ 98322 w 1307689"/>
                <a:gd name="connsiteY2" fmla="*/ 796413 h 1150375"/>
                <a:gd name="connsiteX3" fmla="*/ 1307689 w 1307689"/>
                <a:gd name="connsiteY3" fmla="*/ 1150375 h 115037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59216 h 1259216"/>
                <a:gd name="connsiteX1" fmla="*/ 966034 w 1290498"/>
                <a:gd name="connsiteY1" fmla="*/ 108841 h 1259216"/>
                <a:gd name="connsiteX2" fmla="*/ 81131 w 1290498"/>
                <a:gd name="connsiteY2" fmla="*/ 905254 h 1259216"/>
                <a:gd name="connsiteX3" fmla="*/ 1290498 w 1290498"/>
                <a:gd name="connsiteY3" fmla="*/ 1259216 h 1259216"/>
                <a:gd name="connsiteX0" fmla="*/ 1290498 w 1290498"/>
                <a:gd name="connsiteY0" fmla="*/ 1259216 h 1259216"/>
                <a:gd name="connsiteX1" fmla="*/ 966034 w 1290498"/>
                <a:gd name="connsiteY1" fmla="*/ 108841 h 1259216"/>
                <a:gd name="connsiteX2" fmla="*/ 81131 w 1290498"/>
                <a:gd name="connsiteY2" fmla="*/ 905254 h 1259216"/>
                <a:gd name="connsiteX3" fmla="*/ 1290498 w 1290498"/>
                <a:gd name="connsiteY3" fmla="*/ 1259216 h 1259216"/>
                <a:gd name="connsiteX0" fmla="*/ 1290498 w 1290498"/>
                <a:gd name="connsiteY0" fmla="*/ 1259216 h 1259216"/>
                <a:gd name="connsiteX1" fmla="*/ 966034 w 1290498"/>
                <a:gd name="connsiteY1" fmla="*/ 108841 h 1259216"/>
                <a:gd name="connsiteX2" fmla="*/ 81131 w 1290498"/>
                <a:gd name="connsiteY2" fmla="*/ 905254 h 1259216"/>
                <a:gd name="connsiteX3" fmla="*/ 1290498 w 1290498"/>
                <a:gd name="connsiteY3" fmla="*/ 1259216 h 1259216"/>
                <a:gd name="connsiteX0" fmla="*/ 1309065 w 1309065"/>
                <a:gd name="connsiteY0" fmla="*/ 1259216 h 1259216"/>
                <a:gd name="connsiteX1" fmla="*/ 984601 w 1309065"/>
                <a:gd name="connsiteY1" fmla="*/ 108841 h 1259216"/>
                <a:gd name="connsiteX2" fmla="*/ 99698 w 1309065"/>
                <a:gd name="connsiteY2" fmla="*/ 905254 h 1259216"/>
                <a:gd name="connsiteX3" fmla="*/ 1309065 w 1309065"/>
                <a:gd name="connsiteY3" fmla="*/ 1259216 h 1259216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56580 w 1356580"/>
                <a:gd name="connsiteY0" fmla="*/ 1310089 h 1310089"/>
                <a:gd name="connsiteX1" fmla="*/ 1032116 w 1356580"/>
                <a:gd name="connsiteY1" fmla="*/ 100721 h 1310089"/>
                <a:gd name="connsiteX2" fmla="*/ 147213 w 1356580"/>
                <a:gd name="connsiteY2" fmla="*/ 956127 h 1310089"/>
                <a:gd name="connsiteX3" fmla="*/ 1356580 w 1356580"/>
                <a:gd name="connsiteY3" fmla="*/ 1310089 h 1310089"/>
                <a:gd name="connsiteX0" fmla="*/ 1356580 w 1356580"/>
                <a:gd name="connsiteY0" fmla="*/ 1310089 h 1310089"/>
                <a:gd name="connsiteX1" fmla="*/ 1032116 w 1356580"/>
                <a:gd name="connsiteY1" fmla="*/ 100721 h 1310089"/>
                <a:gd name="connsiteX2" fmla="*/ 147213 w 1356580"/>
                <a:gd name="connsiteY2" fmla="*/ 956127 h 1310089"/>
                <a:gd name="connsiteX3" fmla="*/ 1356580 w 1356580"/>
                <a:gd name="connsiteY3" fmla="*/ 1310089 h 1310089"/>
                <a:gd name="connsiteX0" fmla="*/ 1401493 w 1401493"/>
                <a:gd name="connsiteY0" fmla="*/ 1364787 h 1364787"/>
                <a:gd name="connsiteX1" fmla="*/ 1077029 w 1401493"/>
                <a:gd name="connsiteY1" fmla="*/ 155419 h 1364787"/>
                <a:gd name="connsiteX2" fmla="*/ 192126 w 1401493"/>
                <a:gd name="connsiteY2" fmla="*/ 1010825 h 1364787"/>
                <a:gd name="connsiteX3" fmla="*/ 1401493 w 1401493"/>
                <a:gd name="connsiteY3" fmla="*/ 1364787 h 136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1493" h="1364787">
                  <a:moveTo>
                    <a:pt x="1401493" y="1364787"/>
                  </a:moveTo>
                  <a:cubicBezTo>
                    <a:pt x="1381828" y="951833"/>
                    <a:pt x="1232833" y="344877"/>
                    <a:pt x="1077029" y="155419"/>
                  </a:cubicBezTo>
                  <a:cubicBezTo>
                    <a:pt x="584660" y="-115157"/>
                    <a:pt x="-420499" y="-145221"/>
                    <a:pt x="192126" y="1010825"/>
                  </a:cubicBezTo>
                  <a:cubicBezTo>
                    <a:pt x="666721" y="1354009"/>
                    <a:pt x="968875" y="1276297"/>
                    <a:pt x="1401493" y="136478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 flipV="1">
              <a:off x="6357152" y="2076304"/>
              <a:ext cx="1401493" cy="1364788"/>
            </a:xfrm>
            <a:custGeom>
              <a:avLst/>
              <a:gdLst>
                <a:gd name="connsiteX0" fmla="*/ 1209367 w 1209367"/>
                <a:gd name="connsiteY0" fmla="*/ 1150375 h 1150375"/>
                <a:gd name="connsiteX1" fmla="*/ 884903 w 1209367"/>
                <a:gd name="connsiteY1" fmla="*/ 0 h 1150375"/>
                <a:gd name="connsiteX2" fmla="*/ 0 w 1209367"/>
                <a:gd name="connsiteY2" fmla="*/ 796413 h 1150375"/>
                <a:gd name="connsiteX3" fmla="*/ 1209367 w 1209367"/>
                <a:gd name="connsiteY3" fmla="*/ 1150375 h 1150375"/>
                <a:gd name="connsiteX0" fmla="*/ 1307689 w 1307689"/>
                <a:gd name="connsiteY0" fmla="*/ 1150375 h 1150375"/>
                <a:gd name="connsiteX1" fmla="*/ 983225 w 1307689"/>
                <a:gd name="connsiteY1" fmla="*/ 0 h 1150375"/>
                <a:gd name="connsiteX2" fmla="*/ 98322 w 1307689"/>
                <a:gd name="connsiteY2" fmla="*/ 796413 h 1150375"/>
                <a:gd name="connsiteX3" fmla="*/ 1307689 w 1307689"/>
                <a:gd name="connsiteY3" fmla="*/ 1150375 h 115037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59216 h 1259216"/>
                <a:gd name="connsiteX1" fmla="*/ 966034 w 1290498"/>
                <a:gd name="connsiteY1" fmla="*/ 108841 h 1259216"/>
                <a:gd name="connsiteX2" fmla="*/ 81131 w 1290498"/>
                <a:gd name="connsiteY2" fmla="*/ 905254 h 1259216"/>
                <a:gd name="connsiteX3" fmla="*/ 1290498 w 1290498"/>
                <a:gd name="connsiteY3" fmla="*/ 1259216 h 1259216"/>
                <a:gd name="connsiteX0" fmla="*/ 1290498 w 1290498"/>
                <a:gd name="connsiteY0" fmla="*/ 1259216 h 1259216"/>
                <a:gd name="connsiteX1" fmla="*/ 966034 w 1290498"/>
                <a:gd name="connsiteY1" fmla="*/ 108841 h 1259216"/>
                <a:gd name="connsiteX2" fmla="*/ 81131 w 1290498"/>
                <a:gd name="connsiteY2" fmla="*/ 905254 h 1259216"/>
                <a:gd name="connsiteX3" fmla="*/ 1290498 w 1290498"/>
                <a:gd name="connsiteY3" fmla="*/ 1259216 h 1259216"/>
                <a:gd name="connsiteX0" fmla="*/ 1290498 w 1290498"/>
                <a:gd name="connsiteY0" fmla="*/ 1259216 h 1259216"/>
                <a:gd name="connsiteX1" fmla="*/ 966034 w 1290498"/>
                <a:gd name="connsiteY1" fmla="*/ 108841 h 1259216"/>
                <a:gd name="connsiteX2" fmla="*/ 81131 w 1290498"/>
                <a:gd name="connsiteY2" fmla="*/ 905254 h 1259216"/>
                <a:gd name="connsiteX3" fmla="*/ 1290498 w 1290498"/>
                <a:gd name="connsiteY3" fmla="*/ 1259216 h 1259216"/>
                <a:gd name="connsiteX0" fmla="*/ 1309065 w 1309065"/>
                <a:gd name="connsiteY0" fmla="*/ 1259216 h 1259216"/>
                <a:gd name="connsiteX1" fmla="*/ 984601 w 1309065"/>
                <a:gd name="connsiteY1" fmla="*/ 108841 h 1259216"/>
                <a:gd name="connsiteX2" fmla="*/ 99698 w 1309065"/>
                <a:gd name="connsiteY2" fmla="*/ 905254 h 1259216"/>
                <a:gd name="connsiteX3" fmla="*/ 1309065 w 1309065"/>
                <a:gd name="connsiteY3" fmla="*/ 1259216 h 1259216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56580 w 1356580"/>
                <a:gd name="connsiteY0" fmla="*/ 1310089 h 1310089"/>
                <a:gd name="connsiteX1" fmla="*/ 1032116 w 1356580"/>
                <a:gd name="connsiteY1" fmla="*/ 100721 h 1310089"/>
                <a:gd name="connsiteX2" fmla="*/ 147213 w 1356580"/>
                <a:gd name="connsiteY2" fmla="*/ 956127 h 1310089"/>
                <a:gd name="connsiteX3" fmla="*/ 1356580 w 1356580"/>
                <a:gd name="connsiteY3" fmla="*/ 1310089 h 1310089"/>
                <a:gd name="connsiteX0" fmla="*/ 1356580 w 1356580"/>
                <a:gd name="connsiteY0" fmla="*/ 1310089 h 1310089"/>
                <a:gd name="connsiteX1" fmla="*/ 1032116 w 1356580"/>
                <a:gd name="connsiteY1" fmla="*/ 100721 h 1310089"/>
                <a:gd name="connsiteX2" fmla="*/ 147213 w 1356580"/>
                <a:gd name="connsiteY2" fmla="*/ 956127 h 1310089"/>
                <a:gd name="connsiteX3" fmla="*/ 1356580 w 1356580"/>
                <a:gd name="connsiteY3" fmla="*/ 1310089 h 1310089"/>
                <a:gd name="connsiteX0" fmla="*/ 1401493 w 1401493"/>
                <a:gd name="connsiteY0" fmla="*/ 1364787 h 1364787"/>
                <a:gd name="connsiteX1" fmla="*/ 1077029 w 1401493"/>
                <a:gd name="connsiteY1" fmla="*/ 155419 h 1364787"/>
                <a:gd name="connsiteX2" fmla="*/ 192126 w 1401493"/>
                <a:gd name="connsiteY2" fmla="*/ 1010825 h 1364787"/>
                <a:gd name="connsiteX3" fmla="*/ 1401493 w 1401493"/>
                <a:gd name="connsiteY3" fmla="*/ 1364787 h 136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1493" h="1364787">
                  <a:moveTo>
                    <a:pt x="1401493" y="1364787"/>
                  </a:moveTo>
                  <a:cubicBezTo>
                    <a:pt x="1381828" y="951833"/>
                    <a:pt x="1232833" y="344877"/>
                    <a:pt x="1077029" y="155419"/>
                  </a:cubicBezTo>
                  <a:cubicBezTo>
                    <a:pt x="584660" y="-115157"/>
                    <a:pt x="-420499" y="-145221"/>
                    <a:pt x="192126" y="1010825"/>
                  </a:cubicBezTo>
                  <a:cubicBezTo>
                    <a:pt x="666721" y="1354009"/>
                    <a:pt x="968875" y="1276297"/>
                    <a:pt x="1401493" y="136478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7" name="任意多边形 146"/>
            <p:cNvSpPr/>
            <p:nvPr/>
          </p:nvSpPr>
          <p:spPr>
            <a:xfrm flipH="1" flipV="1">
              <a:off x="7929179" y="2076304"/>
              <a:ext cx="1401492" cy="1364788"/>
            </a:xfrm>
            <a:custGeom>
              <a:avLst/>
              <a:gdLst>
                <a:gd name="connsiteX0" fmla="*/ 1209367 w 1209367"/>
                <a:gd name="connsiteY0" fmla="*/ 1150375 h 1150375"/>
                <a:gd name="connsiteX1" fmla="*/ 884903 w 1209367"/>
                <a:gd name="connsiteY1" fmla="*/ 0 h 1150375"/>
                <a:gd name="connsiteX2" fmla="*/ 0 w 1209367"/>
                <a:gd name="connsiteY2" fmla="*/ 796413 h 1150375"/>
                <a:gd name="connsiteX3" fmla="*/ 1209367 w 1209367"/>
                <a:gd name="connsiteY3" fmla="*/ 1150375 h 1150375"/>
                <a:gd name="connsiteX0" fmla="*/ 1307689 w 1307689"/>
                <a:gd name="connsiteY0" fmla="*/ 1150375 h 1150375"/>
                <a:gd name="connsiteX1" fmla="*/ 983225 w 1307689"/>
                <a:gd name="connsiteY1" fmla="*/ 0 h 1150375"/>
                <a:gd name="connsiteX2" fmla="*/ 98322 w 1307689"/>
                <a:gd name="connsiteY2" fmla="*/ 796413 h 1150375"/>
                <a:gd name="connsiteX3" fmla="*/ 1307689 w 1307689"/>
                <a:gd name="connsiteY3" fmla="*/ 1150375 h 115037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66605 h 1266605"/>
                <a:gd name="connsiteX1" fmla="*/ 966034 w 1290498"/>
                <a:gd name="connsiteY1" fmla="*/ 116230 h 1266605"/>
                <a:gd name="connsiteX2" fmla="*/ 81131 w 1290498"/>
                <a:gd name="connsiteY2" fmla="*/ 912643 h 1266605"/>
                <a:gd name="connsiteX3" fmla="*/ 1290498 w 1290498"/>
                <a:gd name="connsiteY3" fmla="*/ 1266605 h 1266605"/>
                <a:gd name="connsiteX0" fmla="*/ 1290498 w 1290498"/>
                <a:gd name="connsiteY0" fmla="*/ 1259216 h 1259216"/>
                <a:gd name="connsiteX1" fmla="*/ 966034 w 1290498"/>
                <a:gd name="connsiteY1" fmla="*/ 108841 h 1259216"/>
                <a:gd name="connsiteX2" fmla="*/ 81131 w 1290498"/>
                <a:gd name="connsiteY2" fmla="*/ 905254 h 1259216"/>
                <a:gd name="connsiteX3" fmla="*/ 1290498 w 1290498"/>
                <a:gd name="connsiteY3" fmla="*/ 1259216 h 1259216"/>
                <a:gd name="connsiteX0" fmla="*/ 1290498 w 1290498"/>
                <a:gd name="connsiteY0" fmla="*/ 1259216 h 1259216"/>
                <a:gd name="connsiteX1" fmla="*/ 966034 w 1290498"/>
                <a:gd name="connsiteY1" fmla="*/ 108841 h 1259216"/>
                <a:gd name="connsiteX2" fmla="*/ 81131 w 1290498"/>
                <a:gd name="connsiteY2" fmla="*/ 905254 h 1259216"/>
                <a:gd name="connsiteX3" fmla="*/ 1290498 w 1290498"/>
                <a:gd name="connsiteY3" fmla="*/ 1259216 h 1259216"/>
                <a:gd name="connsiteX0" fmla="*/ 1290498 w 1290498"/>
                <a:gd name="connsiteY0" fmla="*/ 1259216 h 1259216"/>
                <a:gd name="connsiteX1" fmla="*/ 966034 w 1290498"/>
                <a:gd name="connsiteY1" fmla="*/ 108841 h 1259216"/>
                <a:gd name="connsiteX2" fmla="*/ 81131 w 1290498"/>
                <a:gd name="connsiteY2" fmla="*/ 905254 h 1259216"/>
                <a:gd name="connsiteX3" fmla="*/ 1290498 w 1290498"/>
                <a:gd name="connsiteY3" fmla="*/ 1259216 h 1259216"/>
                <a:gd name="connsiteX0" fmla="*/ 1309065 w 1309065"/>
                <a:gd name="connsiteY0" fmla="*/ 1259216 h 1259216"/>
                <a:gd name="connsiteX1" fmla="*/ 984601 w 1309065"/>
                <a:gd name="connsiteY1" fmla="*/ 108841 h 1259216"/>
                <a:gd name="connsiteX2" fmla="*/ 99698 w 1309065"/>
                <a:gd name="connsiteY2" fmla="*/ 905254 h 1259216"/>
                <a:gd name="connsiteX3" fmla="*/ 1309065 w 1309065"/>
                <a:gd name="connsiteY3" fmla="*/ 1259216 h 1259216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09065 w 1309065"/>
                <a:gd name="connsiteY0" fmla="*/ 1302303 h 1302303"/>
                <a:gd name="connsiteX1" fmla="*/ 984601 w 1309065"/>
                <a:gd name="connsiteY1" fmla="*/ 92935 h 1302303"/>
                <a:gd name="connsiteX2" fmla="*/ 99698 w 1309065"/>
                <a:gd name="connsiteY2" fmla="*/ 948341 h 1302303"/>
                <a:gd name="connsiteX3" fmla="*/ 1309065 w 1309065"/>
                <a:gd name="connsiteY3" fmla="*/ 1302303 h 1302303"/>
                <a:gd name="connsiteX0" fmla="*/ 1356580 w 1356580"/>
                <a:gd name="connsiteY0" fmla="*/ 1310089 h 1310089"/>
                <a:gd name="connsiteX1" fmla="*/ 1032116 w 1356580"/>
                <a:gd name="connsiteY1" fmla="*/ 100721 h 1310089"/>
                <a:gd name="connsiteX2" fmla="*/ 147213 w 1356580"/>
                <a:gd name="connsiteY2" fmla="*/ 956127 h 1310089"/>
                <a:gd name="connsiteX3" fmla="*/ 1356580 w 1356580"/>
                <a:gd name="connsiteY3" fmla="*/ 1310089 h 1310089"/>
                <a:gd name="connsiteX0" fmla="*/ 1356580 w 1356580"/>
                <a:gd name="connsiteY0" fmla="*/ 1310089 h 1310089"/>
                <a:gd name="connsiteX1" fmla="*/ 1032116 w 1356580"/>
                <a:gd name="connsiteY1" fmla="*/ 100721 h 1310089"/>
                <a:gd name="connsiteX2" fmla="*/ 147213 w 1356580"/>
                <a:gd name="connsiteY2" fmla="*/ 956127 h 1310089"/>
                <a:gd name="connsiteX3" fmla="*/ 1356580 w 1356580"/>
                <a:gd name="connsiteY3" fmla="*/ 1310089 h 1310089"/>
                <a:gd name="connsiteX0" fmla="*/ 1401493 w 1401493"/>
                <a:gd name="connsiteY0" fmla="*/ 1364787 h 1364787"/>
                <a:gd name="connsiteX1" fmla="*/ 1077029 w 1401493"/>
                <a:gd name="connsiteY1" fmla="*/ 155419 h 1364787"/>
                <a:gd name="connsiteX2" fmla="*/ 192126 w 1401493"/>
                <a:gd name="connsiteY2" fmla="*/ 1010825 h 1364787"/>
                <a:gd name="connsiteX3" fmla="*/ 1401493 w 1401493"/>
                <a:gd name="connsiteY3" fmla="*/ 1364787 h 136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1493" h="1364787">
                  <a:moveTo>
                    <a:pt x="1401493" y="1364787"/>
                  </a:moveTo>
                  <a:cubicBezTo>
                    <a:pt x="1381828" y="951833"/>
                    <a:pt x="1232833" y="344877"/>
                    <a:pt x="1077029" y="155419"/>
                  </a:cubicBezTo>
                  <a:cubicBezTo>
                    <a:pt x="584660" y="-115157"/>
                    <a:pt x="-420499" y="-145221"/>
                    <a:pt x="192126" y="1010825"/>
                  </a:cubicBezTo>
                  <a:cubicBezTo>
                    <a:pt x="666721" y="1354009"/>
                    <a:pt x="968875" y="1276297"/>
                    <a:pt x="1401493" y="136478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1" name="椭圆 1130"/>
            <p:cNvSpPr/>
            <p:nvPr/>
          </p:nvSpPr>
          <p:spPr>
            <a:xfrm>
              <a:off x="7758645" y="1930704"/>
              <a:ext cx="170533" cy="170533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07284" y="2116304"/>
            <a:ext cx="2983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E4D0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Wingdings 2" panose="05020102010507070707" pitchFamily="18" charset="2"/>
              </a:rPr>
              <a:t>正在加载</a:t>
            </a:r>
            <a:r>
              <a:rPr lang="en-US" altLang="zh-CN" sz="3200" dirty="0" smtClean="0">
                <a:solidFill>
                  <a:srgbClr val="FE4D0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Wingdings 2" panose="05020102010507070707" pitchFamily="18" charset="2"/>
              </a:rPr>
              <a:t></a:t>
            </a:r>
            <a:endParaRPr lang="zh-CN" altLang="en-US" sz="3200" dirty="0">
              <a:solidFill>
                <a:srgbClr val="FE4D0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Open ey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23950" y="4592345"/>
            <a:ext cx="609600" cy="6096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007284" y="4489825"/>
            <a:ext cx="2983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E4D0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Wingdings 2" panose="05020102010507070707" pitchFamily="18" charset="2"/>
              </a:rPr>
              <a:t>敬请期待</a:t>
            </a:r>
            <a:r>
              <a:rPr lang="en-US" altLang="zh-CN" sz="3200" dirty="0" smtClean="0">
                <a:solidFill>
                  <a:srgbClr val="FE4D0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Wingdings 2" panose="05020102010507070707" pitchFamily="18" charset="2"/>
              </a:rPr>
              <a:t></a:t>
            </a:r>
            <a:endParaRPr lang="zh-CN" altLang="en-US" sz="3200" dirty="0">
              <a:solidFill>
                <a:srgbClr val="FE4D0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3352" y="47667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接下来</a:t>
            </a:r>
            <a:r>
              <a:rPr lang="en-US" altLang="zh-CN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….….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9961960"/>
      </p:ext>
    </p:extLst>
  </p:cSld>
  <p:clrMapOvr>
    <a:masterClrMapping/>
  </p:clrMapOvr>
  <p:transition advClick="0" advTm="1251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1000" fill="hold"/>
                                        <p:tgtEl>
                                          <p:spTgt spid="1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33333" decel="3333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5833E-6 -4.44444E-6 L -1.45833E-6 0.00024 C -0.0026 -0.00463 -0.00495 -0.00925 -0.00768 -0.01365 C -0.00872 -0.01527 -0.01614 -0.02314 -0.0164 -0.02314 C -0.01849 -0.025 -0.0207 -0.02569 -0.02292 -0.02708 C -0.02474 -0.02824 -0.02643 -0.03009 -0.02838 -0.03101 C -0.03086 -0.03217 -0.03346 -0.03217 -0.03594 -0.03287 C -0.04088 -0.03449 -0.04531 -0.03657 -0.05013 -0.03865 L -0.07174 -0.03101 C -0.07292 -0.03055 -0.07396 -0.02986 -0.07513 -0.02916 C -0.07838 -0.02662 -0.08528 -0.0206 -0.08919 -0.01944 L -0.10117 -0.0155 C -0.1026 -0.01504 -0.10403 -0.01388 -0.10547 -0.01365 C -0.11276 -0.0125 -0.12005 -0.01226 -0.12721 -0.01157 C -0.1319 -0.01226 -0.13672 -0.01226 -0.1414 -0.01365 C -0.14362 -0.01435 -0.1457 -0.0162 -0.14792 -0.01759 C -0.15573 -0.02245 -0.16068 -0.02314 -0.1664 -0.03101 C -0.16862 -0.03402 -0.17083 -0.03703 -0.17292 -0.04074 C -0.17383 -0.04236 -0.17422 -0.04467 -0.17513 -0.04652 C -0.18177 -0.0618 -0.17838 -0.05694 -0.18919 -0.0618 L -0.19349 -0.06365 C -0.19752 -0.06319 -0.20846 -0.06296 -0.21419 -0.05995 C -0.23112 -0.05069 -0.21601 -0.05648 -0.22838 -0.05231 C -0.23372 -0.04652 -0.23841 -0.04166 -0.24362 -0.03495 C -0.24479 -0.0331 -0.2457 -0.03078 -0.24674 -0.02916 C -0.24896 -0.02569 -0.25482 -0.01689 -0.25768 -0.01365 C -0.26159 -0.00902 -0.26562 -0.00439 -0.26966 -4.44444E-6 C -0.27096 0.00139 -0.27252 0.00278 -0.27409 0.00371 C -0.27578 0.00487 -0.2776 0.00487 -0.27943 0.00556 C -0.28086 0.00625 -0.28242 0.00695 -0.28372 0.00764 L -0.33594 0.00371 C -0.34219 0.00301 -0.33854 0.00162 -0.34349 -0.00208 C -0.35664 -0.0118 -0.34948 -0.0037 -0.35768 -0.01157 C -0.36028 -0.01412 -0.36276 -0.01666 -0.36523 -0.01944 C -0.3664 -0.0206 -0.36732 -0.02245 -0.36849 -0.02314 C -0.36992 -0.0243 -0.37148 -0.02453 -0.37292 -0.02523 C -0.37396 -0.02569 -0.375 -0.02662 -0.37617 -0.02708 C -0.38411 -0.02986 -0.39206 -0.03217 -0.40013 -0.03495 L -0.43047 -0.03287 C -0.43502 -0.03148 -0.43867 -0.02569 -0.44245 -0.02129 C -0.44726 -0.01597 -0.4526 -0.01111 -0.45664 -0.00393 C -0.45729 -0.00277 -0.45794 -0.00115 -0.45872 -4.44444E-6 C -0.45976 0.00093 -0.46094 0.00116 -0.46198 0.00186 C -0.47292 0.00047 -0.48372 -0.00023 -0.49466 -0.00208 C -0.49583 -0.00231 -0.49674 -0.00347 -0.49792 -0.00393 C -0.49974 -0.00486 -0.50156 -0.00532 -0.50338 -0.00601 C -0.50403 -0.00717 -0.50456 -0.00879 -0.50547 -0.00972 C -0.51693 -0.02175 -0.51276 -0.01736 -0.5207 -0.02129 C -0.52187 -0.02199 -0.52292 -0.02291 -0.52396 -0.02314 C -0.52643 -0.02407 -0.52903 -0.02453 -0.53164 -0.02523 C -0.53489 -0.02384 -0.53815 -0.02245 -0.5414 -0.02129 C -0.54388 -0.0206 -0.54648 -0.02083 -0.54896 -0.01944 C -0.55456 -0.0162 -0.55989 -0.01157 -0.56523 -0.00787 C -0.5664 -0.00717 -0.56745 -0.00671 -0.56849 -0.00601 C -0.57005 -0.00486 -0.57148 -0.00347 -0.57292 -0.00208 C -0.57409 -0.00092 -0.575 0.00093 -0.57617 0.00186 C -0.57656 0.00209 -0.58724 0.0088 -0.59023 0.0095 C -0.59466 0.01042 -0.59896 0.01088 -0.60338 0.01158 C -0.60599 0.01112 -0.61601 0.01181 -0.6207 0.00764 C -0.62122 0.00718 -0.62148 0.00625 -0.62174 0.00556 L -0.62174 0.00579 " pathEditMode="relative" rAng="0" ptsTypes="AAAAAAAAAAAAA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94" y="-26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33333" decel="33333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08333E-6 4.07407E-6 L -2.08333E-6 0.00023 C -0.00703 -0.00139 -0.01458 -0.00394 -0.02161 4.07407E-6 C -0.02812 0.0037 -0.03385 0.01111 -0.0401 0.01551 C -0.04297 0.01759 -0.04596 0.01828 -0.04883 0.01944 C -0.05716 0.02245 -0.05247 0.02083 -0.06302 0.02338 C -0.075 0.02268 -0.08685 0.02245 -0.09883 0.02129 C -0.10039 0.02129 -0.10195 0.02106 -0.10325 0.01944 C -0.11185 0.0074 -0.11497 -0.00278 -0.12057 -0.01922 C -0.12148 -0.02176 -0.12226 -0.02431 -0.12278 -0.02709 C -0.12513 -0.04005 -0.12331 -0.04885 -0.12929 -0.05602 C -0.13021 -0.05718 -0.13151 -0.05718 -0.13255 -0.05787 C -0.13685 -0.05718 -0.14127 -0.05695 -0.14557 -0.05602 C -0.14674 -0.05579 -0.14791 -0.0551 -0.14883 -0.05394 C -0.14974 -0.05301 -0.15013 -0.05116 -0.15104 -0.05024 C -0.15495 -0.04584 -0.15911 -0.04283 -0.16302 -0.03866 C -0.1638 -0.0375 -0.16432 -0.03588 -0.1651 -0.03473 C -0.16836 -0.03056 -0.172 -0.02755 -0.175 -0.02315 C -0.17747 -0.01922 -0.17956 -0.01436 -0.18255 -0.01158 C -0.18919 -0.00533 -0.19765 -0.00024 -0.20534 0.00208 C -0.2082 0.00277 -0.2112 0.00324 -0.21406 0.00393 C -0.22526 0.00324 -0.23659 0.00439 -0.24778 0.00208 C -0.25338 0.00069 -0.25794 -0.00579 -0.26302 -0.00949 C -0.26406 -0.01042 -0.2651 -0.01088 -0.26627 -0.01158 C -0.2707 -0.01667 -0.27487 -0.02199 -0.27929 -0.02709 C -0.28073 -0.02848 -0.28229 -0.02917 -0.28372 -0.03079 C -0.30495 -0.05602 -0.29219 -0.04422 -0.30325 -0.05394 C -0.3039 -0.05533 -0.30456 -0.05695 -0.30547 -0.05787 C -0.30976 -0.0625 -0.31706 -0.05857 -0.32057 -0.05787 C -0.32317 -0.05487 -0.32591 -0.05186 -0.32825 -0.04815 C -0.3319 -0.0426 -0.33541 -0.03658 -0.33906 -0.03079 C -0.34049 -0.02871 -0.34219 -0.02732 -0.34349 -0.025 C -0.35117 -0.01019 -0.34817 -0.00996 -0.35534 -0.00186 C -0.35677 -0.00024 -0.35833 0.00069 -0.35976 0.00208 C -0.36081 0.00324 -0.36185 0.00486 -0.36302 0.00578 C -0.36523 0.00763 -0.37239 0.01273 -0.37604 0.01365 C -0.37969 0.01458 -0.38333 0.01481 -0.38685 0.01551 C -0.39049 0.01481 -0.39427 0.01481 -0.39778 0.01365 C -0.39974 0.01296 -0.40143 0.01088 -0.40325 0.00972 C -0.40429 0.00902 -0.40534 0.00856 -0.40651 0.00787 C -0.40833 0.00532 -0.41015 0.00277 -0.41185 4.07407E-6 C -0.41263 -0.00116 -0.41328 -0.00255 -0.41406 -0.00371 C -0.41588 -0.00649 -0.41771 -0.0088 -0.41953 -0.01158 C -0.42031 -0.01274 -0.42096 -0.01412 -0.42174 -0.01528 C -0.42461 -0.01991 -0.42747 -0.02431 -0.43034 -0.02894 C -0.43502 -0.03635 -0.43242 -0.03496 -0.43906 -0.04815 C -0.43997 -0.05 -0.44127 -0.0507 -0.44232 -0.05209 C -0.4431 -0.05394 -0.44349 -0.05649 -0.44453 -0.05787 C -0.44544 -0.05926 -0.44661 -0.05996 -0.44778 -0.05973 C -0.45247 -0.05926 -0.45716 -0.05718 -0.46185 -0.05602 C -0.46627 -0.05348 -0.47083 -0.05162 -0.475 -0.04815 C -0.48802 -0.03774 -0.48281 -0.04098 -0.49023 -0.03658 C -0.49127 -0.03542 -0.49232 -0.03403 -0.49349 -0.03287 C -0.497 -0.02894 -0.5013 -0.02639 -0.50429 -0.02107 C -0.50755 -0.01551 -0.50547 -0.01783 -0.51081 -0.01528 C -0.51263 -0.01274 -0.51432 -0.00973 -0.51627 -0.00764 C -0.51719 -0.00649 -0.51849 -0.00649 -0.51953 -0.00579 C -0.52278 -0.00324 -0.52604 -0.00047 -0.52929 0.00208 C -0.53008 0.00324 -0.53047 0.00532 -0.53151 0.00578 C -0.53737 0.00972 -0.54557 0.00671 -0.55104 0.00578 C -0.55208 0.00532 -0.55325 0.00463 -0.55429 0.00393 C -0.56341 -0.00232 -0.57187 -0.01204 -0.58151 -0.01528 L -0.58698 -0.01737 C -0.59674 -0.02616 -0.59778 -0.02755 -0.61406 -0.03473 C -0.61692 -0.03588 -0.62005 -0.03612 -0.62278 -0.03866 C -0.62591 -0.04144 -0.62721 -0.04283 -0.63034 -0.04445 C -0.63073 -0.04445 -0.63112 -0.04445 -0.63151 -0.04445 L -0.63359 -0.0463 " pathEditMode="relative" rAng="0" ptsTypes="AAAAAAAAAAAAAAAAAAAA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80" y="-185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4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33333" decel="33333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2.08333E-6 -3.7037E-6 L 2.08333E-6 0.00024 C -0.00182 -0.00509 -0.00326 -0.01088 -0.00547 -0.01551 C -0.00925 -0.02268 -0.01367 -0.02407 -0.01849 -0.02708 C -0.03008 -0.02569 -0.0418 -0.02592 -0.05339 -0.02314 C -0.06328 -0.02083 -0.07279 -0.01389 -0.08268 -0.01157 C -0.0961 -0.00856 -0.08841 -0.00995 -0.10547 -0.00764 L -0.14896 -0.00972 C -0.15196 -0.00995 -0.15482 -0.01088 -0.15768 -0.01157 L -0.16745 -0.01342 C -0.16927 -0.01481 -0.1711 -0.01643 -0.17292 -0.01736 C -0.18073 -0.02152 -0.18516 -0.01851 -0.19466 -0.01736 C -0.19688 -0.01412 -0.19922 -0.01134 -0.20117 -0.00764 C -0.21406 0.01505 -0.1918 -0.01851 -0.2099 0.00973 C -0.21081 0.01111 -0.21198 0.0125 -0.21315 0.01343 C -0.21524 0.01574 -0.21745 0.01783 -0.21966 0.01922 C -0.2211 0.02037 -0.22253 0.02084 -0.22396 0.0213 C -0.228 0.02269 -0.23203 0.02385 -0.23594 0.02524 C -0.24505 0.02385 -0.2543 0.02361 -0.26315 0.0213 C -0.26446 0.02084 -0.26524 0.01829 -0.26641 0.01736 C -0.26784 0.01644 -0.2694 0.01644 -0.27071 0.01551 C -0.27409 0.0132 -0.27722 0.00996 -0.2806 0.00764 C -0.2862 0.00417 -0.29219 0.00139 -0.29792 -0.00185 C -0.30013 -0.00324 -0.30222 -0.00439 -0.30443 -0.00578 C -0.30664 -0.00717 -0.30873 -0.00926 -0.31094 -0.00972 L -0.32292 -0.01157 C -0.3306 -0.01088 -0.33815 -0.01111 -0.34571 -0.00972 C -0.35039 -0.00879 -0.35143 -0.00393 -0.3556 -0.00185 C -0.36328 0.00209 -0.36927 0.00255 -0.37735 0.00394 C -0.40378 0.00232 -0.40547 0.0051 -0.42513 -0.00185 C -0.4263 -0.00231 -0.42735 -0.00301 -0.42839 -0.00393 C -0.43164 -0.00625 -0.4349 -0.00902 -0.43815 -0.01157 C -0.4418 -0.01435 -0.44284 -0.01342 -0.44688 -0.01736 C -0.45026 -0.02083 -0.45287 -0.02685 -0.45664 -0.02893 C -0.4668 -0.03495 -0.45 -0.02453 -0.46537 -0.03657 C -0.46667 -0.03773 -0.46823 -0.03796 -0.46966 -0.03865 C -0.47331 -0.03796 -0.47696 -0.0375 -0.4806 -0.03657 C -0.48203 -0.03634 -0.4836 -0.03611 -0.4849 -0.03472 C -0.49844 -0.02129 -0.48503 -0.03287 -0.49258 -0.02129 C -0.49531 -0.01689 -0.50209 -0.01018 -0.50573 -0.00764 C -0.5069 -0.00671 -0.50847 -0.00648 -0.5099 -0.00578 C -0.51211 -0.00463 -0.51432 -0.00324 -0.51641 -0.00185 C -0.52474 -0.00254 -0.53321 -0.00115 -0.54141 -0.00393 C -0.54505 -0.00509 -0.54792 -0.01064 -0.55117 -0.01342 C -0.55222 -0.01435 -0.55339 -0.01481 -0.55443 -0.01551 C -0.55703 -0.0199 -0.55886 -0.02338 -0.56211 -0.02708 C -0.56485 -0.03009 -0.56797 -0.03194 -0.57084 -0.03472 C -0.57188 -0.03588 -0.57279 -0.03773 -0.57409 -0.03865 C -0.57604 -0.04004 -0.5836 -0.04213 -0.5849 -0.04236 C -0.58776 -0.04328 -0.59076 -0.04421 -0.59362 -0.04444 C -0.61719 -0.0456 -0.64076 -0.0456 -0.66432 -0.04629 C -0.66901 -0.04838 -0.66719 -0.04814 -0.66966 -0.04814 L -0.67617 -0.04814 " pathEditMode="relative" rAng="0" ptsTypes="AAAAAAAAA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15" y="-115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18" dur="7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33333" decel="33333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4.16667E-7 -4.81481E-6 L 4.16667E-7 0.00024 C -0.00247 -0.00462 -0.00521 -0.00856 -0.00755 -0.01365 C -0.00859 -0.01574 -0.00859 -0.01921 -0.00977 -0.02129 C -0.01224 -0.02592 -0.01589 -0.02824 -0.01836 -0.03287 C -0.02318 -0.0412 -0.02109 -0.03842 -0.02826 -0.04652 C -0.02995 -0.04837 -0.03164 -0.05092 -0.03359 -0.05231 C -0.03542 -0.05347 -0.03724 -0.05347 -0.03906 -0.05416 C -0.0401 -0.05601 -0.04089 -0.05902 -0.04232 -0.05995 C -0.05742 -0.07037 -0.0681 -0.0574 -0.08477 -0.05023 C -0.0862 -0.04837 -0.08763 -0.04652 -0.08906 -0.04444 C -0.09063 -0.04212 -0.0918 -0.03888 -0.09336 -0.0368 C -0.09466 -0.03495 -0.09635 -0.03425 -0.09792 -0.03287 C -0.09961 -0.02893 -0.10091 -0.02384 -0.10313 -0.02129 C -0.1082 -0.01597 -0.11458 -0.0155 -0.11953 -0.00972 C -0.12578 -0.00231 -0.11927 -0.00879 -0.12813 -0.00393 C -0.13229 -0.00162 -0.1362 0.00093 -0.1401 0.00371 C -0.14167 0.00487 -0.14297 0.00695 -0.14453 0.00764 C -0.14661 0.0088 -0.14883 0.00903 -0.15104 0.00973 C -0.1612 0.00764 -0.17135 0.00672 -0.18138 0.00371 C -0.18268 0.00348 -0.18372 0.00139 -0.18464 -4.81481E-6 C -0.18737 -0.00439 -0.18971 -0.00902 -0.19232 -0.01365 C -0.1974 -0.02268 -0.19857 -0.02523 -0.20638 -0.03472 C -0.20742 -0.03611 -0.20859 -0.03611 -0.20964 -0.0368 C -0.21471 -0.04583 -0.22135 -0.0581 -0.22813 -0.05995 L -0.23594 -0.0618 L -0.26419 -0.05995 C -0.28516 -0.05277 -0.26966 -0.05231 -0.27721 -0.04444 C -0.27813 -0.04351 -0.2793 -0.04328 -0.28047 -0.04259 C -0.29349 -0.02407 -0.29479 -0.02013 -0.30755 -0.00787 C -0.30846 -0.00671 -0.30977 -0.00648 -0.31081 -0.00578 C -0.32122 0.00116 -0.31211 -0.00439 -0.31953 -4.81481E-6 C -0.32852 -0.00069 -0.33763 -0.00092 -0.34661 -0.00208 C -0.34818 -0.00208 -0.34961 -0.00324 -0.35104 -0.00393 C -0.3543 -0.00578 -0.35755 -0.00763 -0.36081 -0.00972 C -0.38151 -0.02384 -0.34323 -0.00069 -0.37161 -0.01736 C -0.37266 -0.01944 -0.3737 -0.02152 -0.37487 -0.02314 C -0.37878 -0.0287 -0.3832 -0.03287 -0.38685 -0.03865 C -0.40117 -0.06226 -0.37839 -0.03379 -0.39232 -0.05023 C -0.39336 -0.05486 -0.39453 -0.05925 -0.39557 -0.06388 C -0.39596 -0.06574 -0.39622 -0.06782 -0.39661 -0.06967 C -0.39727 -0.07222 -0.39766 -0.07523 -0.39883 -0.07731 C -0.39961 -0.0787 -0.40104 -0.0787 -0.40208 -0.07916 C -0.41289 -0.07476 -0.42409 -0.07175 -0.43464 -0.06574 C -0.43802 -0.06388 -0.44063 -0.05601 -0.44336 -0.05231 C -0.46602 -0.02129 -0.45143 -0.0405 -0.46289 -0.02893 C -0.47057 -0.02152 -0.46563 -0.02453 -0.47266 -0.02129 C -0.47708 -0.02199 -0.48151 -0.02129 -0.48581 -0.02314 C -0.49271 -0.02662 -0.49857 -0.03148 -0.50417 -0.03865 C -0.50573 -0.0405 -0.50716 -0.04259 -0.50859 -0.04444 C -0.51641 -0.05439 -0.50742 -0.0405 -0.52057 -0.06388 L -0.52266 -0.06759 C -0.52565 -0.06643 -0.52865 -0.06574 -0.53138 -0.06388 C -0.53411 -0.06203 -0.53737 -0.05694 -0.5401 -0.05416 C -0.54518 -0.04884 -0.55 -0.04328 -0.55534 -0.03865 C -0.56732 -0.02847 -0.57682 -0.03194 -0.59115 -0.03101 C -0.6026 -0.03171 -0.6207 -0.02847 -0.63359 -0.0368 C -0.63477 -0.0375 -0.63568 -0.03935 -0.63685 -0.04074 C -0.6375 -0.04143 -0.63828 -0.04189 -0.63893 -0.04259 L -0.63893 -0.04236 " pathEditMode="relative" rAng="0" ptsTypes="AAAAAAAAAAAAAAAAAAAAAAAAAAAAAAAAAAAAAAAAAAAAAAAAAAAAAAAAAAAA">
                                      <p:cBhvr>
                                        <p:cTn id="20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53" y="-347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22" dur="7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33333" decel="33333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3.33333E-6 2.59259E-6 L 3.33333E-6 0.00023 C -0.00078 -0.00602 -0.00144 -0.01181 -0.00222 -0.0176 C -0.00261 -0.02014 -0.00261 -0.02292 -0.00339 -0.02523 C -0.00378 -0.02685 -0.00469 -0.02801 -0.00547 -0.02917 C -0.00729 -0.03172 -0.00912 -0.03426 -0.01094 -0.03681 C -0.01172 -0.03797 -0.01211 -0.04005 -0.01315 -0.04074 C -0.01485 -0.04213 -0.0168 -0.0419 -0.01849 -0.0426 C -0.01966 -0.04306 -0.02071 -0.04398 -0.02175 -0.04468 C -0.03086 -0.04213 -0.04011 -0.04051 -0.04896 -0.03681 C -0.05104 -0.03611 -0.05261 -0.03287 -0.05443 -0.03102 C -0.05729 -0.02824 -0.06016 -0.0257 -0.06315 -0.02338 C -0.06485 -0.02176 -0.0668 -0.02084 -0.06849 -0.01945 C -0.07149 -0.01713 -0.07422 -0.01389 -0.07722 -0.01181 C -0.08008 -0.00972 -0.09115 -0.0081 -0.09245 -0.00787 C -0.11433 -0.00903 -0.12266 -0.0051 -0.14024 -0.01551 C -0.14323 -0.01736 -0.14584 -0.02431 -0.14792 -0.02709 C -0.14961 -0.0294 -0.15157 -0.03102 -0.15339 -0.0331 C -0.15912 -0.04005 -0.16394 -0.05093 -0.17071 -0.05417 C -0.17943 -0.0588 -0.17578 -0.05672 -0.18164 -0.05996 C -0.18451 -0.05949 -0.1875 -0.05949 -0.19024 -0.0581 C -0.1918 -0.05741 -0.19323 -0.05579 -0.19466 -0.05417 C -0.1987 -0.04931 -0.20261 -0.04398 -0.20664 -0.03889 L -0.2142 -0.02917 C -0.21563 -0.02732 -0.21719 -0.02547 -0.21849 -0.02338 C -0.22253 -0.0169 -0.22631 -0.00996 -0.23047 -0.00394 C -0.23282 -0.0007 -0.23542 2.59259E-6 -0.23815 0.00185 C -0.24362 0.00555 -0.24896 0.00949 -0.25443 0.01342 C -0.25925 0.0169 -0.25886 0.01852 -0.2642 0.02106 C -0.28972 0.03403 -0.26589 0.02014 -0.27722 0.02708 C -0.28737 0.02639 -0.29753 0.02615 -0.30769 0.025 C -0.30925 0.02477 -0.31068 0.0243 -0.31198 0.02315 C -0.31706 0.01852 -0.34037 -0.00834 -0.34141 -0.00972 C -0.34284 -0.01181 -0.3444 -0.01343 -0.34571 -0.01551 C -0.34688 -0.01736 -0.34766 -0.02014 -0.34896 -0.0213 C -0.35352 -0.02593 -0.35847 -0.02894 -0.36315 -0.0331 C -0.36433 -0.03403 -0.36537 -0.03542 -0.36641 -0.03681 C -0.36719 -0.03797 -0.36758 -0.04005 -0.36849 -0.04074 C -0.37136 -0.0426 -0.37435 -0.04329 -0.37722 -0.04468 C -0.39245 -0.04236 -0.38854 -0.04468 -0.40339 -0.03496 C -0.40729 -0.03241 -0.41368 -0.02431 -0.41641 -0.0213 C -0.43321 -0.00394 -0.42774 -0.00764 -0.43698 -0.00209 C -0.43841 2.59259E-6 -0.43972 0.00254 -0.44141 0.0037 C -0.44479 0.00648 -0.44857 0.00764 -0.45222 0.00949 C -0.45339 0.01018 -0.4543 0.01134 -0.45547 0.01157 C -0.46315 0.01273 -0.47071 0.01273 -0.47839 0.01342 C -0.48412 0.01203 -0.49011 0.01227 -0.49571 0.00949 C -0.49714 0.00879 -0.50469 -0.00162 -0.50664 -0.00394 C -0.51133 -0.01644 -0.51446 -0.02639 -0.52071 -0.03681 C -0.52266 -0.04005 -0.52461 -0.04375 -0.52722 -0.04468 C -0.53529 -0.04699 -0.53164 -0.0456 -0.53815 -0.04838 C -0.54427 -0.04722 -0.55052 -0.04699 -0.55664 -0.04468 C -0.56224 -0.04236 -0.56745 -0.0382 -0.57292 -0.03496 C -0.57396 -0.03426 -0.57513 -0.0338 -0.57618 -0.0331 C -0.58243 -0.02755 -0.58151 -0.02778 -0.59024 -0.02338 C -0.59714 -0.01991 -0.60391 -0.01574 -0.61094 -0.01366 L -0.62396 -0.00972 L -0.62722 -0.00787 L -0.62826 -0.00787 " pathEditMode="relative" rAng="0" ptsTypes="AAAAAAAAAAAAAAAAAAAAAAAAAAAAAAAAAAAAAAAAAAAAAAAAAAAAAAAAAAA">
                                      <p:cBhvr>
                                        <p:cTn id="24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19" y="-164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Rot by="21600000">
                                      <p:cBhvr>
                                        <p:cTn id="26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33333" decel="33333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3.95833E-6 -2.59259E-6 L 3.95833E-6 0.00023 C -0.00261 -0.0118 -0.00274 -0.01551 -0.00664 -0.025 C -0.00899 -0.03102 -0.01068 -0.03865 -0.0142 -0.04236 C -0.0224 -0.05115 -0.01771 -0.04653 -0.02839 -0.05578 C -0.03894 -0.05532 -0.04935 -0.05578 -0.0599 -0.05393 C -0.0612 -0.0537 -0.06185 -0.05092 -0.06315 -0.05 C -0.06446 -0.04907 -0.06602 -0.04884 -0.06745 -0.04815 C -0.07071 -0.04421 -0.07396 -0.04028 -0.07722 -0.03657 C -0.07904 -0.03449 -0.08112 -0.03333 -0.08269 -0.03078 C -0.09063 -0.01805 -0.08568 -0.00903 -0.10118 -2.59259E-6 C -0.10873 0.00463 -0.09961 -0.00092 -0.11315 0.00787 C -0.1142 0.00857 -0.11524 0.00926 -0.11641 0.00972 C -0.1181 0.01065 -0.11993 0.01111 -0.12175 0.01181 L -0.15222 0.00579 C -0.15443 0.00556 -0.15664 0.00533 -0.15873 0.00394 C -0.16185 0.00209 -0.16459 -0.00092 -0.16745 -0.0037 C -0.17149 -0.00787 -0.17592 -0.01157 -0.17943 -0.01736 C -0.18373 -0.0243 -0.18829 -0.03102 -0.19245 -0.03842 C -0.19636 -0.04537 -0.19753 -0.04815 -0.20222 -0.05393 C -0.20664 -0.05949 -0.2155 -0.0669 -0.21967 -0.06944 C -0.22305 -0.07153 -0.22683 -0.07199 -0.23047 -0.07315 C -0.23568 -0.07199 -0.24076 -0.07176 -0.24571 -0.06944 C -0.24753 -0.06852 -0.24844 -0.06528 -0.25 -0.06365 C -0.25482 -0.05856 -0.2556 -0.05833 -0.2599 -0.05578 C -0.26289 -0.05208 -0.2655 -0.04768 -0.26849 -0.04421 C -0.26967 -0.04328 -0.27071 -0.04328 -0.27175 -0.04236 C -0.27435 -0.04004 -0.27683 -0.03703 -0.27956 -0.03472 C -0.28594 -0.02824 -0.29701 -0.02083 -0.30235 -0.01921 C -0.31198 -0.0162 -0.30651 -0.01759 -0.31849 -0.01528 C -0.32644 -0.01597 -0.33451 -0.01551 -0.34245 -0.01736 C -0.34375 -0.01759 -0.34454 -0.0199 -0.34571 -0.02106 C -0.34714 -0.02245 -0.34857 -0.02361 -0.35 -0.025 C -0.353 -0.02801 -0.35573 -0.03148 -0.35873 -0.03472 C -0.36016 -0.03611 -0.36172 -0.0368 -0.36302 -0.03842 C -0.36602 -0.04213 -0.36888 -0.04629 -0.37175 -0.05 C -0.37318 -0.05208 -0.37435 -0.05509 -0.37605 -0.05578 L -0.38047 -0.05787 C -0.38269 -0.05972 -0.38451 -0.06319 -0.38698 -0.06365 C -0.39206 -0.06458 -0.39714 -0.06319 -0.40222 -0.06157 C -0.40352 -0.06134 -0.4043 -0.05903 -0.40547 -0.05787 C -0.40873 -0.05416 -0.41302 -0.05069 -0.41628 -0.04629 C -0.41967 -0.0419 -0.42266 -0.0368 -0.42605 -0.03264 C -0.43633 -0.02014 -0.42552 -0.03518 -0.43373 -0.02685 C -0.43776 -0.02268 -0.44141 -0.01713 -0.44571 -0.01342 C -0.44727 -0.01203 -0.44935 -0.01227 -0.45105 -0.01157 C -0.45326 -0.01041 -0.45547 -0.00879 -0.45756 -0.00764 C -0.46589 -0.00833 -0.47435 -0.00764 -0.48256 -0.00949 C -0.48724 -0.01065 -0.48881 -0.01597 -0.49245 -0.01921 C -0.49349 -0.02014 -0.49467 -0.02014 -0.49571 -0.02106 C -0.49974 -0.02523 -0.50352 -0.03032 -0.50756 -0.03472 C -0.50899 -0.03611 -0.51068 -0.0368 -0.51198 -0.03842 C -0.51315 -0.04004 -0.51407 -0.04259 -0.51524 -0.04421 C -0.51797 -0.04838 -0.51849 -0.04815 -0.52175 -0.05 C -0.52461 -0.04953 -0.52761 -0.04953 -0.53047 -0.04815 C -0.53269 -0.04699 -0.53425 -0.04305 -0.53581 -0.04051 C -0.53763 -0.03773 -0.53972 -0.03565 -0.54128 -0.03264 C -0.54219 -0.03102 -0.54258 -0.0287 -0.54349 -0.02685 C -0.54558 -0.02291 -0.54779 -0.01921 -0.55 -0.01528 C -0.55065 -0.01412 -0.55118 -0.01203 -0.55222 -0.01157 C -0.55795 -0.0081 -0.5543 -0.01018 -0.56302 -0.00578 C -0.57683 -0.00625 -0.59063 -0.00648 -0.6043 -0.00764 C -0.60586 -0.00764 -0.6073 -0.00856 -0.60873 -0.00949 C -0.61133 -0.01111 -0.61368 -0.01365 -0.61628 -0.01528 C -0.61836 -0.0169 -0.62071 -0.01736 -0.62279 -0.01921 C -0.62839 -0.02407 -0.62826 -0.02384 -0.63477 -0.03078 C -0.63763 -0.03379 -0.64102 -0.03611 -0.64349 -0.04051 C -0.64532 -0.04375 -0.6474 -0.04838 -0.65 -0.05 C -0.65065 -0.05046 -0.65144 -0.05 -0.65209 -0.05 L -0.65209 -0.04977 " pathEditMode="relative" rAng="0" ptsTypes="AAAAAAAAAAAAAAAAAAAAAAAAAAAAAAAAAAAAAAAAAAAAAAAAAAAAAAAAAAAAAAAAAAAAAA">
                                      <p:cBhvr>
                                        <p:cTn id="28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04" y="-307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Rot by="21600000">
                                      <p:cBhvr>
                                        <p:cTn id="30" dur="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6.25E-7 0.00556 L 0.07044 0.00556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1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9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.07174 0.00764 L 0.19883 0.00764 " pathEditMode="relative" rAng="0" ptsTypes="AA">
                                      <p:cBhvr>
                                        <p:cTn id="34" dur="1500" fill="hold"/>
                                        <p:tgtEl>
                                          <p:spTgt spid="1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2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0.20039 0.01274 L 0.31536 0.0127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2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3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0.31784 0.01528 L 0.57083 0.01528 " pathEditMode="relative" rAng="0" ptsTypes="AA">
                                      <p:cBhvr>
                                        <p:cTn id="38" dur="4000" fill="hold"/>
                                        <p:tgtEl>
                                          <p:spTgt spid="1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43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1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49" grpId="0" animBg="1"/>
      <p:bldP spid="1149" grpId="1" animBg="1"/>
      <p:bldP spid="1149" grpId="2" animBg="1"/>
      <p:bldP spid="1149" grpId="3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2" grpId="0"/>
      <p:bldP spid="21" grpId="0"/>
    </p:bldLst>
  </p:timing>
  <p:extLst>
    <p:ext uri="{E180D4A7-C9FB-4DFB-919C-405C955672EB}">
      <p14:showEvtLst xmlns:p14="http://schemas.microsoft.com/office/powerpoint/2010/main">
        <p14:playEvt time="1" objId="3"/>
        <p14:stopEvt time="12191" objId="3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523998" y="692697"/>
            <a:ext cx="9144001" cy="5256584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8" name="绿背景"/>
          <p:cNvSpPr>
            <a:spLocks noChangeArrowheads="1"/>
          </p:cNvSpPr>
          <p:nvPr/>
        </p:nvSpPr>
        <p:spPr bwMode="auto">
          <a:xfrm>
            <a:off x="1524000" y="692697"/>
            <a:ext cx="9156700" cy="5256584"/>
          </a:xfrm>
          <a:prstGeom prst="rect">
            <a:avLst/>
          </a:prstGeom>
          <a:solidFill>
            <a:srgbClr val="0033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099" name="龙logo" descr="C:\Users\XX&amp;YY\Desktop\Pic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589" y="1079500"/>
            <a:ext cx="10255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公映许可"/>
          <p:cNvSpPr>
            <a:spLocks noChangeArrowheads="1"/>
          </p:cNvSpPr>
          <p:nvPr/>
        </p:nvSpPr>
        <p:spPr bwMode="auto">
          <a:xfrm>
            <a:off x="4757739" y="2219326"/>
            <a:ext cx="2663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公映许可证</a:t>
            </a:r>
            <a:endParaRPr lang="en-US" altLang="zh-CN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algn="ctr"/>
            <a:r>
              <a:rPr lang="zh-CN" altLang="en-US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电审数字</a:t>
            </a:r>
            <a:r>
              <a:rPr lang="en-US" altLang="zh-CN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[2012]</a:t>
            </a:r>
            <a:r>
              <a:rPr lang="zh-CN" altLang="en-US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第</a:t>
            </a:r>
            <a:r>
              <a:rPr lang="en-US" altLang="zh-CN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38</a:t>
            </a:r>
            <a:r>
              <a:rPr lang="zh-CN" altLang="en-US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号</a:t>
            </a:r>
            <a:endParaRPr lang="zh-CN" altLang="en-US"/>
          </a:p>
        </p:txBody>
      </p:sp>
      <p:grpSp>
        <p:nvGrpSpPr>
          <p:cNvPr id="4101" name="Group 5"/>
          <p:cNvGrpSpPr>
            <a:grpSpLocks/>
          </p:cNvGrpSpPr>
          <p:nvPr/>
        </p:nvGrpSpPr>
        <p:grpSpPr bwMode="auto">
          <a:xfrm>
            <a:off x="3109914" y="4897438"/>
            <a:ext cx="5957887" cy="696912"/>
            <a:chOff x="0" y="0"/>
            <a:chExt cx="5958408" cy="579986"/>
          </a:xfrm>
        </p:grpSpPr>
        <p:sp>
          <p:nvSpPr>
            <p:cNvPr id="4102" name="TextBox 3"/>
            <p:cNvSpPr>
              <a:spLocks noChangeArrowheads="1"/>
            </p:cNvSpPr>
            <p:nvPr/>
          </p:nvSpPr>
          <p:spPr bwMode="auto">
            <a:xfrm flipH="1">
              <a:off x="1129562" y="0"/>
              <a:ext cx="36992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方正姚体" panose="02010601030101010101" pitchFamily="2" charset="-122"/>
                </a:rPr>
                <a:t>国家广播电影电视总局电影管理局</a:t>
              </a:r>
              <a:endParaRPr lang="en-US" altLang="zh-CN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endParaRPr>
            </a:p>
          </p:txBody>
        </p:sp>
        <p:sp>
          <p:nvSpPr>
            <p:cNvPr id="4103" name="矩形 5"/>
            <p:cNvSpPr>
              <a:spLocks noChangeArrowheads="1"/>
            </p:cNvSpPr>
            <p:nvPr/>
          </p:nvSpPr>
          <p:spPr bwMode="auto">
            <a:xfrm>
              <a:off x="0" y="349153"/>
              <a:ext cx="5958408" cy="230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方正姚体" panose="02010601030101010101" pitchFamily="2" charset="-122"/>
                </a:rPr>
                <a:t>FILM BUREAU STATE ADMINISTRATION OF RADIO FILM &amp;TV</a:t>
              </a:r>
              <a:endParaRPr lang="zh-CN" altLang="en-US" sz="120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endParaRPr>
            </a:p>
          </p:txBody>
        </p:sp>
      </p:grp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4110" name="片头1" descr="C:\Users\XX&amp;YY\Desktop\Pic\一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0" y="1749425"/>
            <a:ext cx="5651500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片头2" descr="C:\Users\XX&amp;YY\Desktop\Pic\片头 二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738" y="1471614"/>
            <a:ext cx="5910262" cy="513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片头3" descr="C:\Users\XX&amp;YY\Desktop\Pic\片头 三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2770188"/>
            <a:ext cx="5327650" cy="353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片头4" descr="C:\Users\XX&amp;YY\Desktop\Pic\片头 四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325" y="2682875"/>
            <a:ext cx="2528888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片头5" descr="C:\Users\XX&amp;YY\Desktop\Pic\片头 五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325" y="2108201"/>
            <a:ext cx="2027238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片头6" descr="C:\Users\XX&amp;YY\Desktop\Pic\片头 六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025" y="1833563"/>
            <a:ext cx="1492250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片头7" descr="C:\Users\XX&amp;YY\Desktop\Pic\片头 八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1" y="1125539"/>
            <a:ext cx="11017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3676314" y="5490638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dianyinggongy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000" out="200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884798" y="42306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786490"/>
      </p:ext>
    </p:extLst>
  </p:cSld>
  <p:clrMapOvr>
    <a:masterClrMapping/>
  </p:clrMapOvr>
  <p:transition spd="slow" advClick="0" advTm="62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4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07 -0.26204 L 1.29127 -0.27894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4010" y="-85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81481E-6 L -1.27435 -0.00024 " pathEditMode="relative" rAng="0" ptsTypes="AA">
                                      <p:cBhvr>
                                        <p:cTn id="51" dur="1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3724" y="-2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1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098" grpId="0" bldLvl="0" animBg="1" autoUpdateAnimBg="0"/>
      <p:bldP spid="4100" grpId="0" bldLvl="0" autoUpdateAnimBg="0"/>
    </p:bldLst>
  </p:timing>
  <p:extLst mod="1">
    <p:ext uri="{E180D4A7-C9FB-4DFB-919C-405C955672EB}">
      <p14:showEvtLst xmlns:p14="http://schemas.microsoft.com/office/powerpoint/2010/main">
        <p14:playEvt time="1" objId="2"/>
        <p14:stopEvt time="5197" objId="2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523998" y="692697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任意多边形 57"/>
          <p:cNvSpPr/>
          <p:nvPr/>
        </p:nvSpPr>
        <p:spPr>
          <a:xfrm>
            <a:off x="5325718" y="1052736"/>
            <a:ext cx="1263774" cy="563575"/>
          </a:xfrm>
          <a:custGeom>
            <a:avLst/>
            <a:gdLst/>
            <a:ahLst/>
            <a:cxnLst/>
            <a:rect l="l" t="t" r="r" b="b"/>
            <a:pathLst>
              <a:path w="1263774" h="563575">
                <a:moveTo>
                  <a:pt x="666043" y="0"/>
                </a:moveTo>
                <a:lnTo>
                  <a:pt x="734356" y="96775"/>
                </a:lnTo>
                <a:cubicBezTo>
                  <a:pt x="722970" y="104365"/>
                  <a:pt x="709687" y="113853"/>
                  <a:pt x="694507" y="125238"/>
                </a:cubicBezTo>
                <a:cubicBezTo>
                  <a:pt x="880468" y="216321"/>
                  <a:pt x="1070223" y="297916"/>
                  <a:pt x="1263774" y="370024"/>
                </a:cubicBezTo>
                <a:lnTo>
                  <a:pt x="1212540" y="472492"/>
                </a:lnTo>
                <a:cubicBezTo>
                  <a:pt x="943087" y="347253"/>
                  <a:pt x="732458" y="256170"/>
                  <a:pt x="580653" y="199243"/>
                </a:cubicBezTo>
                <a:cubicBezTo>
                  <a:pt x="409873" y="316892"/>
                  <a:pt x="239093" y="438336"/>
                  <a:pt x="68313" y="563575"/>
                </a:cubicBezTo>
                <a:lnTo>
                  <a:pt x="0" y="466799"/>
                </a:lnTo>
                <a:cubicBezTo>
                  <a:pt x="227707" y="322585"/>
                  <a:pt x="449722" y="166985"/>
                  <a:pt x="666043" y="0"/>
                </a:cubicBezTo>
                <a:close/>
              </a:path>
            </a:pathLst>
          </a:cu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6556801" y="3017827"/>
            <a:ext cx="1042535" cy="546497"/>
          </a:xfrm>
          <a:custGeom>
            <a:avLst/>
            <a:gdLst/>
            <a:ahLst/>
            <a:cxnLst/>
            <a:rect l="l" t="t" r="r" b="b"/>
            <a:pathLst>
              <a:path w="1042535" h="546497">
                <a:moveTo>
                  <a:pt x="489570" y="0"/>
                </a:moveTo>
                <a:cubicBezTo>
                  <a:pt x="516136" y="60722"/>
                  <a:pt x="546497" y="113853"/>
                  <a:pt x="580652" y="159395"/>
                </a:cubicBezTo>
                <a:cubicBezTo>
                  <a:pt x="607218" y="155600"/>
                  <a:pt x="647067" y="153702"/>
                  <a:pt x="700198" y="153702"/>
                </a:cubicBezTo>
                <a:cubicBezTo>
                  <a:pt x="939291" y="149907"/>
                  <a:pt x="1053144" y="206834"/>
                  <a:pt x="1041759" y="324483"/>
                </a:cubicBezTo>
                <a:cubicBezTo>
                  <a:pt x="1041759" y="381409"/>
                  <a:pt x="1026578" y="436439"/>
                  <a:pt x="996218" y="489570"/>
                </a:cubicBezTo>
                <a:lnTo>
                  <a:pt x="888057" y="455414"/>
                </a:lnTo>
                <a:cubicBezTo>
                  <a:pt x="907032" y="432643"/>
                  <a:pt x="916520" y="398487"/>
                  <a:pt x="916520" y="352946"/>
                </a:cubicBezTo>
                <a:cubicBezTo>
                  <a:pt x="924110" y="288429"/>
                  <a:pt x="863388" y="258068"/>
                  <a:pt x="734354" y="261863"/>
                </a:cubicBezTo>
                <a:cubicBezTo>
                  <a:pt x="533214" y="265658"/>
                  <a:pt x="330175" y="296019"/>
                  <a:pt x="125239" y="352946"/>
                </a:cubicBezTo>
                <a:cubicBezTo>
                  <a:pt x="125239" y="387102"/>
                  <a:pt x="129034" y="434541"/>
                  <a:pt x="136624" y="495263"/>
                </a:cubicBezTo>
                <a:cubicBezTo>
                  <a:pt x="140419" y="518034"/>
                  <a:pt x="142317" y="535112"/>
                  <a:pt x="142317" y="546497"/>
                </a:cubicBezTo>
                <a:lnTo>
                  <a:pt x="28463" y="546497"/>
                </a:lnTo>
                <a:cubicBezTo>
                  <a:pt x="28463" y="538907"/>
                  <a:pt x="28463" y="529419"/>
                  <a:pt x="28463" y="518034"/>
                </a:cubicBezTo>
                <a:cubicBezTo>
                  <a:pt x="20873" y="366229"/>
                  <a:pt x="11385" y="252375"/>
                  <a:pt x="0" y="176473"/>
                </a:cubicBezTo>
                <a:lnTo>
                  <a:pt x="113854" y="165088"/>
                </a:lnTo>
                <a:cubicBezTo>
                  <a:pt x="113854" y="187858"/>
                  <a:pt x="113854" y="212527"/>
                  <a:pt x="113854" y="239092"/>
                </a:cubicBezTo>
                <a:cubicBezTo>
                  <a:pt x="208731" y="212527"/>
                  <a:pt x="328277" y="189756"/>
                  <a:pt x="472492" y="170780"/>
                </a:cubicBezTo>
                <a:cubicBezTo>
                  <a:pt x="449721" y="129034"/>
                  <a:pt x="425053" y="89185"/>
                  <a:pt x="398487" y="51234"/>
                </a:cubicBezTo>
                <a:lnTo>
                  <a:pt x="48957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877556" y="3086139"/>
            <a:ext cx="785589" cy="1161306"/>
          </a:xfrm>
          <a:custGeom>
            <a:avLst/>
            <a:gdLst/>
            <a:ahLst/>
            <a:cxnLst/>
            <a:rect l="l" t="t" r="r" b="b"/>
            <a:pathLst>
              <a:path w="785589" h="1161306">
                <a:moveTo>
                  <a:pt x="307405" y="0"/>
                </a:moveTo>
                <a:cubicBezTo>
                  <a:pt x="337765" y="53132"/>
                  <a:pt x="385205" y="123342"/>
                  <a:pt x="449721" y="210629"/>
                </a:cubicBezTo>
                <a:cubicBezTo>
                  <a:pt x="445926" y="206834"/>
                  <a:pt x="449721" y="212527"/>
                  <a:pt x="461107" y="227707"/>
                </a:cubicBezTo>
                <a:lnTo>
                  <a:pt x="415565" y="256171"/>
                </a:lnTo>
                <a:cubicBezTo>
                  <a:pt x="521829" y="256171"/>
                  <a:pt x="620502" y="252376"/>
                  <a:pt x="711585" y="244785"/>
                </a:cubicBezTo>
                <a:lnTo>
                  <a:pt x="705892" y="352946"/>
                </a:lnTo>
                <a:cubicBezTo>
                  <a:pt x="618604" y="352946"/>
                  <a:pt x="529419" y="352946"/>
                  <a:pt x="438336" y="352946"/>
                </a:cubicBezTo>
                <a:lnTo>
                  <a:pt x="432643" y="597731"/>
                </a:lnTo>
                <a:cubicBezTo>
                  <a:pt x="463004" y="593936"/>
                  <a:pt x="508546" y="586346"/>
                  <a:pt x="569268" y="574961"/>
                </a:cubicBezTo>
                <a:cubicBezTo>
                  <a:pt x="607219" y="567370"/>
                  <a:pt x="635682" y="561678"/>
                  <a:pt x="654658" y="557883"/>
                </a:cubicBezTo>
                <a:lnTo>
                  <a:pt x="671736" y="671736"/>
                </a:lnTo>
                <a:cubicBezTo>
                  <a:pt x="648965" y="671736"/>
                  <a:pt x="614809" y="675531"/>
                  <a:pt x="569268" y="683122"/>
                </a:cubicBezTo>
                <a:cubicBezTo>
                  <a:pt x="508546" y="686917"/>
                  <a:pt x="463004" y="690712"/>
                  <a:pt x="432643" y="694507"/>
                </a:cubicBezTo>
                <a:cubicBezTo>
                  <a:pt x="432643" y="808360"/>
                  <a:pt x="434541" y="920316"/>
                  <a:pt x="438336" y="1030375"/>
                </a:cubicBezTo>
                <a:cubicBezTo>
                  <a:pt x="495263" y="1026580"/>
                  <a:pt x="578756" y="1018989"/>
                  <a:pt x="688814" y="1007604"/>
                </a:cubicBezTo>
                <a:cubicBezTo>
                  <a:pt x="726765" y="1003809"/>
                  <a:pt x="755229" y="1000014"/>
                  <a:pt x="774204" y="996219"/>
                </a:cubicBezTo>
                <a:lnTo>
                  <a:pt x="785589" y="1110072"/>
                </a:lnTo>
                <a:cubicBezTo>
                  <a:pt x="546497" y="1110072"/>
                  <a:pt x="288429" y="1127150"/>
                  <a:pt x="11385" y="1161306"/>
                </a:cubicBezTo>
                <a:lnTo>
                  <a:pt x="0" y="1064531"/>
                </a:lnTo>
                <a:cubicBezTo>
                  <a:pt x="26566" y="1063582"/>
                  <a:pt x="47083" y="1062870"/>
                  <a:pt x="61552" y="1062396"/>
                </a:cubicBezTo>
                <a:lnTo>
                  <a:pt x="65935" y="1062260"/>
                </a:lnTo>
                <a:lnTo>
                  <a:pt x="169357" y="1055992"/>
                </a:lnTo>
                <a:cubicBezTo>
                  <a:pt x="219642" y="1052197"/>
                  <a:pt x="273248" y="1047453"/>
                  <a:pt x="330175" y="1041760"/>
                </a:cubicBezTo>
                <a:cubicBezTo>
                  <a:pt x="330175" y="1018989"/>
                  <a:pt x="330175" y="982936"/>
                  <a:pt x="330175" y="933599"/>
                </a:cubicBezTo>
                <a:cubicBezTo>
                  <a:pt x="333971" y="834926"/>
                  <a:pt x="333971" y="759024"/>
                  <a:pt x="330175" y="705892"/>
                </a:cubicBezTo>
                <a:cubicBezTo>
                  <a:pt x="318790" y="705892"/>
                  <a:pt x="297917" y="707790"/>
                  <a:pt x="267556" y="711585"/>
                </a:cubicBezTo>
                <a:cubicBezTo>
                  <a:pt x="187858" y="722970"/>
                  <a:pt x="130932" y="732458"/>
                  <a:pt x="96776" y="740048"/>
                </a:cubicBezTo>
                <a:lnTo>
                  <a:pt x="79697" y="631887"/>
                </a:lnTo>
                <a:cubicBezTo>
                  <a:pt x="163190" y="628092"/>
                  <a:pt x="246683" y="620502"/>
                  <a:pt x="330175" y="609117"/>
                </a:cubicBezTo>
                <a:cubicBezTo>
                  <a:pt x="330175" y="521829"/>
                  <a:pt x="328278" y="436439"/>
                  <a:pt x="324483" y="352946"/>
                </a:cubicBezTo>
                <a:cubicBezTo>
                  <a:pt x="225810" y="352946"/>
                  <a:pt x="132829" y="352946"/>
                  <a:pt x="45541" y="352946"/>
                </a:cubicBezTo>
                <a:lnTo>
                  <a:pt x="45541" y="244785"/>
                </a:lnTo>
                <a:cubicBezTo>
                  <a:pt x="106263" y="248581"/>
                  <a:pt x="206834" y="250478"/>
                  <a:pt x="347253" y="250478"/>
                </a:cubicBezTo>
                <a:cubicBezTo>
                  <a:pt x="339663" y="239093"/>
                  <a:pt x="328278" y="220117"/>
                  <a:pt x="313097" y="193551"/>
                </a:cubicBezTo>
                <a:cubicBezTo>
                  <a:pt x="278941" y="136625"/>
                  <a:pt x="248580" y="91083"/>
                  <a:pt x="222014" y="56927"/>
                </a:cubicBezTo>
                <a:lnTo>
                  <a:pt x="307405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4629237" y="3208575"/>
            <a:ext cx="250478" cy="244785"/>
          </a:xfrm>
          <a:custGeom>
            <a:avLst/>
            <a:gdLst/>
            <a:ahLst/>
            <a:cxnLst/>
            <a:rect l="l" t="t" r="r" b="b"/>
            <a:pathLst>
              <a:path w="250478" h="244785">
                <a:moveTo>
                  <a:pt x="68312" y="0"/>
                </a:moveTo>
                <a:cubicBezTo>
                  <a:pt x="83493" y="15181"/>
                  <a:pt x="108161" y="37951"/>
                  <a:pt x="142317" y="68312"/>
                </a:cubicBezTo>
                <a:cubicBezTo>
                  <a:pt x="187859" y="117649"/>
                  <a:pt x="223912" y="151805"/>
                  <a:pt x="250478" y="170780"/>
                </a:cubicBezTo>
                <a:lnTo>
                  <a:pt x="182166" y="244785"/>
                </a:lnTo>
                <a:cubicBezTo>
                  <a:pt x="129034" y="180268"/>
                  <a:pt x="68312" y="123341"/>
                  <a:pt x="0" y="74005"/>
                </a:cubicBezTo>
                <a:lnTo>
                  <a:pt x="68312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5643096" y="1469418"/>
            <a:ext cx="592038" cy="119546"/>
          </a:xfrm>
          <a:custGeom>
            <a:avLst/>
            <a:gdLst/>
            <a:ahLst/>
            <a:cxnLst/>
            <a:rect l="l" t="t" r="r" b="b"/>
            <a:pathLst>
              <a:path w="592038" h="119546">
                <a:moveTo>
                  <a:pt x="586346" y="0"/>
                </a:moveTo>
                <a:lnTo>
                  <a:pt x="592038" y="102468"/>
                </a:lnTo>
                <a:cubicBezTo>
                  <a:pt x="504750" y="102468"/>
                  <a:pt x="370024" y="106264"/>
                  <a:pt x="187858" y="113854"/>
                </a:cubicBezTo>
                <a:cubicBezTo>
                  <a:pt x="104366" y="117649"/>
                  <a:pt x="43644" y="119546"/>
                  <a:pt x="5693" y="119546"/>
                </a:cubicBezTo>
                <a:lnTo>
                  <a:pt x="0" y="17078"/>
                </a:lnTo>
                <a:cubicBezTo>
                  <a:pt x="197346" y="17078"/>
                  <a:pt x="392795" y="11386"/>
                  <a:pt x="586346" y="0"/>
                </a:cubicBezTo>
                <a:close/>
              </a:path>
            </a:pathLst>
          </a:cu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6562493" y="3416314"/>
            <a:ext cx="1036066" cy="831131"/>
          </a:xfrm>
          <a:custGeom>
            <a:avLst/>
            <a:gdLst/>
            <a:ahLst/>
            <a:cxnLst/>
            <a:rect l="l" t="t" r="r" b="b"/>
            <a:pathLst>
              <a:path w="1036066" h="831131">
                <a:moveTo>
                  <a:pt x="848208" y="0"/>
                </a:moveTo>
                <a:lnTo>
                  <a:pt x="853901" y="108161"/>
                </a:lnTo>
                <a:cubicBezTo>
                  <a:pt x="743842" y="115751"/>
                  <a:pt x="658452" y="123342"/>
                  <a:pt x="597730" y="130932"/>
                </a:cubicBezTo>
                <a:cubicBezTo>
                  <a:pt x="597730" y="199244"/>
                  <a:pt x="597730" y="263761"/>
                  <a:pt x="597730" y="324483"/>
                </a:cubicBezTo>
                <a:cubicBezTo>
                  <a:pt x="696403" y="313098"/>
                  <a:pt x="793179" y="299815"/>
                  <a:pt x="888057" y="284634"/>
                </a:cubicBezTo>
                <a:lnTo>
                  <a:pt x="899442" y="387102"/>
                </a:lnTo>
                <a:cubicBezTo>
                  <a:pt x="800769" y="390897"/>
                  <a:pt x="702096" y="402283"/>
                  <a:pt x="603423" y="421258"/>
                </a:cubicBezTo>
                <a:cubicBezTo>
                  <a:pt x="603423" y="444029"/>
                  <a:pt x="605321" y="478185"/>
                  <a:pt x="609115" y="523727"/>
                </a:cubicBezTo>
                <a:cubicBezTo>
                  <a:pt x="609115" y="569268"/>
                  <a:pt x="609115" y="603424"/>
                  <a:pt x="609115" y="626195"/>
                </a:cubicBezTo>
                <a:cubicBezTo>
                  <a:pt x="779895" y="671736"/>
                  <a:pt x="922213" y="702097"/>
                  <a:pt x="1036066" y="717278"/>
                </a:cubicBezTo>
                <a:lnTo>
                  <a:pt x="1007603" y="831131"/>
                </a:lnTo>
                <a:cubicBezTo>
                  <a:pt x="696403" y="770409"/>
                  <a:pt x="430745" y="690712"/>
                  <a:pt x="210628" y="592039"/>
                </a:cubicBezTo>
                <a:cubicBezTo>
                  <a:pt x="176473" y="671736"/>
                  <a:pt x="146112" y="751434"/>
                  <a:pt x="119546" y="831131"/>
                </a:cubicBezTo>
                <a:lnTo>
                  <a:pt x="0" y="791282"/>
                </a:lnTo>
                <a:cubicBezTo>
                  <a:pt x="94878" y="612912"/>
                  <a:pt x="166985" y="434541"/>
                  <a:pt x="216321" y="256171"/>
                </a:cubicBezTo>
                <a:lnTo>
                  <a:pt x="335867" y="296019"/>
                </a:lnTo>
                <a:cubicBezTo>
                  <a:pt x="328277" y="314995"/>
                  <a:pt x="314994" y="347254"/>
                  <a:pt x="296019" y="392795"/>
                </a:cubicBezTo>
                <a:cubicBezTo>
                  <a:pt x="277043" y="434541"/>
                  <a:pt x="261862" y="466800"/>
                  <a:pt x="250477" y="489570"/>
                </a:cubicBezTo>
                <a:cubicBezTo>
                  <a:pt x="326379" y="523727"/>
                  <a:pt x="407974" y="555985"/>
                  <a:pt x="495262" y="586346"/>
                </a:cubicBezTo>
                <a:cubicBezTo>
                  <a:pt x="495262" y="574961"/>
                  <a:pt x="495262" y="557883"/>
                  <a:pt x="495262" y="535112"/>
                </a:cubicBezTo>
                <a:cubicBezTo>
                  <a:pt x="487672" y="356741"/>
                  <a:pt x="480082" y="225810"/>
                  <a:pt x="472491" y="142317"/>
                </a:cubicBezTo>
                <a:cubicBezTo>
                  <a:pt x="445926" y="142317"/>
                  <a:pt x="404179" y="146112"/>
                  <a:pt x="347253" y="153703"/>
                </a:cubicBezTo>
                <a:cubicBezTo>
                  <a:pt x="275145" y="157498"/>
                  <a:pt x="220116" y="161293"/>
                  <a:pt x="182165" y="165088"/>
                </a:cubicBezTo>
                <a:lnTo>
                  <a:pt x="176473" y="51234"/>
                </a:lnTo>
                <a:cubicBezTo>
                  <a:pt x="423155" y="43644"/>
                  <a:pt x="647067" y="26566"/>
                  <a:pt x="848208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4492613" y="3544442"/>
            <a:ext cx="352946" cy="740048"/>
          </a:xfrm>
          <a:custGeom>
            <a:avLst/>
            <a:gdLst/>
            <a:ahLst/>
            <a:cxnLst/>
            <a:rect l="l" t="t" r="r" b="b"/>
            <a:pathLst>
              <a:path w="352946" h="740048">
                <a:moveTo>
                  <a:pt x="62619" y="0"/>
                </a:moveTo>
                <a:cubicBezTo>
                  <a:pt x="256170" y="102468"/>
                  <a:pt x="347253" y="178371"/>
                  <a:pt x="335868" y="227707"/>
                </a:cubicBezTo>
                <a:cubicBezTo>
                  <a:pt x="335868" y="277044"/>
                  <a:pt x="316892" y="322585"/>
                  <a:pt x="278941" y="364331"/>
                </a:cubicBezTo>
                <a:cubicBezTo>
                  <a:pt x="237195" y="413668"/>
                  <a:pt x="216322" y="447824"/>
                  <a:pt x="216322" y="466800"/>
                </a:cubicBezTo>
                <a:cubicBezTo>
                  <a:pt x="220117" y="508546"/>
                  <a:pt x="265658" y="578755"/>
                  <a:pt x="352946" y="677429"/>
                </a:cubicBezTo>
                <a:lnTo>
                  <a:pt x="261863" y="740048"/>
                </a:lnTo>
                <a:cubicBezTo>
                  <a:pt x="170780" y="626194"/>
                  <a:pt x="117649" y="537009"/>
                  <a:pt x="102468" y="472492"/>
                </a:cubicBezTo>
                <a:cubicBezTo>
                  <a:pt x="98673" y="434541"/>
                  <a:pt x="123341" y="387102"/>
                  <a:pt x="176473" y="330175"/>
                </a:cubicBezTo>
                <a:cubicBezTo>
                  <a:pt x="203039" y="296019"/>
                  <a:pt x="216322" y="269453"/>
                  <a:pt x="216322" y="250478"/>
                </a:cubicBezTo>
                <a:cubicBezTo>
                  <a:pt x="216322" y="216322"/>
                  <a:pt x="144215" y="165088"/>
                  <a:pt x="0" y="96776"/>
                </a:cubicBezTo>
                <a:lnTo>
                  <a:pt x="62619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5438025" y="1697125"/>
            <a:ext cx="455717" cy="518152"/>
          </a:xfrm>
          <a:custGeom>
            <a:avLst/>
            <a:gdLst/>
            <a:ahLst/>
            <a:cxnLst/>
            <a:rect l="l" t="t" r="r" b="b"/>
            <a:pathLst>
              <a:path w="455717" h="518152">
                <a:moveTo>
                  <a:pt x="51370" y="0"/>
                </a:moveTo>
                <a:lnTo>
                  <a:pt x="153838" y="34156"/>
                </a:lnTo>
                <a:cubicBezTo>
                  <a:pt x="195584" y="22771"/>
                  <a:pt x="235433" y="17078"/>
                  <a:pt x="273384" y="17078"/>
                </a:cubicBezTo>
                <a:cubicBezTo>
                  <a:pt x="398623" y="13283"/>
                  <a:pt x="459345" y="75903"/>
                  <a:pt x="455550" y="204937"/>
                </a:cubicBezTo>
                <a:cubicBezTo>
                  <a:pt x="455550" y="409873"/>
                  <a:pt x="379647" y="514239"/>
                  <a:pt x="227843" y="518034"/>
                </a:cubicBezTo>
                <a:cubicBezTo>
                  <a:pt x="72243" y="521829"/>
                  <a:pt x="-3660" y="434541"/>
                  <a:pt x="136" y="256171"/>
                </a:cubicBezTo>
                <a:cubicBezTo>
                  <a:pt x="136" y="195449"/>
                  <a:pt x="17214" y="110059"/>
                  <a:pt x="51370" y="0"/>
                </a:cubicBezTo>
                <a:close/>
                <a:moveTo>
                  <a:pt x="256306" y="119547"/>
                </a:moveTo>
                <a:cubicBezTo>
                  <a:pt x="218355" y="119547"/>
                  <a:pt x="174711" y="130932"/>
                  <a:pt x="125374" y="153703"/>
                </a:cubicBezTo>
                <a:cubicBezTo>
                  <a:pt x="117784" y="195449"/>
                  <a:pt x="113989" y="231503"/>
                  <a:pt x="113989" y="261863"/>
                </a:cubicBezTo>
                <a:cubicBezTo>
                  <a:pt x="113989" y="356741"/>
                  <a:pt x="146248" y="404180"/>
                  <a:pt x="210765" y="404180"/>
                </a:cubicBezTo>
                <a:cubicBezTo>
                  <a:pt x="298052" y="411771"/>
                  <a:pt x="339799" y="351049"/>
                  <a:pt x="336003" y="222015"/>
                </a:cubicBezTo>
                <a:cubicBezTo>
                  <a:pt x="336003" y="153703"/>
                  <a:pt x="309438" y="119547"/>
                  <a:pt x="256306" y="119547"/>
                </a:cubicBezTo>
                <a:close/>
              </a:path>
            </a:pathLst>
          </a:cu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5933423" y="1696954"/>
            <a:ext cx="518965" cy="3751512"/>
          </a:xfrm>
          <a:custGeom>
            <a:avLst/>
            <a:gdLst>
              <a:gd name="connsiteX0" fmla="*/ 290327 w 518965"/>
              <a:gd name="connsiteY0" fmla="*/ 173 h 3559373"/>
              <a:gd name="connsiteX1" fmla="*/ 518034 w 518965"/>
              <a:gd name="connsiteY1" fmla="*/ 176646 h 3559373"/>
              <a:gd name="connsiteX2" fmla="*/ 239093 w 518965"/>
              <a:gd name="connsiteY2" fmla="*/ 501129 h 3559373"/>
              <a:gd name="connsiteX3" fmla="*/ 222015 w 518965"/>
              <a:gd name="connsiteY3" fmla="*/ 392968 h 3559373"/>
              <a:gd name="connsiteX4" fmla="*/ 392795 w 518965"/>
              <a:gd name="connsiteY4" fmla="*/ 210802 h 3559373"/>
              <a:gd name="connsiteX5" fmla="*/ 296020 w 518965"/>
              <a:gd name="connsiteY5" fmla="*/ 108334 h 3559373"/>
              <a:gd name="connsiteX6" fmla="*/ 210629 w 518965"/>
              <a:gd name="connsiteY6" fmla="*/ 119720 h 3559373"/>
              <a:gd name="connsiteX7" fmla="*/ 193551 w 518965"/>
              <a:gd name="connsiteY7" fmla="*/ 119720 h 3559373"/>
              <a:gd name="connsiteX8" fmla="*/ 187859 w 518965"/>
              <a:gd name="connsiteY8" fmla="*/ 421431 h 3559373"/>
              <a:gd name="connsiteX9" fmla="*/ 199011 w 518965"/>
              <a:gd name="connsiteY9" fmla="*/ 3559373 h 3559373"/>
              <a:gd name="connsiteX10" fmla="*/ 68312 w 518965"/>
              <a:gd name="connsiteY10" fmla="*/ 637753 h 3559373"/>
              <a:gd name="connsiteX11" fmla="*/ 74005 w 518965"/>
              <a:gd name="connsiteY11" fmla="*/ 529592 h 3559373"/>
              <a:gd name="connsiteX12" fmla="*/ 79698 w 518965"/>
              <a:gd name="connsiteY12" fmla="*/ 153876 h 3559373"/>
              <a:gd name="connsiteX13" fmla="*/ 68312 w 518965"/>
              <a:gd name="connsiteY13" fmla="*/ 159568 h 3559373"/>
              <a:gd name="connsiteX14" fmla="*/ 45542 w 518965"/>
              <a:gd name="connsiteY14" fmla="*/ 170954 h 3559373"/>
              <a:gd name="connsiteX15" fmla="*/ 0 w 518965"/>
              <a:gd name="connsiteY15" fmla="*/ 68485 h 3559373"/>
              <a:gd name="connsiteX16" fmla="*/ 290327 w 518965"/>
              <a:gd name="connsiteY16" fmla="*/ 173 h 3559373"/>
              <a:gd name="connsiteX0" fmla="*/ 290327 w 518965"/>
              <a:gd name="connsiteY0" fmla="*/ 173 h 3615129"/>
              <a:gd name="connsiteX1" fmla="*/ 518034 w 518965"/>
              <a:gd name="connsiteY1" fmla="*/ 176646 h 3615129"/>
              <a:gd name="connsiteX2" fmla="*/ 239093 w 518965"/>
              <a:gd name="connsiteY2" fmla="*/ 501129 h 3615129"/>
              <a:gd name="connsiteX3" fmla="*/ 222015 w 518965"/>
              <a:gd name="connsiteY3" fmla="*/ 392968 h 3615129"/>
              <a:gd name="connsiteX4" fmla="*/ 392795 w 518965"/>
              <a:gd name="connsiteY4" fmla="*/ 210802 h 3615129"/>
              <a:gd name="connsiteX5" fmla="*/ 296020 w 518965"/>
              <a:gd name="connsiteY5" fmla="*/ 108334 h 3615129"/>
              <a:gd name="connsiteX6" fmla="*/ 210629 w 518965"/>
              <a:gd name="connsiteY6" fmla="*/ 119720 h 3615129"/>
              <a:gd name="connsiteX7" fmla="*/ 193551 w 518965"/>
              <a:gd name="connsiteY7" fmla="*/ 119720 h 3615129"/>
              <a:gd name="connsiteX8" fmla="*/ 187859 w 518965"/>
              <a:gd name="connsiteY8" fmla="*/ 421431 h 3615129"/>
              <a:gd name="connsiteX9" fmla="*/ 199011 w 518965"/>
              <a:gd name="connsiteY9" fmla="*/ 3559373 h 3615129"/>
              <a:gd name="connsiteX10" fmla="*/ 90614 w 518965"/>
              <a:gd name="connsiteY10" fmla="*/ 3615129 h 3615129"/>
              <a:gd name="connsiteX11" fmla="*/ 74005 w 518965"/>
              <a:gd name="connsiteY11" fmla="*/ 529592 h 3615129"/>
              <a:gd name="connsiteX12" fmla="*/ 79698 w 518965"/>
              <a:gd name="connsiteY12" fmla="*/ 153876 h 3615129"/>
              <a:gd name="connsiteX13" fmla="*/ 68312 w 518965"/>
              <a:gd name="connsiteY13" fmla="*/ 159568 h 3615129"/>
              <a:gd name="connsiteX14" fmla="*/ 45542 w 518965"/>
              <a:gd name="connsiteY14" fmla="*/ 170954 h 3615129"/>
              <a:gd name="connsiteX15" fmla="*/ 0 w 518965"/>
              <a:gd name="connsiteY15" fmla="*/ 68485 h 3615129"/>
              <a:gd name="connsiteX16" fmla="*/ 290327 w 518965"/>
              <a:gd name="connsiteY16" fmla="*/ 173 h 3615129"/>
              <a:gd name="connsiteX0" fmla="*/ 290327 w 518965"/>
              <a:gd name="connsiteY0" fmla="*/ 173 h 4618738"/>
              <a:gd name="connsiteX1" fmla="*/ 518034 w 518965"/>
              <a:gd name="connsiteY1" fmla="*/ 176646 h 4618738"/>
              <a:gd name="connsiteX2" fmla="*/ 239093 w 518965"/>
              <a:gd name="connsiteY2" fmla="*/ 501129 h 4618738"/>
              <a:gd name="connsiteX3" fmla="*/ 222015 w 518965"/>
              <a:gd name="connsiteY3" fmla="*/ 392968 h 4618738"/>
              <a:gd name="connsiteX4" fmla="*/ 392795 w 518965"/>
              <a:gd name="connsiteY4" fmla="*/ 210802 h 4618738"/>
              <a:gd name="connsiteX5" fmla="*/ 296020 w 518965"/>
              <a:gd name="connsiteY5" fmla="*/ 108334 h 4618738"/>
              <a:gd name="connsiteX6" fmla="*/ 210629 w 518965"/>
              <a:gd name="connsiteY6" fmla="*/ 119720 h 4618738"/>
              <a:gd name="connsiteX7" fmla="*/ 193551 w 518965"/>
              <a:gd name="connsiteY7" fmla="*/ 119720 h 4618738"/>
              <a:gd name="connsiteX8" fmla="*/ 187859 w 518965"/>
              <a:gd name="connsiteY8" fmla="*/ 421431 h 4618738"/>
              <a:gd name="connsiteX9" fmla="*/ 221313 w 518965"/>
              <a:gd name="connsiteY9" fmla="*/ 4618738 h 4618738"/>
              <a:gd name="connsiteX10" fmla="*/ 90614 w 518965"/>
              <a:gd name="connsiteY10" fmla="*/ 3615129 h 4618738"/>
              <a:gd name="connsiteX11" fmla="*/ 74005 w 518965"/>
              <a:gd name="connsiteY11" fmla="*/ 529592 h 4618738"/>
              <a:gd name="connsiteX12" fmla="*/ 79698 w 518965"/>
              <a:gd name="connsiteY12" fmla="*/ 153876 h 4618738"/>
              <a:gd name="connsiteX13" fmla="*/ 68312 w 518965"/>
              <a:gd name="connsiteY13" fmla="*/ 159568 h 4618738"/>
              <a:gd name="connsiteX14" fmla="*/ 45542 w 518965"/>
              <a:gd name="connsiteY14" fmla="*/ 170954 h 4618738"/>
              <a:gd name="connsiteX15" fmla="*/ 0 w 518965"/>
              <a:gd name="connsiteY15" fmla="*/ 68485 h 4618738"/>
              <a:gd name="connsiteX16" fmla="*/ 290327 w 518965"/>
              <a:gd name="connsiteY16" fmla="*/ 173 h 4618738"/>
              <a:gd name="connsiteX0" fmla="*/ 290327 w 518965"/>
              <a:gd name="connsiteY0" fmla="*/ 173 h 4618738"/>
              <a:gd name="connsiteX1" fmla="*/ 518034 w 518965"/>
              <a:gd name="connsiteY1" fmla="*/ 176646 h 4618738"/>
              <a:gd name="connsiteX2" fmla="*/ 239093 w 518965"/>
              <a:gd name="connsiteY2" fmla="*/ 501129 h 4618738"/>
              <a:gd name="connsiteX3" fmla="*/ 222015 w 518965"/>
              <a:gd name="connsiteY3" fmla="*/ 392968 h 4618738"/>
              <a:gd name="connsiteX4" fmla="*/ 392795 w 518965"/>
              <a:gd name="connsiteY4" fmla="*/ 210802 h 4618738"/>
              <a:gd name="connsiteX5" fmla="*/ 296020 w 518965"/>
              <a:gd name="connsiteY5" fmla="*/ 108334 h 4618738"/>
              <a:gd name="connsiteX6" fmla="*/ 210629 w 518965"/>
              <a:gd name="connsiteY6" fmla="*/ 119720 h 4618738"/>
              <a:gd name="connsiteX7" fmla="*/ 193551 w 518965"/>
              <a:gd name="connsiteY7" fmla="*/ 119720 h 4618738"/>
              <a:gd name="connsiteX8" fmla="*/ 187859 w 518965"/>
              <a:gd name="connsiteY8" fmla="*/ 421431 h 4618738"/>
              <a:gd name="connsiteX9" fmla="*/ 221313 w 518965"/>
              <a:gd name="connsiteY9" fmla="*/ 4618738 h 4618738"/>
              <a:gd name="connsiteX10" fmla="*/ 112916 w 518965"/>
              <a:gd name="connsiteY10" fmla="*/ 4585285 h 4618738"/>
              <a:gd name="connsiteX11" fmla="*/ 74005 w 518965"/>
              <a:gd name="connsiteY11" fmla="*/ 529592 h 4618738"/>
              <a:gd name="connsiteX12" fmla="*/ 79698 w 518965"/>
              <a:gd name="connsiteY12" fmla="*/ 153876 h 4618738"/>
              <a:gd name="connsiteX13" fmla="*/ 68312 w 518965"/>
              <a:gd name="connsiteY13" fmla="*/ 159568 h 4618738"/>
              <a:gd name="connsiteX14" fmla="*/ 45542 w 518965"/>
              <a:gd name="connsiteY14" fmla="*/ 170954 h 4618738"/>
              <a:gd name="connsiteX15" fmla="*/ 0 w 518965"/>
              <a:gd name="connsiteY15" fmla="*/ 68485 h 4618738"/>
              <a:gd name="connsiteX16" fmla="*/ 290327 w 518965"/>
              <a:gd name="connsiteY16" fmla="*/ 173 h 461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18965" h="4618738">
                <a:moveTo>
                  <a:pt x="290327" y="173"/>
                </a:moveTo>
                <a:cubicBezTo>
                  <a:pt x="445927" y="-3622"/>
                  <a:pt x="521829" y="55203"/>
                  <a:pt x="518034" y="176646"/>
                </a:cubicBezTo>
                <a:cubicBezTo>
                  <a:pt x="529419" y="373992"/>
                  <a:pt x="436439" y="482153"/>
                  <a:pt x="239093" y="501129"/>
                </a:cubicBezTo>
                <a:lnTo>
                  <a:pt x="222015" y="392968"/>
                </a:lnTo>
                <a:cubicBezTo>
                  <a:pt x="343459" y="385378"/>
                  <a:pt x="400385" y="324656"/>
                  <a:pt x="392795" y="210802"/>
                </a:cubicBezTo>
                <a:cubicBezTo>
                  <a:pt x="392795" y="142490"/>
                  <a:pt x="360537" y="108334"/>
                  <a:pt x="296020" y="108334"/>
                </a:cubicBezTo>
                <a:cubicBezTo>
                  <a:pt x="280839" y="108334"/>
                  <a:pt x="252376" y="112129"/>
                  <a:pt x="210629" y="119720"/>
                </a:cubicBezTo>
                <a:cubicBezTo>
                  <a:pt x="240990" y="112129"/>
                  <a:pt x="235298" y="112129"/>
                  <a:pt x="193551" y="119720"/>
                </a:cubicBezTo>
                <a:cubicBezTo>
                  <a:pt x="189756" y="210802"/>
                  <a:pt x="187859" y="311373"/>
                  <a:pt x="187859" y="421431"/>
                </a:cubicBezTo>
                <a:cubicBezTo>
                  <a:pt x="184064" y="516309"/>
                  <a:pt x="217518" y="4569402"/>
                  <a:pt x="221313" y="4618738"/>
                </a:cubicBezTo>
                <a:cubicBezTo>
                  <a:pt x="181464" y="4618738"/>
                  <a:pt x="152765" y="4585285"/>
                  <a:pt x="112916" y="4585285"/>
                </a:cubicBezTo>
                <a:cubicBezTo>
                  <a:pt x="112916" y="4562514"/>
                  <a:pt x="70210" y="578929"/>
                  <a:pt x="74005" y="529592"/>
                </a:cubicBezTo>
                <a:cubicBezTo>
                  <a:pt x="81595" y="351222"/>
                  <a:pt x="83493" y="225983"/>
                  <a:pt x="79698" y="153876"/>
                </a:cubicBezTo>
                <a:cubicBezTo>
                  <a:pt x="75903" y="153876"/>
                  <a:pt x="72108" y="155773"/>
                  <a:pt x="68312" y="159568"/>
                </a:cubicBezTo>
                <a:cubicBezTo>
                  <a:pt x="56927" y="167159"/>
                  <a:pt x="49337" y="170954"/>
                  <a:pt x="45542" y="170954"/>
                </a:cubicBezTo>
                <a:lnTo>
                  <a:pt x="0" y="68485"/>
                </a:lnTo>
                <a:cubicBezTo>
                  <a:pt x="110059" y="22944"/>
                  <a:pt x="206834" y="173"/>
                  <a:pt x="290327" y="173"/>
                </a:cubicBezTo>
                <a:close/>
              </a:path>
            </a:pathLst>
          </a:cu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079776" y="2897617"/>
            <a:ext cx="4037966" cy="1586824"/>
          </a:xfrm>
          <a:prstGeom prst="roundRect">
            <a:avLst/>
          </a:prstGeom>
          <a:noFill/>
          <a:ln w="152400">
            <a:solidFill>
              <a:srgbClr val="5B9BD5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yisell_sound_2014040923280324651_8836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2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24264" y="36922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49923"/>
      </p:ext>
    </p:extLst>
  </p:cSld>
  <p:clrMapOvr>
    <a:masterClrMapping/>
  </p:clrMapOvr>
  <p:transition spd="slow" advClick="0" advTm="157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7" grpId="1" animBg="1"/>
    </p:bldLst>
  </p:timing>
  <p:extLst mod="1">
    <p:ext uri="{E180D4A7-C9FB-4DFB-919C-405C955672EB}">
      <p14:showEvtLst xmlns:p14="http://schemas.microsoft.com/office/powerpoint/2010/main">
        <p14:playEvt time="3" objId="2"/>
        <p14:stopEvt time="14108" objId="2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523998" y="692697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692696"/>
            <a:ext cx="9144000" cy="52429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46964" y="2995483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那天，我们就这样简单的相遇了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8" y="693915"/>
            <a:ext cx="9144001" cy="5284358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3110335" y="2995483"/>
            <a:ext cx="45512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我告诉自己，我要用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50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种浪漫去爱着你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" name="Marc Terenzi - Love To Be Loved By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5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728848" y="48755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505443"/>
      </p:ext>
    </p:extLst>
  </p:cSld>
  <p:clrMapOvr>
    <a:masterClrMapping/>
  </p:clrMapOvr>
  <p:transition spd="slow" advClick="0" advTm="177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  <p:bldP spid="69" grpId="0"/>
    </p:bldLst>
  </p:timing>
  <p:extLst mod="1"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618406" y="672423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8" t="1187" r="6192" b="3962"/>
          <a:stretch/>
        </p:blipFill>
        <p:spPr>
          <a:xfrm>
            <a:off x="1652175" y="682220"/>
            <a:ext cx="3959980" cy="522675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4" t="21133" r="20797" b="34863"/>
          <a:stretch/>
        </p:blipFill>
        <p:spPr>
          <a:xfrm>
            <a:off x="2166809" y="1803881"/>
            <a:ext cx="2480929" cy="2432461"/>
          </a:xfrm>
          <a:custGeom>
            <a:avLst/>
            <a:gdLst>
              <a:gd name="connsiteX0" fmla="*/ 769038 w 3244988"/>
              <a:gd name="connsiteY0" fmla="*/ 105 h 3181593"/>
              <a:gd name="connsiteX1" fmla="*/ 1622495 w 3244988"/>
              <a:gd name="connsiteY1" fmla="*/ 765467 h 3181593"/>
              <a:gd name="connsiteX2" fmla="*/ 1622495 w 3244988"/>
              <a:gd name="connsiteY2" fmla="*/ 3181593 h 3181593"/>
              <a:gd name="connsiteX3" fmla="*/ 769038 w 3244988"/>
              <a:gd name="connsiteY3" fmla="*/ 105 h 3181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4988" h="3181593">
                <a:moveTo>
                  <a:pt x="769038" y="105"/>
                </a:moveTo>
                <a:cubicBezTo>
                  <a:pt x="1091018" y="5709"/>
                  <a:pt x="1433735" y="236940"/>
                  <a:pt x="1622495" y="765467"/>
                </a:cubicBezTo>
                <a:cubicBezTo>
                  <a:pt x="2293641" y="-1113742"/>
                  <a:pt x="4911110" y="765467"/>
                  <a:pt x="1622495" y="3181593"/>
                </a:cubicBezTo>
                <a:cubicBezTo>
                  <a:pt x="-741198" y="1445003"/>
                  <a:pt x="-53798" y="-14216"/>
                  <a:pt x="769038" y="105"/>
                </a:cubicBez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56" t="5156" r="6966" b="75244"/>
          <a:stretch/>
        </p:blipFill>
        <p:spPr>
          <a:xfrm rot="521823">
            <a:off x="5611237" y="1061663"/>
            <a:ext cx="1221272" cy="1255300"/>
          </a:xfrm>
          <a:custGeom>
            <a:avLst/>
            <a:gdLst>
              <a:gd name="connsiteX0" fmla="*/ 998855 w 1378725"/>
              <a:gd name="connsiteY0" fmla="*/ 1424 h 1417140"/>
              <a:gd name="connsiteX1" fmla="*/ 917373 w 1378725"/>
              <a:gd name="connsiteY1" fmla="*/ 1417140 h 1417140"/>
              <a:gd name="connsiteX2" fmla="*/ 675801 w 1378725"/>
              <a:gd name="connsiteY2" fmla="*/ 412857 h 1417140"/>
              <a:gd name="connsiteX3" fmla="*/ 998855 w 1378725"/>
              <a:gd name="connsiteY3" fmla="*/ 1424 h 1417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8725" h="1417140">
                <a:moveTo>
                  <a:pt x="998855" y="1424"/>
                </a:moveTo>
                <a:cubicBezTo>
                  <a:pt x="1329798" y="-31264"/>
                  <a:pt x="1691063" y="500642"/>
                  <a:pt x="917373" y="1417140"/>
                </a:cubicBezTo>
                <a:cubicBezTo>
                  <a:pt x="-691139" y="741663"/>
                  <a:pt x="208945" y="-301147"/>
                  <a:pt x="675801" y="412857"/>
                </a:cubicBezTo>
                <a:cubicBezTo>
                  <a:pt x="704263" y="147791"/>
                  <a:pt x="848427" y="16282"/>
                  <a:pt x="998855" y="1424"/>
                </a:cubicBezTo>
                <a:close/>
              </a:path>
            </a:pathLst>
          </a:custGeom>
        </p:spPr>
      </p:pic>
      <p:sp>
        <p:nvSpPr>
          <p:cNvPr id="61" name="心形 60"/>
          <p:cNvSpPr/>
          <p:nvPr/>
        </p:nvSpPr>
        <p:spPr>
          <a:xfrm rot="781379">
            <a:off x="7206501" y="3146313"/>
            <a:ext cx="2343211" cy="2343211"/>
          </a:xfrm>
          <a:prstGeom prst="heart">
            <a:avLst/>
          </a:prstGeom>
          <a:solidFill>
            <a:srgbClr val="FF66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387611" y="3628780"/>
            <a:ext cx="21748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汉语</a:t>
            </a:r>
            <a:r>
              <a:rPr lang="en-US" altLang="zh-CN" sz="3600" b="1" kern="100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en-US" altLang="zh-CN" sz="3600" b="1" kern="100" dirty="0"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3600" b="1" kern="100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我爱你</a:t>
            </a:r>
            <a:endParaRPr lang="zh-CN" altLang="zh-CN" sz="3600" b="1" kern="100" dirty="0"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3" name="心形 62"/>
          <p:cNvSpPr/>
          <p:nvPr/>
        </p:nvSpPr>
        <p:spPr>
          <a:xfrm rot="20008265">
            <a:off x="8063426" y="1073358"/>
            <a:ext cx="541343" cy="541343"/>
          </a:xfrm>
          <a:prstGeom prst="heart">
            <a:avLst/>
          </a:prstGeom>
          <a:solidFill>
            <a:srgbClr val="FF66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心形 63"/>
          <p:cNvSpPr/>
          <p:nvPr/>
        </p:nvSpPr>
        <p:spPr>
          <a:xfrm rot="1955528">
            <a:off x="8700020" y="2712890"/>
            <a:ext cx="252055" cy="252055"/>
          </a:xfrm>
          <a:prstGeom prst="heart">
            <a:avLst/>
          </a:prstGeom>
          <a:solidFill>
            <a:srgbClr val="FF66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心形 64"/>
          <p:cNvSpPr/>
          <p:nvPr/>
        </p:nvSpPr>
        <p:spPr>
          <a:xfrm rot="361775">
            <a:off x="9164008" y="2315382"/>
            <a:ext cx="291078" cy="291078"/>
          </a:xfrm>
          <a:prstGeom prst="heart">
            <a:avLst/>
          </a:prstGeom>
          <a:solidFill>
            <a:srgbClr val="FF66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心形 65"/>
          <p:cNvSpPr/>
          <p:nvPr/>
        </p:nvSpPr>
        <p:spPr>
          <a:xfrm rot="347418">
            <a:off x="8297178" y="2219171"/>
            <a:ext cx="362622" cy="362622"/>
          </a:xfrm>
          <a:prstGeom prst="heart">
            <a:avLst/>
          </a:prstGeom>
          <a:solidFill>
            <a:srgbClr val="FF66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心形 66"/>
          <p:cNvSpPr/>
          <p:nvPr/>
        </p:nvSpPr>
        <p:spPr>
          <a:xfrm rot="19929581">
            <a:off x="8882192" y="1492623"/>
            <a:ext cx="365845" cy="365845"/>
          </a:xfrm>
          <a:prstGeom prst="heart">
            <a:avLst/>
          </a:prstGeom>
          <a:solidFill>
            <a:srgbClr val="FF66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心形 69"/>
          <p:cNvSpPr/>
          <p:nvPr/>
        </p:nvSpPr>
        <p:spPr>
          <a:xfrm rot="19911687">
            <a:off x="7766567" y="1871501"/>
            <a:ext cx="322637" cy="322637"/>
          </a:xfrm>
          <a:prstGeom prst="heart">
            <a:avLst/>
          </a:prstGeom>
          <a:solidFill>
            <a:srgbClr val="FF66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心形 70"/>
          <p:cNvSpPr/>
          <p:nvPr/>
        </p:nvSpPr>
        <p:spPr>
          <a:xfrm rot="2893352">
            <a:off x="9529052" y="2475664"/>
            <a:ext cx="273973" cy="273973"/>
          </a:xfrm>
          <a:prstGeom prst="heart">
            <a:avLst/>
          </a:prstGeom>
          <a:solidFill>
            <a:srgbClr val="FF66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心形 71"/>
          <p:cNvSpPr/>
          <p:nvPr/>
        </p:nvSpPr>
        <p:spPr>
          <a:xfrm rot="1087670">
            <a:off x="9457144" y="1863409"/>
            <a:ext cx="288211" cy="288211"/>
          </a:xfrm>
          <a:prstGeom prst="heart">
            <a:avLst/>
          </a:prstGeom>
          <a:solidFill>
            <a:srgbClr val="FF66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3" name="心形 72"/>
          <p:cNvSpPr/>
          <p:nvPr/>
        </p:nvSpPr>
        <p:spPr>
          <a:xfrm rot="3600000">
            <a:off x="10192935" y="1751315"/>
            <a:ext cx="443180" cy="443180"/>
          </a:xfrm>
          <a:prstGeom prst="heart">
            <a:avLst/>
          </a:prstGeom>
          <a:solidFill>
            <a:srgbClr val="FF66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37724"/>
      </p:ext>
    </p:extLst>
  </p:cSld>
  <p:clrMapOvr>
    <a:masterClrMapping/>
  </p:clrMapOvr>
  <p:transition spd="slow" advClick="0" advTm="51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/>
      <p:bldP spid="63" grpId="0" animBg="1"/>
      <p:bldP spid="64" grpId="0" animBg="1"/>
      <p:bldP spid="65" grpId="0" animBg="1"/>
      <p:bldP spid="66" grpId="0" animBg="1"/>
      <p:bldP spid="67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618406" y="672423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68" name="图片 67" descr="is394-023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29" t="206" r="18064" b="-206"/>
          <a:stretch/>
        </p:blipFill>
        <p:spPr>
          <a:xfrm>
            <a:off x="4163834" y="706801"/>
            <a:ext cx="6566468" cy="5195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图片 68" descr="is394-0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4" t="16038" r="48276" b="29730"/>
          <a:stretch>
            <a:fillRect/>
          </a:stretch>
        </p:blipFill>
        <p:spPr>
          <a:xfrm>
            <a:off x="5705699" y="1500175"/>
            <a:ext cx="2691039" cy="2562894"/>
          </a:xfrm>
          <a:custGeom>
            <a:avLst/>
            <a:gdLst>
              <a:gd name="connsiteX0" fmla="*/ 1952621 w 3905242"/>
              <a:gd name="connsiteY0" fmla="*/ 0 h 3719277"/>
              <a:gd name="connsiteX1" fmla="*/ 3905242 w 3905242"/>
              <a:gd name="connsiteY1" fmla="*/ 1420637 h 3719277"/>
              <a:gd name="connsiteX2" fmla="*/ 3159407 w 3905242"/>
              <a:gd name="connsiteY2" fmla="*/ 3719277 h 3719277"/>
              <a:gd name="connsiteX3" fmla="*/ 745835 w 3905242"/>
              <a:gd name="connsiteY3" fmla="*/ 3719277 h 3719277"/>
              <a:gd name="connsiteX4" fmla="*/ 0 w 3905242"/>
              <a:gd name="connsiteY4" fmla="*/ 1420637 h 371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5242" h="3719277">
                <a:moveTo>
                  <a:pt x="1952621" y="0"/>
                </a:moveTo>
                <a:lnTo>
                  <a:pt x="3905242" y="1420637"/>
                </a:lnTo>
                <a:lnTo>
                  <a:pt x="3159407" y="3719277"/>
                </a:lnTo>
                <a:lnTo>
                  <a:pt x="745835" y="3719277"/>
                </a:lnTo>
                <a:lnTo>
                  <a:pt x="0" y="142063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4" name="正五边形 73"/>
          <p:cNvSpPr/>
          <p:nvPr/>
        </p:nvSpPr>
        <p:spPr>
          <a:xfrm>
            <a:off x="2224007" y="1563750"/>
            <a:ext cx="3377259" cy="3216437"/>
          </a:xfrm>
          <a:prstGeom prst="pent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2795883" y="2492896"/>
            <a:ext cx="237116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kern="100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英语</a:t>
            </a:r>
            <a:r>
              <a:rPr lang="en-US" altLang="zh-CN" sz="3600" b="1" kern="100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en-US" altLang="zh-CN" sz="3600" b="1" kern="100" dirty="0"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3600" b="1" kern="100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I Love You</a:t>
            </a:r>
            <a:endParaRPr lang="zh-CN" altLang="zh-CN" sz="3600" b="1" kern="100" dirty="0"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7490762"/>
      </p:ext>
    </p:extLst>
  </p:cSld>
  <p:clrMapOvr>
    <a:masterClrMapping/>
  </p:clrMapOvr>
  <p:transition spd="slow" advClick="0" advTm="69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4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4" grpId="1" animBg="1"/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618406" y="672423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58" name="图片 5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647" y="672423"/>
            <a:ext cx="9148759" cy="523031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平行四边形 58"/>
          <p:cNvSpPr/>
          <p:nvPr/>
        </p:nvSpPr>
        <p:spPr>
          <a:xfrm>
            <a:off x="6414852" y="1693957"/>
            <a:ext cx="3660391" cy="354497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990235" y="2876371"/>
            <a:ext cx="27208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阿拉伯</a:t>
            </a:r>
            <a:r>
              <a:rPr lang="en-US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أحبك</a:t>
            </a:r>
            <a:endParaRPr lang="zh-CN" altLang="zh-CN" sz="3600" b="1" kern="100" dirty="0"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1" name="图片 6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9" r="54129"/>
          <a:stretch>
            <a:fillRect/>
          </a:stretch>
        </p:blipFill>
        <p:spPr>
          <a:xfrm>
            <a:off x="3646585" y="672423"/>
            <a:ext cx="2203814" cy="5230310"/>
          </a:xfrm>
          <a:custGeom>
            <a:avLst/>
            <a:gdLst>
              <a:gd name="connsiteX0" fmla="*/ 1701055 w 2841769"/>
              <a:gd name="connsiteY0" fmla="*/ 0 h 6858000"/>
              <a:gd name="connsiteX1" fmla="*/ 2841769 w 2841769"/>
              <a:gd name="connsiteY1" fmla="*/ 0 h 6858000"/>
              <a:gd name="connsiteX2" fmla="*/ 1140714 w 2841769"/>
              <a:gd name="connsiteY2" fmla="*/ 6858000 h 6858000"/>
              <a:gd name="connsiteX3" fmla="*/ 0 w 28417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769" h="6858000">
                <a:moveTo>
                  <a:pt x="1701055" y="0"/>
                </a:moveTo>
                <a:lnTo>
                  <a:pt x="2841769" y="0"/>
                </a:lnTo>
                <a:lnTo>
                  <a:pt x="1140714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3" name="组合 22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8416409"/>
      </p:ext>
    </p:extLst>
  </p:cSld>
  <p:clrMapOvr>
    <a:masterClrMapping/>
  </p:clrMapOvr>
  <p:transition spd="slow" advClick="0" advTm="45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000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EAADB"/>
                                      </p:to>
                                    </p:animClr>
                                    <p:animClr clrSpc="rgb" dir="cw">
                                      <p:cBhvr>
                                        <p:cTn id="18" dur="1000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EAADB"/>
                                      </p:to>
                                    </p:animClr>
                                    <p:set>
                                      <p:cBhvr>
                                        <p:cTn id="19" dur="1000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0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618406" y="672423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58" name="图片 57" descr="1-1410191421513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406" y="672423"/>
            <a:ext cx="9144001" cy="5256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图片 58" descr="1-1410191421513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33" t="833"/>
          <a:stretch>
            <a:fillRect/>
          </a:stretch>
        </p:blipFill>
        <p:spPr>
          <a:xfrm>
            <a:off x="5775239" y="879070"/>
            <a:ext cx="4527832" cy="4796546"/>
          </a:xfrm>
          <a:custGeom>
            <a:avLst/>
            <a:gdLst>
              <a:gd name="connsiteX0" fmla="*/ 3400425 w 6419851"/>
              <a:gd name="connsiteY0" fmla="*/ 0 h 6800850"/>
              <a:gd name="connsiteX1" fmla="*/ 6419851 w 6419851"/>
              <a:gd name="connsiteY1" fmla="*/ 3019426 h 6800850"/>
              <a:gd name="connsiteX2" fmla="*/ 6419851 w 6419851"/>
              <a:gd name="connsiteY2" fmla="*/ 3781424 h 6800850"/>
              <a:gd name="connsiteX3" fmla="*/ 3400425 w 6419851"/>
              <a:gd name="connsiteY3" fmla="*/ 6800850 h 6800850"/>
              <a:gd name="connsiteX4" fmla="*/ 0 w 6419851"/>
              <a:gd name="connsiteY4" fmla="*/ 3400425 h 680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9851" h="6800850">
                <a:moveTo>
                  <a:pt x="3400425" y="0"/>
                </a:moveTo>
                <a:lnTo>
                  <a:pt x="6419851" y="3019426"/>
                </a:lnTo>
                <a:lnTo>
                  <a:pt x="6419851" y="3781424"/>
                </a:lnTo>
                <a:lnTo>
                  <a:pt x="3400425" y="6800850"/>
                </a:lnTo>
                <a:lnTo>
                  <a:pt x="0" y="340042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0" name="菱形 59"/>
          <p:cNvSpPr/>
          <p:nvPr/>
        </p:nvSpPr>
        <p:spPr>
          <a:xfrm>
            <a:off x="1966750" y="765953"/>
            <a:ext cx="4118611" cy="4787246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017354" y="2241461"/>
            <a:ext cx="40014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阿塞拜疆</a:t>
            </a:r>
          </a:p>
          <a:p>
            <a:pPr algn="ctr"/>
            <a:r>
              <a:rPr lang="en-US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ə</a:t>
            </a:r>
            <a:r>
              <a:rPr lang="en-US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n s</a:t>
            </a:r>
            <a:r>
              <a:rPr lang="zh-CN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ə</a:t>
            </a:r>
            <a:r>
              <a:rPr lang="en-US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ni sevir</a:t>
            </a:r>
            <a:r>
              <a:rPr lang="zh-CN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ə</a:t>
            </a:r>
            <a:r>
              <a:rPr lang="en-US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m</a:t>
            </a:r>
            <a:endParaRPr lang="zh-CN" altLang="zh-CN" sz="3600" b="1" kern="100" dirty="0"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2586304"/>
      </p:ext>
    </p:extLst>
  </p:cSld>
  <p:clrMapOvr>
    <a:masterClrMapping/>
  </p:clrMapOvr>
  <p:transition spd="slow" advClick="0" advTm="60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4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618406" y="672423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58" name="图片 57" descr="2cf5e0fe9925bc31bb22856b5cdf8db1ca1370c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406" y="682666"/>
            <a:ext cx="9144001" cy="5256584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等腰三角形 58"/>
          <p:cNvSpPr/>
          <p:nvPr/>
        </p:nvSpPr>
        <p:spPr>
          <a:xfrm>
            <a:off x="2420351" y="1224980"/>
            <a:ext cx="5066056" cy="352645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 descr="2cf5e0fe9925bc31bb22856b5cdf8db1ca1370c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91" t="2866" r="1341" b="50000"/>
          <a:stretch>
            <a:fillRect/>
          </a:stretch>
        </p:blipFill>
        <p:spPr>
          <a:xfrm>
            <a:off x="7337523" y="672423"/>
            <a:ext cx="3285262" cy="2832123"/>
          </a:xfrm>
          <a:custGeom>
            <a:avLst/>
            <a:gdLst>
              <a:gd name="connsiteX0" fmla="*/ 1874838 w 3749675"/>
              <a:gd name="connsiteY0" fmla="*/ 0 h 3232478"/>
              <a:gd name="connsiteX1" fmla="*/ 3749675 w 3749675"/>
              <a:gd name="connsiteY1" fmla="*/ 3232478 h 3232478"/>
              <a:gd name="connsiteX2" fmla="*/ 0 w 3749675"/>
              <a:gd name="connsiteY2" fmla="*/ 3232478 h 323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9675" h="3232478">
                <a:moveTo>
                  <a:pt x="1874838" y="0"/>
                </a:moveTo>
                <a:lnTo>
                  <a:pt x="3749675" y="3232478"/>
                </a:lnTo>
                <a:lnTo>
                  <a:pt x="0" y="323247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1" name="矩形 60"/>
          <p:cNvSpPr/>
          <p:nvPr/>
        </p:nvSpPr>
        <p:spPr>
          <a:xfrm>
            <a:off x="2994472" y="3239799"/>
            <a:ext cx="398698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保加利亚</a:t>
            </a:r>
          </a:p>
          <a:p>
            <a:pPr algn="ctr"/>
            <a:r>
              <a:rPr lang="zh-CN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Обичам</a:t>
            </a:r>
            <a:r>
              <a:rPr lang="en-US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те</a:t>
            </a:r>
            <a:endParaRPr lang="zh-CN" altLang="zh-CN" sz="3600" b="1" kern="100" dirty="0"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4067788"/>
      </p:ext>
    </p:extLst>
  </p:cSld>
  <p:clrMapOvr>
    <a:masterClrMapping/>
  </p:clrMapOvr>
  <p:transition spd="slow" advClick="0" advTm="49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任意多边形 80"/>
          <p:cNvSpPr/>
          <p:nvPr/>
        </p:nvSpPr>
        <p:spPr>
          <a:xfrm flipV="1">
            <a:off x="4873531" y="2971800"/>
            <a:ext cx="914400" cy="914400"/>
          </a:xfrm>
          <a:custGeom>
            <a:avLst/>
            <a:gdLst>
              <a:gd name="connsiteX0" fmla="*/ 152403 w 914400"/>
              <a:gd name="connsiteY0" fmla="*/ 914400 h 914400"/>
              <a:gd name="connsiteX1" fmla="*/ 761997 w 914400"/>
              <a:gd name="connsiteY1" fmla="*/ 914400 h 914400"/>
              <a:gd name="connsiteX2" fmla="*/ 914400 w 914400"/>
              <a:gd name="connsiteY2" fmla="*/ 761997 h 914400"/>
              <a:gd name="connsiteX3" fmla="*/ 914400 w 914400"/>
              <a:gd name="connsiteY3" fmla="*/ 152403 h 914400"/>
              <a:gd name="connsiteX4" fmla="*/ 761997 w 914400"/>
              <a:gd name="connsiteY4" fmla="*/ 0 h 914400"/>
              <a:gd name="connsiteX5" fmla="*/ 152403 w 914400"/>
              <a:gd name="connsiteY5" fmla="*/ 0 h 914400"/>
              <a:gd name="connsiteX6" fmla="*/ 0 w 914400"/>
              <a:gd name="connsiteY6" fmla="*/ 152403 h 914400"/>
              <a:gd name="connsiteX7" fmla="*/ 0 w 914400"/>
              <a:gd name="connsiteY7" fmla="*/ 761997 h 914400"/>
              <a:gd name="connsiteX8" fmla="*/ 152403 w 914400"/>
              <a:gd name="connsiteY8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" h="914400">
                <a:moveTo>
                  <a:pt x="152403" y="914400"/>
                </a:moveTo>
                <a:lnTo>
                  <a:pt x="761997" y="914400"/>
                </a:lnTo>
                <a:lnTo>
                  <a:pt x="914400" y="761997"/>
                </a:lnTo>
                <a:lnTo>
                  <a:pt x="914400" y="152403"/>
                </a:lnTo>
                <a:lnTo>
                  <a:pt x="761997" y="0"/>
                </a:lnTo>
                <a:lnTo>
                  <a:pt x="152403" y="0"/>
                </a:lnTo>
                <a:lnTo>
                  <a:pt x="0" y="152403"/>
                </a:lnTo>
                <a:lnTo>
                  <a:pt x="0" y="761997"/>
                </a:lnTo>
                <a:lnTo>
                  <a:pt x="152403" y="914400"/>
                </a:lnTo>
                <a:close/>
              </a:path>
            </a:pathLst>
          </a:cu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025934" y="3429000"/>
            <a:ext cx="609594" cy="0"/>
          </a:xfrm>
          <a:prstGeom prst="line">
            <a:avLst/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54530" y="3352799"/>
            <a:ext cx="152403" cy="152403"/>
          </a:xfrm>
          <a:prstGeom prst="line">
            <a:avLst/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330731" y="3124203"/>
            <a:ext cx="0" cy="609594"/>
          </a:xfrm>
          <a:prstGeom prst="line">
            <a:avLst/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254530" y="3352799"/>
            <a:ext cx="152403" cy="152403"/>
          </a:xfrm>
          <a:prstGeom prst="line">
            <a:avLst/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025934" y="3429000"/>
            <a:ext cx="609594" cy="0"/>
          </a:xfrm>
          <a:prstGeom prst="line">
            <a:avLst/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254530" y="3352799"/>
            <a:ext cx="152403" cy="152403"/>
          </a:xfrm>
          <a:prstGeom prst="line">
            <a:avLst/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330731" y="3124203"/>
            <a:ext cx="0" cy="609594"/>
          </a:xfrm>
          <a:prstGeom prst="line">
            <a:avLst/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5254530" y="3352799"/>
            <a:ext cx="152403" cy="152403"/>
          </a:xfrm>
          <a:prstGeom prst="line">
            <a:avLst/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任意多边形 81"/>
          <p:cNvSpPr/>
          <p:nvPr/>
        </p:nvSpPr>
        <p:spPr>
          <a:xfrm flipH="1" flipV="1">
            <a:off x="6397525" y="2970305"/>
            <a:ext cx="914400" cy="914400"/>
          </a:xfrm>
          <a:custGeom>
            <a:avLst/>
            <a:gdLst>
              <a:gd name="connsiteX0" fmla="*/ 152403 w 914400"/>
              <a:gd name="connsiteY0" fmla="*/ 914400 h 914400"/>
              <a:gd name="connsiteX1" fmla="*/ 761997 w 914400"/>
              <a:gd name="connsiteY1" fmla="*/ 914400 h 914400"/>
              <a:gd name="connsiteX2" fmla="*/ 914400 w 914400"/>
              <a:gd name="connsiteY2" fmla="*/ 761997 h 914400"/>
              <a:gd name="connsiteX3" fmla="*/ 914400 w 914400"/>
              <a:gd name="connsiteY3" fmla="*/ 152403 h 914400"/>
              <a:gd name="connsiteX4" fmla="*/ 761997 w 914400"/>
              <a:gd name="connsiteY4" fmla="*/ 0 h 914400"/>
              <a:gd name="connsiteX5" fmla="*/ 152403 w 914400"/>
              <a:gd name="connsiteY5" fmla="*/ 0 h 914400"/>
              <a:gd name="connsiteX6" fmla="*/ 0 w 914400"/>
              <a:gd name="connsiteY6" fmla="*/ 152403 h 914400"/>
              <a:gd name="connsiteX7" fmla="*/ 0 w 914400"/>
              <a:gd name="connsiteY7" fmla="*/ 761997 h 914400"/>
              <a:gd name="connsiteX8" fmla="*/ 152403 w 914400"/>
              <a:gd name="connsiteY8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" h="914400">
                <a:moveTo>
                  <a:pt x="152403" y="914400"/>
                </a:moveTo>
                <a:lnTo>
                  <a:pt x="761997" y="914400"/>
                </a:lnTo>
                <a:lnTo>
                  <a:pt x="914400" y="761997"/>
                </a:lnTo>
                <a:lnTo>
                  <a:pt x="914400" y="152403"/>
                </a:lnTo>
                <a:lnTo>
                  <a:pt x="761997" y="0"/>
                </a:lnTo>
                <a:lnTo>
                  <a:pt x="152403" y="0"/>
                </a:lnTo>
                <a:lnTo>
                  <a:pt x="0" y="152403"/>
                </a:lnTo>
                <a:lnTo>
                  <a:pt x="0" y="761997"/>
                </a:lnTo>
                <a:lnTo>
                  <a:pt x="152403" y="914400"/>
                </a:lnTo>
                <a:close/>
              </a:path>
            </a:pathLst>
          </a:cu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4" name="直接连接符 83"/>
          <p:cNvCxnSpPr/>
          <p:nvPr/>
        </p:nvCxnSpPr>
        <p:spPr>
          <a:xfrm>
            <a:off x="6549928" y="3421529"/>
            <a:ext cx="609594" cy="0"/>
          </a:xfrm>
          <a:prstGeom prst="line">
            <a:avLst/>
          </a:pr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025933" y="2970305"/>
            <a:ext cx="609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5635527" y="2970305"/>
            <a:ext cx="152403" cy="15240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5787930" y="3122708"/>
            <a:ext cx="0" cy="60959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5635526" y="3732302"/>
            <a:ext cx="152403" cy="15240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5025933" y="3884705"/>
            <a:ext cx="609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4873530" y="3732302"/>
            <a:ext cx="152403" cy="15240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V="1">
            <a:off x="4873530" y="3122708"/>
            <a:ext cx="0" cy="60959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4873530" y="2970305"/>
            <a:ext cx="152403" cy="15240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>
            <a:off x="6549927" y="2970305"/>
            <a:ext cx="609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>
            <a:off x="7159521" y="2970305"/>
            <a:ext cx="152403" cy="15240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>
            <a:off x="7311924" y="3122708"/>
            <a:ext cx="0" cy="60959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flipH="1">
            <a:off x="7159520" y="3732302"/>
            <a:ext cx="152403" cy="15240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H="1">
            <a:off x="6549927" y="3884705"/>
            <a:ext cx="609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>
            <a:off x="6397524" y="3732302"/>
            <a:ext cx="152403" cy="15240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6397524" y="3122708"/>
            <a:ext cx="0" cy="60959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/>
          <p:nvPr/>
        </p:nvCxnSpPr>
        <p:spPr>
          <a:xfrm flipV="1">
            <a:off x="6397524" y="2970305"/>
            <a:ext cx="152403" cy="15240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椭圆 154"/>
          <p:cNvSpPr/>
          <p:nvPr/>
        </p:nvSpPr>
        <p:spPr>
          <a:xfrm flipH="1" flipV="1">
            <a:off x="5601360" y="294744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 flipH="1" flipV="1">
            <a:off x="6532763" y="2947444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8" name="直接连接符 157"/>
          <p:cNvCxnSpPr/>
          <p:nvPr/>
        </p:nvCxnSpPr>
        <p:spPr>
          <a:xfrm>
            <a:off x="6092728" y="2151529"/>
            <a:ext cx="3272" cy="233978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椭圆 158"/>
          <p:cNvSpPr/>
          <p:nvPr/>
        </p:nvSpPr>
        <p:spPr>
          <a:xfrm flipH="1" flipV="1">
            <a:off x="6073140" y="2136471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2" name="组合 161"/>
          <p:cNvGrpSpPr/>
          <p:nvPr/>
        </p:nvGrpSpPr>
        <p:grpSpPr>
          <a:xfrm>
            <a:off x="4568734" y="2569913"/>
            <a:ext cx="3046352" cy="3434853"/>
            <a:chOff x="4568734" y="2569913"/>
            <a:chExt cx="3046352" cy="3434853"/>
          </a:xfrm>
        </p:grpSpPr>
        <p:sp>
          <p:nvSpPr>
            <p:cNvPr id="80" name="任意多边形 79"/>
            <p:cNvSpPr/>
            <p:nvPr/>
          </p:nvSpPr>
          <p:spPr>
            <a:xfrm flipV="1">
              <a:off x="4568734" y="2569913"/>
              <a:ext cx="1523994" cy="1718174"/>
            </a:xfrm>
            <a:custGeom>
              <a:avLst/>
              <a:gdLst>
                <a:gd name="connsiteX0" fmla="*/ 40910 w 1523994"/>
                <a:gd name="connsiteY0" fmla="*/ 1718174 h 1718174"/>
                <a:gd name="connsiteX1" fmla="*/ 1523994 w 1523994"/>
                <a:gd name="connsiteY1" fmla="*/ 1718174 h 1718174"/>
                <a:gd name="connsiteX2" fmla="*/ 1523994 w 1523994"/>
                <a:gd name="connsiteY2" fmla="*/ 0 h 1718174"/>
                <a:gd name="connsiteX3" fmla="*/ 40910 w 1523994"/>
                <a:gd name="connsiteY3" fmla="*/ 0 h 1718174"/>
                <a:gd name="connsiteX4" fmla="*/ 0 w 1523994"/>
                <a:gd name="connsiteY4" fmla="*/ 40910 h 1718174"/>
                <a:gd name="connsiteX5" fmla="*/ 0 w 1523994"/>
                <a:gd name="connsiteY5" fmla="*/ 1677264 h 1718174"/>
                <a:gd name="connsiteX6" fmla="*/ 40910 w 1523994"/>
                <a:gd name="connsiteY6" fmla="*/ 1718174 h 1718174"/>
                <a:gd name="connsiteX7" fmla="*/ 457200 w 1523994"/>
                <a:gd name="connsiteY7" fmla="*/ 1316287 h 1718174"/>
                <a:gd name="connsiteX8" fmla="*/ 304797 w 1523994"/>
                <a:gd name="connsiteY8" fmla="*/ 1163884 h 1718174"/>
                <a:gd name="connsiteX9" fmla="*/ 304797 w 1523994"/>
                <a:gd name="connsiteY9" fmla="*/ 554290 h 1718174"/>
                <a:gd name="connsiteX10" fmla="*/ 457200 w 1523994"/>
                <a:gd name="connsiteY10" fmla="*/ 401887 h 1718174"/>
                <a:gd name="connsiteX11" fmla="*/ 1066794 w 1523994"/>
                <a:gd name="connsiteY11" fmla="*/ 401887 h 1718174"/>
                <a:gd name="connsiteX12" fmla="*/ 1219197 w 1523994"/>
                <a:gd name="connsiteY12" fmla="*/ 554290 h 1718174"/>
                <a:gd name="connsiteX13" fmla="*/ 1219197 w 1523994"/>
                <a:gd name="connsiteY13" fmla="*/ 1163884 h 1718174"/>
                <a:gd name="connsiteX14" fmla="*/ 1066794 w 1523994"/>
                <a:gd name="connsiteY14" fmla="*/ 1316287 h 1718174"/>
                <a:gd name="connsiteX15" fmla="*/ 457200 w 1523994"/>
                <a:gd name="connsiteY15" fmla="*/ 1316287 h 171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23994" h="1718174">
                  <a:moveTo>
                    <a:pt x="40910" y="1718174"/>
                  </a:moveTo>
                  <a:lnTo>
                    <a:pt x="1523994" y="1718174"/>
                  </a:lnTo>
                  <a:lnTo>
                    <a:pt x="1523994" y="0"/>
                  </a:lnTo>
                  <a:lnTo>
                    <a:pt x="40910" y="0"/>
                  </a:lnTo>
                  <a:cubicBezTo>
                    <a:pt x="18316" y="0"/>
                    <a:pt x="0" y="18316"/>
                    <a:pt x="0" y="40910"/>
                  </a:cubicBezTo>
                  <a:lnTo>
                    <a:pt x="0" y="1677264"/>
                  </a:lnTo>
                  <a:cubicBezTo>
                    <a:pt x="0" y="1699858"/>
                    <a:pt x="18316" y="1718174"/>
                    <a:pt x="40910" y="1718174"/>
                  </a:cubicBezTo>
                  <a:close/>
                  <a:moveTo>
                    <a:pt x="457200" y="1316287"/>
                  </a:moveTo>
                  <a:lnTo>
                    <a:pt x="304797" y="1163884"/>
                  </a:lnTo>
                  <a:lnTo>
                    <a:pt x="304797" y="554290"/>
                  </a:lnTo>
                  <a:lnTo>
                    <a:pt x="457200" y="401887"/>
                  </a:lnTo>
                  <a:lnTo>
                    <a:pt x="1066794" y="401887"/>
                  </a:lnTo>
                  <a:lnTo>
                    <a:pt x="1219197" y="554290"/>
                  </a:lnTo>
                  <a:lnTo>
                    <a:pt x="1219197" y="1163884"/>
                  </a:lnTo>
                  <a:lnTo>
                    <a:pt x="1066794" y="1316287"/>
                  </a:lnTo>
                  <a:lnTo>
                    <a:pt x="457200" y="1316287"/>
                  </a:lnTo>
                  <a:close/>
                </a:path>
              </a:pathLst>
            </a:cu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 flipH="1" flipV="1">
              <a:off x="6091092" y="4286592"/>
              <a:ext cx="1523994" cy="1718174"/>
            </a:xfrm>
            <a:custGeom>
              <a:avLst/>
              <a:gdLst>
                <a:gd name="connsiteX0" fmla="*/ 40910 w 1523994"/>
                <a:gd name="connsiteY0" fmla="*/ 1718174 h 1718174"/>
                <a:gd name="connsiteX1" fmla="*/ 1523994 w 1523994"/>
                <a:gd name="connsiteY1" fmla="*/ 1718174 h 1718174"/>
                <a:gd name="connsiteX2" fmla="*/ 1523994 w 1523994"/>
                <a:gd name="connsiteY2" fmla="*/ 0 h 1718174"/>
                <a:gd name="connsiteX3" fmla="*/ 40910 w 1523994"/>
                <a:gd name="connsiteY3" fmla="*/ 0 h 1718174"/>
                <a:gd name="connsiteX4" fmla="*/ 0 w 1523994"/>
                <a:gd name="connsiteY4" fmla="*/ 40910 h 1718174"/>
                <a:gd name="connsiteX5" fmla="*/ 0 w 1523994"/>
                <a:gd name="connsiteY5" fmla="*/ 1677264 h 1718174"/>
                <a:gd name="connsiteX6" fmla="*/ 40910 w 1523994"/>
                <a:gd name="connsiteY6" fmla="*/ 1718174 h 1718174"/>
                <a:gd name="connsiteX7" fmla="*/ 457200 w 1523994"/>
                <a:gd name="connsiteY7" fmla="*/ 1316287 h 1718174"/>
                <a:gd name="connsiteX8" fmla="*/ 304797 w 1523994"/>
                <a:gd name="connsiteY8" fmla="*/ 1163884 h 1718174"/>
                <a:gd name="connsiteX9" fmla="*/ 304797 w 1523994"/>
                <a:gd name="connsiteY9" fmla="*/ 554290 h 1718174"/>
                <a:gd name="connsiteX10" fmla="*/ 457200 w 1523994"/>
                <a:gd name="connsiteY10" fmla="*/ 401887 h 1718174"/>
                <a:gd name="connsiteX11" fmla="*/ 1066794 w 1523994"/>
                <a:gd name="connsiteY11" fmla="*/ 401887 h 1718174"/>
                <a:gd name="connsiteX12" fmla="*/ 1219197 w 1523994"/>
                <a:gd name="connsiteY12" fmla="*/ 554290 h 1718174"/>
                <a:gd name="connsiteX13" fmla="*/ 1219197 w 1523994"/>
                <a:gd name="connsiteY13" fmla="*/ 1163884 h 1718174"/>
                <a:gd name="connsiteX14" fmla="*/ 1066794 w 1523994"/>
                <a:gd name="connsiteY14" fmla="*/ 1316287 h 1718174"/>
                <a:gd name="connsiteX15" fmla="*/ 457200 w 1523994"/>
                <a:gd name="connsiteY15" fmla="*/ 1316287 h 171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23994" h="1718174">
                  <a:moveTo>
                    <a:pt x="40910" y="1718174"/>
                  </a:moveTo>
                  <a:lnTo>
                    <a:pt x="1523994" y="1718174"/>
                  </a:lnTo>
                  <a:lnTo>
                    <a:pt x="1523994" y="0"/>
                  </a:lnTo>
                  <a:lnTo>
                    <a:pt x="40910" y="0"/>
                  </a:lnTo>
                  <a:cubicBezTo>
                    <a:pt x="18316" y="0"/>
                    <a:pt x="0" y="18316"/>
                    <a:pt x="0" y="40910"/>
                  </a:cubicBezTo>
                  <a:lnTo>
                    <a:pt x="0" y="1677264"/>
                  </a:lnTo>
                  <a:cubicBezTo>
                    <a:pt x="0" y="1699858"/>
                    <a:pt x="18316" y="1718174"/>
                    <a:pt x="40910" y="1718174"/>
                  </a:cubicBezTo>
                  <a:close/>
                  <a:moveTo>
                    <a:pt x="457200" y="1316287"/>
                  </a:moveTo>
                  <a:lnTo>
                    <a:pt x="304797" y="1163884"/>
                  </a:lnTo>
                  <a:lnTo>
                    <a:pt x="304797" y="554290"/>
                  </a:lnTo>
                  <a:lnTo>
                    <a:pt x="457200" y="401887"/>
                  </a:lnTo>
                  <a:lnTo>
                    <a:pt x="1066794" y="401887"/>
                  </a:lnTo>
                  <a:lnTo>
                    <a:pt x="1219197" y="554290"/>
                  </a:lnTo>
                  <a:lnTo>
                    <a:pt x="1219197" y="1163884"/>
                  </a:lnTo>
                  <a:lnTo>
                    <a:pt x="1066794" y="1316287"/>
                  </a:lnTo>
                  <a:lnTo>
                    <a:pt x="457200" y="1316287"/>
                  </a:lnTo>
                  <a:close/>
                </a:path>
              </a:pathLst>
            </a:cu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4566280" y="2568418"/>
            <a:ext cx="3050442" cy="3436348"/>
            <a:chOff x="4566280" y="2568418"/>
            <a:chExt cx="3050442" cy="3436348"/>
          </a:xfrm>
        </p:grpSpPr>
        <p:sp>
          <p:nvSpPr>
            <p:cNvPr id="83" name="任意多边形 82"/>
            <p:cNvSpPr/>
            <p:nvPr/>
          </p:nvSpPr>
          <p:spPr>
            <a:xfrm flipH="1" flipV="1">
              <a:off x="6092728" y="2568418"/>
              <a:ext cx="1523994" cy="1718174"/>
            </a:xfrm>
            <a:custGeom>
              <a:avLst/>
              <a:gdLst>
                <a:gd name="connsiteX0" fmla="*/ 40910 w 1523994"/>
                <a:gd name="connsiteY0" fmla="*/ 1718174 h 1718174"/>
                <a:gd name="connsiteX1" fmla="*/ 1523994 w 1523994"/>
                <a:gd name="connsiteY1" fmla="*/ 1718174 h 1718174"/>
                <a:gd name="connsiteX2" fmla="*/ 1523994 w 1523994"/>
                <a:gd name="connsiteY2" fmla="*/ 0 h 1718174"/>
                <a:gd name="connsiteX3" fmla="*/ 40910 w 1523994"/>
                <a:gd name="connsiteY3" fmla="*/ 0 h 1718174"/>
                <a:gd name="connsiteX4" fmla="*/ 0 w 1523994"/>
                <a:gd name="connsiteY4" fmla="*/ 40910 h 1718174"/>
                <a:gd name="connsiteX5" fmla="*/ 0 w 1523994"/>
                <a:gd name="connsiteY5" fmla="*/ 1677264 h 1718174"/>
                <a:gd name="connsiteX6" fmla="*/ 40910 w 1523994"/>
                <a:gd name="connsiteY6" fmla="*/ 1718174 h 1718174"/>
                <a:gd name="connsiteX7" fmla="*/ 457200 w 1523994"/>
                <a:gd name="connsiteY7" fmla="*/ 1316287 h 1718174"/>
                <a:gd name="connsiteX8" fmla="*/ 304797 w 1523994"/>
                <a:gd name="connsiteY8" fmla="*/ 1163884 h 1718174"/>
                <a:gd name="connsiteX9" fmla="*/ 304797 w 1523994"/>
                <a:gd name="connsiteY9" fmla="*/ 554290 h 1718174"/>
                <a:gd name="connsiteX10" fmla="*/ 457200 w 1523994"/>
                <a:gd name="connsiteY10" fmla="*/ 401887 h 1718174"/>
                <a:gd name="connsiteX11" fmla="*/ 1066794 w 1523994"/>
                <a:gd name="connsiteY11" fmla="*/ 401887 h 1718174"/>
                <a:gd name="connsiteX12" fmla="*/ 1219197 w 1523994"/>
                <a:gd name="connsiteY12" fmla="*/ 554290 h 1718174"/>
                <a:gd name="connsiteX13" fmla="*/ 1219197 w 1523994"/>
                <a:gd name="connsiteY13" fmla="*/ 1163884 h 1718174"/>
                <a:gd name="connsiteX14" fmla="*/ 1066794 w 1523994"/>
                <a:gd name="connsiteY14" fmla="*/ 1316287 h 1718174"/>
                <a:gd name="connsiteX15" fmla="*/ 457200 w 1523994"/>
                <a:gd name="connsiteY15" fmla="*/ 1316287 h 171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23994" h="1718174">
                  <a:moveTo>
                    <a:pt x="40910" y="1718174"/>
                  </a:moveTo>
                  <a:lnTo>
                    <a:pt x="1523994" y="1718174"/>
                  </a:lnTo>
                  <a:lnTo>
                    <a:pt x="1523994" y="0"/>
                  </a:lnTo>
                  <a:lnTo>
                    <a:pt x="40910" y="0"/>
                  </a:lnTo>
                  <a:cubicBezTo>
                    <a:pt x="18316" y="0"/>
                    <a:pt x="0" y="18316"/>
                    <a:pt x="0" y="40910"/>
                  </a:cubicBezTo>
                  <a:lnTo>
                    <a:pt x="0" y="1677264"/>
                  </a:lnTo>
                  <a:cubicBezTo>
                    <a:pt x="0" y="1699858"/>
                    <a:pt x="18316" y="1718174"/>
                    <a:pt x="40910" y="1718174"/>
                  </a:cubicBezTo>
                  <a:close/>
                  <a:moveTo>
                    <a:pt x="457200" y="1316287"/>
                  </a:moveTo>
                  <a:lnTo>
                    <a:pt x="304797" y="1163884"/>
                  </a:lnTo>
                  <a:lnTo>
                    <a:pt x="304797" y="554290"/>
                  </a:lnTo>
                  <a:lnTo>
                    <a:pt x="457200" y="401887"/>
                  </a:lnTo>
                  <a:lnTo>
                    <a:pt x="1066794" y="401887"/>
                  </a:lnTo>
                  <a:lnTo>
                    <a:pt x="1219197" y="554290"/>
                  </a:lnTo>
                  <a:lnTo>
                    <a:pt x="1219197" y="1163884"/>
                  </a:lnTo>
                  <a:lnTo>
                    <a:pt x="1066794" y="1316287"/>
                  </a:lnTo>
                  <a:lnTo>
                    <a:pt x="457200" y="1316287"/>
                  </a:lnTo>
                  <a:close/>
                </a:path>
              </a:pathLst>
            </a:cu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/>
          </p:nvSpPr>
          <p:spPr>
            <a:xfrm flipH="1" flipV="1">
              <a:off x="4566280" y="4286592"/>
              <a:ext cx="1523994" cy="1718174"/>
            </a:xfrm>
            <a:custGeom>
              <a:avLst/>
              <a:gdLst>
                <a:gd name="connsiteX0" fmla="*/ 40910 w 1523994"/>
                <a:gd name="connsiteY0" fmla="*/ 1718174 h 1718174"/>
                <a:gd name="connsiteX1" fmla="*/ 1523994 w 1523994"/>
                <a:gd name="connsiteY1" fmla="*/ 1718174 h 1718174"/>
                <a:gd name="connsiteX2" fmla="*/ 1523994 w 1523994"/>
                <a:gd name="connsiteY2" fmla="*/ 0 h 1718174"/>
                <a:gd name="connsiteX3" fmla="*/ 40910 w 1523994"/>
                <a:gd name="connsiteY3" fmla="*/ 0 h 1718174"/>
                <a:gd name="connsiteX4" fmla="*/ 0 w 1523994"/>
                <a:gd name="connsiteY4" fmla="*/ 40910 h 1718174"/>
                <a:gd name="connsiteX5" fmla="*/ 0 w 1523994"/>
                <a:gd name="connsiteY5" fmla="*/ 1677264 h 1718174"/>
                <a:gd name="connsiteX6" fmla="*/ 40910 w 1523994"/>
                <a:gd name="connsiteY6" fmla="*/ 1718174 h 1718174"/>
                <a:gd name="connsiteX7" fmla="*/ 457200 w 1523994"/>
                <a:gd name="connsiteY7" fmla="*/ 1316287 h 1718174"/>
                <a:gd name="connsiteX8" fmla="*/ 304797 w 1523994"/>
                <a:gd name="connsiteY8" fmla="*/ 1163884 h 1718174"/>
                <a:gd name="connsiteX9" fmla="*/ 304797 w 1523994"/>
                <a:gd name="connsiteY9" fmla="*/ 554290 h 1718174"/>
                <a:gd name="connsiteX10" fmla="*/ 457200 w 1523994"/>
                <a:gd name="connsiteY10" fmla="*/ 401887 h 1718174"/>
                <a:gd name="connsiteX11" fmla="*/ 1066794 w 1523994"/>
                <a:gd name="connsiteY11" fmla="*/ 401887 h 1718174"/>
                <a:gd name="connsiteX12" fmla="*/ 1219197 w 1523994"/>
                <a:gd name="connsiteY12" fmla="*/ 554290 h 1718174"/>
                <a:gd name="connsiteX13" fmla="*/ 1219197 w 1523994"/>
                <a:gd name="connsiteY13" fmla="*/ 1163884 h 1718174"/>
                <a:gd name="connsiteX14" fmla="*/ 1066794 w 1523994"/>
                <a:gd name="connsiteY14" fmla="*/ 1316287 h 1718174"/>
                <a:gd name="connsiteX15" fmla="*/ 457200 w 1523994"/>
                <a:gd name="connsiteY15" fmla="*/ 1316287 h 171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23994" h="1718174">
                  <a:moveTo>
                    <a:pt x="40910" y="1718174"/>
                  </a:moveTo>
                  <a:lnTo>
                    <a:pt x="1523994" y="1718174"/>
                  </a:lnTo>
                  <a:lnTo>
                    <a:pt x="1523994" y="0"/>
                  </a:lnTo>
                  <a:lnTo>
                    <a:pt x="40910" y="0"/>
                  </a:lnTo>
                  <a:cubicBezTo>
                    <a:pt x="18316" y="0"/>
                    <a:pt x="0" y="18316"/>
                    <a:pt x="0" y="40910"/>
                  </a:cubicBezTo>
                  <a:lnTo>
                    <a:pt x="0" y="1677264"/>
                  </a:lnTo>
                  <a:cubicBezTo>
                    <a:pt x="0" y="1699858"/>
                    <a:pt x="18316" y="1718174"/>
                    <a:pt x="40910" y="1718174"/>
                  </a:cubicBezTo>
                  <a:close/>
                  <a:moveTo>
                    <a:pt x="457200" y="1316287"/>
                  </a:moveTo>
                  <a:lnTo>
                    <a:pt x="304797" y="1163884"/>
                  </a:lnTo>
                  <a:lnTo>
                    <a:pt x="304797" y="554290"/>
                  </a:lnTo>
                  <a:lnTo>
                    <a:pt x="457200" y="401887"/>
                  </a:lnTo>
                  <a:lnTo>
                    <a:pt x="1066794" y="401887"/>
                  </a:lnTo>
                  <a:lnTo>
                    <a:pt x="1219197" y="554290"/>
                  </a:lnTo>
                  <a:lnTo>
                    <a:pt x="1219197" y="1163884"/>
                  </a:lnTo>
                  <a:lnTo>
                    <a:pt x="1066794" y="1316287"/>
                  </a:lnTo>
                  <a:lnTo>
                    <a:pt x="457200" y="1316287"/>
                  </a:lnTo>
                  <a:close/>
                </a:path>
              </a:pathLst>
            </a:cu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6" name="切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25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896538" y="321039"/>
            <a:ext cx="609600" cy="609600"/>
          </a:xfrm>
          <a:prstGeom prst="rect">
            <a:avLst/>
          </a:prstGeom>
        </p:spPr>
      </p:pic>
      <p:pic>
        <p:nvPicPr>
          <p:cNvPr id="167" name="激光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896538" y="1568492"/>
            <a:ext cx="609600" cy="609600"/>
          </a:xfrm>
          <a:prstGeom prst="rect">
            <a:avLst/>
          </a:prstGeom>
        </p:spPr>
      </p:pic>
      <p:pic>
        <p:nvPicPr>
          <p:cNvPr id="168" name="音频 16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33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21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5" fill="hold"/>
                                        <p:tgtEl>
                                          <p:spTgt spid="1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04844 0.00047 L -0.06094 0.0213 C -0.06107 0.05186 -0.0612 0.08241 -0.0612 0.11273 L -0.04922 0.13334 L 0.0013 0.13334 L 0.0125 0.11343 C 0.01276 0.08311 0.01289 0.05301 0.01315 0.02269 L 2.5E-6 -3.33333E-6 Z " pathEditMode="relative" rAng="0" ptsTypes="AAAAAAAAA">
                                      <p:cBhvr>
                                        <p:cTn id="56" dur="9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666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85185E-6 L 0.04961 -0.00069 L 0.06237 0.02084 C 0.06237 0.05093 0.0625 0.08102 0.06263 0.11134 L 0.05039 0.13218 L 0.00026 0.13218 L -0.01224 0.11088 C -0.01237 0.08079 -0.0125 0.05093 -0.01263 0.02084 L -2.08333E-7 -1.85185E-6 Z " pathEditMode="relative" rAng="0" ptsTypes="AAAAAAAAA">
                                      <p:cBhvr>
                                        <p:cTn id="58" dur="9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2275" fill="hold"/>
                                        <p:tgtEl>
                                          <p:spTgt spid="1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0.34005 " pathEditMode="relative" rAng="0" ptsTypes="AA">
                                      <p:cBhvr>
                                        <p:cTn id="85" dur="2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9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2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">
                                      <p:cBhvr>
                                        <p:cTn id="96" dur="2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8" dur="2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6"/>
                </p:tgtEl>
              </p:cMediaNode>
            </p:audio>
            <p:audio>
              <p:cMediaNode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7"/>
                </p:tgtEl>
              </p:cMediaNode>
            </p:audio>
            <p:audio isNarration="1"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8"/>
                </p:tgtEl>
              </p:cMediaNode>
            </p:audio>
          </p:childTnLst>
        </p:cTn>
      </p:par>
    </p:tnLst>
    <p:bldLst>
      <p:bldP spid="81" grpId="0" animBg="1"/>
      <p:bldP spid="82" grpId="0" animBg="1"/>
      <p:bldP spid="155" grpId="0" animBg="1"/>
      <p:bldP spid="155" grpId="1" animBg="1"/>
      <p:bldP spid="156" grpId="0" animBg="1"/>
      <p:bldP spid="156" grpId="1" animBg="1"/>
      <p:bldP spid="159" grpId="0" animBg="1"/>
      <p:bldP spid="159" grpId="1" animBg="1"/>
      <p:bldP spid="159" grpId="2" animBg="1"/>
    </p:bldLst>
  </p:timing>
  <p:extLst mod="1">
    <p:ext uri="{E180D4A7-C9FB-4DFB-919C-405C955672EB}">
      <p14:showEvtLst xmlns:p14="http://schemas.microsoft.com/office/powerpoint/2010/main">
        <p14:playEvt time="2" objId="166"/>
        <p14:stopEvt time="978" objId="166"/>
        <p14:playEvt time="3010" objId="167"/>
        <p14:stopEvt time="4210" objId="167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618406" y="672423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58" name="图片 57" descr="14f41983837cbb674c707a317ba8f17d5bae174b2a0e8-pB1Jxh_fw65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594" y="672423"/>
            <a:ext cx="3620782" cy="5264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图片 58" descr="14f41983837cbb674c707a317ba8f17d5bae174b2a0e8-pB1Jxh_fw65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8" t="10278" r="16528" b="45000"/>
          <a:stretch>
            <a:fillRect/>
          </a:stretch>
        </p:blipFill>
        <p:spPr>
          <a:xfrm>
            <a:off x="5600729" y="980728"/>
            <a:ext cx="2596460" cy="2596460"/>
          </a:xfrm>
          <a:custGeom>
            <a:avLst/>
            <a:gdLst>
              <a:gd name="connsiteX0" fmla="*/ 1533525 w 3067050"/>
              <a:gd name="connsiteY0" fmla="*/ 0 h 3067050"/>
              <a:gd name="connsiteX1" fmla="*/ 3067050 w 3067050"/>
              <a:gd name="connsiteY1" fmla="*/ 1533525 h 3067050"/>
              <a:gd name="connsiteX2" fmla="*/ 1533525 w 3067050"/>
              <a:gd name="connsiteY2" fmla="*/ 3067050 h 3067050"/>
              <a:gd name="connsiteX3" fmla="*/ 0 w 3067050"/>
              <a:gd name="connsiteY3" fmla="*/ 1533525 h 3067050"/>
              <a:gd name="connsiteX4" fmla="*/ 1533525 w 306705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7050" h="3067050">
                <a:moveTo>
                  <a:pt x="1533525" y="0"/>
                </a:moveTo>
                <a:cubicBezTo>
                  <a:pt x="2380467" y="0"/>
                  <a:pt x="3067050" y="686583"/>
                  <a:pt x="3067050" y="1533525"/>
                </a:cubicBezTo>
                <a:cubicBezTo>
                  <a:pt x="3067050" y="2380467"/>
                  <a:pt x="2380467" y="3067050"/>
                  <a:pt x="1533525" y="3067050"/>
                </a:cubicBezTo>
                <a:cubicBezTo>
                  <a:pt x="686583" y="3067050"/>
                  <a:pt x="0" y="2380467"/>
                  <a:pt x="0" y="1533525"/>
                </a:cubicBezTo>
                <a:cubicBezTo>
                  <a:pt x="0" y="686583"/>
                  <a:pt x="686583" y="0"/>
                  <a:pt x="15335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60" name="椭圆 59"/>
          <p:cNvSpPr/>
          <p:nvPr/>
        </p:nvSpPr>
        <p:spPr>
          <a:xfrm>
            <a:off x="6828102" y="2024608"/>
            <a:ext cx="3314426" cy="3314426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7243288" y="3141663"/>
            <a:ext cx="223651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捷克</a:t>
            </a:r>
          </a:p>
          <a:p>
            <a:pPr algn="ctr"/>
            <a:r>
              <a:rPr lang="en-US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Miluji tě</a:t>
            </a:r>
            <a:endParaRPr lang="zh-CN" altLang="zh-CN" sz="3600" b="1" kern="100" dirty="0"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1171044"/>
      </p:ext>
    </p:extLst>
  </p:cSld>
  <p:clrMapOvr>
    <a:masterClrMapping/>
  </p:clrMapOvr>
  <p:transition spd="slow" advClick="0" advTm="62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618406" y="672423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58" name="图片 57" descr="16-140506110G01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462" y="684780"/>
            <a:ext cx="4193486" cy="5205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图片 58" descr="16-140506110G01B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" r="2778" b="23889"/>
          <a:stretch>
            <a:fillRect/>
          </a:stretch>
        </p:blipFill>
        <p:spPr>
          <a:xfrm>
            <a:off x="4873672" y="1399336"/>
            <a:ext cx="3639908" cy="3639908"/>
          </a:xfrm>
          <a:custGeom>
            <a:avLst/>
            <a:gdLst>
              <a:gd name="connsiteX0" fmla="*/ 2609850 w 5219700"/>
              <a:gd name="connsiteY0" fmla="*/ 0 h 5219700"/>
              <a:gd name="connsiteX1" fmla="*/ 5219700 w 5219700"/>
              <a:gd name="connsiteY1" fmla="*/ 2609850 h 5219700"/>
              <a:gd name="connsiteX2" fmla="*/ 2609850 w 5219700"/>
              <a:gd name="connsiteY2" fmla="*/ 5219700 h 5219700"/>
              <a:gd name="connsiteX3" fmla="*/ 0 w 5219700"/>
              <a:gd name="connsiteY3" fmla="*/ 2609850 h 521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9700" h="5219700">
                <a:moveTo>
                  <a:pt x="2609850" y="0"/>
                </a:moveTo>
                <a:lnTo>
                  <a:pt x="5219700" y="2609850"/>
                </a:lnTo>
                <a:lnTo>
                  <a:pt x="2609850" y="5219700"/>
                </a:lnTo>
                <a:lnTo>
                  <a:pt x="0" y="26098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0" name="菱形 59"/>
          <p:cNvSpPr/>
          <p:nvPr/>
        </p:nvSpPr>
        <p:spPr>
          <a:xfrm>
            <a:off x="1847329" y="1038692"/>
            <a:ext cx="4409233" cy="4409233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302882" y="2463801"/>
            <a:ext cx="35718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丹麦</a:t>
            </a:r>
          </a:p>
          <a:p>
            <a:pPr algn="ctr"/>
            <a:r>
              <a:rPr lang="en-US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Jeg elsker dig</a:t>
            </a:r>
            <a:endParaRPr lang="zh-CN" altLang="zh-CN" sz="3600" b="1" kern="100" dirty="0"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0407078"/>
      </p:ext>
    </p:extLst>
  </p:cSld>
  <p:clrMapOvr>
    <a:masterClrMapping/>
  </p:clrMapOvr>
  <p:transition spd="slow" advClick="0" advTm="51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618406" y="672423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58" name="图片 57" descr="104_11539183_921c648a4307f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985" y="672423"/>
            <a:ext cx="6914421" cy="5230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图片 58" descr="104_11539183_921c648a4307f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25" t="53748" r="33925" b="5141"/>
          <a:stretch>
            <a:fillRect/>
          </a:stretch>
        </p:blipFill>
        <p:spPr>
          <a:xfrm>
            <a:off x="5434057" y="2213264"/>
            <a:ext cx="1860058" cy="1860058"/>
          </a:xfrm>
          <a:custGeom>
            <a:avLst/>
            <a:gdLst>
              <a:gd name="connsiteX0" fmla="*/ 0 w 2819400"/>
              <a:gd name="connsiteY0" fmla="*/ 0 h 2819400"/>
              <a:gd name="connsiteX1" fmla="*/ 2819400 w 2819400"/>
              <a:gd name="connsiteY1" fmla="*/ 0 h 2819400"/>
              <a:gd name="connsiteX2" fmla="*/ 2819400 w 2819400"/>
              <a:gd name="connsiteY2" fmla="*/ 2819400 h 2819400"/>
              <a:gd name="connsiteX3" fmla="*/ 0 w 2819400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0" h="2819400">
                <a:moveTo>
                  <a:pt x="0" y="0"/>
                </a:moveTo>
                <a:lnTo>
                  <a:pt x="2819400" y="0"/>
                </a:lnTo>
                <a:lnTo>
                  <a:pt x="2819400" y="2819400"/>
                </a:lnTo>
                <a:lnTo>
                  <a:pt x="0" y="28194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0" name="矩形 59"/>
          <p:cNvSpPr/>
          <p:nvPr/>
        </p:nvSpPr>
        <p:spPr>
          <a:xfrm>
            <a:off x="2099416" y="1480074"/>
            <a:ext cx="3457004" cy="345700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147232" y="2461583"/>
            <a:ext cx="34676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荷兰</a:t>
            </a:r>
          </a:p>
          <a:p>
            <a:pPr algn="ctr"/>
            <a:r>
              <a:rPr lang="en-US" altLang="zh-CN" sz="3600" b="1" kern="100" dirty="0"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Ik hou van jou</a:t>
            </a:r>
            <a:endParaRPr lang="zh-CN" altLang="zh-CN" sz="3600" b="1" kern="100" dirty="0"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8095319"/>
      </p:ext>
    </p:extLst>
  </p:cSld>
  <p:clrMapOvr>
    <a:masterClrMapping/>
  </p:clrMapOvr>
  <p:transition spd="slow" advClick="0" advTm="44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618406" y="672423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58" name="图片 57" descr="f9198618367adab480e26dd98ad4b31c8701e47e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75"/>
          <a:stretch/>
        </p:blipFill>
        <p:spPr>
          <a:xfrm>
            <a:off x="3315300" y="672424"/>
            <a:ext cx="7447107" cy="5263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图片 58" descr="f9198618367adab480e26dd98ad4b31c8701e47e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1" t="17462" r="61719" b="65864"/>
          <a:stretch/>
        </p:blipFill>
        <p:spPr>
          <a:xfrm rot="8993743">
            <a:off x="3345375" y="3268789"/>
            <a:ext cx="1397109" cy="695594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0" name="图片 59" descr="f9198618367adab480e26dd98ad4b31c8701e47e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1" t="17462" r="61719" b="65864"/>
          <a:stretch/>
        </p:blipFill>
        <p:spPr>
          <a:xfrm rot="7313983">
            <a:off x="2650810" y="4270576"/>
            <a:ext cx="604032" cy="300736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1" name="图片 60" descr="f9198618367adab480e26dd98ad4b31c8701e47e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1" t="17462" r="61719" b="65864"/>
          <a:stretch/>
        </p:blipFill>
        <p:spPr>
          <a:xfrm rot="14938817">
            <a:off x="1781112" y="2812875"/>
            <a:ext cx="1320745" cy="657574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2" name="图片 61" descr="f9198618367adab480e26dd98ad4b31c8701e47e"/>
          <p:cNvPicPr>
            <a:picLocks noGrp="1" noChangeAspect="1"/>
          </p:cNvPicPr>
          <p:nvPr isPhoto="1"/>
        </p:nvPicPr>
        <p:blipFill rotWithShape="1"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1" t="17462" r="61719" b="65864"/>
          <a:stretch/>
        </p:blipFill>
        <p:spPr>
          <a:xfrm rot="18215003">
            <a:off x="2472780" y="5241648"/>
            <a:ext cx="596865" cy="297168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3" name="图片 62" descr="f9198618367adab480e26dd98ad4b31c8701e47e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1" t="17462" r="61719" b="65864"/>
          <a:stretch/>
        </p:blipFill>
        <p:spPr>
          <a:xfrm rot="1866941">
            <a:off x="2373443" y="1249572"/>
            <a:ext cx="1883713" cy="937865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4" name="矩形 63"/>
          <p:cNvSpPr/>
          <p:nvPr/>
        </p:nvSpPr>
        <p:spPr>
          <a:xfrm>
            <a:off x="2325469" y="2150813"/>
            <a:ext cx="205056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3600" b="1" kern="1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克罗地亚</a:t>
            </a:r>
          </a:p>
          <a:p>
            <a:pPr algn="ctr"/>
            <a:r>
              <a:rPr lang="en-US" altLang="zh-CN" sz="3600" b="1" kern="1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Volim te</a:t>
            </a:r>
            <a:endParaRPr lang="zh-CN" altLang="zh-CN" sz="3600" b="1" kern="1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30054155"/>
      </p:ext>
    </p:extLst>
  </p:cSld>
  <p:clrMapOvr>
    <a:masterClrMapping/>
  </p:clrMapOvr>
  <p:transition spd="slow" advClick="0" advTm="42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618406" y="672423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104" name="Group 8"/>
          <p:cNvGrpSpPr>
            <a:grpSpLocks/>
          </p:cNvGrpSpPr>
          <p:nvPr/>
        </p:nvGrpSpPr>
        <p:grpSpPr bwMode="auto">
          <a:xfrm>
            <a:off x="12377738" y="2698751"/>
            <a:ext cx="2193925" cy="142875"/>
            <a:chOff x="0" y="0"/>
            <a:chExt cx="2193778" cy="119250"/>
          </a:xfrm>
        </p:grpSpPr>
        <p:sp>
          <p:nvSpPr>
            <p:cNvPr id="4105" name="椭圆 7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等腰三角形 8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>
            <a:grpSpLocks/>
          </p:cNvGrpSpPr>
          <p:nvPr/>
        </p:nvGrpSpPr>
        <p:grpSpPr bwMode="auto">
          <a:xfrm flipH="1">
            <a:off x="-2481263" y="2392364"/>
            <a:ext cx="2193925" cy="142875"/>
            <a:chOff x="0" y="0"/>
            <a:chExt cx="2193778" cy="119250"/>
          </a:xfrm>
        </p:grpSpPr>
        <p:sp>
          <p:nvSpPr>
            <p:cNvPr id="4108" name="椭圆 16"/>
            <p:cNvSpPr>
              <a:spLocks noChangeArrowheads="1"/>
            </p:cNvSpPr>
            <p:nvPr/>
          </p:nvSpPr>
          <p:spPr bwMode="auto">
            <a:xfrm>
              <a:off x="0" y="0"/>
              <a:ext cx="119250" cy="119250"/>
            </a:xfrm>
            <a:prstGeom prst="ellipse">
              <a:avLst/>
            </a:prstGeom>
            <a:solidFill>
              <a:srgbClr val="CCEDC7">
                <a:alpha val="17999"/>
              </a:srgbClr>
            </a:solidFill>
            <a:ln w="254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9" name="等腰三角形 17"/>
            <p:cNvSpPr>
              <a:spLocks noChangeArrowheads="1"/>
            </p:cNvSpPr>
            <p:nvPr/>
          </p:nvSpPr>
          <p:spPr bwMode="auto">
            <a:xfrm rot="5400000">
              <a:off x="1114707" y="-982904"/>
              <a:ext cx="73086" cy="2085057"/>
            </a:xfrm>
            <a:prstGeom prst="triangle">
              <a:avLst>
                <a:gd name="adj" fmla="val 50000"/>
              </a:avLst>
            </a:prstGeom>
            <a:solidFill>
              <a:srgbClr val="CCEDC7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405" y="676429"/>
            <a:ext cx="9144001" cy="5252578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4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3667418" y="3573016"/>
            <a:ext cx="5596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还有</a:t>
            </a:r>
            <a:r>
              <a:rPr lang="en-US" altLang="zh-CN" sz="36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……</a:t>
            </a:r>
            <a:r>
              <a:rPr lang="zh-CN" altLang="en-US" sz="36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（此处省略</a:t>
            </a:r>
            <a:r>
              <a:rPr lang="en-US" altLang="zh-CN" sz="36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N</a:t>
            </a:r>
            <a:r>
              <a:rPr lang="zh-CN" altLang="en-US" sz="3600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字）</a:t>
            </a:r>
            <a:endParaRPr lang="zh-CN" altLang="en-US" sz="3600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8361517"/>
      </p:ext>
    </p:extLst>
  </p:cSld>
  <p:clrMapOvr>
    <a:masterClrMapping/>
  </p:clrMapOvr>
  <p:transition spd="slow" advClick="0" advTm="58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/>
          <p:nvPr/>
        </p:nvSpPr>
        <p:spPr>
          <a:xfrm>
            <a:off x="1618406" y="672423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任意多边形 31"/>
          <p:cNvSpPr/>
          <p:nvPr/>
        </p:nvSpPr>
        <p:spPr>
          <a:xfrm>
            <a:off x="3022085" y="2500163"/>
            <a:ext cx="397075" cy="601962"/>
          </a:xfrm>
          <a:custGeom>
            <a:avLst/>
            <a:gdLst>
              <a:gd name="connsiteX0" fmla="*/ 285958 w 397607"/>
              <a:gd name="connsiteY0" fmla="*/ 23387 h 601962"/>
              <a:gd name="connsiteX1" fmla="*/ 289283 w 397607"/>
              <a:gd name="connsiteY1" fmla="*/ 123140 h 601962"/>
              <a:gd name="connsiteX2" fmla="*/ 256032 w 397607"/>
              <a:gd name="connsiteY2" fmla="*/ 252818 h 601962"/>
              <a:gd name="connsiteX3" fmla="*/ 69827 w 397607"/>
              <a:gd name="connsiteY3" fmla="*/ 492225 h 601962"/>
              <a:gd name="connsiteX4" fmla="*/ 0 w 397607"/>
              <a:gd name="connsiteY4" fmla="*/ 568702 h 601962"/>
              <a:gd name="connsiteX5" fmla="*/ 39901 w 397607"/>
              <a:gd name="connsiteY5" fmla="*/ 601953 h 601962"/>
              <a:gd name="connsiteX6" fmla="*/ 89778 w 397607"/>
              <a:gd name="connsiteY6" fmla="*/ 565377 h 601962"/>
              <a:gd name="connsiteX7" fmla="*/ 109728 w 397607"/>
              <a:gd name="connsiteY7" fmla="*/ 512175 h 601962"/>
              <a:gd name="connsiteX8" fmla="*/ 219456 w 397607"/>
              <a:gd name="connsiteY8" fmla="*/ 375846 h 601962"/>
              <a:gd name="connsiteX9" fmla="*/ 322534 w 397607"/>
              <a:gd name="connsiteY9" fmla="*/ 252818 h 601962"/>
              <a:gd name="connsiteX10" fmla="*/ 359110 w 397607"/>
              <a:gd name="connsiteY10" fmla="*/ 163041 h 601962"/>
              <a:gd name="connsiteX11" fmla="*/ 392361 w 397607"/>
              <a:gd name="connsiteY11" fmla="*/ 83238 h 601962"/>
              <a:gd name="connsiteX12" fmla="*/ 392361 w 397607"/>
              <a:gd name="connsiteY12" fmla="*/ 20062 h 601962"/>
              <a:gd name="connsiteX13" fmla="*/ 342485 w 397607"/>
              <a:gd name="connsiteY13" fmla="*/ 111 h 601962"/>
              <a:gd name="connsiteX14" fmla="*/ 285958 w 397607"/>
              <a:gd name="connsiteY14" fmla="*/ 23387 h 601962"/>
              <a:gd name="connsiteX0" fmla="*/ 285958 w 397607"/>
              <a:gd name="connsiteY0" fmla="*/ 23387 h 601962"/>
              <a:gd name="connsiteX1" fmla="*/ 289283 w 397607"/>
              <a:gd name="connsiteY1" fmla="*/ 123140 h 601962"/>
              <a:gd name="connsiteX2" fmla="*/ 246057 w 397607"/>
              <a:gd name="connsiteY2" fmla="*/ 256143 h 601962"/>
              <a:gd name="connsiteX3" fmla="*/ 69827 w 397607"/>
              <a:gd name="connsiteY3" fmla="*/ 492225 h 601962"/>
              <a:gd name="connsiteX4" fmla="*/ 0 w 397607"/>
              <a:gd name="connsiteY4" fmla="*/ 568702 h 601962"/>
              <a:gd name="connsiteX5" fmla="*/ 39901 w 397607"/>
              <a:gd name="connsiteY5" fmla="*/ 601953 h 601962"/>
              <a:gd name="connsiteX6" fmla="*/ 89778 w 397607"/>
              <a:gd name="connsiteY6" fmla="*/ 565377 h 601962"/>
              <a:gd name="connsiteX7" fmla="*/ 109728 w 397607"/>
              <a:gd name="connsiteY7" fmla="*/ 512175 h 601962"/>
              <a:gd name="connsiteX8" fmla="*/ 219456 w 397607"/>
              <a:gd name="connsiteY8" fmla="*/ 375846 h 601962"/>
              <a:gd name="connsiteX9" fmla="*/ 322534 w 397607"/>
              <a:gd name="connsiteY9" fmla="*/ 252818 h 601962"/>
              <a:gd name="connsiteX10" fmla="*/ 359110 w 397607"/>
              <a:gd name="connsiteY10" fmla="*/ 163041 h 601962"/>
              <a:gd name="connsiteX11" fmla="*/ 392361 w 397607"/>
              <a:gd name="connsiteY11" fmla="*/ 83238 h 601962"/>
              <a:gd name="connsiteX12" fmla="*/ 392361 w 397607"/>
              <a:gd name="connsiteY12" fmla="*/ 20062 h 601962"/>
              <a:gd name="connsiteX13" fmla="*/ 342485 w 397607"/>
              <a:gd name="connsiteY13" fmla="*/ 111 h 601962"/>
              <a:gd name="connsiteX14" fmla="*/ 285958 w 397607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982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09728 w 397075"/>
              <a:gd name="connsiteY7" fmla="*/ 512175 h 601962"/>
              <a:gd name="connsiteX8" fmla="*/ 219456 w 397075"/>
              <a:gd name="connsiteY8" fmla="*/ 375846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982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9703 w 397075"/>
              <a:gd name="connsiteY7" fmla="*/ 518825 h 601962"/>
              <a:gd name="connsiteX8" fmla="*/ 219456 w 397075"/>
              <a:gd name="connsiteY8" fmla="*/ 375846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982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9703 w 397075"/>
              <a:gd name="connsiteY7" fmla="*/ 518825 h 601962"/>
              <a:gd name="connsiteX8" fmla="*/ 219456 w 397075"/>
              <a:gd name="connsiteY8" fmla="*/ 385822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982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9703 w 397075"/>
              <a:gd name="connsiteY7" fmla="*/ 518825 h 601962"/>
              <a:gd name="connsiteX8" fmla="*/ 219456 w 397075"/>
              <a:gd name="connsiteY8" fmla="*/ 385822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317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9703 w 397075"/>
              <a:gd name="connsiteY7" fmla="*/ 518825 h 601962"/>
              <a:gd name="connsiteX8" fmla="*/ 219456 w 397075"/>
              <a:gd name="connsiteY8" fmla="*/ 385822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317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3053 w 397075"/>
              <a:gd name="connsiteY7" fmla="*/ 505524 h 601962"/>
              <a:gd name="connsiteX8" fmla="*/ 219456 w 397075"/>
              <a:gd name="connsiteY8" fmla="*/ 385822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7075" h="601962">
                <a:moveTo>
                  <a:pt x="285958" y="23387"/>
                </a:moveTo>
                <a:cubicBezTo>
                  <a:pt x="277091" y="43892"/>
                  <a:pt x="295933" y="84347"/>
                  <a:pt x="289283" y="123140"/>
                </a:cubicBezTo>
                <a:cubicBezTo>
                  <a:pt x="282633" y="161933"/>
                  <a:pt x="283741" y="194629"/>
                  <a:pt x="246057" y="256143"/>
                </a:cubicBezTo>
                <a:cubicBezTo>
                  <a:pt x="208373" y="317657"/>
                  <a:pt x="114162" y="440132"/>
                  <a:pt x="63177" y="492225"/>
                </a:cubicBezTo>
                <a:cubicBezTo>
                  <a:pt x="12192" y="544318"/>
                  <a:pt x="7204" y="560389"/>
                  <a:pt x="0" y="568702"/>
                </a:cubicBezTo>
                <a:cubicBezTo>
                  <a:pt x="13300" y="579786"/>
                  <a:pt x="24938" y="602507"/>
                  <a:pt x="39901" y="601953"/>
                </a:cubicBezTo>
                <a:cubicBezTo>
                  <a:pt x="54864" y="601399"/>
                  <a:pt x="77586" y="581448"/>
                  <a:pt x="89778" y="565377"/>
                </a:cubicBezTo>
                <a:cubicBezTo>
                  <a:pt x="101970" y="549306"/>
                  <a:pt x="91440" y="535450"/>
                  <a:pt x="113053" y="505524"/>
                </a:cubicBezTo>
                <a:cubicBezTo>
                  <a:pt x="134666" y="475598"/>
                  <a:pt x="184543" y="427940"/>
                  <a:pt x="219456" y="385822"/>
                </a:cubicBezTo>
                <a:cubicBezTo>
                  <a:pt x="254370" y="343704"/>
                  <a:pt x="297596" y="289394"/>
                  <a:pt x="322534" y="252818"/>
                </a:cubicBezTo>
                <a:cubicBezTo>
                  <a:pt x="347472" y="216242"/>
                  <a:pt x="357447" y="194629"/>
                  <a:pt x="369085" y="166366"/>
                </a:cubicBezTo>
                <a:cubicBezTo>
                  <a:pt x="380723" y="138103"/>
                  <a:pt x="388482" y="107622"/>
                  <a:pt x="392361" y="83238"/>
                </a:cubicBezTo>
                <a:cubicBezTo>
                  <a:pt x="396240" y="58854"/>
                  <a:pt x="400674" y="33917"/>
                  <a:pt x="392361" y="20062"/>
                </a:cubicBezTo>
                <a:cubicBezTo>
                  <a:pt x="384048" y="6207"/>
                  <a:pt x="361327" y="-997"/>
                  <a:pt x="342485" y="111"/>
                </a:cubicBezTo>
                <a:cubicBezTo>
                  <a:pt x="323643" y="1219"/>
                  <a:pt x="294825" y="2882"/>
                  <a:pt x="285958" y="2338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3031808" y="2535769"/>
            <a:ext cx="2095600" cy="573304"/>
          </a:xfrm>
          <a:custGeom>
            <a:avLst/>
            <a:gdLst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0728 w 2099045"/>
              <a:gd name="connsiteY19" fmla="*/ 117405 h 572943"/>
              <a:gd name="connsiteX20" fmla="*/ 781396 w 2099045"/>
              <a:gd name="connsiteY20" fmla="*/ 127381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0728 w 2099045"/>
              <a:gd name="connsiteY19" fmla="*/ 117405 h 572943"/>
              <a:gd name="connsiteX20" fmla="*/ 781396 w 2099045"/>
              <a:gd name="connsiteY20" fmla="*/ 127381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0728 w 2099045"/>
              <a:gd name="connsiteY19" fmla="*/ 117405 h 572943"/>
              <a:gd name="connsiteX20" fmla="*/ 781396 w 2099045"/>
              <a:gd name="connsiteY20" fmla="*/ 137356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4053 w 2099045"/>
              <a:gd name="connsiteY19" fmla="*/ 124055 h 572943"/>
              <a:gd name="connsiteX20" fmla="*/ 781396 w 2099045"/>
              <a:gd name="connsiteY20" fmla="*/ 137356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4053 w 2099045"/>
              <a:gd name="connsiteY19" fmla="*/ 124055 h 572943"/>
              <a:gd name="connsiteX20" fmla="*/ 781396 w 2099045"/>
              <a:gd name="connsiteY20" fmla="*/ 137356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4053 w 2099045"/>
              <a:gd name="connsiteY19" fmla="*/ 124055 h 572943"/>
              <a:gd name="connsiteX20" fmla="*/ 781396 w 2099045"/>
              <a:gd name="connsiteY20" fmla="*/ 137356 h 572943"/>
              <a:gd name="connsiteX21" fmla="*/ 508739 w 2099045"/>
              <a:gd name="connsiteY21" fmla="*/ 21715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2112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4053 w 2099045"/>
              <a:gd name="connsiteY19" fmla="*/ 124055 h 572943"/>
              <a:gd name="connsiteX20" fmla="*/ 781396 w 2099045"/>
              <a:gd name="connsiteY20" fmla="*/ 137356 h 572943"/>
              <a:gd name="connsiteX21" fmla="*/ 508739 w 2099045"/>
              <a:gd name="connsiteY21" fmla="*/ 21715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561940 w 2099045"/>
              <a:gd name="connsiteY7" fmla="*/ 107430 h 572943"/>
              <a:gd name="connsiteX8" fmla="*/ 734845 w 2099045"/>
              <a:gd name="connsiteY8" fmla="*/ 47579 h 572943"/>
              <a:gd name="connsiteX9" fmla="*/ 1027453 w 2099045"/>
              <a:gd name="connsiteY9" fmla="*/ 11003 h 572943"/>
              <a:gd name="connsiteX10" fmla="*/ 1403188 w 2099045"/>
              <a:gd name="connsiteY10" fmla="*/ 34278 h 572943"/>
              <a:gd name="connsiteX11" fmla="*/ 1702446 w 2099045"/>
              <a:gd name="connsiteY11" fmla="*/ 44253 h 572943"/>
              <a:gd name="connsiteX12" fmla="*/ 2011680 w 2099045"/>
              <a:gd name="connsiteY12" fmla="*/ 17653 h 572943"/>
              <a:gd name="connsiteX13" fmla="*/ 2094807 w 2099045"/>
              <a:gd name="connsiteY13" fmla="*/ 1027 h 572943"/>
              <a:gd name="connsiteX14" fmla="*/ 2081506 w 2099045"/>
              <a:gd name="connsiteY14" fmla="*/ 47579 h 572943"/>
              <a:gd name="connsiteX15" fmla="*/ 2034955 w 2099045"/>
              <a:gd name="connsiteY15" fmla="*/ 54229 h 572943"/>
              <a:gd name="connsiteX16" fmla="*/ 1765623 w 2099045"/>
              <a:gd name="connsiteY16" fmla="*/ 117405 h 572943"/>
              <a:gd name="connsiteX17" fmla="*/ 1333361 w 2099045"/>
              <a:gd name="connsiteY17" fmla="*/ 134031 h 572943"/>
              <a:gd name="connsiteX18" fmla="*/ 1054053 w 2099045"/>
              <a:gd name="connsiteY18" fmla="*/ 124055 h 572943"/>
              <a:gd name="connsiteX19" fmla="*/ 781396 w 2099045"/>
              <a:gd name="connsiteY19" fmla="*/ 137356 h 572943"/>
              <a:gd name="connsiteX20" fmla="*/ 508739 w 2099045"/>
              <a:gd name="connsiteY20" fmla="*/ 217158 h 572943"/>
              <a:gd name="connsiteX21" fmla="*/ 199505 w 2099045"/>
              <a:gd name="connsiteY21" fmla="*/ 419989 h 572943"/>
              <a:gd name="connsiteX22" fmla="*/ 39901 w 2099045"/>
              <a:gd name="connsiteY22" fmla="*/ 572943 h 572943"/>
              <a:gd name="connsiteX23" fmla="*/ 0 w 2099045"/>
              <a:gd name="connsiteY23" fmla="*/ 539692 h 572943"/>
              <a:gd name="connsiteX0" fmla="*/ 0 w 2097240"/>
              <a:gd name="connsiteY0" fmla="*/ 539208 h 572459"/>
              <a:gd name="connsiteX1" fmla="*/ 66501 w 2097240"/>
              <a:gd name="connsiteY1" fmla="*/ 446105 h 572459"/>
              <a:gd name="connsiteX2" fmla="*/ 116378 w 2097240"/>
              <a:gd name="connsiteY2" fmla="*/ 399554 h 572459"/>
              <a:gd name="connsiteX3" fmla="*/ 182880 w 2097240"/>
              <a:gd name="connsiteY3" fmla="*/ 369628 h 572459"/>
              <a:gd name="connsiteX4" fmla="*/ 269332 w 2097240"/>
              <a:gd name="connsiteY4" fmla="*/ 303127 h 572459"/>
              <a:gd name="connsiteX5" fmla="*/ 342484 w 2097240"/>
              <a:gd name="connsiteY5" fmla="*/ 239950 h 572459"/>
              <a:gd name="connsiteX6" fmla="*/ 412311 w 2097240"/>
              <a:gd name="connsiteY6" fmla="*/ 193399 h 572459"/>
              <a:gd name="connsiteX7" fmla="*/ 561940 w 2097240"/>
              <a:gd name="connsiteY7" fmla="*/ 106946 h 572459"/>
              <a:gd name="connsiteX8" fmla="*/ 734845 w 2097240"/>
              <a:gd name="connsiteY8" fmla="*/ 47095 h 572459"/>
              <a:gd name="connsiteX9" fmla="*/ 1027453 w 2097240"/>
              <a:gd name="connsiteY9" fmla="*/ 10519 h 572459"/>
              <a:gd name="connsiteX10" fmla="*/ 1403188 w 2097240"/>
              <a:gd name="connsiteY10" fmla="*/ 33794 h 572459"/>
              <a:gd name="connsiteX11" fmla="*/ 1702446 w 2097240"/>
              <a:gd name="connsiteY11" fmla="*/ 43769 h 572459"/>
              <a:gd name="connsiteX12" fmla="*/ 2011680 w 2097240"/>
              <a:gd name="connsiteY12" fmla="*/ 17169 h 572459"/>
              <a:gd name="connsiteX13" fmla="*/ 2094807 w 2097240"/>
              <a:gd name="connsiteY13" fmla="*/ 543 h 572459"/>
              <a:gd name="connsiteX14" fmla="*/ 2071531 w 2097240"/>
              <a:gd name="connsiteY14" fmla="*/ 37120 h 572459"/>
              <a:gd name="connsiteX15" fmla="*/ 2034955 w 2097240"/>
              <a:gd name="connsiteY15" fmla="*/ 53745 h 572459"/>
              <a:gd name="connsiteX16" fmla="*/ 1765623 w 2097240"/>
              <a:gd name="connsiteY16" fmla="*/ 116921 h 572459"/>
              <a:gd name="connsiteX17" fmla="*/ 1333361 w 2097240"/>
              <a:gd name="connsiteY17" fmla="*/ 133547 h 572459"/>
              <a:gd name="connsiteX18" fmla="*/ 1054053 w 2097240"/>
              <a:gd name="connsiteY18" fmla="*/ 123571 h 572459"/>
              <a:gd name="connsiteX19" fmla="*/ 781396 w 2097240"/>
              <a:gd name="connsiteY19" fmla="*/ 136872 h 572459"/>
              <a:gd name="connsiteX20" fmla="*/ 508739 w 2097240"/>
              <a:gd name="connsiteY20" fmla="*/ 216674 h 572459"/>
              <a:gd name="connsiteX21" fmla="*/ 199505 w 2097240"/>
              <a:gd name="connsiteY21" fmla="*/ 419505 h 572459"/>
              <a:gd name="connsiteX22" fmla="*/ 39901 w 2097240"/>
              <a:gd name="connsiteY22" fmla="*/ 572459 h 572459"/>
              <a:gd name="connsiteX23" fmla="*/ 0 w 2097240"/>
              <a:gd name="connsiteY23" fmla="*/ 539208 h 572459"/>
              <a:gd name="connsiteX0" fmla="*/ 0 w 2095600"/>
              <a:gd name="connsiteY0" fmla="*/ 540053 h 573304"/>
              <a:gd name="connsiteX1" fmla="*/ 66501 w 2095600"/>
              <a:gd name="connsiteY1" fmla="*/ 446950 h 573304"/>
              <a:gd name="connsiteX2" fmla="*/ 116378 w 2095600"/>
              <a:gd name="connsiteY2" fmla="*/ 400399 h 573304"/>
              <a:gd name="connsiteX3" fmla="*/ 182880 w 2095600"/>
              <a:gd name="connsiteY3" fmla="*/ 370473 h 573304"/>
              <a:gd name="connsiteX4" fmla="*/ 269332 w 2095600"/>
              <a:gd name="connsiteY4" fmla="*/ 303972 h 573304"/>
              <a:gd name="connsiteX5" fmla="*/ 342484 w 2095600"/>
              <a:gd name="connsiteY5" fmla="*/ 240795 h 573304"/>
              <a:gd name="connsiteX6" fmla="*/ 412311 w 2095600"/>
              <a:gd name="connsiteY6" fmla="*/ 194244 h 573304"/>
              <a:gd name="connsiteX7" fmla="*/ 561940 w 2095600"/>
              <a:gd name="connsiteY7" fmla="*/ 107791 h 573304"/>
              <a:gd name="connsiteX8" fmla="*/ 734845 w 2095600"/>
              <a:gd name="connsiteY8" fmla="*/ 47940 h 573304"/>
              <a:gd name="connsiteX9" fmla="*/ 1027453 w 2095600"/>
              <a:gd name="connsiteY9" fmla="*/ 11364 h 573304"/>
              <a:gd name="connsiteX10" fmla="*/ 1403188 w 2095600"/>
              <a:gd name="connsiteY10" fmla="*/ 34639 h 573304"/>
              <a:gd name="connsiteX11" fmla="*/ 1702446 w 2095600"/>
              <a:gd name="connsiteY11" fmla="*/ 44614 h 573304"/>
              <a:gd name="connsiteX12" fmla="*/ 2011680 w 2095600"/>
              <a:gd name="connsiteY12" fmla="*/ 18014 h 573304"/>
              <a:gd name="connsiteX13" fmla="*/ 2094807 w 2095600"/>
              <a:gd name="connsiteY13" fmla="*/ 1388 h 573304"/>
              <a:gd name="connsiteX14" fmla="*/ 2034955 w 2095600"/>
              <a:gd name="connsiteY14" fmla="*/ 54590 h 573304"/>
              <a:gd name="connsiteX15" fmla="*/ 1765623 w 2095600"/>
              <a:gd name="connsiteY15" fmla="*/ 117766 h 573304"/>
              <a:gd name="connsiteX16" fmla="*/ 1333361 w 2095600"/>
              <a:gd name="connsiteY16" fmla="*/ 134392 h 573304"/>
              <a:gd name="connsiteX17" fmla="*/ 1054053 w 2095600"/>
              <a:gd name="connsiteY17" fmla="*/ 124416 h 573304"/>
              <a:gd name="connsiteX18" fmla="*/ 781396 w 2095600"/>
              <a:gd name="connsiteY18" fmla="*/ 137717 h 573304"/>
              <a:gd name="connsiteX19" fmla="*/ 508739 w 2095600"/>
              <a:gd name="connsiteY19" fmla="*/ 217519 h 573304"/>
              <a:gd name="connsiteX20" fmla="*/ 199505 w 2095600"/>
              <a:gd name="connsiteY20" fmla="*/ 420350 h 573304"/>
              <a:gd name="connsiteX21" fmla="*/ 39901 w 2095600"/>
              <a:gd name="connsiteY21" fmla="*/ 573304 h 573304"/>
              <a:gd name="connsiteX22" fmla="*/ 0 w 2095600"/>
              <a:gd name="connsiteY22" fmla="*/ 540053 h 573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95600" h="573304">
                <a:moveTo>
                  <a:pt x="0" y="540053"/>
                </a:moveTo>
                <a:cubicBezTo>
                  <a:pt x="23552" y="505139"/>
                  <a:pt x="47105" y="470226"/>
                  <a:pt x="66501" y="446950"/>
                </a:cubicBezTo>
                <a:cubicBezTo>
                  <a:pt x="85897" y="423674"/>
                  <a:pt x="96981" y="413145"/>
                  <a:pt x="116378" y="400399"/>
                </a:cubicBezTo>
                <a:cubicBezTo>
                  <a:pt x="135775" y="387653"/>
                  <a:pt x="157388" y="386544"/>
                  <a:pt x="182880" y="370473"/>
                </a:cubicBezTo>
                <a:cubicBezTo>
                  <a:pt x="208372" y="354402"/>
                  <a:pt x="242731" y="325585"/>
                  <a:pt x="269332" y="303972"/>
                </a:cubicBezTo>
                <a:cubicBezTo>
                  <a:pt x="295933" y="282359"/>
                  <a:pt x="318654" y="259083"/>
                  <a:pt x="342484" y="240795"/>
                </a:cubicBezTo>
                <a:cubicBezTo>
                  <a:pt x="366314" y="222507"/>
                  <a:pt x="375735" y="216411"/>
                  <a:pt x="412311" y="194244"/>
                </a:cubicBezTo>
                <a:cubicBezTo>
                  <a:pt x="448887" y="172077"/>
                  <a:pt x="508184" y="132175"/>
                  <a:pt x="561940" y="107791"/>
                </a:cubicBezTo>
                <a:cubicBezTo>
                  <a:pt x="615696" y="83407"/>
                  <a:pt x="657260" y="64011"/>
                  <a:pt x="734845" y="47940"/>
                </a:cubicBezTo>
                <a:cubicBezTo>
                  <a:pt x="812430" y="31869"/>
                  <a:pt x="916063" y="13581"/>
                  <a:pt x="1027453" y="11364"/>
                </a:cubicBezTo>
                <a:cubicBezTo>
                  <a:pt x="1138843" y="9147"/>
                  <a:pt x="1290689" y="29097"/>
                  <a:pt x="1403188" y="34639"/>
                </a:cubicBezTo>
                <a:cubicBezTo>
                  <a:pt x="1515687" y="40181"/>
                  <a:pt x="1601031" y="47385"/>
                  <a:pt x="1702446" y="44614"/>
                </a:cubicBezTo>
                <a:cubicBezTo>
                  <a:pt x="1803861" y="41843"/>
                  <a:pt x="1946287" y="25218"/>
                  <a:pt x="2011680" y="18014"/>
                </a:cubicBezTo>
                <a:cubicBezTo>
                  <a:pt x="2077073" y="10810"/>
                  <a:pt x="2090928" y="-4708"/>
                  <a:pt x="2094807" y="1388"/>
                </a:cubicBezTo>
                <a:cubicBezTo>
                  <a:pt x="2098686" y="7484"/>
                  <a:pt x="2089819" y="35194"/>
                  <a:pt x="2034955" y="54590"/>
                </a:cubicBezTo>
                <a:cubicBezTo>
                  <a:pt x="1980091" y="73986"/>
                  <a:pt x="1882555" y="104466"/>
                  <a:pt x="1765623" y="117766"/>
                </a:cubicBezTo>
                <a:cubicBezTo>
                  <a:pt x="1648691" y="131066"/>
                  <a:pt x="1448631" y="139934"/>
                  <a:pt x="1333361" y="134392"/>
                </a:cubicBezTo>
                <a:cubicBezTo>
                  <a:pt x="1218091" y="128850"/>
                  <a:pt x="1146047" y="123862"/>
                  <a:pt x="1054053" y="124416"/>
                </a:cubicBezTo>
                <a:cubicBezTo>
                  <a:pt x="962059" y="124970"/>
                  <a:pt x="872282" y="122200"/>
                  <a:pt x="781396" y="137717"/>
                </a:cubicBezTo>
                <a:cubicBezTo>
                  <a:pt x="690510" y="153234"/>
                  <a:pt x="605721" y="170414"/>
                  <a:pt x="508739" y="217519"/>
                </a:cubicBezTo>
                <a:cubicBezTo>
                  <a:pt x="411757" y="264624"/>
                  <a:pt x="276536" y="359944"/>
                  <a:pt x="199505" y="420350"/>
                </a:cubicBezTo>
                <a:cubicBezTo>
                  <a:pt x="132449" y="497382"/>
                  <a:pt x="80911" y="551137"/>
                  <a:pt x="39901" y="573304"/>
                </a:cubicBezTo>
                <a:lnTo>
                  <a:pt x="0" y="5400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2777627" y="2510656"/>
            <a:ext cx="1731346" cy="1739991"/>
          </a:xfrm>
          <a:custGeom>
            <a:avLst/>
            <a:gdLst>
              <a:gd name="connsiteX0" fmla="*/ 1680927 w 1717141"/>
              <a:gd name="connsiteY0" fmla="*/ 0 h 1731671"/>
              <a:gd name="connsiteX1" fmla="*/ 1575303 w 1717141"/>
              <a:gd name="connsiteY1" fmla="*/ 123731 h 1731671"/>
              <a:gd name="connsiteX2" fmla="*/ 1520982 w 1717141"/>
              <a:gd name="connsiteY2" fmla="*/ 162963 h 1731671"/>
              <a:gd name="connsiteX3" fmla="*/ 1279557 w 1717141"/>
              <a:gd name="connsiteY3" fmla="*/ 401371 h 1731671"/>
              <a:gd name="connsiteX4" fmla="*/ 851026 w 1717141"/>
              <a:gd name="connsiteY4" fmla="*/ 953632 h 1731671"/>
              <a:gd name="connsiteX5" fmla="*/ 603565 w 1717141"/>
              <a:gd name="connsiteY5" fmla="*/ 1291628 h 1731671"/>
              <a:gd name="connsiteX6" fmla="*/ 431549 w 1717141"/>
              <a:gd name="connsiteY6" fmla="*/ 1472697 h 1731671"/>
              <a:gd name="connsiteX7" fmla="*/ 280658 w 1717141"/>
              <a:gd name="connsiteY7" fmla="*/ 1590393 h 1731671"/>
              <a:gd name="connsiteX8" fmla="*/ 196159 w 1717141"/>
              <a:gd name="connsiteY8" fmla="*/ 1644713 h 1731671"/>
              <a:gd name="connsiteX9" fmla="*/ 102606 w 1717141"/>
              <a:gd name="connsiteY9" fmla="*/ 1662820 h 1731671"/>
              <a:gd name="connsiteX10" fmla="*/ 24143 w 1717141"/>
              <a:gd name="connsiteY10" fmla="*/ 1656785 h 1731671"/>
              <a:gd name="connsiteX11" fmla="*/ 3018 w 1717141"/>
              <a:gd name="connsiteY11" fmla="*/ 1629624 h 1731671"/>
              <a:gd name="connsiteX12" fmla="*/ 0 w 1717141"/>
              <a:gd name="connsiteY12" fmla="*/ 1692998 h 1731671"/>
              <a:gd name="connsiteX13" fmla="*/ 81481 w 1717141"/>
              <a:gd name="connsiteY13" fmla="*/ 1729212 h 1731671"/>
              <a:gd name="connsiteX14" fmla="*/ 178052 w 1717141"/>
              <a:gd name="connsiteY14" fmla="*/ 1723177 h 1731671"/>
              <a:gd name="connsiteX15" fmla="*/ 344032 w 1717141"/>
              <a:gd name="connsiteY15" fmla="*/ 1680927 h 1731671"/>
              <a:gd name="connsiteX16" fmla="*/ 479834 w 1717141"/>
              <a:gd name="connsiteY16" fmla="*/ 1599446 h 1731671"/>
              <a:gd name="connsiteX17" fmla="*/ 624689 w 1717141"/>
              <a:gd name="connsiteY17" fmla="*/ 1466662 h 1731671"/>
              <a:gd name="connsiteX18" fmla="*/ 781616 w 1717141"/>
              <a:gd name="connsiteY18" fmla="*/ 1279557 h 1731671"/>
              <a:gd name="connsiteX19" fmla="*/ 1204111 w 1717141"/>
              <a:gd name="connsiteY19" fmla="*/ 675993 h 1731671"/>
              <a:gd name="connsiteX20" fmla="*/ 1493822 w 1717141"/>
              <a:gd name="connsiteY20" fmla="*/ 304800 h 1731671"/>
              <a:gd name="connsiteX21" fmla="*/ 1717141 w 1717141"/>
              <a:gd name="connsiteY21" fmla="*/ 60357 h 1731671"/>
              <a:gd name="connsiteX22" fmla="*/ 1680927 w 1717141"/>
              <a:gd name="connsiteY22" fmla="*/ 0 h 1731671"/>
              <a:gd name="connsiteX0" fmla="*/ 1680927 w 1717141"/>
              <a:gd name="connsiteY0" fmla="*/ 2853 h 1734524"/>
              <a:gd name="connsiteX1" fmla="*/ 1575303 w 1717141"/>
              <a:gd name="connsiteY1" fmla="*/ 126584 h 1734524"/>
              <a:gd name="connsiteX2" fmla="*/ 1520982 w 1717141"/>
              <a:gd name="connsiteY2" fmla="*/ 165816 h 1734524"/>
              <a:gd name="connsiteX3" fmla="*/ 1279557 w 1717141"/>
              <a:gd name="connsiteY3" fmla="*/ 404224 h 1734524"/>
              <a:gd name="connsiteX4" fmla="*/ 851026 w 1717141"/>
              <a:gd name="connsiteY4" fmla="*/ 956485 h 1734524"/>
              <a:gd name="connsiteX5" fmla="*/ 603565 w 1717141"/>
              <a:gd name="connsiteY5" fmla="*/ 1294481 h 1734524"/>
              <a:gd name="connsiteX6" fmla="*/ 431549 w 1717141"/>
              <a:gd name="connsiteY6" fmla="*/ 1475550 h 1734524"/>
              <a:gd name="connsiteX7" fmla="*/ 280658 w 1717141"/>
              <a:gd name="connsiteY7" fmla="*/ 1593246 h 1734524"/>
              <a:gd name="connsiteX8" fmla="*/ 196159 w 1717141"/>
              <a:gd name="connsiteY8" fmla="*/ 1647566 h 1734524"/>
              <a:gd name="connsiteX9" fmla="*/ 102606 w 1717141"/>
              <a:gd name="connsiteY9" fmla="*/ 1665673 h 1734524"/>
              <a:gd name="connsiteX10" fmla="*/ 24143 w 1717141"/>
              <a:gd name="connsiteY10" fmla="*/ 1659638 h 1734524"/>
              <a:gd name="connsiteX11" fmla="*/ 3018 w 1717141"/>
              <a:gd name="connsiteY11" fmla="*/ 1632477 h 1734524"/>
              <a:gd name="connsiteX12" fmla="*/ 0 w 1717141"/>
              <a:gd name="connsiteY12" fmla="*/ 1695851 h 1734524"/>
              <a:gd name="connsiteX13" fmla="*/ 81481 w 1717141"/>
              <a:gd name="connsiteY13" fmla="*/ 1732065 h 1734524"/>
              <a:gd name="connsiteX14" fmla="*/ 178052 w 1717141"/>
              <a:gd name="connsiteY14" fmla="*/ 1726030 h 1734524"/>
              <a:gd name="connsiteX15" fmla="*/ 344032 w 1717141"/>
              <a:gd name="connsiteY15" fmla="*/ 1683780 h 1734524"/>
              <a:gd name="connsiteX16" fmla="*/ 479834 w 1717141"/>
              <a:gd name="connsiteY16" fmla="*/ 1602299 h 1734524"/>
              <a:gd name="connsiteX17" fmla="*/ 624689 w 1717141"/>
              <a:gd name="connsiteY17" fmla="*/ 1469515 h 1734524"/>
              <a:gd name="connsiteX18" fmla="*/ 781616 w 1717141"/>
              <a:gd name="connsiteY18" fmla="*/ 1282410 h 1734524"/>
              <a:gd name="connsiteX19" fmla="*/ 1204111 w 1717141"/>
              <a:gd name="connsiteY19" fmla="*/ 678846 h 1734524"/>
              <a:gd name="connsiteX20" fmla="*/ 1493822 w 1717141"/>
              <a:gd name="connsiteY20" fmla="*/ 307653 h 1734524"/>
              <a:gd name="connsiteX21" fmla="*/ 1717141 w 1717141"/>
              <a:gd name="connsiteY21" fmla="*/ 63210 h 1734524"/>
              <a:gd name="connsiteX22" fmla="*/ 1680927 w 1717141"/>
              <a:gd name="connsiteY22" fmla="*/ 2853 h 1734524"/>
              <a:gd name="connsiteX0" fmla="*/ 1680927 w 1725310"/>
              <a:gd name="connsiteY0" fmla="*/ 3587 h 1735258"/>
              <a:gd name="connsiteX1" fmla="*/ 1575303 w 1725310"/>
              <a:gd name="connsiteY1" fmla="*/ 127318 h 1735258"/>
              <a:gd name="connsiteX2" fmla="*/ 1520982 w 1725310"/>
              <a:gd name="connsiteY2" fmla="*/ 166550 h 1735258"/>
              <a:gd name="connsiteX3" fmla="*/ 1279557 w 1725310"/>
              <a:gd name="connsiteY3" fmla="*/ 404958 h 1735258"/>
              <a:gd name="connsiteX4" fmla="*/ 851026 w 1725310"/>
              <a:gd name="connsiteY4" fmla="*/ 957219 h 1735258"/>
              <a:gd name="connsiteX5" fmla="*/ 603565 w 1725310"/>
              <a:gd name="connsiteY5" fmla="*/ 1295215 h 1735258"/>
              <a:gd name="connsiteX6" fmla="*/ 431549 w 1725310"/>
              <a:gd name="connsiteY6" fmla="*/ 1476284 h 1735258"/>
              <a:gd name="connsiteX7" fmla="*/ 280658 w 1725310"/>
              <a:gd name="connsiteY7" fmla="*/ 1593980 h 1735258"/>
              <a:gd name="connsiteX8" fmla="*/ 196159 w 1725310"/>
              <a:gd name="connsiteY8" fmla="*/ 1648300 h 1735258"/>
              <a:gd name="connsiteX9" fmla="*/ 102606 w 1725310"/>
              <a:gd name="connsiteY9" fmla="*/ 1666407 h 1735258"/>
              <a:gd name="connsiteX10" fmla="*/ 24143 w 1725310"/>
              <a:gd name="connsiteY10" fmla="*/ 1660372 h 1735258"/>
              <a:gd name="connsiteX11" fmla="*/ 3018 w 1725310"/>
              <a:gd name="connsiteY11" fmla="*/ 1633211 h 1735258"/>
              <a:gd name="connsiteX12" fmla="*/ 0 w 1725310"/>
              <a:gd name="connsiteY12" fmla="*/ 1696585 h 1735258"/>
              <a:gd name="connsiteX13" fmla="*/ 81481 w 1725310"/>
              <a:gd name="connsiteY13" fmla="*/ 1732799 h 1735258"/>
              <a:gd name="connsiteX14" fmla="*/ 178052 w 1725310"/>
              <a:gd name="connsiteY14" fmla="*/ 1726764 h 1735258"/>
              <a:gd name="connsiteX15" fmla="*/ 344032 w 1725310"/>
              <a:gd name="connsiteY15" fmla="*/ 1684514 h 1735258"/>
              <a:gd name="connsiteX16" fmla="*/ 479834 w 1725310"/>
              <a:gd name="connsiteY16" fmla="*/ 1603033 h 1735258"/>
              <a:gd name="connsiteX17" fmla="*/ 624689 w 1725310"/>
              <a:gd name="connsiteY17" fmla="*/ 1470249 h 1735258"/>
              <a:gd name="connsiteX18" fmla="*/ 781616 w 1725310"/>
              <a:gd name="connsiteY18" fmla="*/ 1283144 h 1735258"/>
              <a:gd name="connsiteX19" fmla="*/ 1204111 w 1725310"/>
              <a:gd name="connsiteY19" fmla="*/ 679580 h 1735258"/>
              <a:gd name="connsiteX20" fmla="*/ 1493822 w 1725310"/>
              <a:gd name="connsiteY20" fmla="*/ 308387 h 1735258"/>
              <a:gd name="connsiteX21" fmla="*/ 1717141 w 1725310"/>
              <a:gd name="connsiteY21" fmla="*/ 63944 h 1735258"/>
              <a:gd name="connsiteX22" fmla="*/ 1680927 w 1725310"/>
              <a:gd name="connsiteY22" fmla="*/ 3587 h 1735258"/>
              <a:gd name="connsiteX0" fmla="*/ 1680927 w 1725310"/>
              <a:gd name="connsiteY0" fmla="*/ 3587 h 1735258"/>
              <a:gd name="connsiteX1" fmla="*/ 1575303 w 1725310"/>
              <a:gd name="connsiteY1" fmla="*/ 127318 h 1735258"/>
              <a:gd name="connsiteX2" fmla="*/ 1520982 w 1725310"/>
              <a:gd name="connsiteY2" fmla="*/ 166550 h 1735258"/>
              <a:gd name="connsiteX3" fmla="*/ 1279557 w 1725310"/>
              <a:gd name="connsiteY3" fmla="*/ 404958 h 1735258"/>
              <a:gd name="connsiteX4" fmla="*/ 851026 w 1725310"/>
              <a:gd name="connsiteY4" fmla="*/ 957219 h 1735258"/>
              <a:gd name="connsiteX5" fmla="*/ 603565 w 1725310"/>
              <a:gd name="connsiteY5" fmla="*/ 1295215 h 1735258"/>
              <a:gd name="connsiteX6" fmla="*/ 431549 w 1725310"/>
              <a:gd name="connsiteY6" fmla="*/ 1476284 h 1735258"/>
              <a:gd name="connsiteX7" fmla="*/ 280658 w 1725310"/>
              <a:gd name="connsiteY7" fmla="*/ 1593980 h 1735258"/>
              <a:gd name="connsiteX8" fmla="*/ 196159 w 1725310"/>
              <a:gd name="connsiteY8" fmla="*/ 1648300 h 1735258"/>
              <a:gd name="connsiteX9" fmla="*/ 102606 w 1725310"/>
              <a:gd name="connsiteY9" fmla="*/ 1666407 h 1735258"/>
              <a:gd name="connsiteX10" fmla="*/ 24143 w 1725310"/>
              <a:gd name="connsiteY10" fmla="*/ 1660372 h 1735258"/>
              <a:gd name="connsiteX11" fmla="*/ 3018 w 1725310"/>
              <a:gd name="connsiteY11" fmla="*/ 1633211 h 1735258"/>
              <a:gd name="connsiteX12" fmla="*/ 0 w 1725310"/>
              <a:gd name="connsiteY12" fmla="*/ 1696585 h 1735258"/>
              <a:gd name="connsiteX13" fmla="*/ 81481 w 1725310"/>
              <a:gd name="connsiteY13" fmla="*/ 1732799 h 1735258"/>
              <a:gd name="connsiteX14" fmla="*/ 178052 w 1725310"/>
              <a:gd name="connsiteY14" fmla="*/ 1726764 h 1735258"/>
              <a:gd name="connsiteX15" fmla="*/ 344032 w 1725310"/>
              <a:gd name="connsiteY15" fmla="*/ 1684514 h 1735258"/>
              <a:gd name="connsiteX16" fmla="*/ 479834 w 1725310"/>
              <a:gd name="connsiteY16" fmla="*/ 1603033 h 1735258"/>
              <a:gd name="connsiteX17" fmla="*/ 624689 w 1725310"/>
              <a:gd name="connsiteY17" fmla="*/ 1470249 h 1735258"/>
              <a:gd name="connsiteX18" fmla="*/ 781616 w 1725310"/>
              <a:gd name="connsiteY18" fmla="*/ 1283144 h 1735258"/>
              <a:gd name="connsiteX19" fmla="*/ 1204111 w 1725310"/>
              <a:gd name="connsiteY19" fmla="*/ 679580 h 1735258"/>
              <a:gd name="connsiteX20" fmla="*/ 1493822 w 1725310"/>
              <a:gd name="connsiteY20" fmla="*/ 308387 h 1735258"/>
              <a:gd name="connsiteX21" fmla="*/ 1717141 w 1725310"/>
              <a:gd name="connsiteY21" fmla="*/ 63944 h 1735258"/>
              <a:gd name="connsiteX22" fmla="*/ 1680927 w 1725310"/>
              <a:gd name="connsiteY22" fmla="*/ 3587 h 1735258"/>
              <a:gd name="connsiteX0" fmla="*/ 1680927 w 1725310"/>
              <a:gd name="connsiteY0" fmla="*/ 3587 h 1736469"/>
              <a:gd name="connsiteX1" fmla="*/ 1575303 w 1725310"/>
              <a:gd name="connsiteY1" fmla="*/ 127318 h 1736469"/>
              <a:gd name="connsiteX2" fmla="*/ 1520982 w 1725310"/>
              <a:gd name="connsiteY2" fmla="*/ 166550 h 1736469"/>
              <a:gd name="connsiteX3" fmla="*/ 1279557 w 1725310"/>
              <a:gd name="connsiteY3" fmla="*/ 404958 h 1736469"/>
              <a:gd name="connsiteX4" fmla="*/ 851026 w 1725310"/>
              <a:gd name="connsiteY4" fmla="*/ 957219 h 1736469"/>
              <a:gd name="connsiteX5" fmla="*/ 603565 w 1725310"/>
              <a:gd name="connsiteY5" fmla="*/ 1295215 h 1736469"/>
              <a:gd name="connsiteX6" fmla="*/ 431549 w 1725310"/>
              <a:gd name="connsiteY6" fmla="*/ 1476284 h 1736469"/>
              <a:gd name="connsiteX7" fmla="*/ 280658 w 1725310"/>
              <a:gd name="connsiteY7" fmla="*/ 1593980 h 1736469"/>
              <a:gd name="connsiteX8" fmla="*/ 196159 w 1725310"/>
              <a:gd name="connsiteY8" fmla="*/ 1648300 h 1736469"/>
              <a:gd name="connsiteX9" fmla="*/ 102606 w 1725310"/>
              <a:gd name="connsiteY9" fmla="*/ 1666407 h 1736469"/>
              <a:gd name="connsiteX10" fmla="*/ 24143 w 1725310"/>
              <a:gd name="connsiteY10" fmla="*/ 1660372 h 1736469"/>
              <a:gd name="connsiteX11" fmla="*/ 3018 w 1725310"/>
              <a:gd name="connsiteY11" fmla="*/ 1633211 h 1736469"/>
              <a:gd name="connsiteX12" fmla="*/ 0 w 1725310"/>
              <a:gd name="connsiteY12" fmla="*/ 1696585 h 1736469"/>
              <a:gd name="connsiteX13" fmla="*/ 81481 w 1725310"/>
              <a:gd name="connsiteY13" fmla="*/ 1732799 h 1736469"/>
              <a:gd name="connsiteX14" fmla="*/ 181070 w 1725310"/>
              <a:gd name="connsiteY14" fmla="*/ 1729782 h 1736469"/>
              <a:gd name="connsiteX15" fmla="*/ 344032 w 1725310"/>
              <a:gd name="connsiteY15" fmla="*/ 1684514 h 1736469"/>
              <a:gd name="connsiteX16" fmla="*/ 479834 w 1725310"/>
              <a:gd name="connsiteY16" fmla="*/ 1603033 h 1736469"/>
              <a:gd name="connsiteX17" fmla="*/ 624689 w 1725310"/>
              <a:gd name="connsiteY17" fmla="*/ 1470249 h 1736469"/>
              <a:gd name="connsiteX18" fmla="*/ 781616 w 1725310"/>
              <a:gd name="connsiteY18" fmla="*/ 1283144 h 1736469"/>
              <a:gd name="connsiteX19" fmla="*/ 1204111 w 1725310"/>
              <a:gd name="connsiteY19" fmla="*/ 679580 h 1736469"/>
              <a:gd name="connsiteX20" fmla="*/ 1493822 w 1725310"/>
              <a:gd name="connsiteY20" fmla="*/ 308387 h 1736469"/>
              <a:gd name="connsiteX21" fmla="*/ 1717141 w 1725310"/>
              <a:gd name="connsiteY21" fmla="*/ 63944 h 1736469"/>
              <a:gd name="connsiteX22" fmla="*/ 1680927 w 1725310"/>
              <a:gd name="connsiteY22" fmla="*/ 3587 h 1736469"/>
              <a:gd name="connsiteX0" fmla="*/ 1680927 w 1725310"/>
              <a:gd name="connsiteY0" fmla="*/ 3587 h 1736469"/>
              <a:gd name="connsiteX1" fmla="*/ 1575303 w 1725310"/>
              <a:gd name="connsiteY1" fmla="*/ 127318 h 1736469"/>
              <a:gd name="connsiteX2" fmla="*/ 1520982 w 1725310"/>
              <a:gd name="connsiteY2" fmla="*/ 166550 h 1736469"/>
              <a:gd name="connsiteX3" fmla="*/ 1279557 w 1725310"/>
              <a:gd name="connsiteY3" fmla="*/ 404958 h 1736469"/>
              <a:gd name="connsiteX4" fmla="*/ 851026 w 1725310"/>
              <a:gd name="connsiteY4" fmla="*/ 957219 h 1736469"/>
              <a:gd name="connsiteX5" fmla="*/ 603565 w 1725310"/>
              <a:gd name="connsiteY5" fmla="*/ 1295215 h 1736469"/>
              <a:gd name="connsiteX6" fmla="*/ 431549 w 1725310"/>
              <a:gd name="connsiteY6" fmla="*/ 1476284 h 1736469"/>
              <a:gd name="connsiteX7" fmla="*/ 280658 w 1725310"/>
              <a:gd name="connsiteY7" fmla="*/ 1593980 h 1736469"/>
              <a:gd name="connsiteX8" fmla="*/ 196159 w 1725310"/>
              <a:gd name="connsiteY8" fmla="*/ 1648300 h 1736469"/>
              <a:gd name="connsiteX9" fmla="*/ 102606 w 1725310"/>
              <a:gd name="connsiteY9" fmla="*/ 1666407 h 1736469"/>
              <a:gd name="connsiteX10" fmla="*/ 36214 w 1725310"/>
              <a:gd name="connsiteY10" fmla="*/ 1660372 h 1736469"/>
              <a:gd name="connsiteX11" fmla="*/ 3018 w 1725310"/>
              <a:gd name="connsiteY11" fmla="*/ 1633211 h 1736469"/>
              <a:gd name="connsiteX12" fmla="*/ 0 w 1725310"/>
              <a:gd name="connsiteY12" fmla="*/ 1696585 h 1736469"/>
              <a:gd name="connsiteX13" fmla="*/ 81481 w 1725310"/>
              <a:gd name="connsiteY13" fmla="*/ 1732799 h 1736469"/>
              <a:gd name="connsiteX14" fmla="*/ 181070 w 1725310"/>
              <a:gd name="connsiteY14" fmla="*/ 1729782 h 1736469"/>
              <a:gd name="connsiteX15" fmla="*/ 344032 w 1725310"/>
              <a:gd name="connsiteY15" fmla="*/ 1684514 h 1736469"/>
              <a:gd name="connsiteX16" fmla="*/ 479834 w 1725310"/>
              <a:gd name="connsiteY16" fmla="*/ 1603033 h 1736469"/>
              <a:gd name="connsiteX17" fmla="*/ 624689 w 1725310"/>
              <a:gd name="connsiteY17" fmla="*/ 1470249 h 1736469"/>
              <a:gd name="connsiteX18" fmla="*/ 781616 w 1725310"/>
              <a:gd name="connsiteY18" fmla="*/ 1283144 h 1736469"/>
              <a:gd name="connsiteX19" fmla="*/ 1204111 w 1725310"/>
              <a:gd name="connsiteY19" fmla="*/ 679580 h 1736469"/>
              <a:gd name="connsiteX20" fmla="*/ 1493822 w 1725310"/>
              <a:gd name="connsiteY20" fmla="*/ 308387 h 1736469"/>
              <a:gd name="connsiteX21" fmla="*/ 1717141 w 1725310"/>
              <a:gd name="connsiteY21" fmla="*/ 63944 h 1736469"/>
              <a:gd name="connsiteX22" fmla="*/ 1680927 w 1725310"/>
              <a:gd name="connsiteY22" fmla="*/ 3587 h 1736469"/>
              <a:gd name="connsiteX0" fmla="*/ 1680927 w 1725310"/>
              <a:gd name="connsiteY0" fmla="*/ 3587 h 1736469"/>
              <a:gd name="connsiteX1" fmla="*/ 1575303 w 1725310"/>
              <a:gd name="connsiteY1" fmla="*/ 127318 h 1736469"/>
              <a:gd name="connsiteX2" fmla="*/ 1520982 w 1725310"/>
              <a:gd name="connsiteY2" fmla="*/ 166550 h 1736469"/>
              <a:gd name="connsiteX3" fmla="*/ 1279557 w 1725310"/>
              <a:gd name="connsiteY3" fmla="*/ 404958 h 1736469"/>
              <a:gd name="connsiteX4" fmla="*/ 851026 w 1725310"/>
              <a:gd name="connsiteY4" fmla="*/ 957219 h 1736469"/>
              <a:gd name="connsiteX5" fmla="*/ 603565 w 1725310"/>
              <a:gd name="connsiteY5" fmla="*/ 1295215 h 1736469"/>
              <a:gd name="connsiteX6" fmla="*/ 431549 w 1725310"/>
              <a:gd name="connsiteY6" fmla="*/ 1476284 h 1736469"/>
              <a:gd name="connsiteX7" fmla="*/ 280658 w 1725310"/>
              <a:gd name="connsiteY7" fmla="*/ 1593980 h 1736469"/>
              <a:gd name="connsiteX8" fmla="*/ 196159 w 1725310"/>
              <a:gd name="connsiteY8" fmla="*/ 1648300 h 1736469"/>
              <a:gd name="connsiteX9" fmla="*/ 102606 w 1725310"/>
              <a:gd name="connsiteY9" fmla="*/ 1666407 h 1736469"/>
              <a:gd name="connsiteX10" fmla="*/ 36214 w 1725310"/>
              <a:gd name="connsiteY10" fmla="*/ 1660372 h 1736469"/>
              <a:gd name="connsiteX11" fmla="*/ 3018 w 1725310"/>
              <a:gd name="connsiteY11" fmla="*/ 1633211 h 1736469"/>
              <a:gd name="connsiteX12" fmla="*/ 0 w 1725310"/>
              <a:gd name="connsiteY12" fmla="*/ 1696585 h 1736469"/>
              <a:gd name="connsiteX13" fmla="*/ 81481 w 1725310"/>
              <a:gd name="connsiteY13" fmla="*/ 1732799 h 1736469"/>
              <a:gd name="connsiteX14" fmla="*/ 181070 w 1725310"/>
              <a:gd name="connsiteY14" fmla="*/ 1729782 h 1736469"/>
              <a:gd name="connsiteX15" fmla="*/ 344032 w 1725310"/>
              <a:gd name="connsiteY15" fmla="*/ 1684514 h 1736469"/>
              <a:gd name="connsiteX16" fmla="*/ 479834 w 1725310"/>
              <a:gd name="connsiteY16" fmla="*/ 1603033 h 1736469"/>
              <a:gd name="connsiteX17" fmla="*/ 624689 w 1725310"/>
              <a:gd name="connsiteY17" fmla="*/ 1470249 h 1736469"/>
              <a:gd name="connsiteX18" fmla="*/ 781616 w 1725310"/>
              <a:gd name="connsiteY18" fmla="*/ 1283144 h 1736469"/>
              <a:gd name="connsiteX19" fmla="*/ 1204111 w 1725310"/>
              <a:gd name="connsiteY19" fmla="*/ 679580 h 1736469"/>
              <a:gd name="connsiteX20" fmla="*/ 1493822 w 1725310"/>
              <a:gd name="connsiteY20" fmla="*/ 308387 h 1736469"/>
              <a:gd name="connsiteX21" fmla="*/ 1717141 w 1725310"/>
              <a:gd name="connsiteY21" fmla="*/ 63944 h 1736469"/>
              <a:gd name="connsiteX22" fmla="*/ 1680927 w 1725310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9054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87652 w 1731346"/>
              <a:gd name="connsiteY18" fmla="*/ 1283144 h 1736469"/>
              <a:gd name="connsiteX19" fmla="*/ 1210147 w 1731346"/>
              <a:gd name="connsiteY19" fmla="*/ 679580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87652 w 1731346"/>
              <a:gd name="connsiteY18" fmla="*/ 1283144 h 1736469"/>
              <a:gd name="connsiteX19" fmla="*/ 1210147 w 1731346"/>
              <a:gd name="connsiteY19" fmla="*/ 679580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87652 w 1731346"/>
              <a:gd name="connsiteY18" fmla="*/ 1283144 h 1736469"/>
              <a:gd name="connsiteX19" fmla="*/ 1210147 w 1731346"/>
              <a:gd name="connsiteY19" fmla="*/ 679580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87652 w 1731346"/>
              <a:gd name="connsiteY18" fmla="*/ 1283144 h 1736469"/>
              <a:gd name="connsiteX19" fmla="*/ 1213165 w 1731346"/>
              <a:gd name="connsiteY19" fmla="*/ 688633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96705 w 1731346"/>
              <a:gd name="connsiteY18" fmla="*/ 1280126 h 1736469"/>
              <a:gd name="connsiteX19" fmla="*/ 1213165 w 1731346"/>
              <a:gd name="connsiteY19" fmla="*/ 688633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96705 w 1731346"/>
              <a:gd name="connsiteY18" fmla="*/ 1280126 h 1736469"/>
              <a:gd name="connsiteX19" fmla="*/ 1213165 w 1731346"/>
              <a:gd name="connsiteY19" fmla="*/ 688633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9779 w 1731346"/>
              <a:gd name="connsiteY17" fmla="*/ 1470249 h 1736469"/>
              <a:gd name="connsiteX18" fmla="*/ 796705 w 1731346"/>
              <a:gd name="connsiteY18" fmla="*/ 1280126 h 1736469"/>
              <a:gd name="connsiteX19" fmla="*/ 1213165 w 1731346"/>
              <a:gd name="connsiteY19" fmla="*/ 688633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304801 w 1731346"/>
              <a:gd name="connsiteY7" fmla="*/ 1609069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98765 w 1731346"/>
              <a:gd name="connsiteY7" fmla="*/ 1593980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43620 w 1731346"/>
              <a:gd name="connsiteY6" fmla="*/ 1494391 h 1736469"/>
              <a:gd name="connsiteX7" fmla="*/ 298765 w 1731346"/>
              <a:gd name="connsiteY7" fmla="*/ 1593980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35802 w 1731346"/>
              <a:gd name="connsiteY8" fmla="*/ 1699603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301783 w 1731346"/>
              <a:gd name="connsiteY7" fmla="*/ 1612086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43621 w 1731346"/>
              <a:gd name="connsiteY6" fmla="*/ 1503444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1549 w 1731346"/>
              <a:gd name="connsiteY6" fmla="*/ 1485337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2 w 1731346"/>
              <a:gd name="connsiteY6" fmla="*/ 1500426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2496 w 1731346"/>
              <a:gd name="connsiteY6" fmla="*/ 1491373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91373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94390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94390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94390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94390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1784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1784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1784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1784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94640 w 1731346"/>
              <a:gd name="connsiteY7" fmla="*/ 1589217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94640 w 1731346"/>
              <a:gd name="connsiteY7" fmla="*/ 1589217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94640 w 1731346"/>
              <a:gd name="connsiteY7" fmla="*/ 1589217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4165 w 1731346"/>
              <a:gd name="connsiteY7" fmla="*/ 1615411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49962 w 1731346"/>
              <a:gd name="connsiteY6" fmla="*/ 1504387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33414 w 1731346"/>
              <a:gd name="connsiteY5" fmla="*/ 1345221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595314 w 1731346"/>
              <a:gd name="connsiteY5" fmla="*/ 1309503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595314 w 1731346"/>
              <a:gd name="connsiteY5" fmla="*/ 1309503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40564 w 1731346"/>
              <a:gd name="connsiteY8" fmla="*/ 1692601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595314 w 1731346"/>
              <a:gd name="connsiteY5" fmla="*/ 1309503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42945 w 1731346"/>
              <a:gd name="connsiteY8" fmla="*/ 1664026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9991"/>
              <a:gd name="connsiteX1" fmla="*/ 1581339 w 1731346"/>
              <a:gd name="connsiteY1" fmla="*/ 127318 h 1739991"/>
              <a:gd name="connsiteX2" fmla="*/ 1527018 w 1731346"/>
              <a:gd name="connsiteY2" fmla="*/ 166550 h 1739991"/>
              <a:gd name="connsiteX3" fmla="*/ 1285593 w 1731346"/>
              <a:gd name="connsiteY3" fmla="*/ 404958 h 1739991"/>
              <a:gd name="connsiteX4" fmla="*/ 857062 w 1731346"/>
              <a:gd name="connsiteY4" fmla="*/ 957219 h 1739991"/>
              <a:gd name="connsiteX5" fmla="*/ 595314 w 1731346"/>
              <a:gd name="connsiteY5" fmla="*/ 1309503 h 1739991"/>
              <a:gd name="connsiteX6" fmla="*/ 433293 w 1731346"/>
              <a:gd name="connsiteY6" fmla="*/ 1478193 h 1739991"/>
              <a:gd name="connsiteX7" fmla="*/ 289877 w 1731346"/>
              <a:gd name="connsiteY7" fmla="*/ 1598742 h 1739991"/>
              <a:gd name="connsiteX8" fmla="*/ 142945 w 1731346"/>
              <a:gd name="connsiteY8" fmla="*/ 1664026 h 1739991"/>
              <a:gd name="connsiteX9" fmla="*/ 42250 w 1731346"/>
              <a:gd name="connsiteY9" fmla="*/ 1660372 h 1739991"/>
              <a:gd name="connsiteX10" fmla="*/ 3018 w 1731346"/>
              <a:gd name="connsiteY10" fmla="*/ 1633211 h 1739991"/>
              <a:gd name="connsiteX11" fmla="*/ 0 w 1731346"/>
              <a:gd name="connsiteY11" fmla="*/ 1696585 h 1739991"/>
              <a:gd name="connsiteX12" fmla="*/ 89898 w 1731346"/>
              <a:gd name="connsiteY12" fmla="*/ 1737561 h 1739991"/>
              <a:gd name="connsiteX13" fmla="*/ 187106 w 1731346"/>
              <a:gd name="connsiteY13" fmla="*/ 1729782 h 1739991"/>
              <a:gd name="connsiteX14" fmla="*/ 350068 w 1731346"/>
              <a:gd name="connsiteY14" fmla="*/ 1684514 h 1739991"/>
              <a:gd name="connsiteX15" fmla="*/ 485870 w 1731346"/>
              <a:gd name="connsiteY15" fmla="*/ 1603033 h 1739991"/>
              <a:gd name="connsiteX16" fmla="*/ 639779 w 1731346"/>
              <a:gd name="connsiteY16" fmla="*/ 1470249 h 1739991"/>
              <a:gd name="connsiteX17" fmla="*/ 796705 w 1731346"/>
              <a:gd name="connsiteY17" fmla="*/ 1280126 h 1739991"/>
              <a:gd name="connsiteX18" fmla="*/ 1213165 w 1731346"/>
              <a:gd name="connsiteY18" fmla="*/ 688633 h 1739991"/>
              <a:gd name="connsiteX19" fmla="*/ 1499858 w 1731346"/>
              <a:gd name="connsiteY19" fmla="*/ 308387 h 1739991"/>
              <a:gd name="connsiteX20" fmla="*/ 1723177 w 1731346"/>
              <a:gd name="connsiteY20" fmla="*/ 63944 h 1739991"/>
              <a:gd name="connsiteX21" fmla="*/ 1686963 w 1731346"/>
              <a:gd name="connsiteY21" fmla="*/ 3587 h 1739991"/>
              <a:gd name="connsiteX0" fmla="*/ 1686963 w 1731346"/>
              <a:gd name="connsiteY0" fmla="*/ 3587 h 1739991"/>
              <a:gd name="connsiteX1" fmla="*/ 1581339 w 1731346"/>
              <a:gd name="connsiteY1" fmla="*/ 127318 h 1739991"/>
              <a:gd name="connsiteX2" fmla="*/ 1527018 w 1731346"/>
              <a:gd name="connsiteY2" fmla="*/ 166550 h 1739991"/>
              <a:gd name="connsiteX3" fmla="*/ 1285593 w 1731346"/>
              <a:gd name="connsiteY3" fmla="*/ 404958 h 1739991"/>
              <a:gd name="connsiteX4" fmla="*/ 857062 w 1731346"/>
              <a:gd name="connsiteY4" fmla="*/ 957219 h 1739991"/>
              <a:gd name="connsiteX5" fmla="*/ 595314 w 1731346"/>
              <a:gd name="connsiteY5" fmla="*/ 1309503 h 1739991"/>
              <a:gd name="connsiteX6" fmla="*/ 433293 w 1731346"/>
              <a:gd name="connsiteY6" fmla="*/ 1478193 h 1739991"/>
              <a:gd name="connsiteX7" fmla="*/ 289877 w 1731346"/>
              <a:gd name="connsiteY7" fmla="*/ 1598742 h 1739991"/>
              <a:gd name="connsiteX8" fmla="*/ 142945 w 1731346"/>
              <a:gd name="connsiteY8" fmla="*/ 1664026 h 1739991"/>
              <a:gd name="connsiteX9" fmla="*/ 42250 w 1731346"/>
              <a:gd name="connsiteY9" fmla="*/ 1660372 h 1739991"/>
              <a:gd name="connsiteX10" fmla="*/ 3018 w 1731346"/>
              <a:gd name="connsiteY10" fmla="*/ 1633211 h 1739991"/>
              <a:gd name="connsiteX11" fmla="*/ 0 w 1731346"/>
              <a:gd name="connsiteY11" fmla="*/ 1696585 h 1739991"/>
              <a:gd name="connsiteX12" fmla="*/ 89898 w 1731346"/>
              <a:gd name="connsiteY12" fmla="*/ 1737561 h 1739991"/>
              <a:gd name="connsiteX13" fmla="*/ 220444 w 1731346"/>
              <a:gd name="connsiteY13" fmla="*/ 1729782 h 1739991"/>
              <a:gd name="connsiteX14" fmla="*/ 350068 w 1731346"/>
              <a:gd name="connsiteY14" fmla="*/ 1684514 h 1739991"/>
              <a:gd name="connsiteX15" fmla="*/ 485870 w 1731346"/>
              <a:gd name="connsiteY15" fmla="*/ 1603033 h 1739991"/>
              <a:gd name="connsiteX16" fmla="*/ 639779 w 1731346"/>
              <a:gd name="connsiteY16" fmla="*/ 1470249 h 1739991"/>
              <a:gd name="connsiteX17" fmla="*/ 796705 w 1731346"/>
              <a:gd name="connsiteY17" fmla="*/ 1280126 h 1739991"/>
              <a:gd name="connsiteX18" fmla="*/ 1213165 w 1731346"/>
              <a:gd name="connsiteY18" fmla="*/ 688633 h 1739991"/>
              <a:gd name="connsiteX19" fmla="*/ 1499858 w 1731346"/>
              <a:gd name="connsiteY19" fmla="*/ 308387 h 1739991"/>
              <a:gd name="connsiteX20" fmla="*/ 1723177 w 1731346"/>
              <a:gd name="connsiteY20" fmla="*/ 63944 h 1739991"/>
              <a:gd name="connsiteX21" fmla="*/ 1686963 w 1731346"/>
              <a:gd name="connsiteY21" fmla="*/ 3587 h 1739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31346" h="1739991">
                <a:moveTo>
                  <a:pt x="1686963" y="3587"/>
                </a:moveTo>
                <a:cubicBezTo>
                  <a:pt x="1632389" y="42818"/>
                  <a:pt x="1607996" y="100158"/>
                  <a:pt x="1581339" y="127318"/>
                </a:cubicBezTo>
                <a:cubicBezTo>
                  <a:pt x="1554681" y="154479"/>
                  <a:pt x="1576309" y="120277"/>
                  <a:pt x="1527018" y="166550"/>
                </a:cubicBezTo>
                <a:cubicBezTo>
                  <a:pt x="1477727" y="212823"/>
                  <a:pt x="1397252" y="273180"/>
                  <a:pt x="1285593" y="404958"/>
                </a:cubicBezTo>
                <a:cubicBezTo>
                  <a:pt x="1121624" y="592063"/>
                  <a:pt x="975763" y="800292"/>
                  <a:pt x="857062" y="957219"/>
                </a:cubicBezTo>
                <a:cubicBezTo>
                  <a:pt x="774575" y="1069884"/>
                  <a:pt x="691382" y="1187784"/>
                  <a:pt x="595314" y="1309503"/>
                </a:cubicBezTo>
                <a:cubicBezTo>
                  <a:pt x="536969" y="1375895"/>
                  <a:pt x="484199" y="1429987"/>
                  <a:pt x="433293" y="1478193"/>
                </a:cubicBezTo>
                <a:cubicBezTo>
                  <a:pt x="382387" y="1526399"/>
                  <a:pt x="338268" y="1567770"/>
                  <a:pt x="289877" y="1598742"/>
                </a:cubicBezTo>
                <a:cubicBezTo>
                  <a:pt x="241486" y="1629714"/>
                  <a:pt x="184216" y="1653754"/>
                  <a:pt x="142945" y="1664026"/>
                </a:cubicBezTo>
                <a:cubicBezTo>
                  <a:pt x="101674" y="1674298"/>
                  <a:pt x="65571" y="1665508"/>
                  <a:pt x="42250" y="1660372"/>
                </a:cubicBezTo>
                <a:cubicBezTo>
                  <a:pt x="18929" y="1655236"/>
                  <a:pt x="6036" y="1637738"/>
                  <a:pt x="3018" y="1633211"/>
                </a:cubicBezTo>
                <a:cubicBezTo>
                  <a:pt x="2012" y="1654336"/>
                  <a:pt x="4527" y="1678478"/>
                  <a:pt x="0" y="1696585"/>
                </a:cubicBezTo>
                <a:cubicBezTo>
                  <a:pt x="27160" y="1708656"/>
                  <a:pt x="53157" y="1732028"/>
                  <a:pt x="89898" y="1737561"/>
                </a:cubicBezTo>
                <a:cubicBezTo>
                  <a:pt x="126639" y="1743094"/>
                  <a:pt x="177082" y="1738623"/>
                  <a:pt x="220444" y="1729782"/>
                </a:cubicBezTo>
                <a:cubicBezTo>
                  <a:pt x="263806" y="1720941"/>
                  <a:pt x="305830" y="1705639"/>
                  <a:pt x="350068" y="1684514"/>
                </a:cubicBezTo>
                <a:cubicBezTo>
                  <a:pt x="394306" y="1663389"/>
                  <a:pt x="437585" y="1638744"/>
                  <a:pt x="485870" y="1603033"/>
                </a:cubicBezTo>
                <a:cubicBezTo>
                  <a:pt x="534155" y="1567322"/>
                  <a:pt x="587973" y="1524067"/>
                  <a:pt x="639779" y="1470249"/>
                </a:cubicBezTo>
                <a:cubicBezTo>
                  <a:pt x="691585" y="1416431"/>
                  <a:pt x="699632" y="1411401"/>
                  <a:pt x="796705" y="1280126"/>
                </a:cubicBezTo>
                <a:cubicBezTo>
                  <a:pt x="937537" y="1078938"/>
                  <a:pt x="1095973" y="850589"/>
                  <a:pt x="1213165" y="688633"/>
                </a:cubicBezTo>
                <a:cubicBezTo>
                  <a:pt x="1330357" y="526677"/>
                  <a:pt x="1414353" y="410993"/>
                  <a:pt x="1499858" y="308387"/>
                </a:cubicBezTo>
                <a:cubicBezTo>
                  <a:pt x="1585363" y="205781"/>
                  <a:pt x="1685957" y="111223"/>
                  <a:pt x="1723177" y="63944"/>
                </a:cubicBezTo>
                <a:cubicBezTo>
                  <a:pt x="1735249" y="28736"/>
                  <a:pt x="1741284" y="-12507"/>
                  <a:pt x="1686963" y="358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2711624" y="3627777"/>
            <a:ext cx="404483" cy="580155"/>
          </a:xfrm>
          <a:custGeom>
            <a:avLst/>
            <a:gdLst>
              <a:gd name="connsiteX0" fmla="*/ 371650 w 392510"/>
              <a:gd name="connsiteY0" fmla="*/ 10 h 565923"/>
              <a:gd name="connsiteX1" fmla="*/ 245444 w 392510"/>
              <a:gd name="connsiteY1" fmla="*/ 66685 h 565923"/>
              <a:gd name="connsiteX2" fmla="*/ 126381 w 392510"/>
              <a:gd name="connsiteY2" fmla="*/ 152410 h 565923"/>
              <a:gd name="connsiteX3" fmla="*/ 28750 w 392510"/>
              <a:gd name="connsiteY3" fmla="*/ 283379 h 565923"/>
              <a:gd name="connsiteX4" fmla="*/ 175 w 392510"/>
              <a:gd name="connsiteY4" fmla="*/ 416729 h 565923"/>
              <a:gd name="connsiteX5" fmla="*/ 38275 w 392510"/>
              <a:gd name="connsiteY5" fmla="*/ 557223 h 565923"/>
              <a:gd name="connsiteX6" fmla="*/ 83519 w 392510"/>
              <a:gd name="connsiteY6" fmla="*/ 547698 h 565923"/>
              <a:gd name="connsiteX7" fmla="*/ 66850 w 392510"/>
              <a:gd name="connsiteY7" fmla="*/ 521504 h 565923"/>
              <a:gd name="connsiteX8" fmla="*/ 59706 w 392510"/>
              <a:gd name="connsiteY8" fmla="*/ 461973 h 565923"/>
              <a:gd name="connsiteX9" fmla="*/ 78756 w 392510"/>
              <a:gd name="connsiteY9" fmla="*/ 357198 h 565923"/>
              <a:gd name="connsiteX10" fmla="*/ 169244 w 392510"/>
              <a:gd name="connsiteY10" fmla="*/ 233373 h 565923"/>
              <a:gd name="connsiteX11" fmla="*/ 302594 w 392510"/>
              <a:gd name="connsiteY11" fmla="*/ 121454 h 565923"/>
              <a:gd name="connsiteX12" fmla="*/ 383556 w 392510"/>
              <a:gd name="connsiteY12" fmla="*/ 61923 h 565923"/>
              <a:gd name="connsiteX13" fmla="*/ 371650 w 392510"/>
              <a:gd name="connsiteY13" fmla="*/ 10 h 565923"/>
              <a:gd name="connsiteX0" fmla="*/ 371650 w 392510"/>
              <a:gd name="connsiteY0" fmla="*/ 10 h 565923"/>
              <a:gd name="connsiteX1" fmla="*/ 245444 w 392510"/>
              <a:gd name="connsiteY1" fmla="*/ 66685 h 565923"/>
              <a:gd name="connsiteX2" fmla="*/ 126381 w 392510"/>
              <a:gd name="connsiteY2" fmla="*/ 152410 h 565923"/>
              <a:gd name="connsiteX3" fmla="*/ 28750 w 392510"/>
              <a:gd name="connsiteY3" fmla="*/ 283379 h 565923"/>
              <a:gd name="connsiteX4" fmla="*/ 175 w 392510"/>
              <a:gd name="connsiteY4" fmla="*/ 416729 h 565923"/>
              <a:gd name="connsiteX5" fmla="*/ 38275 w 392510"/>
              <a:gd name="connsiteY5" fmla="*/ 557223 h 565923"/>
              <a:gd name="connsiteX6" fmla="*/ 83519 w 392510"/>
              <a:gd name="connsiteY6" fmla="*/ 547698 h 565923"/>
              <a:gd name="connsiteX7" fmla="*/ 66850 w 392510"/>
              <a:gd name="connsiteY7" fmla="*/ 521504 h 565923"/>
              <a:gd name="connsiteX8" fmla="*/ 66849 w 392510"/>
              <a:gd name="connsiteY8" fmla="*/ 459592 h 565923"/>
              <a:gd name="connsiteX9" fmla="*/ 78756 w 392510"/>
              <a:gd name="connsiteY9" fmla="*/ 357198 h 565923"/>
              <a:gd name="connsiteX10" fmla="*/ 169244 w 392510"/>
              <a:gd name="connsiteY10" fmla="*/ 233373 h 565923"/>
              <a:gd name="connsiteX11" fmla="*/ 302594 w 392510"/>
              <a:gd name="connsiteY11" fmla="*/ 121454 h 565923"/>
              <a:gd name="connsiteX12" fmla="*/ 383556 w 392510"/>
              <a:gd name="connsiteY12" fmla="*/ 61923 h 565923"/>
              <a:gd name="connsiteX13" fmla="*/ 371650 w 392510"/>
              <a:gd name="connsiteY13" fmla="*/ 10 h 565923"/>
              <a:gd name="connsiteX0" fmla="*/ 354982 w 386147"/>
              <a:gd name="connsiteY0" fmla="*/ 25 h 537363"/>
              <a:gd name="connsiteX1" fmla="*/ 245444 w 386147"/>
              <a:gd name="connsiteY1" fmla="*/ 38125 h 537363"/>
              <a:gd name="connsiteX2" fmla="*/ 126381 w 386147"/>
              <a:gd name="connsiteY2" fmla="*/ 123850 h 537363"/>
              <a:gd name="connsiteX3" fmla="*/ 28750 w 386147"/>
              <a:gd name="connsiteY3" fmla="*/ 254819 h 537363"/>
              <a:gd name="connsiteX4" fmla="*/ 175 w 386147"/>
              <a:gd name="connsiteY4" fmla="*/ 388169 h 537363"/>
              <a:gd name="connsiteX5" fmla="*/ 38275 w 386147"/>
              <a:gd name="connsiteY5" fmla="*/ 528663 h 537363"/>
              <a:gd name="connsiteX6" fmla="*/ 83519 w 386147"/>
              <a:gd name="connsiteY6" fmla="*/ 519138 h 537363"/>
              <a:gd name="connsiteX7" fmla="*/ 66850 w 386147"/>
              <a:gd name="connsiteY7" fmla="*/ 492944 h 537363"/>
              <a:gd name="connsiteX8" fmla="*/ 66849 w 386147"/>
              <a:gd name="connsiteY8" fmla="*/ 431032 h 537363"/>
              <a:gd name="connsiteX9" fmla="*/ 78756 w 386147"/>
              <a:gd name="connsiteY9" fmla="*/ 328638 h 537363"/>
              <a:gd name="connsiteX10" fmla="*/ 169244 w 386147"/>
              <a:gd name="connsiteY10" fmla="*/ 204813 h 537363"/>
              <a:gd name="connsiteX11" fmla="*/ 302594 w 386147"/>
              <a:gd name="connsiteY11" fmla="*/ 92894 h 537363"/>
              <a:gd name="connsiteX12" fmla="*/ 383556 w 386147"/>
              <a:gd name="connsiteY12" fmla="*/ 33363 h 537363"/>
              <a:gd name="connsiteX13" fmla="*/ 354982 w 386147"/>
              <a:gd name="connsiteY13" fmla="*/ 25 h 537363"/>
              <a:gd name="connsiteX0" fmla="*/ 354982 w 386147"/>
              <a:gd name="connsiteY0" fmla="*/ 16 h 549260"/>
              <a:gd name="connsiteX1" fmla="*/ 245444 w 386147"/>
              <a:gd name="connsiteY1" fmla="*/ 50022 h 549260"/>
              <a:gd name="connsiteX2" fmla="*/ 126381 w 386147"/>
              <a:gd name="connsiteY2" fmla="*/ 135747 h 549260"/>
              <a:gd name="connsiteX3" fmla="*/ 28750 w 386147"/>
              <a:gd name="connsiteY3" fmla="*/ 266716 h 549260"/>
              <a:gd name="connsiteX4" fmla="*/ 175 w 386147"/>
              <a:gd name="connsiteY4" fmla="*/ 400066 h 549260"/>
              <a:gd name="connsiteX5" fmla="*/ 38275 w 386147"/>
              <a:gd name="connsiteY5" fmla="*/ 540560 h 549260"/>
              <a:gd name="connsiteX6" fmla="*/ 83519 w 386147"/>
              <a:gd name="connsiteY6" fmla="*/ 531035 h 549260"/>
              <a:gd name="connsiteX7" fmla="*/ 66850 w 386147"/>
              <a:gd name="connsiteY7" fmla="*/ 504841 h 549260"/>
              <a:gd name="connsiteX8" fmla="*/ 66849 w 386147"/>
              <a:gd name="connsiteY8" fmla="*/ 442929 h 549260"/>
              <a:gd name="connsiteX9" fmla="*/ 78756 w 386147"/>
              <a:gd name="connsiteY9" fmla="*/ 340535 h 549260"/>
              <a:gd name="connsiteX10" fmla="*/ 169244 w 386147"/>
              <a:gd name="connsiteY10" fmla="*/ 216710 h 549260"/>
              <a:gd name="connsiteX11" fmla="*/ 302594 w 386147"/>
              <a:gd name="connsiteY11" fmla="*/ 104791 h 549260"/>
              <a:gd name="connsiteX12" fmla="*/ 383556 w 386147"/>
              <a:gd name="connsiteY12" fmla="*/ 45260 h 549260"/>
              <a:gd name="connsiteX13" fmla="*/ 354982 w 386147"/>
              <a:gd name="connsiteY13" fmla="*/ 16 h 549260"/>
              <a:gd name="connsiteX0" fmla="*/ 354982 w 387403"/>
              <a:gd name="connsiteY0" fmla="*/ 3159 h 552403"/>
              <a:gd name="connsiteX1" fmla="*/ 245444 w 387403"/>
              <a:gd name="connsiteY1" fmla="*/ 53165 h 552403"/>
              <a:gd name="connsiteX2" fmla="*/ 126381 w 387403"/>
              <a:gd name="connsiteY2" fmla="*/ 138890 h 552403"/>
              <a:gd name="connsiteX3" fmla="*/ 28750 w 387403"/>
              <a:gd name="connsiteY3" fmla="*/ 269859 h 552403"/>
              <a:gd name="connsiteX4" fmla="*/ 175 w 387403"/>
              <a:gd name="connsiteY4" fmla="*/ 403209 h 552403"/>
              <a:gd name="connsiteX5" fmla="*/ 38275 w 387403"/>
              <a:gd name="connsiteY5" fmla="*/ 543703 h 552403"/>
              <a:gd name="connsiteX6" fmla="*/ 83519 w 387403"/>
              <a:gd name="connsiteY6" fmla="*/ 534178 h 552403"/>
              <a:gd name="connsiteX7" fmla="*/ 66850 w 387403"/>
              <a:gd name="connsiteY7" fmla="*/ 507984 h 552403"/>
              <a:gd name="connsiteX8" fmla="*/ 66849 w 387403"/>
              <a:gd name="connsiteY8" fmla="*/ 446072 h 552403"/>
              <a:gd name="connsiteX9" fmla="*/ 78756 w 387403"/>
              <a:gd name="connsiteY9" fmla="*/ 343678 h 552403"/>
              <a:gd name="connsiteX10" fmla="*/ 169244 w 387403"/>
              <a:gd name="connsiteY10" fmla="*/ 219853 h 552403"/>
              <a:gd name="connsiteX11" fmla="*/ 302594 w 387403"/>
              <a:gd name="connsiteY11" fmla="*/ 107934 h 552403"/>
              <a:gd name="connsiteX12" fmla="*/ 383556 w 387403"/>
              <a:gd name="connsiteY12" fmla="*/ 48403 h 552403"/>
              <a:gd name="connsiteX13" fmla="*/ 354982 w 387403"/>
              <a:gd name="connsiteY13" fmla="*/ 3159 h 552403"/>
              <a:gd name="connsiteX0" fmla="*/ 354982 w 388329"/>
              <a:gd name="connsiteY0" fmla="*/ 189 h 549433"/>
              <a:gd name="connsiteX1" fmla="*/ 245444 w 388329"/>
              <a:gd name="connsiteY1" fmla="*/ 50195 h 549433"/>
              <a:gd name="connsiteX2" fmla="*/ 126381 w 388329"/>
              <a:gd name="connsiteY2" fmla="*/ 135920 h 549433"/>
              <a:gd name="connsiteX3" fmla="*/ 28750 w 388329"/>
              <a:gd name="connsiteY3" fmla="*/ 266889 h 549433"/>
              <a:gd name="connsiteX4" fmla="*/ 175 w 388329"/>
              <a:gd name="connsiteY4" fmla="*/ 400239 h 549433"/>
              <a:gd name="connsiteX5" fmla="*/ 38275 w 388329"/>
              <a:gd name="connsiteY5" fmla="*/ 540733 h 549433"/>
              <a:gd name="connsiteX6" fmla="*/ 83519 w 388329"/>
              <a:gd name="connsiteY6" fmla="*/ 531208 h 549433"/>
              <a:gd name="connsiteX7" fmla="*/ 66850 w 388329"/>
              <a:gd name="connsiteY7" fmla="*/ 505014 h 549433"/>
              <a:gd name="connsiteX8" fmla="*/ 66849 w 388329"/>
              <a:gd name="connsiteY8" fmla="*/ 443102 h 549433"/>
              <a:gd name="connsiteX9" fmla="*/ 78756 w 388329"/>
              <a:gd name="connsiteY9" fmla="*/ 340708 h 549433"/>
              <a:gd name="connsiteX10" fmla="*/ 169244 w 388329"/>
              <a:gd name="connsiteY10" fmla="*/ 216883 h 549433"/>
              <a:gd name="connsiteX11" fmla="*/ 302594 w 388329"/>
              <a:gd name="connsiteY11" fmla="*/ 104964 h 549433"/>
              <a:gd name="connsiteX12" fmla="*/ 385938 w 388329"/>
              <a:gd name="connsiteY12" fmla="*/ 35908 h 549433"/>
              <a:gd name="connsiteX13" fmla="*/ 354982 w 388329"/>
              <a:gd name="connsiteY13" fmla="*/ 189 h 549433"/>
              <a:gd name="connsiteX0" fmla="*/ 354982 w 394104"/>
              <a:gd name="connsiteY0" fmla="*/ 562 h 549806"/>
              <a:gd name="connsiteX1" fmla="*/ 245444 w 394104"/>
              <a:gd name="connsiteY1" fmla="*/ 50568 h 549806"/>
              <a:gd name="connsiteX2" fmla="*/ 126381 w 394104"/>
              <a:gd name="connsiteY2" fmla="*/ 136293 h 549806"/>
              <a:gd name="connsiteX3" fmla="*/ 28750 w 394104"/>
              <a:gd name="connsiteY3" fmla="*/ 267262 h 549806"/>
              <a:gd name="connsiteX4" fmla="*/ 175 w 394104"/>
              <a:gd name="connsiteY4" fmla="*/ 400612 h 549806"/>
              <a:gd name="connsiteX5" fmla="*/ 38275 w 394104"/>
              <a:gd name="connsiteY5" fmla="*/ 541106 h 549806"/>
              <a:gd name="connsiteX6" fmla="*/ 83519 w 394104"/>
              <a:gd name="connsiteY6" fmla="*/ 531581 h 549806"/>
              <a:gd name="connsiteX7" fmla="*/ 66850 w 394104"/>
              <a:gd name="connsiteY7" fmla="*/ 505387 h 549806"/>
              <a:gd name="connsiteX8" fmla="*/ 66849 w 394104"/>
              <a:gd name="connsiteY8" fmla="*/ 443475 h 549806"/>
              <a:gd name="connsiteX9" fmla="*/ 78756 w 394104"/>
              <a:gd name="connsiteY9" fmla="*/ 341081 h 549806"/>
              <a:gd name="connsiteX10" fmla="*/ 169244 w 394104"/>
              <a:gd name="connsiteY10" fmla="*/ 217256 h 549806"/>
              <a:gd name="connsiteX11" fmla="*/ 302594 w 394104"/>
              <a:gd name="connsiteY11" fmla="*/ 105337 h 549806"/>
              <a:gd name="connsiteX12" fmla="*/ 385938 w 394104"/>
              <a:gd name="connsiteY12" fmla="*/ 36281 h 549806"/>
              <a:gd name="connsiteX13" fmla="*/ 354982 w 394104"/>
              <a:gd name="connsiteY13" fmla="*/ 562 h 549806"/>
              <a:gd name="connsiteX0" fmla="*/ 354982 w 397053"/>
              <a:gd name="connsiteY0" fmla="*/ 5245 h 554489"/>
              <a:gd name="connsiteX1" fmla="*/ 245444 w 397053"/>
              <a:gd name="connsiteY1" fmla="*/ 55251 h 554489"/>
              <a:gd name="connsiteX2" fmla="*/ 126381 w 397053"/>
              <a:gd name="connsiteY2" fmla="*/ 140976 h 554489"/>
              <a:gd name="connsiteX3" fmla="*/ 28750 w 397053"/>
              <a:gd name="connsiteY3" fmla="*/ 271945 h 554489"/>
              <a:gd name="connsiteX4" fmla="*/ 175 w 397053"/>
              <a:gd name="connsiteY4" fmla="*/ 405295 h 554489"/>
              <a:gd name="connsiteX5" fmla="*/ 38275 w 397053"/>
              <a:gd name="connsiteY5" fmla="*/ 545789 h 554489"/>
              <a:gd name="connsiteX6" fmla="*/ 83519 w 397053"/>
              <a:gd name="connsiteY6" fmla="*/ 536264 h 554489"/>
              <a:gd name="connsiteX7" fmla="*/ 66850 w 397053"/>
              <a:gd name="connsiteY7" fmla="*/ 510070 h 554489"/>
              <a:gd name="connsiteX8" fmla="*/ 66849 w 397053"/>
              <a:gd name="connsiteY8" fmla="*/ 448158 h 554489"/>
              <a:gd name="connsiteX9" fmla="*/ 78756 w 397053"/>
              <a:gd name="connsiteY9" fmla="*/ 345764 h 554489"/>
              <a:gd name="connsiteX10" fmla="*/ 169244 w 397053"/>
              <a:gd name="connsiteY10" fmla="*/ 221939 h 554489"/>
              <a:gd name="connsiteX11" fmla="*/ 302594 w 397053"/>
              <a:gd name="connsiteY11" fmla="*/ 110020 h 554489"/>
              <a:gd name="connsiteX12" fmla="*/ 385938 w 397053"/>
              <a:gd name="connsiteY12" fmla="*/ 40964 h 554489"/>
              <a:gd name="connsiteX13" fmla="*/ 354982 w 397053"/>
              <a:gd name="connsiteY13" fmla="*/ 5245 h 554489"/>
              <a:gd name="connsiteX0" fmla="*/ 354982 w 384129"/>
              <a:gd name="connsiteY0" fmla="*/ 9 h 549253"/>
              <a:gd name="connsiteX1" fmla="*/ 245444 w 384129"/>
              <a:gd name="connsiteY1" fmla="*/ 50015 h 549253"/>
              <a:gd name="connsiteX2" fmla="*/ 126381 w 384129"/>
              <a:gd name="connsiteY2" fmla="*/ 135740 h 549253"/>
              <a:gd name="connsiteX3" fmla="*/ 28750 w 384129"/>
              <a:gd name="connsiteY3" fmla="*/ 266709 h 549253"/>
              <a:gd name="connsiteX4" fmla="*/ 175 w 384129"/>
              <a:gd name="connsiteY4" fmla="*/ 400059 h 549253"/>
              <a:gd name="connsiteX5" fmla="*/ 38275 w 384129"/>
              <a:gd name="connsiteY5" fmla="*/ 540553 h 549253"/>
              <a:gd name="connsiteX6" fmla="*/ 83519 w 384129"/>
              <a:gd name="connsiteY6" fmla="*/ 531028 h 549253"/>
              <a:gd name="connsiteX7" fmla="*/ 66850 w 384129"/>
              <a:gd name="connsiteY7" fmla="*/ 504834 h 549253"/>
              <a:gd name="connsiteX8" fmla="*/ 66849 w 384129"/>
              <a:gd name="connsiteY8" fmla="*/ 442922 h 549253"/>
              <a:gd name="connsiteX9" fmla="*/ 78756 w 384129"/>
              <a:gd name="connsiteY9" fmla="*/ 340528 h 549253"/>
              <a:gd name="connsiteX10" fmla="*/ 169244 w 384129"/>
              <a:gd name="connsiteY10" fmla="*/ 216703 h 549253"/>
              <a:gd name="connsiteX11" fmla="*/ 302594 w 384129"/>
              <a:gd name="connsiteY11" fmla="*/ 104784 h 549253"/>
              <a:gd name="connsiteX12" fmla="*/ 374031 w 384129"/>
              <a:gd name="connsiteY12" fmla="*/ 47634 h 549253"/>
              <a:gd name="connsiteX13" fmla="*/ 354982 w 384129"/>
              <a:gd name="connsiteY13" fmla="*/ 9 h 549253"/>
              <a:gd name="connsiteX0" fmla="*/ 354982 w 395312"/>
              <a:gd name="connsiteY0" fmla="*/ 8744 h 557988"/>
              <a:gd name="connsiteX1" fmla="*/ 245444 w 395312"/>
              <a:gd name="connsiteY1" fmla="*/ 58750 h 557988"/>
              <a:gd name="connsiteX2" fmla="*/ 126381 w 395312"/>
              <a:gd name="connsiteY2" fmla="*/ 144475 h 557988"/>
              <a:gd name="connsiteX3" fmla="*/ 28750 w 395312"/>
              <a:gd name="connsiteY3" fmla="*/ 275444 h 557988"/>
              <a:gd name="connsiteX4" fmla="*/ 175 w 395312"/>
              <a:gd name="connsiteY4" fmla="*/ 408794 h 557988"/>
              <a:gd name="connsiteX5" fmla="*/ 38275 w 395312"/>
              <a:gd name="connsiteY5" fmla="*/ 549288 h 557988"/>
              <a:gd name="connsiteX6" fmla="*/ 83519 w 395312"/>
              <a:gd name="connsiteY6" fmla="*/ 539763 h 557988"/>
              <a:gd name="connsiteX7" fmla="*/ 66850 w 395312"/>
              <a:gd name="connsiteY7" fmla="*/ 513569 h 557988"/>
              <a:gd name="connsiteX8" fmla="*/ 66849 w 395312"/>
              <a:gd name="connsiteY8" fmla="*/ 451657 h 557988"/>
              <a:gd name="connsiteX9" fmla="*/ 78756 w 395312"/>
              <a:gd name="connsiteY9" fmla="*/ 349263 h 557988"/>
              <a:gd name="connsiteX10" fmla="*/ 169244 w 395312"/>
              <a:gd name="connsiteY10" fmla="*/ 225438 h 557988"/>
              <a:gd name="connsiteX11" fmla="*/ 302594 w 395312"/>
              <a:gd name="connsiteY11" fmla="*/ 113519 h 557988"/>
              <a:gd name="connsiteX12" fmla="*/ 374031 w 395312"/>
              <a:gd name="connsiteY12" fmla="*/ 56369 h 557988"/>
              <a:gd name="connsiteX13" fmla="*/ 394650 w 395312"/>
              <a:gd name="connsiteY13" fmla="*/ 4556 h 557988"/>
              <a:gd name="connsiteX14" fmla="*/ 354982 w 395312"/>
              <a:gd name="connsiteY14" fmla="*/ 8744 h 557988"/>
              <a:gd name="connsiteX0" fmla="*/ 354982 w 397977"/>
              <a:gd name="connsiteY0" fmla="*/ 8744 h 557988"/>
              <a:gd name="connsiteX1" fmla="*/ 245444 w 397977"/>
              <a:gd name="connsiteY1" fmla="*/ 58750 h 557988"/>
              <a:gd name="connsiteX2" fmla="*/ 126381 w 397977"/>
              <a:gd name="connsiteY2" fmla="*/ 144475 h 557988"/>
              <a:gd name="connsiteX3" fmla="*/ 28750 w 397977"/>
              <a:gd name="connsiteY3" fmla="*/ 275444 h 557988"/>
              <a:gd name="connsiteX4" fmla="*/ 175 w 397977"/>
              <a:gd name="connsiteY4" fmla="*/ 408794 h 557988"/>
              <a:gd name="connsiteX5" fmla="*/ 38275 w 397977"/>
              <a:gd name="connsiteY5" fmla="*/ 549288 h 557988"/>
              <a:gd name="connsiteX6" fmla="*/ 83519 w 397977"/>
              <a:gd name="connsiteY6" fmla="*/ 539763 h 557988"/>
              <a:gd name="connsiteX7" fmla="*/ 66850 w 397977"/>
              <a:gd name="connsiteY7" fmla="*/ 513569 h 557988"/>
              <a:gd name="connsiteX8" fmla="*/ 66849 w 397977"/>
              <a:gd name="connsiteY8" fmla="*/ 451657 h 557988"/>
              <a:gd name="connsiteX9" fmla="*/ 78756 w 397977"/>
              <a:gd name="connsiteY9" fmla="*/ 349263 h 557988"/>
              <a:gd name="connsiteX10" fmla="*/ 169244 w 397977"/>
              <a:gd name="connsiteY10" fmla="*/ 225438 h 557988"/>
              <a:gd name="connsiteX11" fmla="*/ 302594 w 397977"/>
              <a:gd name="connsiteY11" fmla="*/ 113519 h 557988"/>
              <a:gd name="connsiteX12" fmla="*/ 374031 w 397977"/>
              <a:gd name="connsiteY12" fmla="*/ 56369 h 557988"/>
              <a:gd name="connsiteX13" fmla="*/ 394650 w 397977"/>
              <a:gd name="connsiteY13" fmla="*/ 4556 h 557988"/>
              <a:gd name="connsiteX14" fmla="*/ 354982 w 397977"/>
              <a:gd name="connsiteY14" fmla="*/ 8744 h 557988"/>
              <a:gd name="connsiteX0" fmla="*/ 354982 w 404483"/>
              <a:gd name="connsiteY0" fmla="*/ 7166 h 556410"/>
              <a:gd name="connsiteX1" fmla="*/ 245444 w 404483"/>
              <a:gd name="connsiteY1" fmla="*/ 57172 h 556410"/>
              <a:gd name="connsiteX2" fmla="*/ 126381 w 404483"/>
              <a:gd name="connsiteY2" fmla="*/ 142897 h 556410"/>
              <a:gd name="connsiteX3" fmla="*/ 28750 w 404483"/>
              <a:gd name="connsiteY3" fmla="*/ 273866 h 556410"/>
              <a:gd name="connsiteX4" fmla="*/ 175 w 404483"/>
              <a:gd name="connsiteY4" fmla="*/ 407216 h 556410"/>
              <a:gd name="connsiteX5" fmla="*/ 38275 w 404483"/>
              <a:gd name="connsiteY5" fmla="*/ 547710 h 556410"/>
              <a:gd name="connsiteX6" fmla="*/ 83519 w 404483"/>
              <a:gd name="connsiteY6" fmla="*/ 538185 h 556410"/>
              <a:gd name="connsiteX7" fmla="*/ 66850 w 404483"/>
              <a:gd name="connsiteY7" fmla="*/ 511991 h 556410"/>
              <a:gd name="connsiteX8" fmla="*/ 66849 w 404483"/>
              <a:gd name="connsiteY8" fmla="*/ 450079 h 556410"/>
              <a:gd name="connsiteX9" fmla="*/ 78756 w 404483"/>
              <a:gd name="connsiteY9" fmla="*/ 347685 h 556410"/>
              <a:gd name="connsiteX10" fmla="*/ 169244 w 404483"/>
              <a:gd name="connsiteY10" fmla="*/ 223860 h 556410"/>
              <a:gd name="connsiteX11" fmla="*/ 302594 w 404483"/>
              <a:gd name="connsiteY11" fmla="*/ 111941 h 556410"/>
              <a:gd name="connsiteX12" fmla="*/ 374031 w 404483"/>
              <a:gd name="connsiteY12" fmla="*/ 54791 h 556410"/>
              <a:gd name="connsiteX13" fmla="*/ 401794 w 404483"/>
              <a:gd name="connsiteY13" fmla="*/ 5360 h 556410"/>
              <a:gd name="connsiteX14" fmla="*/ 354982 w 404483"/>
              <a:gd name="connsiteY14" fmla="*/ 7166 h 556410"/>
              <a:gd name="connsiteX0" fmla="*/ 354982 w 404483"/>
              <a:gd name="connsiteY0" fmla="*/ 7166 h 556410"/>
              <a:gd name="connsiteX1" fmla="*/ 245444 w 404483"/>
              <a:gd name="connsiteY1" fmla="*/ 57172 h 556410"/>
              <a:gd name="connsiteX2" fmla="*/ 126381 w 404483"/>
              <a:gd name="connsiteY2" fmla="*/ 142897 h 556410"/>
              <a:gd name="connsiteX3" fmla="*/ 28750 w 404483"/>
              <a:gd name="connsiteY3" fmla="*/ 273866 h 556410"/>
              <a:gd name="connsiteX4" fmla="*/ 175 w 404483"/>
              <a:gd name="connsiteY4" fmla="*/ 407216 h 556410"/>
              <a:gd name="connsiteX5" fmla="*/ 38275 w 404483"/>
              <a:gd name="connsiteY5" fmla="*/ 547710 h 556410"/>
              <a:gd name="connsiteX6" fmla="*/ 83519 w 404483"/>
              <a:gd name="connsiteY6" fmla="*/ 538185 h 556410"/>
              <a:gd name="connsiteX7" fmla="*/ 66850 w 404483"/>
              <a:gd name="connsiteY7" fmla="*/ 511991 h 556410"/>
              <a:gd name="connsiteX8" fmla="*/ 62086 w 404483"/>
              <a:gd name="connsiteY8" fmla="*/ 450079 h 556410"/>
              <a:gd name="connsiteX9" fmla="*/ 78756 w 404483"/>
              <a:gd name="connsiteY9" fmla="*/ 347685 h 556410"/>
              <a:gd name="connsiteX10" fmla="*/ 169244 w 404483"/>
              <a:gd name="connsiteY10" fmla="*/ 223860 h 556410"/>
              <a:gd name="connsiteX11" fmla="*/ 302594 w 404483"/>
              <a:gd name="connsiteY11" fmla="*/ 111941 h 556410"/>
              <a:gd name="connsiteX12" fmla="*/ 374031 w 404483"/>
              <a:gd name="connsiteY12" fmla="*/ 54791 h 556410"/>
              <a:gd name="connsiteX13" fmla="*/ 401794 w 404483"/>
              <a:gd name="connsiteY13" fmla="*/ 5360 h 556410"/>
              <a:gd name="connsiteX14" fmla="*/ 354982 w 404483"/>
              <a:gd name="connsiteY14" fmla="*/ 7166 h 556410"/>
              <a:gd name="connsiteX0" fmla="*/ 354982 w 404483"/>
              <a:gd name="connsiteY0" fmla="*/ 7166 h 580155"/>
              <a:gd name="connsiteX1" fmla="*/ 245444 w 404483"/>
              <a:gd name="connsiteY1" fmla="*/ 57172 h 580155"/>
              <a:gd name="connsiteX2" fmla="*/ 126381 w 404483"/>
              <a:gd name="connsiteY2" fmla="*/ 142897 h 580155"/>
              <a:gd name="connsiteX3" fmla="*/ 28750 w 404483"/>
              <a:gd name="connsiteY3" fmla="*/ 273866 h 580155"/>
              <a:gd name="connsiteX4" fmla="*/ 175 w 404483"/>
              <a:gd name="connsiteY4" fmla="*/ 407216 h 580155"/>
              <a:gd name="connsiteX5" fmla="*/ 38275 w 404483"/>
              <a:gd name="connsiteY5" fmla="*/ 547710 h 580155"/>
              <a:gd name="connsiteX6" fmla="*/ 75562 w 404483"/>
              <a:gd name="connsiteY6" fmla="*/ 579893 h 580155"/>
              <a:gd name="connsiteX7" fmla="*/ 83519 w 404483"/>
              <a:gd name="connsiteY7" fmla="*/ 538185 h 580155"/>
              <a:gd name="connsiteX8" fmla="*/ 66850 w 404483"/>
              <a:gd name="connsiteY8" fmla="*/ 511991 h 580155"/>
              <a:gd name="connsiteX9" fmla="*/ 62086 w 404483"/>
              <a:gd name="connsiteY9" fmla="*/ 450079 h 580155"/>
              <a:gd name="connsiteX10" fmla="*/ 78756 w 404483"/>
              <a:gd name="connsiteY10" fmla="*/ 347685 h 580155"/>
              <a:gd name="connsiteX11" fmla="*/ 169244 w 404483"/>
              <a:gd name="connsiteY11" fmla="*/ 223860 h 580155"/>
              <a:gd name="connsiteX12" fmla="*/ 302594 w 404483"/>
              <a:gd name="connsiteY12" fmla="*/ 111941 h 580155"/>
              <a:gd name="connsiteX13" fmla="*/ 374031 w 404483"/>
              <a:gd name="connsiteY13" fmla="*/ 54791 h 580155"/>
              <a:gd name="connsiteX14" fmla="*/ 401794 w 404483"/>
              <a:gd name="connsiteY14" fmla="*/ 5360 h 580155"/>
              <a:gd name="connsiteX15" fmla="*/ 354982 w 404483"/>
              <a:gd name="connsiteY15" fmla="*/ 7166 h 580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4483" h="580155">
                <a:moveTo>
                  <a:pt x="354982" y="7166"/>
                </a:moveTo>
                <a:cubicBezTo>
                  <a:pt x="328924" y="15801"/>
                  <a:pt x="283544" y="34550"/>
                  <a:pt x="245444" y="57172"/>
                </a:cubicBezTo>
                <a:cubicBezTo>
                  <a:pt x="207344" y="79794"/>
                  <a:pt x="162497" y="106781"/>
                  <a:pt x="126381" y="142897"/>
                </a:cubicBezTo>
                <a:cubicBezTo>
                  <a:pt x="90265" y="179013"/>
                  <a:pt x="49784" y="229813"/>
                  <a:pt x="28750" y="273866"/>
                </a:cubicBezTo>
                <a:cubicBezTo>
                  <a:pt x="7716" y="317919"/>
                  <a:pt x="-1412" y="361575"/>
                  <a:pt x="175" y="407216"/>
                </a:cubicBezTo>
                <a:cubicBezTo>
                  <a:pt x="1762" y="452857"/>
                  <a:pt x="25711" y="518931"/>
                  <a:pt x="38275" y="547710"/>
                </a:cubicBezTo>
                <a:cubicBezTo>
                  <a:pt x="50840" y="576490"/>
                  <a:pt x="68021" y="581481"/>
                  <a:pt x="75562" y="579893"/>
                </a:cubicBezTo>
                <a:cubicBezTo>
                  <a:pt x="83103" y="578305"/>
                  <a:pt x="84971" y="549502"/>
                  <a:pt x="83519" y="538185"/>
                </a:cubicBezTo>
                <a:cubicBezTo>
                  <a:pt x="82067" y="526868"/>
                  <a:pt x="70422" y="526675"/>
                  <a:pt x="66850" y="511991"/>
                </a:cubicBezTo>
                <a:cubicBezTo>
                  <a:pt x="63278" y="497307"/>
                  <a:pt x="60102" y="477463"/>
                  <a:pt x="62086" y="450079"/>
                </a:cubicBezTo>
                <a:cubicBezTo>
                  <a:pt x="64070" y="422695"/>
                  <a:pt x="60896" y="385388"/>
                  <a:pt x="78756" y="347685"/>
                </a:cubicBezTo>
                <a:cubicBezTo>
                  <a:pt x="96616" y="309982"/>
                  <a:pt x="131938" y="263151"/>
                  <a:pt x="169244" y="223860"/>
                </a:cubicBezTo>
                <a:cubicBezTo>
                  <a:pt x="206550" y="184569"/>
                  <a:pt x="266875" y="140516"/>
                  <a:pt x="302594" y="111941"/>
                </a:cubicBezTo>
                <a:cubicBezTo>
                  <a:pt x="338313" y="83366"/>
                  <a:pt x="357498" y="72554"/>
                  <a:pt x="374031" y="54791"/>
                </a:cubicBezTo>
                <a:cubicBezTo>
                  <a:pt x="390564" y="37028"/>
                  <a:pt x="412112" y="22822"/>
                  <a:pt x="401794" y="5360"/>
                </a:cubicBezTo>
                <a:cubicBezTo>
                  <a:pt x="398619" y="-2577"/>
                  <a:pt x="381040" y="-1469"/>
                  <a:pt x="354982" y="716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3649447" y="2806460"/>
            <a:ext cx="1057146" cy="1264380"/>
          </a:xfrm>
          <a:custGeom>
            <a:avLst/>
            <a:gdLst>
              <a:gd name="connsiteX0" fmla="*/ 1023891 w 1050603"/>
              <a:gd name="connsiteY0" fmla="*/ 666 h 1261295"/>
              <a:gd name="connsiteX1" fmla="*/ 905522 w 1050603"/>
              <a:gd name="connsiteY1" fmla="*/ 113116 h 1261295"/>
              <a:gd name="connsiteX2" fmla="*/ 429087 w 1050603"/>
              <a:gd name="connsiteY2" fmla="*/ 660572 h 1261295"/>
              <a:gd name="connsiteX3" fmla="*/ 331433 w 1050603"/>
              <a:gd name="connsiteY3" fmla="*/ 781900 h 1261295"/>
              <a:gd name="connsiteX4" fmla="*/ 233779 w 1050603"/>
              <a:gd name="connsiteY4" fmla="*/ 903229 h 1261295"/>
              <a:gd name="connsiteX5" fmla="*/ 0 w 1050603"/>
              <a:gd name="connsiteY5" fmla="*/ 1213947 h 1261295"/>
              <a:gd name="connsiteX6" fmla="*/ 14796 w 1050603"/>
              <a:gd name="connsiteY6" fmla="*/ 1261295 h 1261295"/>
              <a:gd name="connsiteX7" fmla="*/ 76940 w 1050603"/>
              <a:gd name="connsiteY7" fmla="*/ 1255376 h 1261295"/>
              <a:gd name="connsiteX8" fmla="*/ 88777 w 1050603"/>
              <a:gd name="connsiteY8" fmla="*/ 1219866 h 1261295"/>
              <a:gd name="connsiteX9" fmla="*/ 337351 w 1050603"/>
              <a:gd name="connsiteY9" fmla="*/ 915066 h 1261295"/>
              <a:gd name="connsiteX10" fmla="*/ 704295 w 1050603"/>
              <a:gd name="connsiteY10" fmla="*/ 488937 h 1261295"/>
              <a:gd name="connsiteX11" fmla="*/ 958788 w 1050603"/>
              <a:gd name="connsiteY11" fmla="*/ 187097 h 1261295"/>
              <a:gd name="connsiteX12" fmla="*/ 1044606 w 1050603"/>
              <a:gd name="connsiteY12" fmla="*/ 71687 h 1261295"/>
              <a:gd name="connsiteX13" fmla="*/ 1023891 w 1050603"/>
              <a:gd name="connsiteY13" fmla="*/ 666 h 1261295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31433 w 1050603"/>
              <a:gd name="connsiteY3" fmla="*/ 781900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88777 w 1050603"/>
              <a:gd name="connsiteY8" fmla="*/ 1219866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31433 w 1050603"/>
              <a:gd name="connsiteY3" fmla="*/ 781900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97655 w 1050603"/>
              <a:gd name="connsiteY8" fmla="*/ 1216907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31433 w 1050603"/>
              <a:gd name="connsiteY3" fmla="*/ 787819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97655 w 1050603"/>
              <a:gd name="connsiteY8" fmla="*/ 1216907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25514 w 1050603"/>
              <a:gd name="connsiteY3" fmla="*/ 790778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97655 w 1050603"/>
              <a:gd name="connsiteY8" fmla="*/ 1216907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22555 w 1050603"/>
              <a:gd name="connsiteY3" fmla="*/ 781900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97655 w 1050603"/>
              <a:gd name="connsiteY8" fmla="*/ 1216907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7146"/>
              <a:gd name="connsiteY0" fmla="*/ 792 h 1264380"/>
              <a:gd name="connsiteX1" fmla="*/ 905522 w 1057146"/>
              <a:gd name="connsiteY1" fmla="*/ 113242 h 1264380"/>
              <a:gd name="connsiteX2" fmla="*/ 429087 w 1057146"/>
              <a:gd name="connsiteY2" fmla="*/ 660698 h 1264380"/>
              <a:gd name="connsiteX3" fmla="*/ 322555 w 1057146"/>
              <a:gd name="connsiteY3" fmla="*/ 782026 h 1264380"/>
              <a:gd name="connsiteX4" fmla="*/ 233779 w 1057146"/>
              <a:gd name="connsiteY4" fmla="*/ 903355 h 1264380"/>
              <a:gd name="connsiteX5" fmla="*/ 0 w 1057146"/>
              <a:gd name="connsiteY5" fmla="*/ 1214073 h 1264380"/>
              <a:gd name="connsiteX6" fmla="*/ 14796 w 1057146"/>
              <a:gd name="connsiteY6" fmla="*/ 1261421 h 1264380"/>
              <a:gd name="connsiteX7" fmla="*/ 82858 w 1057146"/>
              <a:gd name="connsiteY7" fmla="*/ 1264380 h 1264380"/>
              <a:gd name="connsiteX8" fmla="*/ 97655 w 1057146"/>
              <a:gd name="connsiteY8" fmla="*/ 1217033 h 1264380"/>
              <a:gd name="connsiteX9" fmla="*/ 337351 w 1057146"/>
              <a:gd name="connsiteY9" fmla="*/ 915192 h 1264380"/>
              <a:gd name="connsiteX10" fmla="*/ 704295 w 1057146"/>
              <a:gd name="connsiteY10" fmla="*/ 489063 h 1264380"/>
              <a:gd name="connsiteX11" fmla="*/ 958788 w 1057146"/>
              <a:gd name="connsiteY11" fmla="*/ 187223 h 1264380"/>
              <a:gd name="connsiteX12" fmla="*/ 1044606 w 1057146"/>
              <a:gd name="connsiteY12" fmla="*/ 71813 h 1264380"/>
              <a:gd name="connsiteX13" fmla="*/ 1023891 w 1057146"/>
              <a:gd name="connsiteY13" fmla="*/ 792 h 126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57146" h="1264380">
                <a:moveTo>
                  <a:pt x="1023891" y="792"/>
                </a:moveTo>
                <a:cubicBezTo>
                  <a:pt x="1000710" y="7697"/>
                  <a:pt x="1004656" y="3258"/>
                  <a:pt x="905522" y="113242"/>
                </a:cubicBezTo>
                <a:cubicBezTo>
                  <a:pt x="806388" y="223226"/>
                  <a:pt x="526248" y="549234"/>
                  <a:pt x="429087" y="660698"/>
                </a:cubicBezTo>
                <a:lnTo>
                  <a:pt x="322555" y="782026"/>
                </a:lnTo>
                <a:cubicBezTo>
                  <a:pt x="290004" y="822469"/>
                  <a:pt x="287538" y="831347"/>
                  <a:pt x="233779" y="903355"/>
                </a:cubicBezTo>
                <a:cubicBezTo>
                  <a:pt x="180020" y="975363"/>
                  <a:pt x="30085" y="1158341"/>
                  <a:pt x="0" y="1214073"/>
                </a:cubicBezTo>
                <a:lnTo>
                  <a:pt x="14796" y="1261421"/>
                </a:lnTo>
                <a:cubicBezTo>
                  <a:pt x="35511" y="1259448"/>
                  <a:pt x="75953" y="1257475"/>
                  <a:pt x="82858" y="1264380"/>
                </a:cubicBezTo>
                <a:cubicBezTo>
                  <a:pt x="86804" y="1252543"/>
                  <a:pt x="55240" y="1275231"/>
                  <a:pt x="97655" y="1217033"/>
                </a:cubicBezTo>
                <a:cubicBezTo>
                  <a:pt x="140070" y="1158835"/>
                  <a:pt x="236244" y="1036520"/>
                  <a:pt x="337351" y="915192"/>
                </a:cubicBezTo>
                <a:cubicBezTo>
                  <a:pt x="438458" y="793864"/>
                  <a:pt x="600722" y="610391"/>
                  <a:pt x="704295" y="489063"/>
                </a:cubicBezTo>
                <a:cubicBezTo>
                  <a:pt x="807868" y="367735"/>
                  <a:pt x="902070" y="256765"/>
                  <a:pt x="958788" y="187223"/>
                </a:cubicBezTo>
                <a:cubicBezTo>
                  <a:pt x="1015506" y="117681"/>
                  <a:pt x="1016000" y="110283"/>
                  <a:pt x="1044606" y="71813"/>
                </a:cubicBezTo>
                <a:cubicBezTo>
                  <a:pt x="1073212" y="33343"/>
                  <a:pt x="1047072" y="-6113"/>
                  <a:pt x="1023891" y="79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3276518" y="2802193"/>
            <a:ext cx="1396163" cy="1269199"/>
          </a:xfrm>
          <a:custGeom>
            <a:avLst/>
            <a:gdLst>
              <a:gd name="connsiteX0" fmla="*/ 1395523 w 1396163"/>
              <a:gd name="connsiteY0" fmla="*/ 525 h 1269199"/>
              <a:gd name="connsiteX1" fmla="*/ 1334386 w 1396163"/>
              <a:gd name="connsiteY1" fmla="*/ 43055 h 1269199"/>
              <a:gd name="connsiteX2" fmla="*/ 1190846 w 1396163"/>
              <a:gd name="connsiteY2" fmla="*/ 213176 h 1269199"/>
              <a:gd name="connsiteX3" fmla="*/ 893134 w 1396163"/>
              <a:gd name="connsiteY3" fmla="*/ 553418 h 1269199"/>
              <a:gd name="connsiteX4" fmla="*/ 720355 w 1396163"/>
              <a:gd name="connsiteY4" fmla="*/ 739488 h 1269199"/>
              <a:gd name="connsiteX5" fmla="*/ 281762 w 1396163"/>
              <a:gd name="connsiteY5" fmla="*/ 1090362 h 1269199"/>
              <a:gd name="connsiteX6" fmla="*/ 69111 w 1396163"/>
              <a:gd name="connsiteY6" fmla="*/ 1236560 h 1269199"/>
              <a:gd name="connsiteX7" fmla="*/ 0 w 1396163"/>
              <a:gd name="connsiteY7" fmla="*/ 1233902 h 1269199"/>
              <a:gd name="connsiteX8" fmla="*/ 0 w 1396163"/>
              <a:gd name="connsiteY8" fmla="*/ 1265799 h 1269199"/>
              <a:gd name="connsiteX9" fmla="*/ 85060 w 1396163"/>
              <a:gd name="connsiteY9" fmla="*/ 1263141 h 1269199"/>
              <a:gd name="connsiteX10" fmla="*/ 202018 w 1396163"/>
              <a:gd name="connsiteY10" fmla="*/ 1191372 h 1269199"/>
              <a:gd name="connsiteX11" fmla="*/ 704406 w 1396163"/>
              <a:gd name="connsiteY11" fmla="*/ 789992 h 1269199"/>
              <a:gd name="connsiteX12" fmla="*/ 1105786 w 1396163"/>
              <a:gd name="connsiteY12" fmla="*/ 364690 h 1269199"/>
              <a:gd name="connsiteX13" fmla="*/ 1347676 w 1396163"/>
              <a:gd name="connsiteY13" fmla="*/ 61662 h 1269199"/>
              <a:gd name="connsiteX14" fmla="*/ 1395523 w 1396163"/>
              <a:gd name="connsiteY14" fmla="*/ 525 h 126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96163" h="1269199">
                <a:moveTo>
                  <a:pt x="1395523" y="525"/>
                </a:moveTo>
                <a:cubicBezTo>
                  <a:pt x="1393308" y="-2576"/>
                  <a:pt x="1368499" y="7613"/>
                  <a:pt x="1334386" y="43055"/>
                </a:cubicBezTo>
                <a:cubicBezTo>
                  <a:pt x="1300273" y="78497"/>
                  <a:pt x="1264388" y="128116"/>
                  <a:pt x="1190846" y="213176"/>
                </a:cubicBezTo>
                <a:cubicBezTo>
                  <a:pt x="1117304" y="298237"/>
                  <a:pt x="971549" y="465699"/>
                  <a:pt x="893134" y="553418"/>
                </a:cubicBezTo>
                <a:cubicBezTo>
                  <a:pt x="814719" y="641137"/>
                  <a:pt x="822250" y="649997"/>
                  <a:pt x="720355" y="739488"/>
                </a:cubicBezTo>
                <a:cubicBezTo>
                  <a:pt x="618460" y="828979"/>
                  <a:pt x="390303" y="1007517"/>
                  <a:pt x="281762" y="1090362"/>
                </a:cubicBezTo>
                <a:cubicBezTo>
                  <a:pt x="173221" y="1173207"/>
                  <a:pt x="124932" y="1213523"/>
                  <a:pt x="69111" y="1236560"/>
                </a:cubicBezTo>
                <a:lnTo>
                  <a:pt x="0" y="1233902"/>
                </a:lnTo>
                <a:lnTo>
                  <a:pt x="0" y="1265799"/>
                </a:lnTo>
                <a:cubicBezTo>
                  <a:pt x="28353" y="1264913"/>
                  <a:pt x="51390" y="1275546"/>
                  <a:pt x="85060" y="1263141"/>
                </a:cubicBezTo>
                <a:cubicBezTo>
                  <a:pt x="118730" y="1250737"/>
                  <a:pt x="98794" y="1270230"/>
                  <a:pt x="202018" y="1191372"/>
                </a:cubicBezTo>
                <a:cubicBezTo>
                  <a:pt x="305242" y="1112514"/>
                  <a:pt x="553778" y="927772"/>
                  <a:pt x="704406" y="789992"/>
                </a:cubicBezTo>
                <a:cubicBezTo>
                  <a:pt x="855034" y="652212"/>
                  <a:pt x="998574" y="486078"/>
                  <a:pt x="1105786" y="364690"/>
                </a:cubicBezTo>
                <a:cubicBezTo>
                  <a:pt x="1212998" y="243302"/>
                  <a:pt x="1298501" y="120141"/>
                  <a:pt x="1347676" y="61662"/>
                </a:cubicBezTo>
                <a:cubicBezTo>
                  <a:pt x="1396851" y="3183"/>
                  <a:pt x="1397738" y="3626"/>
                  <a:pt x="1395523" y="52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3657774" y="3509783"/>
            <a:ext cx="778923" cy="546312"/>
          </a:xfrm>
          <a:custGeom>
            <a:avLst/>
            <a:gdLst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70121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58849 w 778923"/>
              <a:gd name="connsiteY11" fmla="*/ 269865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0 w 778923"/>
              <a:gd name="connsiteY14" fmla="*/ 501123 h 546312"/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70121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58849 w 778923"/>
              <a:gd name="connsiteY11" fmla="*/ 269865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18607 w 778923"/>
              <a:gd name="connsiteY14" fmla="*/ 540996 h 546312"/>
              <a:gd name="connsiteX15" fmla="*/ 0 w 778923"/>
              <a:gd name="connsiteY15" fmla="*/ 501123 h 546312"/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70121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61508 w 778923"/>
              <a:gd name="connsiteY11" fmla="*/ 277840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18607 w 778923"/>
              <a:gd name="connsiteY14" fmla="*/ 540996 h 546312"/>
              <a:gd name="connsiteX15" fmla="*/ 0 w 778923"/>
              <a:gd name="connsiteY15" fmla="*/ 501123 h 546312"/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64804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61508 w 778923"/>
              <a:gd name="connsiteY11" fmla="*/ 277840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18607 w 778923"/>
              <a:gd name="connsiteY14" fmla="*/ 540996 h 546312"/>
              <a:gd name="connsiteX15" fmla="*/ 0 w 778923"/>
              <a:gd name="connsiteY15" fmla="*/ 501123 h 546312"/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64804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61508 w 778923"/>
              <a:gd name="connsiteY11" fmla="*/ 277840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18607 w 778923"/>
              <a:gd name="connsiteY14" fmla="*/ 540996 h 546312"/>
              <a:gd name="connsiteX15" fmla="*/ 0 w 778923"/>
              <a:gd name="connsiteY15" fmla="*/ 501123 h 54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78923" h="546312">
                <a:moveTo>
                  <a:pt x="0" y="501123"/>
                </a:moveTo>
                <a:lnTo>
                  <a:pt x="66453" y="482516"/>
                </a:lnTo>
                <a:lnTo>
                  <a:pt x="164804" y="402772"/>
                </a:lnTo>
                <a:lnTo>
                  <a:pt x="265814" y="301763"/>
                </a:lnTo>
                <a:cubicBezTo>
                  <a:pt x="329609" y="250372"/>
                  <a:pt x="398721" y="190121"/>
                  <a:pt x="457200" y="147591"/>
                </a:cubicBezTo>
                <a:cubicBezTo>
                  <a:pt x="515679" y="105061"/>
                  <a:pt x="571500" y="70948"/>
                  <a:pt x="616688" y="46582"/>
                </a:cubicBezTo>
                <a:cubicBezTo>
                  <a:pt x="661876" y="22216"/>
                  <a:pt x="701306" y="6709"/>
                  <a:pt x="728330" y="1393"/>
                </a:cubicBezTo>
                <a:cubicBezTo>
                  <a:pt x="755354" y="-3923"/>
                  <a:pt x="780607" y="7153"/>
                  <a:pt x="778835" y="14684"/>
                </a:cubicBezTo>
                <a:cubicBezTo>
                  <a:pt x="777063" y="22215"/>
                  <a:pt x="736747" y="38608"/>
                  <a:pt x="717697" y="46582"/>
                </a:cubicBezTo>
                <a:cubicBezTo>
                  <a:pt x="698647" y="54556"/>
                  <a:pt x="692445" y="57656"/>
                  <a:pt x="664535" y="62530"/>
                </a:cubicBezTo>
                <a:cubicBezTo>
                  <a:pt x="636625" y="67404"/>
                  <a:pt x="632636" y="71834"/>
                  <a:pt x="582132" y="107719"/>
                </a:cubicBezTo>
                <a:cubicBezTo>
                  <a:pt x="531628" y="143604"/>
                  <a:pt x="431949" y="220247"/>
                  <a:pt x="361508" y="277840"/>
                </a:cubicBezTo>
                <a:cubicBezTo>
                  <a:pt x="291067" y="335433"/>
                  <a:pt x="208664" y="407202"/>
                  <a:pt x="159488" y="453277"/>
                </a:cubicBezTo>
                <a:cubicBezTo>
                  <a:pt x="110312" y="499351"/>
                  <a:pt x="85503" y="534350"/>
                  <a:pt x="63795" y="546312"/>
                </a:cubicBezTo>
                <a:cubicBezTo>
                  <a:pt x="52276" y="539224"/>
                  <a:pt x="30126" y="548084"/>
                  <a:pt x="18607" y="540996"/>
                </a:cubicBezTo>
                <a:lnTo>
                  <a:pt x="0" y="50112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4032080" y="3515686"/>
            <a:ext cx="425345" cy="536954"/>
          </a:xfrm>
          <a:custGeom>
            <a:avLst/>
            <a:gdLst>
              <a:gd name="connsiteX0" fmla="*/ 326953 w 425310"/>
              <a:gd name="connsiteY0" fmla="*/ 11223 h 553492"/>
              <a:gd name="connsiteX1" fmla="*/ 388090 w 425310"/>
              <a:gd name="connsiteY1" fmla="*/ 3248 h 553492"/>
              <a:gd name="connsiteX2" fmla="*/ 425304 w 425310"/>
              <a:gd name="connsiteY2" fmla="*/ 51095 h 553492"/>
              <a:gd name="connsiteX3" fmla="*/ 385432 w 425310"/>
              <a:gd name="connsiteY3" fmla="*/ 141471 h 553492"/>
              <a:gd name="connsiteX4" fmla="*/ 260500 w 425310"/>
              <a:gd name="connsiteY4" fmla="*/ 279695 h 553492"/>
              <a:gd name="connsiteX5" fmla="*/ 82404 w 425310"/>
              <a:gd name="connsiteY5" fmla="*/ 471081 h 553492"/>
              <a:gd name="connsiteX6" fmla="*/ 69114 w 425310"/>
              <a:gd name="connsiteY6" fmla="*/ 516269 h 553492"/>
              <a:gd name="connsiteX7" fmla="*/ 42532 w 425310"/>
              <a:gd name="connsiteY7" fmla="*/ 553483 h 553492"/>
              <a:gd name="connsiteX8" fmla="*/ 5318 w 425310"/>
              <a:gd name="connsiteY8" fmla="*/ 518927 h 553492"/>
              <a:gd name="connsiteX9" fmla="*/ 13293 w 425310"/>
              <a:gd name="connsiteY9" fmla="*/ 436525 h 553492"/>
              <a:gd name="connsiteX10" fmla="*/ 124935 w 425310"/>
              <a:gd name="connsiteY10" fmla="*/ 292985 h 553492"/>
              <a:gd name="connsiteX11" fmla="*/ 316321 w 425310"/>
              <a:gd name="connsiteY11" fmla="*/ 101599 h 553492"/>
              <a:gd name="connsiteX12" fmla="*/ 329611 w 425310"/>
              <a:gd name="connsiteY12" fmla="*/ 67044 h 553492"/>
              <a:gd name="connsiteX13" fmla="*/ 326953 w 425310"/>
              <a:gd name="connsiteY13" fmla="*/ 11223 h 553492"/>
              <a:gd name="connsiteX0" fmla="*/ 326953 w 425333"/>
              <a:gd name="connsiteY0" fmla="*/ 1588 h 543857"/>
              <a:gd name="connsiteX1" fmla="*/ 390749 w 425333"/>
              <a:gd name="connsiteY1" fmla="*/ 17536 h 543857"/>
              <a:gd name="connsiteX2" fmla="*/ 425304 w 425333"/>
              <a:gd name="connsiteY2" fmla="*/ 41460 h 543857"/>
              <a:gd name="connsiteX3" fmla="*/ 385432 w 425333"/>
              <a:gd name="connsiteY3" fmla="*/ 131836 h 543857"/>
              <a:gd name="connsiteX4" fmla="*/ 260500 w 425333"/>
              <a:gd name="connsiteY4" fmla="*/ 270060 h 543857"/>
              <a:gd name="connsiteX5" fmla="*/ 82404 w 425333"/>
              <a:gd name="connsiteY5" fmla="*/ 461446 h 543857"/>
              <a:gd name="connsiteX6" fmla="*/ 69114 w 425333"/>
              <a:gd name="connsiteY6" fmla="*/ 506634 h 543857"/>
              <a:gd name="connsiteX7" fmla="*/ 42532 w 425333"/>
              <a:gd name="connsiteY7" fmla="*/ 543848 h 543857"/>
              <a:gd name="connsiteX8" fmla="*/ 5318 w 425333"/>
              <a:gd name="connsiteY8" fmla="*/ 509292 h 543857"/>
              <a:gd name="connsiteX9" fmla="*/ 13293 w 425333"/>
              <a:gd name="connsiteY9" fmla="*/ 426890 h 543857"/>
              <a:gd name="connsiteX10" fmla="*/ 124935 w 425333"/>
              <a:gd name="connsiteY10" fmla="*/ 283350 h 543857"/>
              <a:gd name="connsiteX11" fmla="*/ 316321 w 425333"/>
              <a:gd name="connsiteY11" fmla="*/ 91964 h 543857"/>
              <a:gd name="connsiteX12" fmla="*/ 329611 w 425333"/>
              <a:gd name="connsiteY12" fmla="*/ 57409 h 543857"/>
              <a:gd name="connsiteX13" fmla="*/ 326953 w 425333"/>
              <a:gd name="connsiteY13" fmla="*/ 1588 h 543857"/>
              <a:gd name="connsiteX0" fmla="*/ 313662 w 425337"/>
              <a:gd name="connsiteY0" fmla="*/ 16064 h 526435"/>
              <a:gd name="connsiteX1" fmla="*/ 390749 w 425337"/>
              <a:gd name="connsiteY1" fmla="*/ 114 h 526435"/>
              <a:gd name="connsiteX2" fmla="*/ 425304 w 425337"/>
              <a:gd name="connsiteY2" fmla="*/ 24038 h 526435"/>
              <a:gd name="connsiteX3" fmla="*/ 385432 w 425337"/>
              <a:gd name="connsiteY3" fmla="*/ 114414 h 526435"/>
              <a:gd name="connsiteX4" fmla="*/ 260500 w 425337"/>
              <a:gd name="connsiteY4" fmla="*/ 252638 h 526435"/>
              <a:gd name="connsiteX5" fmla="*/ 82404 w 425337"/>
              <a:gd name="connsiteY5" fmla="*/ 444024 h 526435"/>
              <a:gd name="connsiteX6" fmla="*/ 69114 w 425337"/>
              <a:gd name="connsiteY6" fmla="*/ 489212 h 526435"/>
              <a:gd name="connsiteX7" fmla="*/ 42532 w 425337"/>
              <a:gd name="connsiteY7" fmla="*/ 526426 h 526435"/>
              <a:gd name="connsiteX8" fmla="*/ 5318 w 425337"/>
              <a:gd name="connsiteY8" fmla="*/ 491870 h 526435"/>
              <a:gd name="connsiteX9" fmla="*/ 13293 w 425337"/>
              <a:gd name="connsiteY9" fmla="*/ 409468 h 526435"/>
              <a:gd name="connsiteX10" fmla="*/ 124935 w 425337"/>
              <a:gd name="connsiteY10" fmla="*/ 265928 h 526435"/>
              <a:gd name="connsiteX11" fmla="*/ 316321 w 425337"/>
              <a:gd name="connsiteY11" fmla="*/ 74542 h 526435"/>
              <a:gd name="connsiteX12" fmla="*/ 329611 w 425337"/>
              <a:gd name="connsiteY12" fmla="*/ 39987 h 526435"/>
              <a:gd name="connsiteX13" fmla="*/ 313662 w 425337"/>
              <a:gd name="connsiteY13" fmla="*/ 16064 h 526435"/>
              <a:gd name="connsiteX0" fmla="*/ 313662 w 425315"/>
              <a:gd name="connsiteY0" fmla="*/ 31952 h 542323"/>
              <a:gd name="connsiteX1" fmla="*/ 382774 w 425315"/>
              <a:gd name="connsiteY1" fmla="*/ 53 h 542323"/>
              <a:gd name="connsiteX2" fmla="*/ 425304 w 425315"/>
              <a:gd name="connsiteY2" fmla="*/ 39926 h 542323"/>
              <a:gd name="connsiteX3" fmla="*/ 385432 w 425315"/>
              <a:gd name="connsiteY3" fmla="*/ 130302 h 542323"/>
              <a:gd name="connsiteX4" fmla="*/ 260500 w 425315"/>
              <a:gd name="connsiteY4" fmla="*/ 268526 h 542323"/>
              <a:gd name="connsiteX5" fmla="*/ 82404 w 425315"/>
              <a:gd name="connsiteY5" fmla="*/ 459912 h 542323"/>
              <a:gd name="connsiteX6" fmla="*/ 69114 w 425315"/>
              <a:gd name="connsiteY6" fmla="*/ 505100 h 542323"/>
              <a:gd name="connsiteX7" fmla="*/ 42532 w 425315"/>
              <a:gd name="connsiteY7" fmla="*/ 542314 h 542323"/>
              <a:gd name="connsiteX8" fmla="*/ 5318 w 425315"/>
              <a:gd name="connsiteY8" fmla="*/ 507758 h 542323"/>
              <a:gd name="connsiteX9" fmla="*/ 13293 w 425315"/>
              <a:gd name="connsiteY9" fmla="*/ 425356 h 542323"/>
              <a:gd name="connsiteX10" fmla="*/ 124935 w 425315"/>
              <a:gd name="connsiteY10" fmla="*/ 281816 h 542323"/>
              <a:gd name="connsiteX11" fmla="*/ 316321 w 425315"/>
              <a:gd name="connsiteY11" fmla="*/ 90430 h 542323"/>
              <a:gd name="connsiteX12" fmla="*/ 329611 w 425315"/>
              <a:gd name="connsiteY12" fmla="*/ 55875 h 542323"/>
              <a:gd name="connsiteX13" fmla="*/ 313662 w 425315"/>
              <a:gd name="connsiteY13" fmla="*/ 31952 h 542323"/>
              <a:gd name="connsiteX0" fmla="*/ 393406 w 425315"/>
              <a:gd name="connsiteY0" fmla="*/ 61521 h 542652"/>
              <a:gd name="connsiteX1" fmla="*/ 382774 w 425315"/>
              <a:gd name="connsiteY1" fmla="*/ 382 h 542652"/>
              <a:gd name="connsiteX2" fmla="*/ 425304 w 425315"/>
              <a:gd name="connsiteY2" fmla="*/ 40255 h 542652"/>
              <a:gd name="connsiteX3" fmla="*/ 385432 w 425315"/>
              <a:gd name="connsiteY3" fmla="*/ 130631 h 542652"/>
              <a:gd name="connsiteX4" fmla="*/ 260500 w 425315"/>
              <a:gd name="connsiteY4" fmla="*/ 268855 h 542652"/>
              <a:gd name="connsiteX5" fmla="*/ 82404 w 425315"/>
              <a:gd name="connsiteY5" fmla="*/ 460241 h 542652"/>
              <a:gd name="connsiteX6" fmla="*/ 69114 w 425315"/>
              <a:gd name="connsiteY6" fmla="*/ 505429 h 542652"/>
              <a:gd name="connsiteX7" fmla="*/ 42532 w 425315"/>
              <a:gd name="connsiteY7" fmla="*/ 542643 h 542652"/>
              <a:gd name="connsiteX8" fmla="*/ 5318 w 425315"/>
              <a:gd name="connsiteY8" fmla="*/ 508087 h 542652"/>
              <a:gd name="connsiteX9" fmla="*/ 13293 w 425315"/>
              <a:gd name="connsiteY9" fmla="*/ 425685 h 542652"/>
              <a:gd name="connsiteX10" fmla="*/ 124935 w 425315"/>
              <a:gd name="connsiteY10" fmla="*/ 282145 h 542652"/>
              <a:gd name="connsiteX11" fmla="*/ 316321 w 425315"/>
              <a:gd name="connsiteY11" fmla="*/ 90759 h 542652"/>
              <a:gd name="connsiteX12" fmla="*/ 329611 w 425315"/>
              <a:gd name="connsiteY12" fmla="*/ 56204 h 542652"/>
              <a:gd name="connsiteX13" fmla="*/ 393406 w 425315"/>
              <a:gd name="connsiteY13" fmla="*/ 61521 h 542652"/>
              <a:gd name="connsiteX0" fmla="*/ 329610 w 425315"/>
              <a:gd name="connsiteY0" fmla="*/ 24200 h 542545"/>
              <a:gd name="connsiteX1" fmla="*/ 382774 w 425315"/>
              <a:gd name="connsiteY1" fmla="*/ 275 h 542545"/>
              <a:gd name="connsiteX2" fmla="*/ 425304 w 425315"/>
              <a:gd name="connsiteY2" fmla="*/ 40148 h 542545"/>
              <a:gd name="connsiteX3" fmla="*/ 385432 w 425315"/>
              <a:gd name="connsiteY3" fmla="*/ 130524 h 542545"/>
              <a:gd name="connsiteX4" fmla="*/ 260500 w 425315"/>
              <a:gd name="connsiteY4" fmla="*/ 268748 h 542545"/>
              <a:gd name="connsiteX5" fmla="*/ 82404 w 425315"/>
              <a:gd name="connsiteY5" fmla="*/ 460134 h 542545"/>
              <a:gd name="connsiteX6" fmla="*/ 69114 w 425315"/>
              <a:gd name="connsiteY6" fmla="*/ 505322 h 542545"/>
              <a:gd name="connsiteX7" fmla="*/ 42532 w 425315"/>
              <a:gd name="connsiteY7" fmla="*/ 542536 h 542545"/>
              <a:gd name="connsiteX8" fmla="*/ 5318 w 425315"/>
              <a:gd name="connsiteY8" fmla="*/ 507980 h 542545"/>
              <a:gd name="connsiteX9" fmla="*/ 13293 w 425315"/>
              <a:gd name="connsiteY9" fmla="*/ 425578 h 542545"/>
              <a:gd name="connsiteX10" fmla="*/ 124935 w 425315"/>
              <a:gd name="connsiteY10" fmla="*/ 282038 h 542545"/>
              <a:gd name="connsiteX11" fmla="*/ 316321 w 425315"/>
              <a:gd name="connsiteY11" fmla="*/ 90652 h 542545"/>
              <a:gd name="connsiteX12" fmla="*/ 329611 w 425315"/>
              <a:gd name="connsiteY12" fmla="*/ 56097 h 542545"/>
              <a:gd name="connsiteX13" fmla="*/ 329610 w 425315"/>
              <a:gd name="connsiteY13" fmla="*/ 24200 h 542545"/>
              <a:gd name="connsiteX0" fmla="*/ 329610 w 425315"/>
              <a:gd name="connsiteY0" fmla="*/ 24645 h 542990"/>
              <a:gd name="connsiteX1" fmla="*/ 382774 w 425315"/>
              <a:gd name="connsiteY1" fmla="*/ 720 h 542990"/>
              <a:gd name="connsiteX2" fmla="*/ 425304 w 425315"/>
              <a:gd name="connsiteY2" fmla="*/ 40593 h 542990"/>
              <a:gd name="connsiteX3" fmla="*/ 385432 w 425315"/>
              <a:gd name="connsiteY3" fmla="*/ 130969 h 542990"/>
              <a:gd name="connsiteX4" fmla="*/ 260500 w 425315"/>
              <a:gd name="connsiteY4" fmla="*/ 269193 h 542990"/>
              <a:gd name="connsiteX5" fmla="*/ 82404 w 425315"/>
              <a:gd name="connsiteY5" fmla="*/ 460579 h 542990"/>
              <a:gd name="connsiteX6" fmla="*/ 69114 w 425315"/>
              <a:gd name="connsiteY6" fmla="*/ 505767 h 542990"/>
              <a:gd name="connsiteX7" fmla="*/ 42532 w 425315"/>
              <a:gd name="connsiteY7" fmla="*/ 542981 h 542990"/>
              <a:gd name="connsiteX8" fmla="*/ 5318 w 425315"/>
              <a:gd name="connsiteY8" fmla="*/ 508425 h 542990"/>
              <a:gd name="connsiteX9" fmla="*/ 13293 w 425315"/>
              <a:gd name="connsiteY9" fmla="*/ 426023 h 542990"/>
              <a:gd name="connsiteX10" fmla="*/ 124935 w 425315"/>
              <a:gd name="connsiteY10" fmla="*/ 282483 h 542990"/>
              <a:gd name="connsiteX11" fmla="*/ 316321 w 425315"/>
              <a:gd name="connsiteY11" fmla="*/ 91097 h 542990"/>
              <a:gd name="connsiteX12" fmla="*/ 329611 w 425315"/>
              <a:gd name="connsiteY12" fmla="*/ 56542 h 542990"/>
              <a:gd name="connsiteX13" fmla="*/ 329610 w 425315"/>
              <a:gd name="connsiteY13" fmla="*/ 24645 h 542990"/>
              <a:gd name="connsiteX0" fmla="*/ 329610 w 425315"/>
              <a:gd name="connsiteY0" fmla="*/ 24645 h 542990"/>
              <a:gd name="connsiteX1" fmla="*/ 382774 w 425315"/>
              <a:gd name="connsiteY1" fmla="*/ 720 h 542990"/>
              <a:gd name="connsiteX2" fmla="*/ 425304 w 425315"/>
              <a:gd name="connsiteY2" fmla="*/ 40593 h 542990"/>
              <a:gd name="connsiteX3" fmla="*/ 385432 w 425315"/>
              <a:gd name="connsiteY3" fmla="*/ 130969 h 542990"/>
              <a:gd name="connsiteX4" fmla="*/ 260500 w 425315"/>
              <a:gd name="connsiteY4" fmla="*/ 269193 h 542990"/>
              <a:gd name="connsiteX5" fmla="*/ 82404 w 425315"/>
              <a:gd name="connsiteY5" fmla="*/ 460579 h 542990"/>
              <a:gd name="connsiteX6" fmla="*/ 69114 w 425315"/>
              <a:gd name="connsiteY6" fmla="*/ 505767 h 542990"/>
              <a:gd name="connsiteX7" fmla="*/ 42532 w 425315"/>
              <a:gd name="connsiteY7" fmla="*/ 542981 h 542990"/>
              <a:gd name="connsiteX8" fmla="*/ 5318 w 425315"/>
              <a:gd name="connsiteY8" fmla="*/ 508425 h 542990"/>
              <a:gd name="connsiteX9" fmla="*/ 13293 w 425315"/>
              <a:gd name="connsiteY9" fmla="*/ 426023 h 542990"/>
              <a:gd name="connsiteX10" fmla="*/ 124935 w 425315"/>
              <a:gd name="connsiteY10" fmla="*/ 282483 h 542990"/>
              <a:gd name="connsiteX11" fmla="*/ 316321 w 425315"/>
              <a:gd name="connsiteY11" fmla="*/ 91097 h 542990"/>
              <a:gd name="connsiteX12" fmla="*/ 329611 w 425315"/>
              <a:gd name="connsiteY12" fmla="*/ 56542 h 542990"/>
              <a:gd name="connsiteX13" fmla="*/ 329610 w 425315"/>
              <a:gd name="connsiteY13" fmla="*/ 24645 h 542990"/>
              <a:gd name="connsiteX0" fmla="*/ 329610 w 425315"/>
              <a:gd name="connsiteY0" fmla="*/ 24645 h 542990"/>
              <a:gd name="connsiteX1" fmla="*/ 382774 w 425315"/>
              <a:gd name="connsiteY1" fmla="*/ 720 h 542990"/>
              <a:gd name="connsiteX2" fmla="*/ 425304 w 425315"/>
              <a:gd name="connsiteY2" fmla="*/ 40593 h 542990"/>
              <a:gd name="connsiteX3" fmla="*/ 385432 w 425315"/>
              <a:gd name="connsiteY3" fmla="*/ 130969 h 542990"/>
              <a:gd name="connsiteX4" fmla="*/ 260500 w 425315"/>
              <a:gd name="connsiteY4" fmla="*/ 269193 h 542990"/>
              <a:gd name="connsiteX5" fmla="*/ 82404 w 425315"/>
              <a:gd name="connsiteY5" fmla="*/ 460579 h 542990"/>
              <a:gd name="connsiteX6" fmla="*/ 69114 w 425315"/>
              <a:gd name="connsiteY6" fmla="*/ 505767 h 542990"/>
              <a:gd name="connsiteX7" fmla="*/ 42532 w 425315"/>
              <a:gd name="connsiteY7" fmla="*/ 542981 h 542990"/>
              <a:gd name="connsiteX8" fmla="*/ 5318 w 425315"/>
              <a:gd name="connsiteY8" fmla="*/ 508425 h 542990"/>
              <a:gd name="connsiteX9" fmla="*/ 13293 w 425315"/>
              <a:gd name="connsiteY9" fmla="*/ 426023 h 542990"/>
              <a:gd name="connsiteX10" fmla="*/ 124935 w 425315"/>
              <a:gd name="connsiteY10" fmla="*/ 282483 h 542990"/>
              <a:gd name="connsiteX11" fmla="*/ 316321 w 425315"/>
              <a:gd name="connsiteY11" fmla="*/ 91097 h 542990"/>
              <a:gd name="connsiteX12" fmla="*/ 329611 w 425315"/>
              <a:gd name="connsiteY12" fmla="*/ 56542 h 542990"/>
              <a:gd name="connsiteX13" fmla="*/ 329610 w 425315"/>
              <a:gd name="connsiteY13" fmla="*/ 24645 h 542990"/>
              <a:gd name="connsiteX0" fmla="*/ 329610 w 425315"/>
              <a:gd name="connsiteY0" fmla="*/ 4543 h 522888"/>
              <a:gd name="connsiteX1" fmla="*/ 382774 w 425315"/>
              <a:gd name="connsiteY1" fmla="*/ 1883 h 522888"/>
              <a:gd name="connsiteX2" fmla="*/ 425304 w 425315"/>
              <a:gd name="connsiteY2" fmla="*/ 20491 h 522888"/>
              <a:gd name="connsiteX3" fmla="*/ 385432 w 425315"/>
              <a:gd name="connsiteY3" fmla="*/ 110867 h 522888"/>
              <a:gd name="connsiteX4" fmla="*/ 260500 w 425315"/>
              <a:gd name="connsiteY4" fmla="*/ 249091 h 522888"/>
              <a:gd name="connsiteX5" fmla="*/ 82404 w 425315"/>
              <a:gd name="connsiteY5" fmla="*/ 440477 h 522888"/>
              <a:gd name="connsiteX6" fmla="*/ 69114 w 425315"/>
              <a:gd name="connsiteY6" fmla="*/ 485665 h 522888"/>
              <a:gd name="connsiteX7" fmla="*/ 42532 w 425315"/>
              <a:gd name="connsiteY7" fmla="*/ 522879 h 522888"/>
              <a:gd name="connsiteX8" fmla="*/ 5318 w 425315"/>
              <a:gd name="connsiteY8" fmla="*/ 488323 h 522888"/>
              <a:gd name="connsiteX9" fmla="*/ 13293 w 425315"/>
              <a:gd name="connsiteY9" fmla="*/ 405921 h 522888"/>
              <a:gd name="connsiteX10" fmla="*/ 124935 w 425315"/>
              <a:gd name="connsiteY10" fmla="*/ 262381 h 522888"/>
              <a:gd name="connsiteX11" fmla="*/ 316321 w 425315"/>
              <a:gd name="connsiteY11" fmla="*/ 70995 h 522888"/>
              <a:gd name="connsiteX12" fmla="*/ 329611 w 425315"/>
              <a:gd name="connsiteY12" fmla="*/ 36440 h 522888"/>
              <a:gd name="connsiteX13" fmla="*/ 329610 w 425315"/>
              <a:gd name="connsiteY13" fmla="*/ 4543 h 522888"/>
              <a:gd name="connsiteX0" fmla="*/ 329610 w 425345"/>
              <a:gd name="connsiteY0" fmla="*/ 18964 h 537309"/>
              <a:gd name="connsiteX1" fmla="*/ 380116 w 425345"/>
              <a:gd name="connsiteY1" fmla="*/ 355 h 537309"/>
              <a:gd name="connsiteX2" fmla="*/ 425304 w 425345"/>
              <a:gd name="connsiteY2" fmla="*/ 34912 h 537309"/>
              <a:gd name="connsiteX3" fmla="*/ 385432 w 425345"/>
              <a:gd name="connsiteY3" fmla="*/ 125288 h 537309"/>
              <a:gd name="connsiteX4" fmla="*/ 260500 w 425345"/>
              <a:gd name="connsiteY4" fmla="*/ 263512 h 537309"/>
              <a:gd name="connsiteX5" fmla="*/ 82404 w 425345"/>
              <a:gd name="connsiteY5" fmla="*/ 454898 h 537309"/>
              <a:gd name="connsiteX6" fmla="*/ 69114 w 425345"/>
              <a:gd name="connsiteY6" fmla="*/ 500086 h 537309"/>
              <a:gd name="connsiteX7" fmla="*/ 42532 w 425345"/>
              <a:gd name="connsiteY7" fmla="*/ 537300 h 537309"/>
              <a:gd name="connsiteX8" fmla="*/ 5318 w 425345"/>
              <a:gd name="connsiteY8" fmla="*/ 502744 h 537309"/>
              <a:gd name="connsiteX9" fmla="*/ 13293 w 425345"/>
              <a:gd name="connsiteY9" fmla="*/ 420342 h 537309"/>
              <a:gd name="connsiteX10" fmla="*/ 124935 w 425345"/>
              <a:gd name="connsiteY10" fmla="*/ 276802 h 537309"/>
              <a:gd name="connsiteX11" fmla="*/ 316321 w 425345"/>
              <a:gd name="connsiteY11" fmla="*/ 85416 h 537309"/>
              <a:gd name="connsiteX12" fmla="*/ 329611 w 425345"/>
              <a:gd name="connsiteY12" fmla="*/ 50861 h 537309"/>
              <a:gd name="connsiteX13" fmla="*/ 329610 w 425345"/>
              <a:gd name="connsiteY13" fmla="*/ 18964 h 537309"/>
              <a:gd name="connsiteX0" fmla="*/ 329610 w 425345"/>
              <a:gd name="connsiteY0" fmla="*/ 18913 h 537258"/>
              <a:gd name="connsiteX1" fmla="*/ 380116 w 425345"/>
              <a:gd name="connsiteY1" fmla="*/ 304 h 537258"/>
              <a:gd name="connsiteX2" fmla="*/ 425304 w 425345"/>
              <a:gd name="connsiteY2" fmla="*/ 34861 h 537258"/>
              <a:gd name="connsiteX3" fmla="*/ 385432 w 425345"/>
              <a:gd name="connsiteY3" fmla="*/ 125237 h 537258"/>
              <a:gd name="connsiteX4" fmla="*/ 260500 w 425345"/>
              <a:gd name="connsiteY4" fmla="*/ 263461 h 537258"/>
              <a:gd name="connsiteX5" fmla="*/ 82404 w 425345"/>
              <a:gd name="connsiteY5" fmla="*/ 454847 h 537258"/>
              <a:gd name="connsiteX6" fmla="*/ 69114 w 425345"/>
              <a:gd name="connsiteY6" fmla="*/ 500035 h 537258"/>
              <a:gd name="connsiteX7" fmla="*/ 42532 w 425345"/>
              <a:gd name="connsiteY7" fmla="*/ 537249 h 537258"/>
              <a:gd name="connsiteX8" fmla="*/ 5318 w 425345"/>
              <a:gd name="connsiteY8" fmla="*/ 502693 h 537258"/>
              <a:gd name="connsiteX9" fmla="*/ 13293 w 425345"/>
              <a:gd name="connsiteY9" fmla="*/ 420291 h 537258"/>
              <a:gd name="connsiteX10" fmla="*/ 124935 w 425345"/>
              <a:gd name="connsiteY10" fmla="*/ 276751 h 537258"/>
              <a:gd name="connsiteX11" fmla="*/ 316321 w 425345"/>
              <a:gd name="connsiteY11" fmla="*/ 85365 h 537258"/>
              <a:gd name="connsiteX12" fmla="*/ 300371 w 425345"/>
              <a:gd name="connsiteY12" fmla="*/ 34861 h 537258"/>
              <a:gd name="connsiteX13" fmla="*/ 329610 w 425345"/>
              <a:gd name="connsiteY13" fmla="*/ 18913 h 537258"/>
              <a:gd name="connsiteX0" fmla="*/ 358849 w 425345"/>
              <a:gd name="connsiteY0" fmla="*/ 11633 h 537952"/>
              <a:gd name="connsiteX1" fmla="*/ 380116 w 425345"/>
              <a:gd name="connsiteY1" fmla="*/ 998 h 537952"/>
              <a:gd name="connsiteX2" fmla="*/ 425304 w 425345"/>
              <a:gd name="connsiteY2" fmla="*/ 35555 h 537952"/>
              <a:gd name="connsiteX3" fmla="*/ 385432 w 425345"/>
              <a:gd name="connsiteY3" fmla="*/ 125931 h 537952"/>
              <a:gd name="connsiteX4" fmla="*/ 260500 w 425345"/>
              <a:gd name="connsiteY4" fmla="*/ 264155 h 537952"/>
              <a:gd name="connsiteX5" fmla="*/ 82404 w 425345"/>
              <a:gd name="connsiteY5" fmla="*/ 455541 h 537952"/>
              <a:gd name="connsiteX6" fmla="*/ 69114 w 425345"/>
              <a:gd name="connsiteY6" fmla="*/ 500729 h 537952"/>
              <a:gd name="connsiteX7" fmla="*/ 42532 w 425345"/>
              <a:gd name="connsiteY7" fmla="*/ 537943 h 537952"/>
              <a:gd name="connsiteX8" fmla="*/ 5318 w 425345"/>
              <a:gd name="connsiteY8" fmla="*/ 503387 h 537952"/>
              <a:gd name="connsiteX9" fmla="*/ 13293 w 425345"/>
              <a:gd name="connsiteY9" fmla="*/ 420985 h 537952"/>
              <a:gd name="connsiteX10" fmla="*/ 124935 w 425345"/>
              <a:gd name="connsiteY10" fmla="*/ 277445 h 537952"/>
              <a:gd name="connsiteX11" fmla="*/ 316321 w 425345"/>
              <a:gd name="connsiteY11" fmla="*/ 86059 h 537952"/>
              <a:gd name="connsiteX12" fmla="*/ 300371 w 425345"/>
              <a:gd name="connsiteY12" fmla="*/ 35555 h 537952"/>
              <a:gd name="connsiteX13" fmla="*/ 358849 w 425345"/>
              <a:gd name="connsiteY13" fmla="*/ 11633 h 537952"/>
              <a:gd name="connsiteX0" fmla="*/ 300371 w 425345"/>
              <a:gd name="connsiteY0" fmla="*/ 34557 h 536954"/>
              <a:gd name="connsiteX1" fmla="*/ 380116 w 425345"/>
              <a:gd name="connsiteY1" fmla="*/ 0 h 536954"/>
              <a:gd name="connsiteX2" fmla="*/ 425304 w 425345"/>
              <a:gd name="connsiteY2" fmla="*/ 34557 h 536954"/>
              <a:gd name="connsiteX3" fmla="*/ 385432 w 425345"/>
              <a:gd name="connsiteY3" fmla="*/ 124933 h 536954"/>
              <a:gd name="connsiteX4" fmla="*/ 260500 w 425345"/>
              <a:gd name="connsiteY4" fmla="*/ 263157 h 536954"/>
              <a:gd name="connsiteX5" fmla="*/ 82404 w 425345"/>
              <a:gd name="connsiteY5" fmla="*/ 454543 h 536954"/>
              <a:gd name="connsiteX6" fmla="*/ 69114 w 425345"/>
              <a:gd name="connsiteY6" fmla="*/ 499731 h 536954"/>
              <a:gd name="connsiteX7" fmla="*/ 42532 w 425345"/>
              <a:gd name="connsiteY7" fmla="*/ 536945 h 536954"/>
              <a:gd name="connsiteX8" fmla="*/ 5318 w 425345"/>
              <a:gd name="connsiteY8" fmla="*/ 502389 h 536954"/>
              <a:gd name="connsiteX9" fmla="*/ 13293 w 425345"/>
              <a:gd name="connsiteY9" fmla="*/ 419987 h 536954"/>
              <a:gd name="connsiteX10" fmla="*/ 124935 w 425345"/>
              <a:gd name="connsiteY10" fmla="*/ 276447 h 536954"/>
              <a:gd name="connsiteX11" fmla="*/ 316321 w 425345"/>
              <a:gd name="connsiteY11" fmla="*/ 85061 h 536954"/>
              <a:gd name="connsiteX12" fmla="*/ 300371 w 425345"/>
              <a:gd name="connsiteY12" fmla="*/ 34557 h 53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5345" h="536954">
                <a:moveTo>
                  <a:pt x="300371" y="34557"/>
                </a:moveTo>
                <a:cubicBezTo>
                  <a:pt x="311003" y="20380"/>
                  <a:pt x="359294" y="0"/>
                  <a:pt x="380116" y="0"/>
                </a:cubicBezTo>
                <a:cubicBezTo>
                  <a:pt x="400938" y="0"/>
                  <a:pt x="424418" y="13735"/>
                  <a:pt x="425304" y="34557"/>
                </a:cubicBezTo>
                <a:cubicBezTo>
                  <a:pt x="426190" y="55379"/>
                  <a:pt x="412899" y="86833"/>
                  <a:pt x="385432" y="124933"/>
                </a:cubicBezTo>
                <a:cubicBezTo>
                  <a:pt x="357965" y="163033"/>
                  <a:pt x="311005" y="208222"/>
                  <a:pt x="260500" y="263157"/>
                </a:cubicBezTo>
                <a:cubicBezTo>
                  <a:pt x="209995" y="318092"/>
                  <a:pt x="114302" y="415114"/>
                  <a:pt x="82404" y="454543"/>
                </a:cubicBezTo>
                <a:cubicBezTo>
                  <a:pt x="50506" y="493972"/>
                  <a:pt x="75759" y="485997"/>
                  <a:pt x="69114" y="499731"/>
                </a:cubicBezTo>
                <a:cubicBezTo>
                  <a:pt x="62469" y="513465"/>
                  <a:pt x="53165" y="536502"/>
                  <a:pt x="42532" y="536945"/>
                </a:cubicBezTo>
                <a:cubicBezTo>
                  <a:pt x="31899" y="537388"/>
                  <a:pt x="10191" y="521882"/>
                  <a:pt x="5318" y="502389"/>
                </a:cubicBezTo>
                <a:cubicBezTo>
                  <a:pt x="445" y="482896"/>
                  <a:pt x="-6643" y="457644"/>
                  <a:pt x="13293" y="419987"/>
                </a:cubicBezTo>
                <a:cubicBezTo>
                  <a:pt x="33229" y="382330"/>
                  <a:pt x="74430" y="332268"/>
                  <a:pt x="124935" y="276447"/>
                </a:cubicBezTo>
                <a:cubicBezTo>
                  <a:pt x="175440" y="220626"/>
                  <a:pt x="282208" y="122718"/>
                  <a:pt x="316321" y="85061"/>
                </a:cubicBezTo>
                <a:cubicBezTo>
                  <a:pt x="350434" y="47404"/>
                  <a:pt x="289739" y="48734"/>
                  <a:pt x="300371" y="3455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4068960" y="3482087"/>
            <a:ext cx="1019424" cy="576363"/>
          </a:xfrm>
          <a:custGeom>
            <a:avLst/>
            <a:gdLst>
              <a:gd name="connsiteX0" fmla="*/ 954272 w 1019346"/>
              <a:gd name="connsiteY0" fmla="*/ 2788 h 583597"/>
              <a:gd name="connsiteX1" fmla="*/ 1004777 w 1019346"/>
              <a:gd name="connsiteY1" fmla="*/ 29369 h 583597"/>
              <a:gd name="connsiteX2" fmla="*/ 1015409 w 1019346"/>
              <a:gd name="connsiteY2" fmla="*/ 93165 h 583597"/>
              <a:gd name="connsiteX3" fmla="*/ 946298 w 1019346"/>
              <a:gd name="connsiteY3" fmla="*/ 196832 h 583597"/>
              <a:gd name="connsiteX4" fmla="*/ 738963 w 1019346"/>
              <a:gd name="connsiteY4" fmla="*/ 329739 h 583597"/>
              <a:gd name="connsiteX5" fmla="*/ 563526 w 1019346"/>
              <a:gd name="connsiteY5" fmla="*/ 404167 h 583597"/>
              <a:gd name="connsiteX6" fmla="*/ 499730 w 1019346"/>
              <a:gd name="connsiteY6" fmla="*/ 401509 h 583597"/>
              <a:gd name="connsiteX7" fmla="*/ 377456 w 1019346"/>
              <a:gd name="connsiteY7" fmla="*/ 446697 h 583597"/>
              <a:gd name="connsiteX8" fmla="*/ 188728 w 1019346"/>
              <a:gd name="connsiteY8" fmla="*/ 545048 h 583597"/>
              <a:gd name="connsiteX9" fmla="*/ 101009 w 1019346"/>
              <a:gd name="connsiteY9" fmla="*/ 579604 h 583597"/>
              <a:gd name="connsiteX10" fmla="*/ 0 w 1019346"/>
              <a:gd name="connsiteY10" fmla="*/ 579604 h 583597"/>
              <a:gd name="connsiteX11" fmla="*/ 18607 w 1019346"/>
              <a:gd name="connsiteY11" fmla="*/ 537074 h 583597"/>
              <a:gd name="connsiteX12" fmla="*/ 93035 w 1019346"/>
              <a:gd name="connsiteY12" fmla="*/ 534416 h 583597"/>
              <a:gd name="connsiteX13" fmla="*/ 172779 w 1019346"/>
              <a:gd name="connsiteY13" fmla="*/ 513151 h 583597"/>
              <a:gd name="connsiteX14" fmla="*/ 353533 w 1019346"/>
              <a:gd name="connsiteY14" fmla="*/ 420116 h 583597"/>
              <a:gd name="connsiteX15" fmla="*/ 462516 w 1019346"/>
              <a:gd name="connsiteY15" fmla="*/ 382902 h 583597"/>
              <a:gd name="connsiteX16" fmla="*/ 539602 w 1019346"/>
              <a:gd name="connsiteY16" fmla="*/ 366953 h 583597"/>
              <a:gd name="connsiteX17" fmla="*/ 584791 w 1019346"/>
              <a:gd name="connsiteY17" fmla="*/ 358979 h 583597"/>
              <a:gd name="connsiteX18" fmla="*/ 661877 w 1019346"/>
              <a:gd name="connsiteY18" fmla="*/ 324423 h 583597"/>
              <a:gd name="connsiteX19" fmla="*/ 861237 w 1019346"/>
              <a:gd name="connsiteY19" fmla="*/ 180883 h 583597"/>
              <a:gd name="connsiteX20" fmla="*/ 935665 w 1019346"/>
              <a:gd name="connsiteY20" fmla="*/ 93165 h 583597"/>
              <a:gd name="connsiteX21" fmla="*/ 954272 w 1019346"/>
              <a:gd name="connsiteY21" fmla="*/ 2788 h 583597"/>
              <a:gd name="connsiteX0" fmla="*/ 948956 w 1019504"/>
              <a:gd name="connsiteY0" fmla="*/ 10725 h 559636"/>
              <a:gd name="connsiteX1" fmla="*/ 1004777 w 1019504"/>
              <a:gd name="connsiteY1" fmla="*/ 5408 h 559636"/>
              <a:gd name="connsiteX2" fmla="*/ 1015409 w 1019504"/>
              <a:gd name="connsiteY2" fmla="*/ 69204 h 559636"/>
              <a:gd name="connsiteX3" fmla="*/ 946298 w 1019504"/>
              <a:gd name="connsiteY3" fmla="*/ 172871 h 559636"/>
              <a:gd name="connsiteX4" fmla="*/ 738963 w 1019504"/>
              <a:gd name="connsiteY4" fmla="*/ 305778 h 559636"/>
              <a:gd name="connsiteX5" fmla="*/ 563526 w 1019504"/>
              <a:gd name="connsiteY5" fmla="*/ 380206 h 559636"/>
              <a:gd name="connsiteX6" fmla="*/ 499730 w 1019504"/>
              <a:gd name="connsiteY6" fmla="*/ 377548 h 559636"/>
              <a:gd name="connsiteX7" fmla="*/ 377456 w 1019504"/>
              <a:gd name="connsiteY7" fmla="*/ 422736 h 559636"/>
              <a:gd name="connsiteX8" fmla="*/ 188728 w 1019504"/>
              <a:gd name="connsiteY8" fmla="*/ 521087 h 559636"/>
              <a:gd name="connsiteX9" fmla="*/ 101009 w 1019504"/>
              <a:gd name="connsiteY9" fmla="*/ 555643 h 559636"/>
              <a:gd name="connsiteX10" fmla="*/ 0 w 1019504"/>
              <a:gd name="connsiteY10" fmla="*/ 555643 h 559636"/>
              <a:gd name="connsiteX11" fmla="*/ 18607 w 1019504"/>
              <a:gd name="connsiteY11" fmla="*/ 513113 h 559636"/>
              <a:gd name="connsiteX12" fmla="*/ 93035 w 1019504"/>
              <a:gd name="connsiteY12" fmla="*/ 510455 h 559636"/>
              <a:gd name="connsiteX13" fmla="*/ 172779 w 1019504"/>
              <a:gd name="connsiteY13" fmla="*/ 489190 h 559636"/>
              <a:gd name="connsiteX14" fmla="*/ 353533 w 1019504"/>
              <a:gd name="connsiteY14" fmla="*/ 396155 h 559636"/>
              <a:gd name="connsiteX15" fmla="*/ 462516 w 1019504"/>
              <a:gd name="connsiteY15" fmla="*/ 358941 h 559636"/>
              <a:gd name="connsiteX16" fmla="*/ 539602 w 1019504"/>
              <a:gd name="connsiteY16" fmla="*/ 342992 h 559636"/>
              <a:gd name="connsiteX17" fmla="*/ 584791 w 1019504"/>
              <a:gd name="connsiteY17" fmla="*/ 335018 h 559636"/>
              <a:gd name="connsiteX18" fmla="*/ 661877 w 1019504"/>
              <a:gd name="connsiteY18" fmla="*/ 300462 h 559636"/>
              <a:gd name="connsiteX19" fmla="*/ 861237 w 1019504"/>
              <a:gd name="connsiteY19" fmla="*/ 156922 h 559636"/>
              <a:gd name="connsiteX20" fmla="*/ 935665 w 1019504"/>
              <a:gd name="connsiteY20" fmla="*/ 69204 h 559636"/>
              <a:gd name="connsiteX21" fmla="*/ 948956 w 1019504"/>
              <a:gd name="connsiteY21" fmla="*/ 10725 h 559636"/>
              <a:gd name="connsiteX0" fmla="*/ 951614 w 1019424"/>
              <a:gd name="connsiteY0" fmla="*/ 3528 h 576363"/>
              <a:gd name="connsiteX1" fmla="*/ 1004777 w 1019424"/>
              <a:gd name="connsiteY1" fmla="*/ 22135 h 576363"/>
              <a:gd name="connsiteX2" fmla="*/ 1015409 w 1019424"/>
              <a:gd name="connsiteY2" fmla="*/ 85931 h 576363"/>
              <a:gd name="connsiteX3" fmla="*/ 946298 w 1019424"/>
              <a:gd name="connsiteY3" fmla="*/ 189598 h 576363"/>
              <a:gd name="connsiteX4" fmla="*/ 738963 w 1019424"/>
              <a:gd name="connsiteY4" fmla="*/ 322505 h 576363"/>
              <a:gd name="connsiteX5" fmla="*/ 563526 w 1019424"/>
              <a:gd name="connsiteY5" fmla="*/ 396933 h 576363"/>
              <a:gd name="connsiteX6" fmla="*/ 499730 w 1019424"/>
              <a:gd name="connsiteY6" fmla="*/ 394275 h 576363"/>
              <a:gd name="connsiteX7" fmla="*/ 377456 w 1019424"/>
              <a:gd name="connsiteY7" fmla="*/ 439463 h 576363"/>
              <a:gd name="connsiteX8" fmla="*/ 188728 w 1019424"/>
              <a:gd name="connsiteY8" fmla="*/ 537814 h 576363"/>
              <a:gd name="connsiteX9" fmla="*/ 101009 w 1019424"/>
              <a:gd name="connsiteY9" fmla="*/ 572370 h 576363"/>
              <a:gd name="connsiteX10" fmla="*/ 0 w 1019424"/>
              <a:gd name="connsiteY10" fmla="*/ 572370 h 576363"/>
              <a:gd name="connsiteX11" fmla="*/ 18607 w 1019424"/>
              <a:gd name="connsiteY11" fmla="*/ 529840 h 576363"/>
              <a:gd name="connsiteX12" fmla="*/ 93035 w 1019424"/>
              <a:gd name="connsiteY12" fmla="*/ 527182 h 576363"/>
              <a:gd name="connsiteX13" fmla="*/ 172779 w 1019424"/>
              <a:gd name="connsiteY13" fmla="*/ 505917 h 576363"/>
              <a:gd name="connsiteX14" fmla="*/ 353533 w 1019424"/>
              <a:gd name="connsiteY14" fmla="*/ 412882 h 576363"/>
              <a:gd name="connsiteX15" fmla="*/ 462516 w 1019424"/>
              <a:gd name="connsiteY15" fmla="*/ 375668 h 576363"/>
              <a:gd name="connsiteX16" fmla="*/ 539602 w 1019424"/>
              <a:gd name="connsiteY16" fmla="*/ 359719 h 576363"/>
              <a:gd name="connsiteX17" fmla="*/ 584791 w 1019424"/>
              <a:gd name="connsiteY17" fmla="*/ 351745 h 576363"/>
              <a:gd name="connsiteX18" fmla="*/ 661877 w 1019424"/>
              <a:gd name="connsiteY18" fmla="*/ 317189 h 576363"/>
              <a:gd name="connsiteX19" fmla="*/ 861237 w 1019424"/>
              <a:gd name="connsiteY19" fmla="*/ 173649 h 576363"/>
              <a:gd name="connsiteX20" fmla="*/ 935665 w 1019424"/>
              <a:gd name="connsiteY20" fmla="*/ 85931 h 576363"/>
              <a:gd name="connsiteX21" fmla="*/ 951614 w 1019424"/>
              <a:gd name="connsiteY21" fmla="*/ 3528 h 576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19424" h="576363">
                <a:moveTo>
                  <a:pt x="951614" y="3528"/>
                </a:moveTo>
                <a:cubicBezTo>
                  <a:pt x="963133" y="-7105"/>
                  <a:pt x="994145" y="8401"/>
                  <a:pt x="1004777" y="22135"/>
                </a:cubicBezTo>
                <a:cubicBezTo>
                  <a:pt x="1015409" y="35869"/>
                  <a:pt x="1025156" y="58020"/>
                  <a:pt x="1015409" y="85931"/>
                </a:cubicBezTo>
                <a:cubicBezTo>
                  <a:pt x="1005662" y="113842"/>
                  <a:pt x="992372" y="150169"/>
                  <a:pt x="946298" y="189598"/>
                </a:cubicBezTo>
                <a:cubicBezTo>
                  <a:pt x="900224" y="229027"/>
                  <a:pt x="802758" y="287949"/>
                  <a:pt x="738963" y="322505"/>
                </a:cubicBezTo>
                <a:cubicBezTo>
                  <a:pt x="675168" y="357061"/>
                  <a:pt x="595424" y="388516"/>
                  <a:pt x="563526" y="396933"/>
                </a:cubicBezTo>
                <a:cubicBezTo>
                  <a:pt x="542261" y="396047"/>
                  <a:pt x="530742" y="387187"/>
                  <a:pt x="499730" y="394275"/>
                </a:cubicBezTo>
                <a:cubicBezTo>
                  <a:pt x="468718" y="401363"/>
                  <a:pt x="429290" y="415540"/>
                  <a:pt x="377456" y="439463"/>
                </a:cubicBezTo>
                <a:cubicBezTo>
                  <a:pt x="325622" y="463386"/>
                  <a:pt x="234802" y="515663"/>
                  <a:pt x="188728" y="537814"/>
                </a:cubicBezTo>
                <a:cubicBezTo>
                  <a:pt x="142654" y="559965"/>
                  <a:pt x="132464" y="566611"/>
                  <a:pt x="101009" y="572370"/>
                </a:cubicBezTo>
                <a:cubicBezTo>
                  <a:pt x="69554" y="578129"/>
                  <a:pt x="15506" y="577243"/>
                  <a:pt x="0" y="572370"/>
                </a:cubicBezTo>
                <a:cubicBezTo>
                  <a:pt x="6202" y="558193"/>
                  <a:pt x="2215" y="536042"/>
                  <a:pt x="18607" y="529840"/>
                </a:cubicBezTo>
                <a:lnTo>
                  <a:pt x="93035" y="527182"/>
                </a:lnTo>
                <a:cubicBezTo>
                  <a:pt x="118730" y="523195"/>
                  <a:pt x="129363" y="524967"/>
                  <a:pt x="172779" y="505917"/>
                </a:cubicBezTo>
                <a:cubicBezTo>
                  <a:pt x="216195" y="486867"/>
                  <a:pt x="305244" y="434590"/>
                  <a:pt x="353533" y="412882"/>
                </a:cubicBezTo>
                <a:cubicBezTo>
                  <a:pt x="401822" y="391174"/>
                  <a:pt x="431505" y="384528"/>
                  <a:pt x="462516" y="375668"/>
                </a:cubicBezTo>
                <a:cubicBezTo>
                  <a:pt x="493527" y="366808"/>
                  <a:pt x="519223" y="363706"/>
                  <a:pt x="539602" y="359719"/>
                </a:cubicBezTo>
                <a:cubicBezTo>
                  <a:pt x="559981" y="355732"/>
                  <a:pt x="564412" y="358833"/>
                  <a:pt x="584791" y="351745"/>
                </a:cubicBezTo>
                <a:cubicBezTo>
                  <a:pt x="605170" y="344657"/>
                  <a:pt x="615803" y="346872"/>
                  <a:pt x="661877" y="317189"/>
                </a:cubicBezTo>
                <a:cubicBezTo>
                  <a:pt x="707951" y="287506"/>
                  <a:pt x="815606" y="212192"/>
                  <a:pt x="861237" y="173649"/>
                </a:cubicBezTo>
                <a:cubicBezTo>
                  <a:pt x="906868" y="135106"/>
                  <a:pt x="920602" y="114285"/>
                  <a:pt x="935665" y="85931"/>
                </a:cubicBezTo>
                <a:cubicBezTo>
                  <a:pt x="950728" y="57577"/>
                  <a:pt x="940095" y="14161"/>
                  <a:pt x="951614" y="352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547495" y="3482087"/>
            <a:ext cx="489195" cy="586167"/>
          </a:xfrm>
          <a:custGeom>
            <a:avLst/>
            <a:gdLst>
              <a:gd name="connsiteX0" fmla="*/ 476180 w 476672"/>
              <a:gd name="connsiteY0" fmla="*/ 1468 h 586833"/>
              <a:gd name="connsiteX1" fmla="*/ 396436 w 476672"/>
              <a:gd name="connsiteY1" fmla="*/ 14759 h 586833"/>
              <a:gd name="connsiteX2" fmla="*/ 316692 w 476672"/>
              <a:gd name="connsiteY2" fmla="*/ 62605 h 586833"/>
              <a:gd name="connsiteX3" fmla="*/ 175810 w 476672"/>
              <a:gd name="connsiteY3" fmla="*/ 171589 h 586833"/>
              <a:gd name="connsiteX4" fmla="*/ 42903 w 476672"/>
              <a:gd name="connsiteY4" fmla="*/ 328419 h 586833"/>
              <a:gd name="connsiteX5" fmla="*/ 373 w 476672"/>
              <a:gd name="connsiteY5" fmla="*/ 482592 h 586833"/>
              <a:gd name="connsiteX6" fmla="*/ 61510 w 476672"/>
              <a:gd name="connsiteY6" fmla="*/ 578285 h 586833"/>
              <a:gd name="connsiteX7" fmla="*/ 258213 w 476672"/>
              <a:gd name="connsiteY7" fmla="*/ 578285 h 586833"/>
              <a:gd name="connsiteX8" fmla="*/ 231631 w 476672"/>
              <a:gd name="connsiteY8" fmla="*/ 543729 h 586833"/>
              <a:gd name="connsiteX9" fmla="*/ 141254 w 476672"/>
              <a:gd name="connsiteY9" fmla="*/ 538412 h 586833"/>
              <a:gd name="connsiteX10" fmla="*/ 96066 w 476672"/>
              <a:gd name="connsiteY10" fmla="*/ 469301 h 586833"/>
              <a:gd name="connsiteX11" fmla="*/ 170494 w 476672"/>
              <a:gd name="connsiteY11" fmla="*/ 272598 h 586833"/>
              <a:gd name="connsiteX12" fmla="*/ 337957 w 476672"/>
              <a:gd name="connsiteY12" fmla="*/ 97161 h 586833"/>
              <a:gd name="connsiteX13" fmla="*/ 425675 w 476672"/>
              <a:gd name="connsiteY13" fmla="*/ 43998 h 586833"/>
              <a:gd name="connsiteX14" fmla="*/ 476180 w 476672"/>
              <a:gd name="connsiteY14" fmla="*/ 1468 h 586833"/>
              <a:gd name="connsiteX0" fmla="*/ 476180 w 489195"/>
              <a:gd name="connsiteY0" fmla="*/ 802 h 586167"/>
              <a:gd name="connsiteX1" fmla="*/ 396436 w 489195"/>
              <a:gd name="connsiteY1" fmla="*/ 14093 h 586167"/>
              <a:gd name="connsiteX2" fmla="*/ 316692 w 489195"/>
              <a:gd name="connsiteY2" fmla="*/ 61939 h 586167"/>
              <a:gd name="connsiteX3" fmla="*/ 175810 w 489195"/>
              <a:gd name="connsiteY3" fmla="*/ 170923 h 586167"/>
              <a:gd name="connsiteX4" fmla="*/ 42903 w 489195"/>
              <a:gd name="connsiteY4" fmla="*/ 327753 h 586167"/>
              <a:gd name="connsiteX5" fmla="*/ 373 w 489195"/>
              <a:gd name="connsiteY5" fmla="*/ 481926 h 586167"/>
              <a:gd name="connsiteX6" fmla="*/ 61510 w 489195"/>
              <a:gd name="connsiteY6" fmla="*/ 577619 h 586167"/>
              <a:gd name="connsiteX7" fmla="*/ 258213 w 489195"/>
              <a:gd name="connsiteY7" fmla="*/ 577619 h 586167"/>
              <a:gd name="connsiteX8" fmla="*/ 231631 w 489195"/>
              <a:gd name="connsiteY8" fmla="*/ 543063 h 586167"/>
              <a:gd name="connsiteX9" fmla="*/ 141254 w 489195"/>
              <a:gd name="connsiteY9" fmla="*/ 537746 h 586167"/>
              <a:gd name="connsiteX10" fmla="*/ 96066 w 489195"/>
              <a:gd name="connsiteY10" fmla="*/ 468635 h 586167"/>
              <a:gd name="connsiteX11" fmla="*/ 170494 w 489195"/>
              <a:gd name="connsiteY11" fmla="*/ 271932 h 586167"/>
              <a:gd name="connsiteX12" fmla="*/ 337957 w 489195"/>
              <a:gd name="connsiteY12" fmla="*/ 96495 h 586167"/>
              <a:gd name="connsiteX13" fmla="*/ 425675 w 489195"/>
              <a:gd name="connsiteY13" fmla="*/ 43332 h 586167"/>
              <a:gd name="connsiteX14" fmla="*/ 484154 w 489195"/>
              <a:gd name="connsiteY14" fmla="*/ 32700 h 586167"/>
              <a:gd name="connsiteX15" fmla="*/ 476180 w 489195"/>
              <a:gd name="connsiteY15" fmla="*/ 802 h 586167"/>
              <a:gd name="connsiteX0" fmla="*/ 476180 w 489195"/>
              <a:gd name="connsiteY0" fmla="*/ 802 h 590327"/>
              <a:gd name="connsiteX1" fmla="*/ 396436 w 489195"/>
              <a:gd name="connsiteY1" fmla="*/ 14093 h 590327"/>
              <a:gd name="connsiteX2" fmla="*/ 316692 w 489195"/>
              <a:gd name="connsiteY2" fmla="*/ 61939 h 590327"/>
              <a:gd name="connsiteX3" fmla="*/ 175810 w 489195"/>
              <a:gd name="connsiteY3" fmla="*/ 170923 h 590327"/>
              <a:gd name="connsiteX4" fmla="*/ 42903 w 489195"/>
              <a:gd name="connsiteY4" fmla="*/ 327753 h 590327"/>
              <a:gd name="connsiteX5" fmla="*/ 373 w 489195"/>
              <a:gd name="connsiteY5" fmla="*/ 481926 h 590327"/>
              <a:gd name="connsiteX6" fmla="*/ 61510 w 489195"/>
              <a:gd name="connsiteY6" fmla="*/ 577619 h 590327"/>
              <a:gd name="connsiteX7" fmla="*/ 234289 w 489195"/>
              <a:gd name="connsiteY7" fmla="*/ 585594 h 590327"/>
              <a:gd name="connsiteX8" fmla="*/ 231631 w 489195"/>
              <a:gd name="connsiteY8" fmla="*/ 543063 h 590327"/>
              <a:gd name="connsiteX9" fmla="*/ 141254 w 489195"/>
              <a:gd name="connsiteY9" fmla="*/ 537746 h 590327"/>
              <a:gd name="connsiteX10" fmla="*/ 96066 w 489195"/>
              <a:gd name="connsiteY10" fmla="*/ 468635 h 590327"/>
              <a:gd name="connsiteX11" fmla="*/ 170494 w 489195"/>
              <a:gd name="connsiteY11" fmla="*/ 271932 h 590327"/>
              <a:gd name="connsiteX12" fmla="*/ 337957 w 489195"/>
              <a:gd name="connsiteY12" fmla="*/ 96495 h 590327"/>
              <a:gd name="connsiteX13" fmla="*/ 425675 w 489195"/>
              <a:gd name="connsiteY13" fmla="*/ 43332 h 590327"/>
              <a:gd name="connsiteX14" fmla="*/ 484154 w 489195"/>
              <a:gd name="connsiteY14" fmla="*/ 32700 h 590327"/>
              <a:gd name="connsiteX15" fmla="*/ 476180 w 489195"/>
              <a:gd name="connsiteY15" fmla="*/ 802 h 590327"/>
              <a:gd name="connsiteX0" fmla="*/ 476180 w 489195"/>
              <a:gd name="connsiteY0" fmla="*/ 802 h 582158"/>
              <a:gd name="connsiteX1" fmla="*/ 396436 w 489195"/>
              <a:gd name="connsiteY1" fmla="*/ 14093 h 582158"/>
              <a:gd name="connsiteX2" fmla="*/ 316692 w 489195"/>
              <a:gd name="connsiteY2" fmla="*/ 61939 h 582158"/>
              <a:gd name="connsiteX3" fmla="*/ 175810 w 489195"/>
              <a:gd name="connsiteY3" fmla="*/ 170923 h 582158"/>
              <a:gd name="connsiteX4" fmla="*/ 42903 w 489195"/>
              <a:gd name="connsiteY4" fmla="*/ 327753 h 582158"/>
              <a:gd name="connsiteX5" fmla="*/ 373 w 489195"/>
              <a:gd name="connsiteY5" fmla="*/ 481926 h 582158"/>
              <a:gd name="connsiteX6" fmla="*/ 61510 w 489195"/>
              <a:gd name="connsiteY6" fmla="*/ 577619 h 582158"/>
              <a:gd name="connsiteX7" fmla="*/ 234289 w 489195"/>
              <a:gd name="connsiteY7" fmla="*/ 564329 h 582158"/>
              <a:gd name="connsiteX8" fmla="*/ 231631 w 489195"/>
              <a:gd name="connsiteY8" fmla="*/ 543063 h 582158"/>
              <a:gd name="connsiteX9" fmla="*/ 141254 w 489195"/>
              <a:gd name="connsiteY9" fmla="*/ 537746 h 582158"/>
              <a:gd name="connsiteX10" fmla="*/ 96066 w 489195"/>
              <a:gd name="connsiteY10" fmla="*/ 468635 h 582158"/>
              <a:gd name="connsiteX11" fmla="*/ 170494 w 489195"/>
              <a:gd name="connsiteY11" fmla="*/ 271932 h 582158"/>
              <a:gd name="connsiteX12" fmla="*/ 337957 w 489195"/>
              <a:gd name="connsiteY12" fmla="*/ 96495 h 582158"/>
              <a:gd name="connsiteX13" fmla="*/ 425675 w 489195"/>
              <a:gd name="connsiteY13" fmla="*/ 43332 h 582158"/>
              <a:gd name="connsiteX14" fmla="*/ 484154 w 489195"/>
              <a:gd name="connsiteY14" fmla="*/ 32700 h 582158"/>
              <a:gd name="connsiteX15" fmla="*/ 476180 w 489195"/>
              <a:gd name="connsiteY15" fmla="*/ 802 h 582158"/>
              <a:gd name="connsiteX0" fmla="*/ 476180 w 489195"/>
              <a:gd name="connsiteY0" fmla="*/ 802 h 585126"/>
              <a:gd name="connsiteX1" fmla="*/ 396436 w 489195"/>
              <a:gd name="connsiteY1" fmla="*/ 14093 h 585126"/>
              <a:gd name="connsiteX2" fmla="*/ 316692 w 489195"/>
              <a:gd name="connsiteY2" fmla="*/ 61939 h 585126"/>
              <a:gd name="connsiteX3" fmla="*/ 175810 w 489195"/>
              <a:gd name="connsiteY3" fmla="*/ 170923 h 585126"/>
              <a:gd name="connsiteX4" fmla="*/ 42903 w 489195"/>
              <a:gd name="connsiteY4" fmla="*/ 327753 h 585126"/>
              <a:gd name="connsiteX5" fmla="*/ 373 w 489195"/>
              <a:gd name="connsiteY5" fmla="*/ 481926 h 585126"/>
              <a:gd name="connsiteX6" fmla="*/ 61510 w 489195"/>
              <a:gd name="connsiteY6" fmla="*/ 577619 h 585126"/>
              <a:gd name="connsiteX7" fmla="*/ 234289 w 489195"/>
              <a:gd name="connsiteY7" fmla="*/ 574961 h 585126"/>
              <a:gd name="connsiteX8" fmla="*/ 231631 w 489195"/>
              <a:gd name="connsiteY8" fmla="*/ 543063 h 585126"/>
              <a:gd name="connsiteX9" fmla="*/ 141254 w 489195"/>
              <a:gd name="connsiteY9" fmla="*/ 537746 h 585126"/>
              <a:gd name="connsiteX10" fmla="*/ 96066 w 489195"/>
              <a:gd name="connsiteY10" fmla="*/ 468635 h 585126"/>
              <a:gd name="connsiteX11" fmla="*/ 170494 w 489195"/>
              <a:gd name="connsiteY11" fmla="*/ 271932 h 585126"/>
              <a:gd name="connsiteX12" fmla="*/ 337957 w 489195"/>
              <a:gd name="connsiteY12" fmla="*/ 96495 h 585126"/>
              <a:gd name="connsiteX13" fmla="*/ 425675 w 489195"/>
              <a:gd name="connsiteY13" fmla="*/ 43332 h 585126"/>
              <a:gd name="connsiteX14" fmla="*/ 484154 w 489195"/>
              <a:gd name="connsiteY14" fmla="*/ 32700 h 585126"/>
              <a:gd name="connsiteX15" fmla="*/ 476180 w 489195"/>
              <a:gd name="connsiteY15" fmla="*/ 802 h 585126"/>
              <a:gd name="connsiteX0" fmla="*/ 476180 w 489195"/>
              <a:gd name="connsiteY0" fmla="*/ 802 h 586167"/>
              <a:gd name="connsiteX1" fmla="*/ 396436 w 489195"/>
              <a:gd name="connsiteY1" fmla="*/ 14093 h 586167"/>
              <a:gd name="connsiteX2" fmla="*/ 316692 w 489195"/>
              <a:gd name="connsiteY2" fmla="*/ 61939 h 586167"/>
              <a:gd name="connsiteX3" fmla="*/ 175810 w 489195"/>
              <a:gd name="connsiteY3" fmla="*/ 170923 h 586167"/>
              <a:gd name="connsiteX4" fmla="*/ 42903 w 489195"/>
              <a:gd name="connsiteY4" fmla="*/ 327753 h 586167"/>
              <a:gd name="connsiteX5" fmla="*/ 373 w 489195"/>
              <a:gd name="connsiteY5" fmla="*/ 481926 h 586167"/>
              <a:gd name="connsiteX6" fmla="*/ 61510 w 489195"/>
              <a:gd name="connsiteY6" fmla="*/ 577619 h 586167"/>
              <a:gd name="connsiteX7" fmla="*/ 223657 w 489195"/>
              <a:gd name="connsiteY7" fmla="*/ 577619 h 586167"/>
              <a:gd name="connsiteX8" fmla="*/ 231631 w 489195"/>
              <a:gd name="connsiteY8" fmla="*/ 543063 h 586167"/>
              <a:gd name="connsiteX9" fmla="*/ 141254 w 489195"/>
              <a:gd name="connsiteY9" fmla="*/ 537746 h 586167"/>
              <a:gd name="connsiteX10" fmla="*/ 96066 w 489195"/>
              <a:gd name="connsiteY10" fmla="*/ 468635 h 586167"/>
              <a:gd name="connsiteX11" fmla="*/ 170494 w 489195"/>
              <a:gd name="connsiteY11" fmla="*/ 271932 h 586167"/>
              <a:gd name="connsiteX12" fmla="*/ 337957 w 489195"/>
              <a:gd name="connsiteY12" fmla="*/ 96495 h 586167"/>
              <a:gd name="connsiteX13" fmla="*/ 425675 w 489195"/>
              <a:gd name="connsiteY13" fmla="*/ 43332 h 586167"/>
              <a:gd name="connsiteX14" fmla="*/ 484154 w 489195"/>
              <a:gd name="connsiteY14" fmla="*/ 32700 h 586167"/>
              <a:gd name="connsiteX15" fmla="*/ 476180 w 489195"/>
              <a:gd name="connsiteY15" fmla="*/ 802 h 58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9195" h="586167">
                <a:moveTo>
                  <a:pt x="476180" y="802"/>
                </a:moveTo>
                <a:cubicBezTo>
                  <a:pt x="461560" y="-2299"/>
                  <a:pt x="423017" y="3904"/>
                  <a:pt x="396436" y="14093"/>
                </a:cubicBezTo>
                <a:cubicBezTo>
                  <a:pt x="369855" y="24283"/>
                  <a:pt x="353463" y="35801"/>
                  <a:pt x="316692" y="61939"/>
                </a:cubicBezTo>
                <a:cubicBezTo>
                  <a:pt x="279921" y="88077"/>
                  <a:pt x="221441" y="126621"/>
                  <a:pt x="175810" y="170923"/>
                </a:cubicBezTo>
                <a:cubicBezTo>
                  <a:pt x="130179" y="215225"/>
                  <a:pt x="72142" y="275919"/>
                  <a:pt x="42903" y="327753"/>
                </a:cubicBezTo>
                <a:cubicBezTo>
                  <a:pt x="13663" y="379587"/>
                  <a:pt x="-2728" y="440282"/>
                  <a:pt x="373" y="481926"/>
                </a:cubicBezTo>
                <a:cubicBezTo>
                  <a:pt x="3474" y="523570"/>
                  <a:pt x="24296" y="561670"/>
                  <a:pt x="61510" y="577619"/>
                </a:cubicBezTo>
                <a:cubicBezTo>
                  <a:pt x="98724" y="593568"/>
                  <a:pt x="195304" y="583378"/>
                  <a:pt x="223657" y="577619"/>
                </a:cubicBezTo>
                <a:cubicBezTo>
                  <a:pt x="252010" y="571860"/>
                  <a:pt x="245365" y="549709"/>
                  <a:pt x="231631" y="543063"/>
                </a:cubicBezTo>
                <a:cubicBezTo>
                  <a:pt x="217897" y="536418"/>
                  <a:pt x="163848" y="550151"/>
                  <a:pt x="141254" y="537746"/>
                </a:cubicBezTo>
                <a:cubicBezTo>
                  <a:pt x="118660" y="525341"/>
                  <a:pt x="91193" y="512937"/>
                  <a:pt x="96066" y="468635"/>
                </a:cubicBezTo>
                <a:cubicBezTo>
                  <a:pt x="100939" y="424333"/>
                  <a:pt x="130179" y="333955"/>
                  <a:pt x="170494" y="271932"/>
                </a:cubicBezTo>
                <a:cubicBezTo>
                  <a:pt x="210809" y="209909"/>
                  <a:pt x="295427" y="134595"/>
                  <a:pt x="337957" y="96495"/>
                </a:cubicBezTo>
                <a:cubicBezTo>
                  <a:pt x="380487" y="58395"/>
                  <a:pt x="401309" y="53964"/>
                  <a:pt x="425675" y="43332"/>
                </a:cubicBezTo>
                <a:cubicBezTo>
                  <a:pt x="450041" y="32700"/>
                  <a:pt x="475737" y="39788"/>
                  <a:pt x="484154" y="32700"/>
                </a:cubicBezTo>
                <a:cubicBezTo>
                  <a:pt x="492571" y="25612"/>
                  <a:pt x="490800" y="3903"/>
                  <a:pt x="476180" y="8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6832319" y="2714609"/>
            <a:ext cx="1152183" cy="366812"/>
          </a:xfrm>
          <a:custGeom>
            <a:avLst/>
            <a:gdLst>
              <a:gd name="connsiteX0" fmla="*/ 1064419 w 1133475"/>
              <a:gd name="connsiteY0" fmla="*/ 112528 h 360651"/>
              <a:gd name="connsiteX1" fmla="*/ 1133475 w 1133475"/>
              <a:gd name="connsiteY1" fmla="*/ 110147 h 360651"/>
              <a:gd name="connsiteX2" fmla="*/ 1116806 w 1133475"/>
              <a:gd name="connsiteY2" fmla="*/ 72047 h 360651"/>
              <a:gd name="connsiteX3" fmla="*/ 1073944 w 1133475"/>
              <a:gd name="connsiteY3" fmla="*/ 36328 h 360651"/>
              <a:gd name="connsiteX4" fmla="*/ 1002506 w 1133475"/>
              <a:gd name="connsiteY4" fmla="*/ 5372 h 360651"/>
              <a:gd name="connsiteX5" fmla="*/ 871538 w 1133475"/>
              <a:gd name="connsiteY5" fmla="*/ 2990 h 360651"/>
              <a:gd name="connsiteX6" fmla="*/ 573881 w 1133475"/>
              <a:gd name="connsiteY6" fmla="*/ 36328 h 360651"/>
              <a:gd name="connsiteX7" fmla="*/ 326231 w 1133475"/>
              <a:gd name="connsiteY7" fmla="*/ 103003 h 360651"/>
              <a:gd name="connsiteX8" fmla="*/ 135731 w 1133475"/>
              <a:gd name="connsiteY8" fmla="*/ 183965 h 360651"/>
              <a:gd name="connsiteX9" fmla="*/ 21431 w 1133475"/>
              <a:gd name="connsiteY9" fmla="*/ 286359 h 360651"/>
              <a:gd name="connsiteX10" fmla="*/ 0 w 1133475"/>
              <a:gd name="connsiteY10" fmla="*/ 331603 h 360651"/>
              <a:gd name="connsiteX11" fmla="*/ 2381 w 1133475"/>
              <a:gd name="connsiteY11" fmla="*/ 360178 h 360651"/>
              <a:gd name="connsiteX12" fmla="*/ 76200 w 1133475"/>
              <a:gd name="connsiteY12" fmla="*/ 357797 h 360651"/>
              <a:gd name="connsiteX13" fmla="*/ 102394 w 1133475"/>
              <a:gd name="connsiteY13" fmla="*/ 322078 h 360651"/>
              <a:gd name="connsiteX14" fmla="*/ 216694 w 1133475"/>
              <a:gd name="connsiteY14" fmla="*/ 257784 h 360651"/>
              <a:gd name="connsiteX15" fmla="*/ 323850 w 1133475"/>
              <a:gd name="connsiteY15" fmla="*/ 217303 h 360651"/>
              <a:gd name="connsiteX16" fmla="*/ 428625 w 1133475"/>
              <a:gd name="connsiteY16" fmla="*/ 179203 h 360651"/>
              <a:gd name="connsiteX17" fmla="*/ 566738 w 1133475"/>
              <a:gd name="connsiteY17" fmla="*/ 141103 h 360651"/>
              <a:gd name="connsiteX18" fmla="*/ 683419 w 1133475"/>
              <a:gd name="connsiteY18" fmla="*/ 114909 h 360651"/>
              <a:gd name="connsiteX19" fmla="*/ 854869 w 1133475"/>
              <a:gd name="connsiteY19" fmla="*/ 95859 h 360651"/>
              <a:gd name="connsiteX20" fmla="*/ 1064419 w 1133475"/>
              <a:gd name="connsiteY20" fmla="*/ 112528 h 360651"/>
              <a:gd name="connsiteX0" fmla="*/ 1064419 w 1133475"/>
              <a:gd name="connsiteY0" fmla="*/ 116260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64419 w 1133475"/>
              <a:gd name="connsiteY20" fmla="*/ 116260 h 364383"/>
              <a:gd name="connsiteX0" fmla="*/ 1052513 w 1133475"/>
              <a:gd name="connsiteY0" fmla="*/ 97210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52513 w 1133475"/>
              <a:gd name="connsiteY20" fmla="*/ 97210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62038 w 1133475"/>
              <a:gd name="connsiteY20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914400 w 1133475"/>
              <a:gd name="connsiteY20" fmla="*/ 80541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995362 w 1133475"/>
              <a:gd name="connsiteY20" fmla="*/ 94829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47750 w 1133475"/>
              <a:gd name="connsiteY20" fmla="*/ 75779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16794 w 1133475"/>
              <a:gd name="connsiteY20" fmla="*/ 94829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16794 w 1133475"/>
              <a:gd name="connsiteY20" fmla="*/ 92448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14413 w 1133475"/>
              <a:gd name="connsiteY20" fmla="*/ 97211 h 364383"/>
              <a:gd name="connsiteX21" fmla="*/ 1062038 w 1133475"/>
              <a:gd name="connsiteY21" fmla="*/ 109116 h 364383"/>
              <a:gd name="connsiteX0" fmla="*/ 1083469 w 1133475"/>
              <a:gd name="connsiteY0" fmla="*/ 116260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14413 w 1133475"/>
              <a:gd name="connsiteY20" fmla="*/ 97211 h 364383"/>
              <a:gd name="connsiteX21" fmla="*/ 1083469 w 1133475"/>
              <a:gd name="connsiteY21" fmla="*/ 116260 h 364383"/>
              <a:gd name="connsiteX0" fmla="*/ 1084401 w 1134407"/>
              <a:gd name="connsiteY0" fmla="*/ 116260 h 364383"/>
              <a:gd name="connsiteX1" fmla="*/ 1134407 w 1134407"/>
              <a:gd name="connsiteY1" fmla="*/ 113879 h 364383"/>
              <a:gd name="connsiteX2" fmla="*/ 1117738 w 1134407"/>
              <a:gd name="connsiteY2" fmla="*/ 75779 h 364383"/>
              <a:gd name="connsiteX3" fmla="*/ 1074876 w 1134407"/>
              <a:gd name="connsiteY3" fmla="*/ 40060 h 364383"/>
              <a:gd name="connsiteX4" fmla="*/ 1003438 w 1134407"/>
              <a:gd name="connsiteY4" fmla="*/ 9104 h 364383"/>
              <a:gd name="connsiteX5" fmla="*/ 870089 w 1134407"/>
              <a:gd name="connsiteY5" fmla="*/ 1959 h 364383"/>
              <a:gd name="connsiteX6" fmla="*/ 574813 w 1134407"/>
              <a:gd name="connsiteY6" fmla="*/ 40060 h 364383"/>
              <a:gd name="connsiteX7" fmla="*/ 327163 w 1134407"/>
              <a:gd name="connsiteY7" fmla="*/ 106735 h 364383"/>
              <a:gd name="connsiteX8" fmla="*/ 136663 w 1134407"/>
              <a:gd name="connsiteY8" fmla="*/ 187697 h 364383"/>
              <a:gd name="connsiteX9" fmla="*/ 13654 w 1134407"/>
              <a:gd name="connsiteY9" fmla="*/ 287188 h 364383"/>
              <a:gd name="connsiteX10" fmla="*/ 932 w 1134407"/>
              <a:gd name="connsiteY10" fmla="*/ 335335 h 364383"/>
              <a:gd name="connsiteX11" fmla="*/ 3313 w 1134407"/>
              <a:gd name="connsiteY11" fmla="*/ 363910 h 364383"/>
              <a:gd name="connsiteX12" fmla="*/ 77132 w 1134407"/>
              <a:gd name="connsiteY12" fmla="*/ 361529 h 364383"/>
              <a:gd name="connsiteX13" fmla="*/ 103326 w 1134407"/>
              <a:gd name="connsiteY13" fmla="*/ 325810 h 364383"/>
              <a:gd name="connsiteX14" fmla="*/ 217626 w 1134407"/>
              <a:gd name="connsiteY14" fmla="*/ 261516 h 364383"/>
              <a:gd name="connsiteX15" fmla="*/ 324782 w 1134407"/>
              <a:gd name="connsiteY15" fmla="*/ 221035 h 364383"/>
              <a:gd name="connsiteX16" fmla="*/ 429557 w 1134407"/>
              <a:gd name="connsiteY16" fmla="*/ 182935 h 364383"/>
              <a:gd name="connsiteX17" fmla="*/ 567670 w 1134407"/>
              <a:gd name="connsiteY17" fmla="*/ 144835 h 364383"/>
              <a:gd name="connsiteX18" fmla="*/ 684351 w 1134407"/>
              <a:gd name="connsiteY18" fmla="*/ 118641 h 364383"/>
              <a:gd name="connsiteX19" fmla="*/ 855801 w 1134407"/>
              <a:gd name="connsiteY19" fmla="*/ 99591 h 364383"/>
              <a:gd name="connsiteX20" fmla="*/ 1015345 w 1134407"/>
              <a:gd name="connsiteY20" fmla="*/ 97211 h 364383"/>
              <a:gd name="connsiteX21" fmla="*/ 1084401 w 1134407"/>
              <a:gd name="connsiteY21" fmla="*/ 116260 h 364383"/>
              <a:gd name="connsiteX0" fmla="*/ 1086372 w 1136378"/>
              <a:gd name="connsiteY0" fmla="*/ 116260 h 364383"/>
              <a:gd name="connsiteX1" fmla="*/ 1136378 w 1136378"/>
              <a:gd name="connsiteY1" fmla="*/ 113879 h 364383"/>
              <a:gd name="connsiteX2" fmla="*/ 1119709 w 1136378"/>
              <a:gd name="connsiteY2" fmla="*/ 75779 h 364383"/>
              <a:gd name="connsiteX3" fmla="*/ 1076847 w 1136378"/>
              <a:gd name="connsiteY3" fmla="*/ 40060 h 364383"/>
              <a:gd name="connsiteX4" fmla="*/ 1005409 w 1136378"/>
              <a:gd name="connsiteY4" fmla="*/ 9104 h 364383"/>
              <a:gd name="connsiteX5" fmla="*/ 872060 w 1136378"/>
              <a:gd name="connsiteY5" fmla="*/ 1959 h 364383"/>
              <a:gd name="connsiteX6" fmla="*/ 576784 w 1136378"/>
              <a:gd name="connsiteY6" fmla="*/ 40060 h 364383"/>
              <a:gd name="connsiteX7" fmla="*/ 329134 w 1136378"/>
              <a:gd name="connsiteY7" fmla="*/ 106735 h 364383"/>
              <a:gd name="connsiteX8" fmla="*/ 138634 w 1136378"/>
              <a:gd name="connsiteY8" fmla="*/ 187697 h 364383"/>
              <a:gd name="connsiteX9" fmla="*/ 15625 w 1136378"/>
              <a:gd name="connsiteY9" fmla="*/ 287188 h 364383"/>
              <a:gd name="connsiteX10" fmla="*/ 0 w 1136378"/>
              <a:gd name="connsiteY10" fmla="*/ 338238 h 364383"/>
              <a:gd name="connsiteX11" fmla="*/ 5284 w 1136378"/>
              <a:gd name="connsiteY11" fmla="*/ 363910 h 364383"/>
              <a:gd name="connsiteX12" fmla="*/ 79103 w 1136378"/>
              <a:gd name="connsiteY12" fmla="*/ 361529 h 364383"/>
              <a:gd name="connsiteX13" fmla="*/ 105297 w 1136378"/>
              <a:gd name="connsiteY13" fmla="*/ 325810 h 364383"/>
              <a:gd name="connsiteX14" fmla="*/ 219597 w 1136378"/>
              <a:gd name="connsiteY14" fmla="*/ 261516 h 364383"/>
              <a:gd name="connsiteX15" fmla="*/ 326753 w 1136378"/>
              <a:gd name="connsiteY15" fmla="*/ 221035 h 364383"/>
              <a:gd name="connsiteX16" fmla="*/ 431528 w 1136378"/>
              <a:gd name="connsiteY16" fmla="*/ 182935 h 364383"/>
              <a:gd name="connsiteX17" fmla="*/ 569641 w 1136378"/>
              <a:gd name="connsiteY17" fmla="*/ 144835 h 364383"/>
              <a:gd name="connsiteX18" fmla="*/ 686322 w 1136378"/>
              <a:gd name="connsiteY18" fmla="*/ 118641 h 364383"/>
              <a:gd name="connsiteX19" fmla="*/ 857772 w 1136378"/>
              <a:gd name="connsiteY19" fmla="*/ 99591 h 364383"/>
              <a:gd name="connsiteX20" fmla="*/ 1017316 w 1136378"/>
              <a:gd name="connsiteY20" fmla="*/ 97211 h 364383"/>
              <a:gd name="connsiteX21" fmla="*/ 1086372 w 1136378"/>
              <a:gd name="connsiteY21" fmla="*/ 116260 h 364383"/>
              <a:gd name="connsiteX0" fmla="*/ 1095603 w 1145609"/>
              <a:gd name="connsiteY0" fmla="*/ 116260 h 364383"/>
              <a:gd name="connsiteX1" fmla="*/ 1145609 w 1145609"/>
              <a:gd name="connsiteY1" fmla="*/ 113879 h 364383"/>
              <a:gd name="connsiteX2" fmla="*/ 1128940 w 1145609"/>
              <a:gd name="connsiteY2" fmla="*/ 75779 h 364383"/>
              <a:gd name="connsiteX3" fmla="*/ 1086078 w 1145609"/>
              <a:gd name="connsiteY3" fmla="*/ 40060 h 364383"/>
              <a:gd name="connsiteX4" fmla="*/ 1014640 w 1145609"/>
              <a:gd name="connsiteY4" fmla="*/ 9104 h 364383"/>
              <a:gd name="connsiteX5" fmla="*/ 881291 w 1145609"/>
              <a:gd name="connsiteY5" fmla="*/ 1959 h 364383"/>
              <a:gd name="connsiteX6" fmla="*/ 586015 w 1145609"/>
              <a:gd name="connsiteY6" fmla="*/ 40060 h 364383"/>
              <a:gd name="connsiteX7" fmla="*/ 338365 w 1145609"/>
              <a:gd name="connsiteY7" fmla="*/ 106735 h 364383"/>
              <a:gd name="connsiteX8" fmla="*/ 147865 w 1145609"/>
              <a:gd name="connsiteY8" fmla="*/ 187697 h 364383"/>
              <a:gd name="connsiteX9" fmla="*/ 24856 w 1145609"/>
              <a:gd name="connsiteY9" fmla="*/ 287188 h 364383"/>
              <a:gd name="connsiteX10" fmla="*/ 9231 w 1145609"/>
              <a:gd name="connsiteY10" fmla="*/ 338238 h 364383"/>
              <a:gd name="connsiteX11" fmla="*/ 0 w 1145609"/>
              <a:gd name="connsiteY11" fmla="*/ 363910 h 364383"/>
              <a:gd name="connsiteX12" fmla="*/ 88334 w 1145609"/>
              <a:gd name="connsiteY12" fmla="*/ 361529 h 364383"/>
              <a:gd name="connsiteX13" fmla="*/ 114528 w 1145609"/>
              <a:gd name="connsiteY13" fmla="*/ 325810 h 364383"/>
              <a:gd name="connsiteX14" fmla="*/ 228828 w 1145609"/>
              <a:gd name="connsiteY14" fmla="*/ 261516 h 364383"/>
              <a:gd name="connsiteX15" fmla="*/ 335984 w 1145609"/>
              <a:gd name="connsiteY15" fmla="*/ 221035 h 364383"/>
              <a:gd name="connsiteX16" fmla="*/ 440759 w 1145609"/>
              <a:gd name="connsiteY16" fmla="*/ 182935 h 364383"/>
              <a:gd name="connsiteX17" fmla="*/ 578872 w 1145609"/>
              <a:gd name="connsiteY17" fmla="*/ 144835 h 364383"/>
              <a:gd name="connsiteX18" fmla="*/ 695553 w 1145609"/>
              <a:gd name="connsiteY18" fmla="*/ 118641 h 364383"/>
              <a:gd name="connsiteX19" fmla="*/ 867003 w 1145609"/>
              <a:gd name="connsiteY19" fmla="*/ 99591 h 364383"/>
              <a:gd name="connsiteX20" fmla="*/ 1026547 w 1145609"/>
              <a:gd name="connsiteY20" fmla="*/ 97211 h 364383"/>
              <a:gd name="connsiteX21" fmla="*/ 1095603 w 1145609"/>
              <a:gd name="connsiteY21" fmla="*/ 116260 h 364383"/>
              <a:gd name="connsiteX0" fmla="*/ 1099653 w 1149659"/>
              <a:gd name="connsiteY0" fmla="*/ 116260 h 364383"/>
              <a:gd name="connsiteX1" fmla="*/ 1149659 w 1149659"/>
              <a:gd name="connsiteY1" fmla="*/ 113879 h 364383"/>
              <a:gd name="connsiteX2" fmla="*/ 1132990 w 1149659"/>
              <a:gd name="connsiteY2" fmla="*/ 75779 h 364383"/>
              <a:gd name="connsiteX3" fmla="*/ 1090128 w 1149659"/>
              <a:gd name="connsiteY3" fmla="*/ 40060 h 364383"/>
              <a:gd name="connsiteX4" fmla="*/ 1018690 w 1149659"/>
              <a:gd name="connsiteY4" fmla="*/ 9104 h 364383"/>
              <a:gd name="connsiteX5" fmla="*/ 885341 w 1149659"/>
              <a:gd name="connsiteY5" fmla="*/ 1959 h 364383"/>
              <a:gd name="connsiteX6" fmla="*/ 590065 w 1149659"/>
              <a:gd name="connsiteY6" fmla="*/ 40060 h 364383"/>
              <a:gd name="connsiteX7" fmla="*/ 342415 w 1149659"/>
              <a:gd name="connsiteY7" fmla="*/ 106735 h 364383"/>
              <a:gd name="connsiteX8" fmla="*/ 151915 w 1149659"/>
              <a:gd name="connsiteY8" fmla="*/ 187697 h 364383"/>
              <a:gd name="connsiteX9" fmla="*/ 28906 w 1149659"/>
              <a:gd name="connsiteY9" fmla="*/ 287188 h 364383"/>
              <a:gd name="connsiteX10" fmla="*/ 4050 w 1149659"/>
              <a:gd name="connsiteY10" fmla="*/ 363910 h 364383"/>
              <a:gd name="connsiteX11" fmla="*/ 92384 w 1149659"/>
              <a:gd name="connsiteY11" fmla="*/ 361529 h 364383"/>
              <a:gd name="connsiteX12" fmla="*/ 118578 w 1149659"/>
              <a:gd name="connsiteY12" fmla="*/ 325810 h 364383"/>
              <a:gd name="connsiteX13" fmla="*/ 232878 w 1149659"/>
              <a:gd name="connsiteY13" fmla="*/ 261516 h 364383"/>
              <a:gd name="connsiteX14" fmla="*/ 340034 w 1149659"/>
              <a:gd name="connsiteY14" fmla="*/ 221035 h 364383"/>
              <a:gd name="connsiteX15" fmla="*/ 444809 w 1149659"/>
              <a:gd name="connsiteY15" fmla="*/ 182935 h 364383"/>
              <a:gd name="connsiteX16" fmla="*/ 582922 w 1149659"/>
              <a:gd name="connsiteY16" fmla="*/ 144835 h 364383"/>
              <a:gd name="connsiteX17" fmla="*/ 699603 w 1149659"/>
              <a:gd name="connsiteY17" fmla="*/ 118641 h 364383"/>
              <a:gd name="connsiteX18" fmla="*/ 871053 w 1149659"/>
              <a:gd name="connsiteY18" fmla="*/ 99591 h 364383"/>
              <a:gd name="connsiteX19" fmla="*/ 1030597 w 1149659"/>
              <a:gd name="connsiteY19" fmla="*/ 97211 h 364383"/>
              <a:gd name="connsiteX20" fmla="*/ 1099653 w 1149659"/>
              <a:gd name="connsiteY20" fmla="*/ 116260 h 364383"/>
              <a:gd name="connsiteX0" fmla="*/ 1102177 w 1152183"/>
              <a:gd name="connsiteY0" fmla="*/ 116260 h 366812"/>
              <a:gd name="connsiteX1" fmla="*/ 1152183 w 1152183"/>
              <a:gd name="connsiteY1" fmla="*/ 113879 h 366812"/>
              <a:gd name="connsiteX2" fmla="*/ 1135514 w 1152183"/>
              <a:gd name="connsiteY2" fmla="*/ 75779 h 366812"/>
              <a:gd name="connsiteX3" fmla="*/ 1092652 w 1152183"/>
              <a:gd name="connsiteY3" fmla="*/ 40060 h 366812"/>
              <a:gd name="connsiteX4" fmla="*/ 1021214 w 1152183"/>
              <a:gd name="connsiteY4" fmla="*/ 9104 h 366812"/>
              <a:gd name="connsiteX5" fmla="*/ 887865 w 1152183"/>
              <a:gd name="connsiteY5" fmla="*/ 1959 h 366812"/>
              <a:gd name="connsiteX6" fmla="*/ 592589 w 1152183"/>
              <a:gd name="connsiteY6" fmla="*/ 40060 h 366812"/>
              <a:gd name="connsiteX7" fmla="*/ 344939 w 1152183"/>
              <a:gd name="connsiteY7" fmla="*/ 106735 h 366812"/>
              <a:gd name="connsiteX8" fmla="*/ 154439 w 1152183"/>
              <a:gd name="connsiteY8" fmla="*/ 187697 h 366812"/>
              <a:gd name="connsiteX9" fmla="*/ 31430 w 1152183"/>
              <a:gd name="connsiteY9" fmla="*/ 287188 h 366812"/>
              <a:gd name="connsiteX10" fmla="*/ 3671 w 1152183"/>
              <a:gd name="connsiteY10" fmla="*/ 366812 h 366812"/>
              <a:gd name="connsiteX11" fmla="*/ 94908 w 1152183"/>
              <a:gd name="connsiteY11" fmla="*/ 361529 h 366812"/>
              <a:gd name="connsiteX12" fmla="*/ 121102 w 1152183"/>
              <a:gd name="connsiteY12" fmla="*/ 325810 h 366812"/>
              <a:gd name="connsiteX13" fmla="*/ 235402 w 1152183"/>
              <a:gd name="connsiteY13" fmla="*/ 261516 h 366812"/>
              <a:gd name="connsiteX14" fmla="*/ 342558 w 1152183"/>
              <a:gd name="connsiteY14" fmla="*/ 221035 h 366812"/>
              <a:gd name="connsiteX15" fmla="*/ 447333 w 1152183"/>
              <a:gd name="connsiteY15" fmla="*/ 182935 h 366812"/>
              <a:gd name="connsiteX16" fmla="*/ 585446 w 1152183"/>
              <a:gd name="connsiteY16" fmla="*/ 144835 h 366812"/>
              <a:gd name="connsiteX17" fmla="*/ 702127 w 1152183"/>
              <a:gd name="connsiteY17" fmla="*/ 118641 h 366812"/>
              <a:gd name="connsiteX18" fmla="*/ 873577 w 1152183"/>
              <a:gd name="connsiteY18" fmla="*/ 99591 h 366812"/>
              <a:gd name="connsiteX19" fmla="*/ 1033121 w 1152183"/>
              <a:gd name="connsiteY19" fmla="*/ 97211 h 366812"/>
              <a:gd name="connsiteX20" fmla="*/ 1102177 w 1152183"/>
              <a:gd name="connsiteY20" fmla="*/ 116260 h 366812"/>
              <a:gd name="connsiteX0" fmla="*/ 1102177 w 1152183"/>
              <a:gd name="connsiteY0" fmla="*/ 116260 h 366812"/>
              <a:gd name="connsiteX1" fmla="*/ 1152183 w 1152183"/>
              <a:gd name="connsiteY1" fmla="*/ 113879 h 366812"/>
              <a:gd name="connsiteX2" fmla="*/ 1135514 w 1152183"/>
              <a:gd name="connsiteY2" fmla="*/ 75779 h 366812"/>
              <a:gd name="connsiteX3" fmla="*/ 1092652 w 1152183"/>
              <a:gd name="connsiteY3" fmla="*/ 40060 h 366812"/>
              <a:gd name="connsiteX4" fmla="*/ 1021214 w 1152183"/>
              <a:gd name="connsiteY4" fmla="*/ 9104 h 366812"/>
              <a:gd name="connsiteX5" fmla="*/ 887865 w 1152183"/>
              <a:gd name="connsiteY5" fmla="*/ 1959 h 366812"/>
              <a:gd name="connsiteX6" fmla="*/ 592589 w 1152183"/>
              <a:gd name="connsiteY6" fmla="*/ 40060 h 366812"/>
              <a:gd name="connsiteX7" fmla="*/ 344939 w 1152183"/>
              <a:gd name="connsiteY7" fmla="*/ 106735 h 366812"/>
              <a:gd name="connsiteX8" fmla="*/ 154439 w 1152183"/>
              <a:gd name="connsiteY8" fmla="*/ 187697 h 366812"/>
              <a:gd name="connsiteX9" fmla="*/ 31430 w 1152183"/>
              <a:gd name="connsiteY9" fmla="*/ 287188 h 366812"/>
              <a:gd name="connsiteX10" fmla="*/ 3671 w 1152183"/>
              <a:gd name="connsiteY10" fmla="*/ 366812 h 366812"/>
              <a:gd name="connsiteX11" fmla="*/ 92005 w 1152183"/>
              <a:gd name="connsiteY11" fmla="*/ 361529 h 366812"/>
              <a:gd name="connsiteX12" fmla="*/ 121102 w 1152183"/>
              <a:gd name="connsiteY12" fmla="*/ 325810 h 366812"/>
              <a:gd name="connsiteX13" fmla="*/ 235402 w 1152183"/>
              <a:gd name="connsiteY13" fmla="*/ 261516 h 366812"/>
              <a:gd name="connsiteX14" fmla="*/ 342558 w 1152183"/>
              <a:gd name="connsiteY14" fmla="*/ 221035 h 366812"/>
              <a:gd name="connsiteX15" fmla="*/ 447333 w 1152183"/>
              <a:gd name="connsiteY15" fmla="*/ 182935 h 366812"/>
              <a:gd name="connsiteX16" fmla="*/ 585446 w 1152183"/>
              <a:gd name="connsiteY16" fmla="*/ 144835 h 366812"/>
              <a:gd name="connsiteX17" fmla="*/ 702127 w 1152183"/>
              <a:gd name="connsiteY17" fmla="*/ 118641 h 366812"/>
              <a:gd name="connsiteX18" fmla="*/ 873577 w 1152183"/>
              <a:gd name="connsiteY18" fmla="*/ 99591 h 366812"/>
              <a:gd name="connsiteX19" fmla="*/ 1033121 w 1152183"/>
              <a:gd name="connsiteY19" fmla="*/ 97211 h 366812"/>
              <a:gd name="connsiteX20" fmla="*/ 1102177 w 1152183"/>
              <a:gd name="connsiteY20" fmla="*/ 116260 h 36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52183" h="366812">
                <a:moveTo>
                  <a:pt x="1102177" y="116260"/>
                </a:moveTo>
                <a:cubicBezTo>
                  <a:pt x="1122021" y="119038"/>
                  <a:pt x="1115671" y="114673"/>
                  <a:pt x="1152183" y="113879"/>
                </a:cubicBezTo>
                <a:cubicBezTo>
                  <a:pt x="1146627" y="101179"/>
                  <a:pt x="1145436" y="88082"/>
                  <a:pt x="1135514" y="75779"/>
                </a:cubicBezTo>
                <a:cubicBezTo>
                  <a:pt x="1125592" y="63476"/>
                  <a:pt x="1111702" y="51172"/>
                  <a:pt x="1092652" y="40060"/>
                </a:cubicBezTo>
                <a:cubicBezTo>
                  <a:pt x="1073602" y="28948"/>
                  <a:pt x="1055345" y="15454"/>
                  <a:pt x="1021214" y="9104"/>
                </a:cubicBezTo>
                <a:cubicBezTo>
                  <a:pt x="987083" y="2754"/>
                  <a:pt x="959302" y="-3200"/>
                  <a:pt x="887865" y="1959"/>
                </a:cubicBezTo>
                <a:cubicBezTo>
                  <a:pt x="816427" y="7118"/>
                  <a:pt x="683077" y="22597"/>
                  <a:pt x="592589" y="40060"/>
                </a:cubicBezTo>
                <a:cubicBezTo>
                  <a:pt x="502101" y="57523"/>
                  <a:pt x="417964" y="82129"/>
                  <a:pt x="344939" y="106735"/>
                </a:cubicBezTo>
                <a:cubicBezTo>
                  <a:pt x="271914" y="131341"/>
                  <a:pt x="206690" y="157622"/>
                  <a:pt x="154439" y="187697"/>
                </a:cubicBezTo>
                <a:cubicBezTo>
                  <a:pt x="102188" y="217772"/>
                  <a:pt x="56558" y="257336"/>
                  <a:pt x="31430" y="287188"/>
                </a:cubicBezTo>
                <a:cubicBezTo>
                  <a:pt x="6302" y="317040"/>
                  <a:pt x="-6909" y="354422"/>
                  <a:pt x="3671" y="366812"/>
                </a:cubicBezTo>
                <a:cubicBezTo>
                  <a:pt x="28277" y="366018"/>
                  <a:pt x="74542" y="366688"/>
                  <a:pt x="92005" y="361529"/>
                </a:cubicBezTo>
                <a:cubicBezTo>
                  <a:pt x="100736" y="349623"/>
                  <a:pt x="97203" y="342479"/>
                  <a:pt x="121102" y="325810"/>
                </a:cubicBezTo>
                <a:cubicBezTo>
                  <a:pt x="145001" y="309141"/>
                  <a:pt x="198493" y="278979"/>
                  <a:pt x="235402" y="261516"/>
                </a:cubicBezTo>
                <a:cubicBezTo>
                  <a:pt x="272311" y="244053"/>
                  <a:pt x="342558" y="221035"/>
                  <a:pt x="342558" y="221035"/>
                </a:cubicBezTo>
                <a:cubicBezTo>
                  <a:pt x="377880" y="207938"/>
                  <a:pt x="406852" y="195635"/>
                  <a:pt x="447333" y="182935"/>
                </a:cubicBezTo>
                <a:cubicBezTo>
                  <a:pt x="487814" y="170235"/>
                  <a:pt x="542980" y="155551"/>
                  <a:pt x="585446" y="144835"/>
                </a:cubicBezTo>
                <a:cubicBezTo>
                  <a:pt x="627912" y="134119"/>
                  <a:pt x="654105" y="126182"/>
                  <a:pt x="702127" y="118641"/>
                </a:cubicBezTo>
                <a:cubicBezTo>
                  <a:pt x="750149" y="111100"/>
                  <a:pt x="818411" y="103163"/>
                  <a:pt x="873577" y="99591"/>
                </a:cubicBezTo>
                <a:cubicBezTo>
                  <a:pt x="928743" y="96019"/>
                  <a:pt x="998593" y="95624"/>
                  <a:pt x="1033121" y="97211"/>
                </a:cubicBezTo>
                <a:cubicBezTo>
                  <a:pt x="1067649" y="98798"/>
                  <a:pt x="1082333" y="113482"/>
                  <a:pt x="1102177" y="11626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6244036" y="3055948"/>
            <a:ext cx="1349648" cy="893240"/>
          </a:xfrm>
          <a:custGeom>
            <a:avLst/>
            <a:gdLst>
              <a:gd name="connsiteX0" fmla="*/ 590902 w 1348880"/>
              <a:gd name="connsiteY0" fmla="*/ 9703 h 897910"/>
              <a:gd name="connsiteX1" fmla="*/ 676627 w 1348880"/>
              <a:gd name="connsiteY1" fmla="*/ 9703 h 897910"/>
              <a:gd name="connsiteX2" fmla="*/ 657577 w 1348880"/>
              <a:gd name="connsiteY2" fmla="*/ 43041 h 897910"/>
              <a:gd name="connsiteX3" fmla="*/ 662340 w 1348880"/>
              <a:gd name="connsiteY3" fmla="*/ 90666 h 897910"/>
              <a:gd name="connsiteX4" fmla="*/ 683771 w 1348880"/>
              <a:gd name="connsiteY4" fmla="*/ 119241 h 897910"/>
              <a:gd name="connsiteX5" fmla="*/ 798071 w 1348880"/>
              <a:gd name="connsiteY5" fmla="*/ 166866 h 897910"/>
              <a:gd name="connsiteX6" fmla="*/ 1095727 w 1348880"/>
              <a:gd name="connsiteY6" fmla="*/ 209728 h 897910"/>
              <a:gd name="connsiteX7" fmla="*/ 1271940 w 1348880"/>
              <a:gd name="connsiteY7" fmla="*/ 209728 h 897910"/>
              <a:gd name="connsiteX8" fmla="*/ 1343377 w 1348880"/>
              <a:gd name="connsiteY8" fmla="*/ 226397 h 897910"/>
              <a:gd name="connsiteX9" fmla="*/ 1333852 w 1348880"/>
              <a:gd name="connsiteY9" fmla="*/ 266878 h 897910"/>
              <a:gd name="connsiteX10" fmla="*/ 1252890 w 1348880"/>
              <a:gd name="connsiteY10" fmla="*/ 300216 h 897910"/>
              <a:gd name="connsiteX11" fmla="*/ 1033815 w 1348880"/>
              <a:gd name="connsiteY11" fmla="*/ 316885 h 897910"/>
              <a:gd name="connsiteX12" fmla="*/ 838552 w 1348880"/>
              <a:gd name="connsiteY12" fmla="*/ 354985 h 897910"/>
              <a:gd name="connsiteX13" fmla="*/ 548040 w 1348880"/>
              <a:gd name="connsiteY13" fmla="*/ 447853 h 897910"/>
              <a:gd name="connsiteX14" fmla="*/ 312296 w 1348880"/>
              <a:gd name="connsiteY14" fmla="*/ 557391 h 897910"/>
              <a:gd name="connsiteX15" fmla="*/ 157515 w 1348880"/>
              <a:gd name="connsiteY15" fmla="*/ 669310 h 897910"/>
              <a:gd name="connsiteX16" fmla="*/ 76552 w 1348880"/>
              <a:gd name="connsiteY16" fmla="*/ 769322 h 897910"/>
              <a:gd name="connsiteX17" fmla="*/ 64646 w 1348880"/>
              <a:gd name="connsiteY17" fmla="*/ 895528 h 897910"/>
              <a:gd name="connsiteX18" fmla="*/ 12258 w 1348880"/>
              <a:gd name="connsiteY18" fmla="*/ 897910 h 897910"/>
              <a:gd name="connsiteX19" fmla="*/ 352 w 1348880"/>
              <a:gd name="connsiteY19" fmla="*/ 807422 h 897910"/>
              <a:gd name="connsiteX20" fmla="*/ 26546 w 1348880"/>
              <a:gd name="connsiteY20" fmla="*/ 674072 h 897910"/>
              <a:gd name="connsiteX21" fmla="*/ 133702 w 1348880"/>
              <a:gd name="connsiteY21" fmla="*/ 535960 h 897910"/>
              <a:gd name="connsiteX22" fmla="*/ 321821 w 1348880"/>
              <a:gd name="connsiteY22" fmla="*/ 426422 h 897910"/>
              <a:gd name="connsiteX23" fmla="*/ 488508 w 1348880"/>
              <a:gd name="connsiteY23" fmla="*/ 359747 h 897910"/>
              <a:gd name="connsiteX24" fmla="*/ 709965 w 1348880"/>
              <a:gd name="connsiteY24" fmla="*/ 297835 h 897910"/>
              <a:gd name="connsiteX25" fmla="*/ 976665 w 1348880"/>
              <a:gd name="connsiteY25" fmla="*/ 259735 h 897910"/>
              <a:gd name="connsiteX26" fmla="*/ 926658 w 1348880"/>
              <a:gd name="connsiteY26" fmla="*/ 231160 h 897910"/>
              <a:gd name="connsiteX27" fmla="*/ 755208 w 1348880"/>
              <a:gd name="connsiteY27" fmla="*/ 207347 h 897910"/>
              <a:gd name="connsiteX28" fmla="*/ 631383 w 1348880"/>
              <a:gd name="connsiteY28" fmla="*/ 138291 h 897910"/>
              <a:gd name="connsiteX29" fmla="*/ 590902 w 1348880"/>
              <a:gd name="connsiteY29" fmla="*/ 9703 h 897910"/>
              <a:gd name="connsiteX0" fmla="*/ 590902 w 1348880"/>
              <a:gd name="connsiteY0" fmla="*/ 9703 h 897910"/>
              <a:gd name="connsiteX1" fmla="*/ 676627 w 1348880"/>
              <a:gd name="connsiteY1" fmla="*/ 9703 h 897910"/>
              <a:gd name="connsiteX2" fmla="*/ 657577 w 1348880"/>
              <a:gd name="connsiteY2" fmla="*/ 43041 h 897910"/>
              <a:gd name="connsiteX3" fmla="*/ 662340 w 1348880"/>
              <a:gd name="connsiteY3" fmla="*/ 90666 h 897910"/>
              <a:gd name="connsiteX4" fmla="*/ 683771 w 1348880"/>
              <a:gd name="connsiteY4" fmla="*/ 119241 h 897910"/>
              <a:gd name="connsiteX5" fmla="*/ 798071 w 1348880"/>
              <a:gd name="connsiteY5" fmla="*/ 166866 h 897910"/>
              <a:gd name="connsiteX6" fmla="*/ 1095727 w 1348880"/>
              <a:gd name="connsiteY6" fmla="*/ 209728 h 897910"/>
              <a:gd name="connsiteX7" fmla="*/ 1271940 w 1348880"/>
              <a:gd name="connsiteY7" fmla="*/ 214490 h 897910"/>
              <a:gd name="connsiteX8" fmla="*/ 1343377 w 1348880"/>
              <a:gd name="connsiteY8" fmla="*/ 226397 h 897910"/>
              <a:gd name="connsiteX9" fmla="*/ 1333852 w 1348880"/>
              <a:gd name="connsiteY9" fmla="*/ 266878 h 897910"/>
              <a:gd name="connsiteX10" fmla="*/ 1252890 w 1348880"/>
              <a:gd name="connsiteY10" fmla="*/ 300216 h 897910"/>
              <a:gd name="connsiteX11" fmla="*/ 1033815 w 1348880"/>
              <a:gd name="connsiteY11" fmla="*/ 316885 h 897910"/>
              <a:gd name="connsiteX12" fmla="*/ 838552 w 1348880"/>
              <a:gd name="connsiteY12" fmla="*/ 354985 h 897910"/>
              <a:gd name="connsiteX13" fmla="*/ 548040 w 1348880"/>
              <a:gd name="connsiteY13" fmla="*/ 447853 h 897910"/>
              <a:gd name="connsiteX14" fmla="*/ 312296 w 1348880"/>
              <a:gd name="connsiteY14" fmla="*/ 557391 h 897910"/>
              <a:gd name="connsiteX15" fmla="*/ 157515 w 1348880"/>
              <a:gd name="connsiteY15" fmla="*/ 669310 h 897910"/>
              <a:gd name="connsiteX16" fmla="*/ 76552 w 1348880"/>
              <a:gd name="connsiteY16" fmla="*/ 769322 h 897910"/>
              <a:gd name="connsiteX17" fmla="*/ 64646 w 1348880"/>
              <a:gd name="connsiteY17" fmla="*/ 895528 h 897910"/>
              <a:gd name="connsiteX18" fmla="*/ 12258 w 1348880"/>
              <a:gd name="connsiteY18" fmla="*/ 897910 h 897910"/>
              <a:gd name="connsiteX19" fmla="*/ 352 w 1348880"/>
              <a:gd name="connsiteY19" fmla="*/ 807422 h 897910"/>
              <a:gd name="connsiteX20" fmla="*/ 26546 w 1348880"/>
              <a:gd name="connsiteY20" fmla="*/ 674072 h 897910"/>
              <a:gd name="connsiteX21" fmla="*/ 133702 w 1348880"/>
              <a:gd name="connsiteY21" fmla="*/ 535960 h 897910"/>
              <a:gd name="connsiteX22" fmla="*/ 321821 w 1348880"/>
              <a:gd name="connsiteY22" fmla="*/ 426422 h 897910"/>
              <a:gd name="connsiteX23" fmla="*/ 488508 w 1348880"/>
              <a:gd name="connsiteY23" fmla="*/ 359747 h 897910"/>
              <a:gd name="connsiteX24" fmla="*/ 709965 w 1348880"/>
              <a:gd name="connsiteY24" fmla="*/ 297835 h 897910"/>
              <a:gd name="connsiteX25" fmla="*/ 976665 w 1348880"/>
              <a:gd name="connsiteY25" fmla="*/ 259735 h 897910"/>
              <a:gd name="connsiteX26" fmla="*/ 926658 w 1348880"/>
              <a:gd name="connsiteY26" fmla="*/ 231160 h 897910"/>
              <a:gd name="connsiteX27" fmla="*/ 755208 w 1348880"/>
              <a:gd name="connsiteY27" fmla="*/ 207347 h 897910"/>
              <a:gd name="connsiteX28" fmla="*/ 631383 w 1348880"/>
              <a:gd name="connsiteY28" fmla="*/ 138291 h 897910"/>
              <a:gd name="connsiteX29" fmla="*/ 590902 w 1348880"/>
              <a:gd name="connsiteY29" fmla="*/ 9703 h 897910"/>
              <a:gd name="connsiteX0" fmla="*/ 590902 w 1334119"/>
              <a:gd name="connsiteY0" fmla="*/ 9703 h 897910"/>
              <a:gd name="connsiteX1" fmla="*/ 676627 w 1334119"/>
              <a:gd name="connsiteY1" fmla="*/ 9703 h 897910"/>
              <a:gd name="connsiteX2" fmla="*/ 657577 w 1334119"/>
              <a:gd name="connsiteY2" fmla="*/ 43041 h 897910"/>
              <a:gd name="connsiteX3" fmla="*/ 662340 w 1334119"/>
              <a:gd name="connsiteY3" fmla="*/ 90666 h 897910"/>
              <a:gd name="connsiteX4" fmla="*/ 683771 w 1334119"/>
              <a:gd name="connsiteY4" fmla="*/ 119241 h 897910"/>
              <a:gd name="connsiteX5" fmla="*/ 798071 w 1334119"/>
              <a:gd name="connsiteY5" fmla="*/ 166866 h 897910"/>
              <a:gd name="connsiteX6" fmla="*/ 1095727 w 1334119"/>
              <a:gd name="connsiteY6" fmla="*/ 209728 h 897910"/>
              <a:gd name="connsiteX7" fmla="*/ 1271940 w 1334119"/>
              <a:gd name="connsiteY7" fmla="*/ 214490 h 897910"/>
              <a:gd name="connsiteX8" fmla="*/ 1333852 w 1334119"/>
              <a:gd name="connsiteY8" fmla="*/ 266878 h 897910"/>
              <a:gd name="connsiteX9" fmla="*/ 1252890 w 1334119"/>
              <a:gd name="connsiteY9" fmla="*/ 300216 h 897910"/>
              <a:gd name="connsiteX10" fmla="*/ 1033815 w 1334119"/>
              <a:gd name="connsiteY10" fmla="*/ 316885 h 897910"/>
              <a:gd name="connsiteX11" fmla="*/ 838552 w 1334119"/>
              <a:gd name="connsiteY11" fmla="*/ 354985 h 897910"/>
              <a:gd name="connsiteX12" fmla="*/ 548040 w 1334119"/>
              <a:gd name="connsiteY12" fmla="*/ 447853 h 897910"/>
              <a:gd name="connsiteX13" fmla="*/ 312296 w 1334119"/>
              <a:gd name="connsiteY13" fmla="*/ 557391 h 897910"/>
              <a:gd name="connsiteX14" fmla="*/ 157515 w 1334119"/>
              <a:gd name="connsiteY14" fmla="*/ 669310 h 897910"/>
              <a:gd name="connsiteX15" fmla="*/ 76552 w 1334119"/>
              <a:gd name="connsiteY15" fmla="*/ 769322 h 897910"/>
              <a:gd name="connsiteX16" fmla="*/ 64646 w 1334119"/>
              <a:gd name="connsiteY16" fmla="*/ 895528 h 897910"/>
              <a:gd name="connsiteX17" fmla="*/ 12258 w 1334119"/>
              <a:gd name="connsiteY17" fmla="*/ 897910 h 897910"/>
              <a:gd name="connsiteX18" fmla="*/ 352 w 1334119"/>
              <a:gd name="connsiteY18" fmla="*/ 807422 h 897910"/>
              <a:gd name="connsiteX19" fmla="*/ 26546 w 1334119"/>
              <a:gd name="connsiteY19" fmla="*/ 674072 h 897910"/>
              <a:gd name="connsiteX20" fmla="*/ 133702 w 1334119"/>
              <a:gd name="connsiteY20" fmla="*/ 535960 h 897910"/>
              <a:gd name="connsiteX21" fmla="*/ 321821 w 1334119"/>
              <a:gd name="connsiteY21" fmla="*/ 426422 h 897910"/>
              <a:gd name="connsiteX22" fmla="*/ 488508 w 1334119"/>
              <a:gd name="connsiteY22" fmla="*/ 359747 h 897910"/>
              <a:gd name="connsiteX23" fmla="*/ 709965 w 1334119"/>
              <a:gd name="connsiteY23" fmla="*/ 297835 h 897910"/>
              <a:gd name="connsiteX24" fmla="*/ 976665 w 1334119"/>
              <a:gd name="connsiteY24" fmla="*/ 259735 h 897910"/>
              <a:gd name="connsiteX25" fmla="*/ 926658 w 1334119"/>
              <a:gd name="connsiteY25" fmla="*/ 231160 h 897910"/>
              <a:gd name="connsiteX26" fmla="*/ 755208 w 1334119"/>
              <a:gd name="connsiteY26" fmla="*/ 207347 h 897910"/>
              <a:gd name="connsiteX27" fmla="*/ 631383 w 1334119"/>
              <a:gd name="connsiteY27" fmla="*/ 138291 h 897910"/>
              <a:gd name="connsiteX28" fmla="*/ 590902 w 1334119"/>
              <a:gd name="connsiteY28" fmla="*/ 9703 h 897910"/>
              <a:gd name="connsiteX0" fmla="*/ 590902 w 1341336"/>
              <a:gd name="connsiteY0" fmla="*/ 9703 h 897910"/>
              <a:gd name="connsiteX1" fmla="*/ 676627 w 1341336"/>
              <a:gd name="connsiteY1" fmla="*/ 9703 h 897910"/>
              <a:gd name="connsiteX2" fmla="*/ 657577 w 1341336"/>
              <a:gd name="connsiteY2" fmla="*/ 43041 h 897910"/>
              <a:gd name="connsiteX3" fmla="*/ 662340 w 1341336"/>
              <a:gd name="connsiteY3" fmla="*/ 90666 h 897910"/>
              <a:gd name="connsiteX4" fmla="*/ 683771 w 1341336"/>
              <a:gd name="connsiteY4" fmla="*/ 119241 h 897910"/>
              <a:gd name="connsiteX5" fmla="*/ 798071 w 1341336"/>
              <a:gd name="connsiteY5" fmla="*/ 166866 h 897910"/>
              <a:gd name="connsiteX6" fmla="*/ 1095727 w 1341336"/>
              <a:gd name="connsiteY6" fmla="*/ 209728 h 897910"/>
              <a:gd name="connsiteX7" fmla="*/ 1271940 w 1341336"/>
              <a:gd name="connsiteY7" fmla="*/ 214490 h 897910"/>
              <a:gd name="connsiteX8" fmla="*/ 1333852 w 1341336"/>
              <a:gd name="connsiteY8" fmla="*/ 266878 h 897910"/>
              <a:gd name="connsiteX9" fmla="*/ 1252890 w 1341336"/>
              <a:gd name="connsiteY9" fmla="*/ 300216 h 897910"/>
              <a:gd name="connsiteX10" fmla="*/ 1033815 w 1341336"/>
              <a:gd name="connsiteY10" fmla="*/ 316885 h 897910"/>
              <a:gd name="connsiteX11" fmla="*/ 838552 w 1341336"/>
              <a:gd name="connsiteY11" fmla="*/ 354985 h 897910"/>
              <a:gd name="connsiteX12" fmla="*/ 548040 w 1341336"/>
              <a:gd name="connsiteY12" fmla="*/ 447853 h 897910"/>
              <a:gd name="connsiteX13" fmla="*/ 312296 w 1341336"/>
              <a:gd name="connsiteY13" fmla="*/ 557391 h 897910"/>
              <a:gd name="connsiteX14" fmla="*/ 157515 w 1341336"/>
              <a:gd name="connsiteY14" fmla="*/ 669310 h 897910"/>
              <a:gd name="connsiteX15" fmla="*/ 76552 w 1341336"/>
              <a:gd name="connsiteY15" fmla="*/ 769322 h 897910"/>
              <a:gd name="connsiteX16" fmla="*/ 64646 w 1341336"/>
              <a:gd name="connsiteY16" fmla="*/ 895528 h 897910"/>
              <a:gd name="connsiteX17" fmla="*/ 12258 w 1341336"/>
              <a:gd name="connsiteY17" fmla="*/ 897910 h 897910"/>
              <a:gd name="connsiteX18" fmla="*/ 352 w 1341336"/>
              <a:gd name="connsiteY18" fmla="*/ 807422 h 897910"/>
              <a:gd name="connsiteX19" fmla="*/ 26546 w 1341336"/>
              <a:gd name="connsiteY19" fmla="*/ 674072 h 897910"/>
              <a:gd name="connsiteX20" fmla="*/ 133702 w 1341336"/>
              <a:gd name="connsiteY20" fmla="*/ 535960 h 897910"/>
              <a:gd name="connsiteX21" fmla="*/ 321821 w 1341336"/>
              <a:gd name="connsiteY21" fmla="*/ 426422 h 897910"/>
              <a:gd name="connsiteX22" fmla="*/ 488508 w 1341336"/>
              <a:gd name="connsiteY22" fmla="*/ 359747 h 897910"/>
              <a:gd name="connsiteX23" fmla="*/ 709965 w 1341336"/>
              <a:gd name="connsiteY23" fmla="*/ 297835 h 897910"/>
              <a:gd name="connsiteX24" fmla="*/ 976665 w 1341336"/>
              <a:gd name="connsiteY24" fmla="*/ 259735 h 897910"/>
              <a:gd name="connsiteX25" fmla="*/ 926658 w 1341336"/>
              <a:gd name="connsiteY25" fmla="*/ 231160 h 897910"/>
              <a:gd name="connsiteX26" fmla="*/ 755208 w 1341336"/>
              <a:gd name="connsiteY26" fmla="*/ 207347 h 897910"/>
              <a:gd name="connsiteX27" fmla="*/ 631383 w 1341336"/>
              <a:gd name="connsiteY27" fmla="*/ 138291 h 897910"/>
              <a:gd name="connsiteX28" fmla="*/ 590902 w 1341336"/>
              <a:gd name="connsiteY28" fmla="*/ 9703 h 897910"/>
              <a:gd name="connsiteX0" fmla="*/ 590902 w 1343586"/>
              <a:gd name="connsiteY0" fmla="*/ 9703 h 897910"/>
              <a:gd name="connsiteX1" fmla="*/ 676627 w 1343586"/>
              <a:gd name="connsiteY1" fmla="*/ 9703 h 897910"/>
              <a:gd name="connsiteX2" fmla="*/ 657577 w 1343586"/>
              <a:gd name="connsiteY2" fmla="*/ 43041 h 897910"/>
              <a:gd name="connsiteX3" fmla="*/ 662340 w 1343586"/>
              <a:gd name="connsiteY3" fmla="*/ 90666 h 897910"/>
              <a:gd name="connsiteX4" fmla="*/ 683771 w 1343586"/>
              <a:gd name="connsiteY4" fmla="*/ 119241 h 897910"/>
              <a:gd name="connsiteX5" fmla="*/ 798071 w 1343586"/>
              <a:gd name="connsiteY5" fmla="*/ 166866 h 897910"/>
              <a:gd name="connsiteX6" fmla="*/ 1095727 w 1343586"/>
              <a:gd name="connsiteY6" fmla="*/ 209728 h 897910"/>
              <a:gd name="connsiteX7" fmla="*/ 1271940 w 1343586"/>
              <a:gd name="connsiteY7" fmla="*/ 214490 h 897910"/>
              <a:gd name="connsiteX8" fmla="*/ 1343377 w 1343586"/>
              <a:gd name="connsiteY8" fmla="*/ 266878 h 897910"/>
              <a:gd name="connsiteX9" fmla="*/ 1252890 w 1343586"/>
              <a:gd name="connsiteY9" fmla="*/ 300216 h 897910"/>
              <a:gd name="connsiteX10" fmla="*/ 1033815 w 1343586"/>
              <a:gd name="connsiteY10" fmla="*/ 316885 h 897910"/>
              <a:gd name="connsiteX11" fmla="*/ 838552 w 1343586"/>
              <a:gd name="connsiteY11" fmla="*/ 354985 h 897910"/>
              <a:gd name="connsiteX12" fmla="*/ 548040 w 1343586"/>
              <a:gd name="connsiteY12" fmla="*/ 447853 h 897910"/>
              <a:gd name="connsiteX13" fmla="*/ 312296 w 1343586"/>
              <a:gd name="connsiteY13" fmla="*/ 557391 h 897910"/>
              <a:gd name="connsiteX14" fmla="*/ 157515 w 1343586"/>
              <a:gd name="connsiteY14" fmla="*/ 669310 h 897910"/>
              <a:gd name="connsiteX15" fmla="*/ 76552 w 1343586"/>
              <a:gd name="connsiteY15" fmla="*/ 769322 h 897910"/>
              <a:gd name="connsiteX16" fmla="*/ 64646 w 1343586"/>
              <a:gd name="connsiteY16" fmla="*/ 895528 h 897910"/>
              <a:gd name="connsiteX17" fmla="*/ 12258 w 1343586"/>
              <a:gd name="connsiteY17" fmla="*/ 897910 h 897910"/>
              <a:gd name="connsiteX18" fmla="*/ 352 w 1343586"/>
              <a:gd name="connsiteY18" fmla="*/ 807422 h 897910"/>
              <a:gd name="connsiteX19" fmla="*/ 26546 w 1343586"/>
              <a:gd name="connsiteY19" fmla="*/ 674072 h 897910"/>
              <a:gd name="connsiteX20" fmla="*/ 133702 w 1343586"/>
              <a:gd name="connsiteY20" fmla="*/ 535960 h 897910"/>
              <a:gd name="connsiteX21" fmla="*/ 321821 w 1343586"/>
              <a:gd name="connsiteY21" fmla="*/ 426422 h 897910"/>
              <a:gd name="connsiteX22" fmla="*/ 488508 w 1343586"/>
              <a:gd name="connsiteY22" fmla="*/ 359747 h 897910"/>
              <a:gd name="connsiteX23" fmla="*/ 709965 w 1343586"/>
              <a:gd name="connsiteY23" fmla="*/ 297835 h 897910"/>
              <a:gd name="connsiteX24" fmla="*/ 976665 w 1343586"/>
              <a:gd name="connsiteY24" fmla="*/ 259735 h 897910"/>
              <a:gd name="connsiteX25" fmla="*/ 926658 w 1343586"/>
              <a:gd name="connsiteY25" fmla="*/ 231160 h 897910"/>
              <a:gd name="connsiteX26" fmla="*/ 755208 w 1343586"/>
              <a:gd name="connsiteY26" fmla="*/ 207347 h 897910"/>
              <a:gd name="connsiteX27" fmla="*/ 631383 w 1343586"/>
              <a:gd name="connsiteY27" fmla="*/ 138291 h 897910"/>
              <a:gd name="connsiteX28" fmla="*/ 590902 w 1343586"/>
              <a:gd name="connsiteY28" fmla="*/ 9703 h 897910"/>
              <a:gd name="connsiteX0" fmla="*/ 590902 w 1346344"/>
              <a:gd name="connsiteY0" fmla="*/ 9703 h 897910"/>
              <a:gd name="connsiteX1" fmla="*/ 676627 w 1346344"/>
              <a:gd name="connsiteY1" fmla="*/ 9703 h 897910"/>
              <a:gd name="connsiteX2" fmla="*/ 657577 w 1346344"/>
              <a:gd name="connsiteY2" fmla="*/ 43041 h 897910"/>
              <a:gd name="connsiteX3" fmla="*/ 662340 w 1346344"/>
              <a:gd name="connsiteY3" fmla="*/ 90666 h 897910"/>
              <a:gd name="connsiteX4" fmla="*/ 683771 w 1346344"/>
              <a:gd name="connsiteY4" fmla="*/ 119241 h 897910"/>
              <a:gd name="connsiteX5" fmla="*/ 798071 w 1346344"/>
              <a:gd name="connsiteY5" fmla="*/ 166866 h 897910"/>
              <a:gd name="connsiteX6" fmla="*/ 1095727 w 1346344"/>
              <a:gd name="connsiteY6" fmla="*/ 209728 h 897910"/>
              <a:gd name="connsiteX7" fmla="*/ 1271940 w 1346344"/>
              <a:gd name="connsiteY7" fmla="*/ 214490 h 897910"/>
              <a:gd name="connsiteX8" fmla="*/ 1343377 w 1346344"/>
              <a:gd name="connsiteY8" fmla="*/ 266878 h 897910"/>
              <a:gd name="connsiteX9" fmla="*/ 1252890 w 1346344"/>
              <a:gd name="connsiteY9" fmla="*/ 300216 h 897910"/>
              <a:gd name="connsiteX10" fmla="*/ 1033815 w 1346344"/>
              <a:gd name="connsiteY10" fmla="*/ 316885 h 897910"/>
              <a:gd name="connsiteX11" fmla="*/ 838552 w 1346344"/>
              <a:gd name="connsiteY11" fmla="*/ 354985 h 897910"/>
              <a:gd name="connsiteX12" fmla="*/ 548040 w 1346344"/>
              <a:gd name="connsiteY12" fmla="*/ 447853 h 897910"/>
              <a:gd name="connsiteX13" fmla="*/ 312296 w 1346344"/>
              <a:gd name="connsiteY13" fmla="*/ 557391 h 897910"/>
              <a:gd name="connsiteX14" fmla="*/ 157515 w 1346344"/>
              <a:gd name="connsiteY14" fmla="*/ 669310 h 897910"/>
              <a:gd name="connsiteX15" fmla="*/ 76552 w 1346344"/>
              <a:gd name="connsiteY15" fmla="*/ 769322 h 897910"/>
              <a:gd name="connsiteX16" fmla="*/ 64646 w 1346344"/>
              <a:gd name="connsiteY16" fmla="*/ 895528 h 897910"/>
              <a:gd name="connsiteX17" fmla="*/ 12258 w 1346344"/>
              <a:gd name="connsiteY17" fmla="*/ 897910 h 897910"/>
              <a:gd name="connsiteX18" fmla="*/ 352 w 1346344"/>
              <a:gd name="connsiteY18" fmla="*/ 807422 h 897910"/>
              <a:gd name="connsiteX19" fmla="*/ 26546 w 1346344"/>
              <a:gd name="connsiteY19" fmla="*/ 674072 h 897910"/>
              <a:gd name="connsiteX20" fmla="*/ 133702 w 1346344"/>
              <a:gd name="connsiteY20" fmla="*/ 535960 h 897910"/>
              <a:gd name="connsiteX21" fmla="*/ 321821 w 1346344"/>
              <a:gd name="connsiteY21" fmla="*/ 426422 h 897910"/>
              <a:gd name="connsiteX22" fmla="*/ 488508 w 1346344"/>
              <a:gd name="connsiteY22" fmla="*/ 359747 h 897910"/>
              <a:gd name="connsiteX23" fmla="*/ 709965 w 1346344"/>
              <a:gd name="connsiteY23" fmla="*/ 297835 h 897910"/>
              <a:gd name="connsiteX24" fmla="*/ 976665 w 1346344"/>
              <a:gd name="connsiteY24" fmla="*/ 259735 h 897910"/>
              <a:gd name="connsiteX25" fmla="*/ 926658 w 1346344"/>
              <a:gd name="connsiteY25" fmla="*/ 231160 h 897910"/>
              <a:gd name="connsiteX26" fmla="*/ 755208 w 1346344"/>
              <a:gd name="connsiteY26" fmla="*/ 207347 h 897910"/>
              <a:gd name="connsiteX27" fmla="*/ 631383 w 1346344"/>
              <a:gd name="connsiteY27" fmla="*/ 138291 h 897910"/>
              <a:gd name="connsiteX28" fmla="*/ 590902 w 1346344"/>
              <a:gd name="connsiteY28" fmla="*/ 9703 h 897910"/>
              <a:gd name="connsiteX0" fmla="*/ 590902 w 1350920"/>
              <a:gd name="connsiteY0" fmla="*/ 9703 h 897910"/>
              <a:gd name="connsiteX1" fmla="*/ 676627 w 1350920"/>
              <a:gd name="connsiteY1" fmla="*/ 9703 h 897910"/>
              <a:gd name="connsiteX2" fmla="*/ 657577 w 1350920"/>
              <a:gd name="connsiteY2" fmla="*/ 43041 h 897910"/>
              <a:gd name="connsiteX3" fmla="*/ 662340 w 1350920"/>
              <a:gd name="connsiteY3" fmla="*/ 90666 h 897910"/>
              <a:gd name="connsiteX4" fmla="*/ 683771 w 1350920"/>
              <a:gd name="connsiteY4" fmla="*/ 119241 h 897910"/>
              <a:gd name="connsiteX5" fmla="*/ 798071 w 1350920"/>
              <a:gd name="connsiteY5" fmla="*/ 166866 h 897910"/>
              <a:gd name="connsiteX6" fmla="*/ 1095727 w 1350920"/>
              <a:gd name="connsiteY6" fmla="*/ 209728 h 897910"/>
              <a:gd name="connsiteX7" fmla="*/ 1271940 w 1350920"/>
              <a:gd name="connsiteY7" fmla="*/ 214490 h 897910"/>
              <a:gd name="connsiteX8" fmla="*/ 1348139 w 1350920"/>
              <a:gd name="connsiteY8" fmla="*/ 250209 h 897910"/>
              <a:gd name="connsiteX9" fmla="*/ 1252890 w 1350920"/>
              <a:gd name="connsiteY9" fmla="*/ 300216 h 897910"/>
              <a:gd name="connsiteX10" fmla="*/ 1033815 w 1350920"/>
              <a:gd name="connsiteY10" fmla="*/ 316885 h 897910"/>
              <a:gd name="connsiteX11" fmla="*/ 838552 w 1350920"/>
              <a:gd name="connsiteY11" fmla="*/ 354985 h 897910"/>
              <a:gd name="connsiteX12" fmla="*/ 548040 w 1350920"/>
              <a:gd name="connsiteY12" fmla="*/ 447853 h 897910"/>
              <a:gd name="connsiteX13" fmla="*/ 312296 w 1350920"/>
              <a:gd name="connsiteY13" fmla="*/ 557391 h 897910"/>
              <a:gd name="connsiteX14" fmla="*/ 157515 w 1350920"/>
              <a:gd name="connsiteY14" fmla="*/ 669310 h 897910"/>
              <a:gd name="connsiteX15" fmla="*/ 76552 w 1350920"/>
              <a:gd name="connsiteY15" fmla="*/ 769322 h 897910"/>
              <a:gd name="connsiteX16" fmla="*/ 64646 w 1350920"/>
              <a:gd name="connsiteY16" fmla="*/ 895528 h 897910"/>
              <a:gd name="connsiteX17" fmla="*/ 12258 w 1350920"/>
              <a:gd name="connsiteY17" fmla="*/ 897910 h 897910"/>
              <a:gd name="connsiteX18" fmla="*/ 352 w 1350920"/>
              <a:gd name="connsiteY18" fmla="*/ 807422 h 897910"/>
              <a:gd name="connsiteX19" fmla="*/ 26546 w 1350920"/>
              <a:gd name="connsiteY19" fmla="*/ 674072 h 897910"/>
              <a:gd name="connsiteX20" fmla="*/ 133702 w 1350920"/>
              <a:gd name="connsiteY20" fmla="*/ 535960 h 897910"/>
              <a:gd name="connsiteX21" fmla="*/ 321821 w 1350920"/>
              <a:gd name="connsiteY21" fmla="*/ 426422 h 897910"/>
              <a:gd name="connsiteX22" fmla="*/ 488508 w 1350920"/>
              <a:gd name="connsiteY22" fmla="*/ 359747 h 897910"/>
              <a:gd name="connsiteX23" fmla="*/ 709965 w 1350920"/>
              <a:gd name="connsiteY23" fmla="*/ 297835 h 897910"/>
              <a:gd name="connsiteX24" fmla="*/ 976665 w 1350920"/>
              <a:gd name="connsiteY24" fmla="*/ 259735 h 897910"/>
              <a:gd name="connsiteX25" fmla="*/ 926658 w 1350920"/>
              <a:gd name="connsiteY25" fmla="*/ 231160 h 897910"/>
              <a:gd name="connsiteX26" fmla="*/ 755208 w 1350920"/>
              <a:gd name="connsiteY26" fmla="*/ 207347 h 897910"/>
              <a:gd name="connsiteX27" fmla="*/ 631383 w 1350920"/>
              <a:gd name="connsiteY27" fmla="*/ 138291 h 897910"/>
              <a:gd name="connsiteX28" fmla="*/ 590902 w 1350920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57577 w 1349648"/>
              <a:gd name="connsiteY2" fmla="*/ 43041 h 897910"/>
              <a:gd name="connsiteX3" fmla="*/ 662340 w 1349648"/>
              <a:gd name="connsiteY3" fmla="*/ 90666 h 897910"/>
              <a:gd name="connsiteX4" fmla="*/ 683771 w 1349648"/>
              <a:gd name="connsiteY4" fmla="*/ 119241 h 897910"/>
              <a:gd name="connsiteX5" fmla="*/ 798071 w 1349648"/>
              <a:gd name="connsiteY5" fmla="*/ 166866 h 897910"/>
              <a:gd name="connsiteX6" fmla="*/ 1095727 w 1349648"/>
              <a:gd name="connsiteY6" fmla="*/ 209728 h 897910"/>
              <a:gd name="connsiteX7" fmla="*/ 1271940 w 1349648"/>
              <a:gd name="connsiteY7" fmla="*/ 214490 h 897910"/>
              <a:gd name="connsiteX8" fmla="*/ 1348139 w 1349648"/>
              <a:gd name="connsiteY8" fmla="*/ 250209 h 897910"/>
              <a:gd name="connsiteX9" fmla="*/ 1252890 w 1349648"/>
              <a:gd name="connsiteY9" fmla="*/ 300216 h 897910"/>
              <a:gd name="connsiteX10" fmla="*/ 1033815 w 1349648"/>
              <a:gd name="connsiteY10" fmla="*/ 316885 h 897910"/>
              <a:gd name="connsiteX11" fmla="*/ 838552 w 1349648"/>
              <a:gd name="connsiteY11" fmla="*/ 354985 h 897910"/>
              <a:gd name="connsiteX12" fmla="*/ 548040 w 1349648"/>
              <a:gd name="connsiteY12" fmla="*/ 447853 h 897910"/>
              <a:gd name="connsiteX13" fmla="*/ 312296 w 1349648"/>
              <a:gd name="connsiteY13" fmla="*/ 557391 h 897910"/>
              <a:gd name="connsiteX14" fmla="*/ 157515 w 1349648"/>
              <a:gd name="connsiteY14" fmla="*/ 669310 h 897910"/>
              <a:gd name="connsiteX15" fmla="*/ 76552 w 1349648"/>
              <a:gd name="connsiteY15" fmla="*/ 769322 h 897910"/>
              <a:gd name="connsiteX16" fmla="*/ 64646 w 1349648"/>
              <a:gd name="connsiteY16" fmla="*/ 895528 h 897910"/>
              <a:gd name="connsiteX17" fmla="*/ 12258 w 1349648"/>
              <a:gd name="connsiteY17" fmla="*/ 897910 h 897910"/>
              <a:gd name="connsiteX18" fmla="*/ 352 w 1349648"/>
              <a:gd name="connsiteY18" fmla="*/ 807422 h 897910"/>
              <a:gd name="connsiteX19" fmla="*/ 26546 w 1349648"/>
              <a:gd name="connsiteY19" fmla="*/ 674072 h 897910"/>
              <a:gd name="connsiteX20" fmla="*/ 133702 w 1349648"/>
              <a:gd name="connsiteY20" fmla="*/ 535960 h 897910"/>
              <a:gd name="connsiteX21" fmla="*/ 321821 w 1349648"/>
              <a:gd name="connsiteY21" fmla="*/ 426422 h 897910"/>
              <a:gd name="connsiteX22" fmla="*/ 488508 w 1349648"/>
              <a:gd name="connsiteY22" fmla="*/ 359747 h 897910"/>
              <a:gd name="connsiteX23" fmla="*/ 709965 w 1349648"/>
              <a:gd name="connsiteY23" fmla="*/ 297835 h 897910"/>
              <a:gd name="connsiteX24" fmla="*/ 976665 w 1349648"/>
              <a:gd name="connsiteY24" fmla="*/ 259735 h 897910"/>
              <a:gd name="connsiteX25" fmla="*/ 926658 w 1349648"/>
              <a:gd name="connsiteY25" fmla="*/ 231160 h 897910"/>
              <a:gd name="connsiteX26" fmla="*/ 755208 w 1349648"/>
              <a:gd name="connsiteY26" fmla="*/ 207347 h 897910"/>
              <a:gd name="connsiteX27" fmla="*/ 631383 w 1349648"/>
              <a:gd name="connsiteY27" fmla="*/ 138291 h 897910"/>
              <a:gd name="connsiteX28" fmla="*/ 590902 w 1349648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57577 w 1349648"/>
              <a:gd name="connsiteY2" fmla="*/ 43041 h 897910"/>
              <a:gd name="connsiteX3" fmla="*/ 662340 w 1349648"/>
              <a:gd name="connsiteY3" fmla="*/ 90666 h 897910"/>
              <a:gd name="connsiteX4" fmla="*/ 692480 w 1349648"/>
              <a:gd name="connsiteY4" fmla="*/ 119241 h 897910"/>
              <a:gd name="connsiteX5" fmla="*/ 798071 w 1349648"/>
              <a:gd name="connsiteY5" fmla="*/ 166866 h 897910"/>
              <a:gd name="connsiteX6" fmla="*/ 1095727 w 1349648"/>
              <a:gd name="connsiteY6" fmla="*/ 209728 h 897910"/>
              <a:gd name="connsiteX7" fmla="*/ 1271940 w 1349648"/>
              <a:gd name="connsiteY7" fmla="*/ 214490 h 897910"/>
              <a:gd name="connsiteX8" fmla="*/ 1348139 w 1349648"/>
              <a:gd name="connsiteY8" fmla="*/ 250209 h 897910"/>
              <a:gd name="connsiteX9" fmla="*/ 1252890 w 1349648"/>
              <a:gd name="connsiteY9" fmla="*/ 300216 h 897910"/>
              <a:gd name="connsiteX10" fmla="*/ 1033815 w 1349648"/>
              <a:gd name="connsiteY10" fmla="*/ 316885 h 897910"/>
              <a:gd name="connsiteX11" fmla="*/ 838552 w 1349648"/>
              <a:gd name="connsiteY11" fmla="*/ 354985 h 897910"/>
              <a:gd name="connsiteX12" fmla="*/ 548040 w 1349648"/>
              <a:gd name="connsiteY12" fmla="*/ 447853 h 897910"/>
              <a:gd name="connsiteX13" fmla="*/ 312296 w 1349648"/>
              <a:gd name="connsiteY13" fmla="*/ 557391 h 897910"/>
              <a:gd name="connsiteX14" fmla="*/ 157515 w 1349648"/>
              <a:gd name="connsiteY14" fmla="*/ 669310 h 897910"/>
              <a:gd name="connsiteX15" fmla="*/ 76552 w 1349648"/>
              <a:gd name="connsiteY15" fmla="*/ 769322 h 897910"/>
              <a:gd name="connsiteX16" fmla="*/ 64646 w 1349648"/>
              <a:gd name="connsiteY16" fmla="*/ 895528 h 897910"/>
              <a:gd name="connsiteX17" fmla="*/ 12258 w 1349648"/>
              <a:gd name="connsiteY17" fmla="*/ 897910 h 897910"/>
              <a:gd name="connsiteX18" fmla="*/ 352 w 1349648"/>
              <a:gd name="connsiteY18" fmla="*/ 807422 h 897910"/>
              <a:gd name="connsiteX19" fmla="*/ 26546 w 1349648"/>
              <a:gd name="connsiteY19" fmla="*/ 674072 h 897910"/>
              <a:gd name="connsiteX20" fmla="*/ 133702 w 1349648"/>
              <a:gd name="connsiteY20" fmla="*/ 535960 h 897910"/>
              <a:gd name="connsiteX21" fmla="*/ 321821 w 1349648"/>
              <a:gd name="connsiteY21" fmla="*/ 426422 h 897910"/>
              <a:gd name="connsiteX22" fmla="*/ 488508 w 1349648"/>
              <a:gd name="connsiteY22" fmla="*/ 359747 h 897910"/>
              <a:gd name="connsiteX23" fmla="*/ 709965 w 1349648"/>
              <a:gd name="connsiteY23" fmla="*/ 297835 h 897910"/>
              <a:gd name="connsiteX24" fmla="*/ 976665 w 1349648"/>
              <a:gd name="connsiteY24" fmla="*/ 259735 h 897910"/>
              <a:gd name="connsiteX25" fmla="*/ 926658 w 1349648"/>
              <a:gd name="connsiteY25" fmla="*/ 231160 h 897910"/>
              <a:gd name="connsiteX26" fmla="*/ 755208 w 1349648"/>
              <a:gd name="connsiteY26" fmla="*/ 207347 h 897910"/>
              <a:gd name="connsiteX27" fmla="*/ 631383 w 1349648"/>
              <a:gd name="connsiteY27" fmla="*/ 138291 h 897910"/>
              <a:gd name="connsiteX28" fmla="*/ 590902 w 1349648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57577 w 1349648"/>
              <a:gd name="connsiteY2" fmla="*/ 43041 h 897910"/>
              <a:gd name="connsiteX3" fmla="*/ 671049 w 1349648"/>
              <a:gd name="connsiteY3" fmla="*/ 87763 h 897910"/>
              <a:gd name="connsiteX4" fmla="*/ 692480 w 1349648"/>
              <a:gd name="connsiteY4" fmla="*/ 119241 h 897910"/>
              <a:gd name="connsiteX5" fmla="*/ 798071 w 1349648"/>
              <a:gd name="connsiteY5" fmla="*/ 166866 h 897910"/>
              <a:gd name="connsiteX6" fmla="*/ 1095727 w 1349648"/>
              <a:gd name="connsiteY6" fmla="*/ 209728 h 897910"/>
              <a:gd name="connsiteX7" fmla="*/ 1271940 w 1349648"/>
              <a:gd name="connsiteY7" fmla="*/ 214490 h 897910"/>
              <a:gd name="connsiteX8" fmla="*/ 1348139 w 1349648"/>
              <a:gd name="connsiteY8" fmla="*/ 250209 h 897910"/>
              <a:gd name="connsiteX9" fmla="*/ 1252890 w 1349648"/>
              <a:gd name="connsiteY9" fmla="*/ 300216 h 897910"/>
              <a:gd name="connsiteX10" fmla="*/ 1033815 w 1349648"/>
              <a:gd name="connsiteY10" fmla="*/ 316885 h 897910"/>
              <a:gd name="connsiteX11" fmla="*/ 838552 w 1349648"/>
              <a:gd name="connsiteY11" fmla="*/ 354985 h 897910"/>
              <a:gd name="connsiteX12" fmla="*/ 548040 w 1349648"/>
              <a:gd name="connsiteY12" fmla="*/ 447853 h 897910"/>
              <a:gd name="connsiteX13" fmla="*/ 312296 w 1349648"/>
              <a:gd name="connsiteY13" fmla="*/ 557391 h 897910"/>
              <a:gd name="connsiteX14" fmla="*/ 157515 w 1349648"/>
              <a:gd name="connsiteY14" fmla="*/ 669310 h 897910"/>
              <a:gd name="connsiteX15" fmla="*/ 76552 w 1349648"/>
              <a:gd name="connsiteY15" fmla="*/ 769322 h 897910"/>
              <a:gd name="connsiteX16" fmla="*/ 64646 w 1349648"/>
              <a:gd name="connsiteY16" fmla="*/ 895528 h 897910"/>
              <a:gd name="connsiteX17" fmla="*/ 12258 w 1349648"/>
              <a:gd name="connsiteY17" fmla="*/ 897910 h 897910"/>
              <a:gd name="connsiteX18" fmla="*/ 352 w 1349648"/>
              <a:gd name="connsiteY18" fmla="*/ 807422 h 897910"/>
              <a:gd name="connsiteX19" fmla="*/ 26546 w 1349648"/>
              <a:gd name="connsiteY19" fmla="*/ 674072 h 897910"/>
              <a:gd name="connsiteX20" fmla="*/ 133702 w 1349648"/>
              <a:gd name="connsiteY20" fmla="*/ 535960 h 897910"/>
              <a:gd name="connsiteX21" fmla="*/ 321821 w 1349648"/>
              <a:gd name="connsiteY21" fmla="*/ 426422 h 897910"/>
              <a:gd name="connsiteX22" fmla="*/ 488508 w 1349648"/>
              <a:gd name="connsiteY22" fmla="*/ 359747 h 897910"/>
              <a:gd name="connsiteX23" fmla="*/ 709965 w 1349648"/>
              <a:gd name="connsiteY23" fmla="*/ 297835 h 897910"/>
              <a:gd name="connsiteX24" fmla="*/ 976665 w 1349648"/>
              <a:gd name="connsiteY24" fmla="*/ 259735 h 897910"/>
              <a:gd name="connsiteX25" fmla="*/ 926658 w 1349648"/>
              <a:gd name="connsiteY25" fmla="*/ 231160 h 897910"/>
              <a:gd name="connsiteX26" fmla="*/ 755208 w 1349648"/>
              <a:gd name="connsiteY26" fmla="*/ 207347 h 897910"/>
              <a:gd name="connsiteX27" fmla="*/ 631383 w 1349648"/>
              <a:gd name="connsiteY27" fmla="*/ 138291 h 897910"/>
              <a:gd name="connsiteX28" fmla="*/ 590902 w 1349648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66286 w 1349648"/>
              <a:gd name="connsiteY2" fmla="*/ 43041 h 897910"/>
              <a:gd name="connsiteX3" fmla="*/ 671049 w 1349648"/>
              <a:gd name="connsiteY3" fmla="*/ 87763 h 897910"/>
              <a:gd name="connsiteX4" fmla="*/ 692480 w 1349648"/>
              <a:gd name="connsiteY4" fmla="*/ 119241 h 897910"/>
              <a:gd name="connsiteX5" fmla="*/ 798071 w 1349648"/>
              <a:gd name="connsiteY5" fmla="*/ 166866 h 897910"/>
              <a:gd name="connsiteX6" fmla="*/ 1095727 w 1349648"/>
              <a:gd name="connsiteY6" fmla="*/ 209728 h 897910"/>
              <a:gd name="connsiteX7" fmla="*/ 1271940 w 1349648"/>
              <a:gd name="connsiteY7" fmla="*/ 214490 h 897910"/>
              <a:gd name="connsiteX8" fmla="*/ 1348139 w 1349648"/>
              <a:gd name="connsiteY8" fmla="*/ 250209 h 897910"/>
              <a:gd name="connsiteX9" fmla="*/ 1252890 w 1349648"/>
              <a:gd name="connsiteY9" fmla="*/ 300216 h 897910"/>
              <a:gd name="connsiteX10" fmla="*/ 1033815 w 1349648"/>
              <a:gd name="connsiteY10" fmla="*/ 316885 h 897910"/>
              <a:gd name="connsiteX11" fmla="*/ 838552 w 1349648"/>
              <a:gd name="connsiteY11" fmla="*/ 354985 h 897910"/>
              <a:gd name="connsiteX12" fmla="*/ 548040 w 1349648"/>
              <a:gd name="connsiteY12" fmla="*/ 447853 h 897910"/>
              <a:gd name="connsiteX13" fmla="*/ 312296 w 1349648"/>
              <a:gd name="connsiteY13" fmla="*/ 557391 h 897910"/>
              <a:gd name="connsiteX14" fmla="*/ 157515 w 1349648"/>
              <a:gd name="connsiteY14" fmla="*/ 669310 h 897910"/>
              <a:gd name="connsiteX15" fmla="*/ 76552 w 1349648"/>
              <a:gd name="connsiteY15" fmla="*/ 769322 h 897910"/>
              <a:gd name="connsiteX16" fmla="*/ 64646 w 1349648"/>
              <a:gd name="connsiteY16" fmla="*/ 895528 h 897910"/>
              <a:gd name="connsiteX17" fmla="*/ 12258 w 1349648"/>
              <a:gd name="connsiteY17" fmla="*/ 897910 h 897910"/>
              <a:gd name="connsiteX18" fmla="*/ 352 w 1349648"/>
              <a:gd name="connsiteY18" fmla="*/ 807422 h 897910"/>
              <a:gd name="connsiteX19" fmla="*/ 26546 w 1349648"/>
              <a:gd name="connsiteY19" fmla="*/ 674072 h 897910"/>
              <a:gd name="connsiteX20" fmla="*/ 133702 w 1349648"/>
              <a:gd name="connsiteY20" fmla="*/ 535960 h 897910"/>
              <a:gd name="connsiteX21" fmla="*/ 321821 w 1349648"/>
              <a:gd name="connsiteY21" fmla="*/ 426422 h 897910"/>
              <a:gd name="connsiteX22" fmla="*/ 488508 w 1349648"/>
              <a:gd name="connsiteY22" fmla="*/ 359747 h 897910"/>
              <a:gd name="connsiteX23" fmla="*/ 709965 w 1349648"/>
              <a:gd name="connsiteY23" fmla="*/ 297835 h 897910"/>
              <a:gd name="connsiteX24" fmla="*/ 976665 w 1349648"/>
              <a:gd name="connsiteY24" fmla="*/ 259735 h 897910"/>
              <a:gd name="connsiteX25" fmla="*/ 926658 w 1349648"/>
              <a:gd name="connsiteY25" fmla="*/ 231160 h 897910"/>
              <a:gd name="connsiteX26" fmla="*/ 755208 w 1349648"/>
              <a:gd name="connsiteY26" fmla="*/ 207347 h 897910"/>
              <a:gd name="connsiteX27" fmla="*/ 631383 w 1349648"/>
              <a:gd name="connsiteY27" fmla="*/ 138291 h 897910"/>
              <a:gd name="connsiteX28" fmla="*/ 590902 w 1349648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66286 w 1349648"/>
              <a:gd name="connsiteY2" fmla="*/ 43041 h 897910"/>
              <a:gd name="connsiteX3" fmla="*/ 692480 w 1349648"/>
              <a:gd name="connsiteY3" fmla="*/ 119241 h 897910"/>
              <a:gd name="connsiteX4" fmla="*/ 798071 w 1349648"/>
              <a:gd name="connsiteY4" fmla="*/ 166866 h 897910"/>
              <a:gd name="connsiteX5" fmla="*/ 1095727 w 1349648"/>
              <a:gd name="connsiteY5" fmla="*/ 209728 h 897910"/>
              <a:gd name="connsiteX6" fmla="*/ 1271940 w 1349648"/>
              <a:gd name="connsiteY6" fmla="*/ 214490 h 897910"/>
              <a:gd name="connsiteX7" fmla="*/ 1348139 w 1349648"/>
              <a:gd name="connsiteY7" fmla="*/ 250209 h 897910"/>
              <a:gd name="connsiteX8" fmla="*/ 1252890 w 1349648"/>
              <a:gd name="connsiteY8" fmla="*/ 300216 h 897910"/>
              <a:gd name="connsiteX9" fmla="*/ 1033815 w 1349648"/>
              <a:gd name="connsiteY9" fmla="*/ 316885 h 897910"/>
              <a:gd name="connsiteX10" fmla="*/ 838552 w 1349648"/>
              <a:gd name="connsiteY10" fmla="*/ 354985 h 897910"/>
              <a:gd name="connsiteX11" fmla="*/ 548040 w 1349648"/>
              <a:gd name="connsiteY11" fmla="*/ 447853 h 897910"/>
              <a:gd name="connsiteX12" fmla="*/ 312296 w 1349648"/>
              <a:gd name="connsiteY12" fmla="*/ 557391 h 897910"/>
              <a:gd name="connsiteX13" fmla="*/ 157515 w 1349648"/>
              <a:gd name="connsiteY13" fmla="*/ 669310 h 897910"/>
              <a:gd name="connsiteX14" fmla="*/ 76552 w 1349648"/>
              <a:gd name="connsiteY14" fmla="*/ 769322 h 897910"/>
              <a:gd name="connsiteX15" fmla="*/ 64646 w 1349648"/>
              <a:gd name="connsiteY15" fmla="*/ 895528 h 897910"/>
              <a:gd name="connsiteX16" fmla="*/ 12258 w 1349648"/>
              <a:gd name="connsiteY16" fmla="*/ 897910 h 897910"/>
              <a:gd name="connsiteX17" fmla="*/ 352 w 1349648"/>
              <a:gd name="connsiteY17" fmla="*/ 807422 h 897910"/>
              <a:gd name="connsiteX18" fmla="*/ 26546 w 1349648"/>
              <a:gd name="connsiteY18" fmla="*/ 674072 h 897910"/>
              <a:gd name="connsiteX19" fmla="*/ 133702 w 1349648"/>
              <a:gd name="connsiteY19" fmla="*/ 535960 h 897910"/>
              <a:gd name="connsiteX20" fmla="*/ 321821 w 1349648"/>
              <a:gd name="connsiteY20" fmla="*/ 426422 h 897910"/>
              <a:gd name="connsiteX21" fmla="*/ 488508 w 1349648"/>
              <a:gd name="connsiteY21" fmla="*/ 359747 h 897910"/>
              <a:gd name="connsiteX22" fmla="*/ 709965 w 1349648"/>
              <a:gd name="connsiteY22" fmla="*/ 297835 h 897910"/>
              <a:gd name="connsiteX23" fmla="*/ 976665 w 1349648"/>
              <a:gd name="connsiteY23" fmla="*/ 259735 h 897910"/>
              <a:gd name="connsiteX24" fmla="*/ 926658 w 1349648"/>
              <a:gd name="connsiteY24" fmla="*/ 231160 h 897910"/>
              <a:gd name="connsiteX25" fmla="*/ 755208 w 1349648"/>
              <a:gd name="connsiteY25" fmla="*/ 207347 h 897910"/>
              <a:gd name="connsiteX26" fmla="*/ 631383 w 1349648"/>
              <a:gd name="connsiteY26" fmla="*/ 138291 h 897910"/>
              <a:gd name="connsiteX27" fmla="*/ 590902 w 1349648"/>
              <a:gd name="connsiteY27" fmla="*/ 9703 h 897910"/>
              <a:gd name="connsiteX0" fmla="*/ 590902 w 1349648"/>
              <a:gd name="connsiteY0" fmla="*/ 9703 h 897910"/>
              <a:gd name="connsiteX1" fmla="*/ 685335 w 1349648"/>
              <a:gd name="connsiteY1" fmla="*/ 9703 h 897910"/>
              <a:gd name="connsiteX2" fmla="*/ 666286 w 1349648"/>
              <a:gd name="connsiteY2" fmla="*/ 43041 h 897910"/>
              <a:gd name="connsiteX3" fmla="*/ 692480 w 1349648"/>
              <a:gd name="connsiteY3" fmla="*/ 119241 h 897910"/>
              <a:gd name="connsiteX4" fmla="*/ 798071 w 1349648"/>
              <a:gd name="connsiteY4" fmla="*/ 166866 h 897910"/>
              <a:gd name="connsiteX5" fmla="*/ 1095727 w 1349648"/>
              <a:gd name="connsiteY5" fmla="*/ 209728 h 897910"/>
              <a:gd name="connsiteX6" fmla="*/ 1271940 w 1349648"/>
              <a:gd name="connsiteY6" fmla="*/ 214490 h 897910"/>
              <a:gd name="connsiteX7" fmla="*/ 1348139 w 1349648"/>
              <a:gd name="connsiteY7" fmla="*/ 250209 h 897910"/>
              <a:gd name="connsiteX8" fmla="*/ 1252890 w 1349648"/>
              <a:gd name="connsiteY8" fmla="*/ 300216 h 897910"/>
              <a:gd name="connsiteX9" fmla="*/ 1033815 w 1349648"/>
              <a:gd name="connsiteY9" fmla="*/ 316885 h 897910"/>
              <a:gd name="connsiteX10" fmla="*/ 838552 w 1349648"/>
              <a:gd name="connsiteY10" fmla="*/ 354985 h 897910"/>
              <a:gd name="connsiteX11" fmla="*/ 548040 w 1349648"/>
              <a:gd name="connsiteY11" fmla="*/ 447853 h 897910"/>
              <a:gd name="connsiteX12" fmla="*/ 312296 w 1349648"/>
              <a:gd name="connsiteY12" fmla="*/ 557391 h 897910"/>
              <a:gd name="connsiteX13" fmla="*/ 157515 w 1349648"/>
              <a:gd name="connsiteY13" fmla="*/ 669310 h 897910"/>
              <a:gd name="connsiteX14" fmla="*/ 76552 w 1349648"/>
              <a:gd name="connsiteY14" fmla="*/ 769322 h 897910"/>
              <a:gd name="connsiteX15" fmla="*/ 64646 w 1349648"/>
              <a:gd name="connsiteY15" fmla="*/ 895528 h 897910"/>
              <a:gd name="connsiteX16" fmla="*/ 12258 w 1349648"/>
              <a:gd name="connsiteY16" fmla="*/ 897910 h 897910"/>
              <a:gd name="connsiteX17" fmla="*/ 352 w 1349648"/>
              <a:gd name="connsiteY17" fmla="*/ 807422 h 897910"/>
              <a:gd name="connsiteX18" fmla="*/ 26546 w 1349648"/>
              <a:gd name="connsiteY18" fmla="*/ 674072 h 897910"/>
              <a:gd name="connsiteX19" fmla="*/ 133702 w 1349648"/>
              <a:gd name="connsiteY19" fmla="*/ 535960 h 897910"/>
              <a:gd name="connsiteX20" fmla="*/ 321821 w 1349648"/>
              <a:gd name="connsiteY20" fmla="*/ 426422 h 897910"/>
              <a:gd name="connsiteX21" fmla="*/ 488508 w 1349648"/>
              <a:gd name="connsiteY21" fmla="*/ 359747 h 897910"/>
              <a:gd name="connsiteX22" fmla="*/ 709965 w 1349648"/>
              <a:gd name="connsiteY22" fmla="*/ 297835 h 897910"/>
              <a:gd name="connsiteX23" fmla="*/ 976665 w 1349648"/>
              <a:gd name="connsiteY23" fmla="*/ 259735 h 897910"/>
              <a:gd name="connsiteX24" fmla="*/ 926658 w 1349648"/>
              <a:gd name="connsiteY24" fmla="*/ 231160 h 897910"/>
              <a:gd name="connsiteX25" fmla="*/ 755208 w 1349648"/>
              <a:gd name="connsiteY25" fmla="*/ 207347 h 897910"/>
              <a:gd name="connsiteX26" fmla="*/ 631383 w 1349648"/>
              <a:gd name="connsiteY26" fmla="*/ 138291 h 897910"/>
              <a:gd name="connsiteX27" fmla="*/ 590902 w 1349648"/>
              <a:gd name="connsiteY27" fmla="*/ 9703 h 897910"/>
              <a:gd name="connsiteX0" fmla="*/ 590902 w 1349648"/>
              <a:gd name="connsiteY0" fmla="*/ 10546 h 895850"/>
              <a:gd name="connsiteX1" fmla="*/ 685335 w 1349648"/>
              <a:gd name="connsiteY1" fmla="*/ 7643 h 895850"/>
              <a:gd name="connsiteX2" fmla="*/ 666286 w 1349648"/>
              <a:gd name="connsiteY2" fmla="*/ 40981 h 895850"/>
              <a:gd name="connsiteX3" fmla="*/ 692480 w 1349648"/>
              <a:gd name="connsiteY3" fmla="*/ 117181 h 895850"/>
              <a:gd name="connsiteX4" fmla="*/ 798071 w 1349648"/>
              <a:gd name="connsiteY4" fmla="*/ 164806 h 895850"/>
              <a:gd name="connsiteX5" fmla="*/ 1095727 w 1349648"/>
              <a:gd name="connsiteY5" fmla="*/ 207668 h 895850"/>
              <a:gd name="connsiteX6" fmla="*/ 1271940 w 1349648"/>
              <a:gd name="connsiteY6" fmla="*/ 212430 h 895850"/>
              <a:gd name="connsiteX7" fmla="*/ 1348139 w 1349648"/>
              <a:gd name="connsiteY7" fmla="*/ 248149 h 895850"/>
              <a:gd name="connsiteX8" fmla="*/ 1252890 w 1349648"/>
              <a:gd name="connsiteY8" fmla="*/ 298156 h 895850"/>
              <a:gd name="connsiteX9" fmla="*/ 1033815 w 1349648"/>
              <a:gd name="connsiteY9" fmla="*/ 314825 h 895850"/>
              <a:gd name="connsiteX10" fmla="*/ 838552 w 1349648"/>
              <a:gd name="connsiteY10" fmla="*/ 352925 h 895850"/>
              <a:gd name="connsiteX11" fmla="*/ 548040 w 1349648"/>
              <a:gd name="connsiteY11" fmla="*/ 445793 h 895850"/>
              <a:gd name="connsiteX12" fmla="*/ 312296 w 1349648"/>
              <a:gd name="connsiteY12" fmla="*/ 555331 h 895850"/>
              <a:gd name="connsiteX13" fmla="*/ 157515 w 1349648"/>
              <a:gd name="connsiteY13" fmla="*/ 667250 h 895850"/>
              <a:gd name="connsiteX14" fmla="*/ 76552 w 1349648"/>
              <a:gd name="connsiteY14" fmla="*/ 767262 h 895850"/>
              <a:gd name="connsiteX15" fmla="*/ 64646 w 1349648"/>
              <a:gd name="connsiteY15" fmla="*/ 893468 h 895850"/>
              <a:gd name="connsiteX16" fmla="*/ 12258 w 1349648"/>
              <a:gd name="connsiteY16" fmla="*/ 895850 h 895850"/>
              <a:gd name="connsiteX17" fmla="*/ 352 w 1349648"/>
              <a:gd name="connsiteY17" fmla="*/ 805362 h 895850"/>
              <a:gd name="connsiteX18" fmla="*/ 26546 w 1349648"/>
              <a:gd name="connsiteY18" fmla="*/ 672012 h 895850"/>
              <a:gd name="connsiteX19" fmla="*/ 133702 w 1349648"/>
              <a:gd name="connsiteY19" fmla="*/ 533900 h 895850"/>
              <a:gd name="connsiteX20" fmla="*/ 321821 w 1349648"/>
              <a:gd name="connsiteY20" fmla="*/ 424362 h 895850"/>
              <a:gd name="connsiteX21" fmla="*/ 488508 w 1349648"/>
              <a:gd name="connsiteY21" fmla="*/ 357687 h 895850"/>
              <a:gd name="connsiteX22" fmla="*/ 709965 w 1349648"/>
              <a:gd name="connsiteY22" fmla="*/ 295775 h 895850"/>
              <a:gd name="connsiteX23" fmla="*/ 976665 w 1349648"/>
              <a:gd name="connsiteY23" fmla="*/ 257675 h 895850"/>
              <a:gd name="connsiteX24" fmla="*/ 926658 w 1349648"/>
              <a:gd name="connsiteY24" fmla="*/ 229100 h 895850"/>
              <a:gd name="connsiteX25" fmla="*/ 755208 w 1349648"/>
              <a:gd name="connsiteY25" fmla="*/ 205287 h 895850"/>
              <a:gd name="connsiteX26" fmla="*/ 631383 w 1349648"/>
              <a:gd name="connsiteY26" fmla="*/ 136231 h 895850"/>
              <a:gd name="connsiteX27" fmla="*/ 590902 w 1349648"/>
              <a:gd name="connsiteY27" fmla="*/ 10546 h 895850"/>
              <a:gd name="connsiteX0" fmla="*/ 588521 w 1349648"/>
              <a:gd name="connsiteY0" fmla="*/ 7374 h 906965"/>
              <a:gd name="connsiteX1" fmla="*/ 685335 w 1349648"/>
              <a:gd name="connsiteY1" fmla="*/ 18758 h 906965"/>
              <a:gd name="connsiteX2" fmla="*/ 666286 w 1349648"/>
              <a:gd name="connsiteY2" fmla="*/ 52096 h 906965"/>
              <a:gd name="connsiteX3" fmla="*/ 692480 w 1349648"/>
              <a:gd name="connsiteY3" fmla="*/ 128296 h 906965"/>
              <a:gd name="connsiteX4" fmla="*/ 798071 w 1349648"/>
              <a:gd name="connsiteY4" fmla="*/ 175921 h 906965"/>
              <a:gd name="connsiteX5" fmla="*/ 1095727 w 1349648"/>
              <a:gd name="connsiteY5" fmla="*/ 218783 h 906965"/>
              <a:gd name="connsiteX6" fmla="*/ 1271940 w 1349648"/>
              <a:gd name="connsiteY6" fmla="*/ 223545 h 906965"/>
              <a:gd name="connsiteX7" fmla="*/ 1348139 w 1349648"/>
              <a:gd name="connsiteY7" fmla="*/ 259264 h 906965"/>
              <a:gd name="connsiteX8" fmla="*/ 1252890 w 1349648"/>
              <a:gd name="connsiteY8" fmla="*/ 309271 h 906965"/>
              <a:gd name="connsiteX9" fmla="*/ 1033815 w 1349648"/>
              <a:gd name="connsiteY9" fmla="*/ 325940 h 906965"/>
              <a:gd name="connsiteX10" fmla="*/ 838552 w 1349648"/>
              <a:gd name="connsiteY10" fmla="*/ 364040 h 906965"/>
              <a:gd name="connsiteX11" fmla="*/ 548040 w 1349648"/>
              <a:gd name="connsiteY11" fmla="*/ 456908 h 906965"/>
              <a:gd name="connsiteX12" fmla="*/ 312296 w 1349648"/>
              <a:gd name="connsiteY12" fmla="*/ 566446 h 906965"/>
              <a:gd name="connsiteX13" fmla="*/ 157515 w 1349648"/>
              <a:gd name="connsiteY13" fmla="*/ 678365 h 906965"/>
              <a:gd name="connsiteX14" fmla="*/ 76552 w 1349648"/>
              <a:gd name="connsiteY14" fmla="*/ 778377 h 906965"/>
              <a:gd name="connsiteX15" fmla="*/ 64646 w 1349648"/>
              <a:gd name="connsiteY15" fmla="*/ 904583 h 906965"/>
              <a:gd name="connsiteX16" fmla="*/ 12258 w 1349648"/>
              <a:gd name="connsiteY16" fmla="*/ 906965 h 906965"/>
              <a:gd name="connsiteX17" fmla="*/ 352 w 1349648"/>
              <a:gd name="connsiteY17" fmla="*/ 816477 h 906965"/>
              <a:gd name="connsiteX18" fmla="*/ 26546 w 1349648"/>
              <a:gd name="connsiteY18" fmla="*/ 683127 h 906965"/>
              <a:gd name="connsiteX19" fmla="*/ 133702 w 1349648"/>
              <a:gd name="connsiteY19" fmla="*/ 545015 h 906965"/>
              <a:gd name="connsiteX20" fmla="*/ 321821 w 1349648"/>
              <a:gd name="connsiteY20" fmla="*/ 435477 h 906965"/>
              <a:gd name="connsiteX21" fmla="*/ 488508 w 1349648"/>
              <a:gd name="connsiteY21" fmla="*/ 368802 h 906965"/>
              <a:gd name="connsiteX22" fmla="*/ 709965 w 1349648"/>
              <a:gd name="connsiteY22" fmla="*/ 306890 h 906965"/>
              <a:gd name="connsiteX23" fmla="*/ 976665 w 1349648"/>
              <a:gd name="connsiteY23" fmla="*/ 268790 h 906965"/>
              <a:gd name="connsiteX24" fmla="*/ 926658 w 1349648"/>
              <a:gd name="connsiteY24" fmla="*/ 240215 h 906965"/>
              <a:gd name="connsiteX25" fmla="*/ 755208 w 1349648"/>
              <a:gd name="connsiteY25" fmla="*/ 216402 h 906965"/>
              <a:gd name="connsiteX26" fmla="*/ 631383 w 1349648"/>
              <a:gd name="connsiteY26" fmla="*/ 147346 h 906965"/>
              <a:gd name="connsiteX27" fmla="*/ 588521 w 1349648"/>
              <a:gd name="connsiteY27" fmla="*/ 7374 h 906965"/>
              <a:gd name="connsiteX0" fmla="*/ 588521 w 1349648"/>
              <a:gd name="connsiteY0" fmla="*/ 16037 h 915628"/>
              <a:gd name="connsiteX1" fmla="*/ 682954 w 1349648"/>
              <a:gd name="connsiteY1" fmla="*/ 3608 h 915628"/>
              <a:gd name="connsiteX2" fmla="*/ 666286 w 1349648"/>
              <a:gd name="connsiteY2" fmla="*/ 60759 h 915628"/>
              <a:gd name="connsiteX3" fmla="*/ 692480 w 1349648"/>
              <a:gd name="connsiteY3" fmla="*/ 136959 h 915628"/>
              <a:gd name="connsiteX4" fmla="*/ 798071 w 1349648"/>
              <a:gd name="connsiteY4" fmla="*/ 184584 h 915628"/>
              <a:gd name="connsiteX5" fmla="*/ 1095727 w 1349648"/>
              <a:gd name="connsiteY5" fmla="*/ 227446 h 915628"/>
              <a:gd name="connsiteX6" fmla="*/ 1271940 w 1349648"/>
              <a:gd name="connsiteY6" fmla="*/ 232208 h 915628"/>
              <a:gd name="connsiteX7" fmla="*/ 1348139 w 1349648"/>
              <a:gd name="connsiteY7" fmla="*/ 267927 h 915628"/>
              <a:gd name="connsiteX8" fmla="*/ 1252890 w 1349648"/>
              <a:gd name="connsiteY8" fmla="*/ 317934 h 915628"/>
              <a:gd name="connsiteX9" fmla="*/ 1033815 w 1349648"/>
              <a:gd name="connsiteY9" fmla="*/ 334603 h 915628"/>
              <a:gd name="connsiteX10" fmla="*/ 838552 w 1349648"/>
              <a:gd name="connsiteY10" fmla="*/ 372703 h 915628"/>
              <a:gd name="connsiteX11" fmla="*/ 548040 w 1349648"/>
              <a:gd name="connsiteY11" fmla="*/ 465571 h 915628"/>
              <a:gd name="connsiteX12" fmla="*/ 312296 w 1349648"/>
              <a:gd name="connsiteY12" fmla="*/ 575109 h 915628"/>
              <a:gd name="connsiteX13" fmla="*/ 157515 w 1349648"/>
              <a:gd name="connsiteY13" fmla="*/ 687028 h 915628"/>
              <a:gd name="connsiteX14" fmla="*/ 76552 w 1349648"/>
              <a:gd name="connsiteY14" fmla="*/ 787040 h 915628"/>
              <a:gd name="connsiteX15" fmla="*/ 64646 w 1349648"/>
              <a:gd name="connsiteY15" fmla="*/ 913246 h 915628"/>
              <a:gd name="connsiteX16" fmla="*/ 12258 w 1349648"/>
              <a:gd name="connsiteY16" fmla="*/ 915628 h 915628"/>
              <a:gd name="connsiteX17" fmla="*/ 352 w 1349648"/>
              <a:gd name="connsiteY17" fmla="*/ 825140 h 915628"/>
              <a:gd name="connsiteX18" fmla="*/ 26546 w 1349648"/>
              <a:gd name="connsiteY18" fmla="*/ 691790 h 915628"/>
              <a:gd name="connsiteX19" fmla="*/ 133702 w 1349648"/>
              <a:gd name="connsiteY19" fmla="*/ 553678 h 915628"/>
              <a:gd name="connsiteX20" fmla="*/ 321821 w 1349648"/>
              <a:gd name="connsiteY20" fmla="*/ 444140 h 915628"/>
              <a:gd name="connsiteX21" fmla="*/ 488508 w 1349648"/>
              <a:gd name="connsiteY21" fmla="*/ 377465 h 915628"/>
              <a:gd name="connsiteX22" fmla="*/ 709965 w 1349648"/>
              <a:gd name="connsiteY22" fmla="*/ 315553 h 915628"/>
              <a:gd name="connsiteX23" fmla="*/ 976665 w 1349648"/>
              <a:gd name="connsiteY23" fmla="*/ 277453 h 915628"/>
              <a:gd name="connsiteX24" fmla="*/ 926658 w 1349648"/>
              <a:gd name="connsiteY24" fmla="*/ 248878 h 915628"/>
              <a:gd name="connsiteX25" fmla="*/ 755208 w 1349648"/>
              <a:gd name="connsiteY25" fmla="*/ 225065 h 915628"/>
              <a:gd name="connsiteX26" fmla="*/ 631383 w 1349648"/>
              <a:gd name="connsiteY26" fmla="*/ 156009 h 915628"/>
              <a:gd name="connsiteX27" fmla="*/ 588521 w 1349648"/>
              <a:gd name="connsiteY27" fmla="*/ 16037 h 915628"/>
              <a:gd name="connsiteX0" fmla="*/ 588521 w 1349648"/>
              <a:gd name="connsiteY0" fmla="*/ 11595 h 911186"/>
              <a:gd name="connsiteX1" fmla="*/ 687717 w 1349648"/>
              <a:gd name="connsiteY1" fmla="*/ 8691 h 911186"/>
              <a:gd name="connsiteX2" fmla="*/ 666286 w 1349648"/>
              <a:gd name="connsiteY2" fmla="*/ 56317 h 911186"/>
              <a:gd name="connsiteX3" fmla="*/ 692480 w 1349648"/>
              <a:gd name="connsiteY3" fmla="*/ 132517 h 911186"/>
              <a:gd name="connsiteX4" fmla="*/ 798071 w 1349648"/>
              <a:gd name="connsiteY4" fmla="*/ 180142 h 911186"/>
              <a:gd name="connsiteX5" fmla="*/ 1095727 w 1349648"/>
              <a:gd name="connsiteY5" fmla="*/ 223004 h 911186"/>
              <a:gd name="connsiteX6" fmla="*/ 1271940 w 1349648"/>
              <a:gd name="connsiteY6" fmla="*/ 227766 h 911186"/>
              <a:gd name="connsiteX7" fmla="*/ 1348139 w 1349648"/>
              <a:gd name="connsiteY7" fmla="*/ 263485 h 911186"/>
              <a:gd name="connsiteX8" fmla="*/ 1252890 w 1349648"/>
              <a:gd name="connsiteY8" fmla="*/ 313492 h 911186"/>
              <a:gd name="connsiteX9" fmla="*/ 1033815 w 1349648"/>
              <a:gd name="connsiteY9" fmla="*/ 330161 h 911186"/>
              <a:gd name="connsiteX10" fmla="*/ 838552 w 1349648"/>
              <a:gd name="connsiteY10" fmla="*/ 368261 h 911186"/>
              <a:gd name="connsiteX11" fmla="*/ 548040 w 1349648"/>
              <a:gd name="connsiteY11" fmla="*/ 461129 h 911186"/>
              <a:gd name="connsiteX12" fmla="*/ 312296 w 1349648"/>
              <a:gd name="connsiteY12" fmla="*/ 570667 h 911186"/>
              <a:gd name="connsiteX13" fmla="*/ 157515 w 1349648"/>
              <a:gd name="connsiteY13" fmla="*/ 682586 h 911186"/>
              <a:gd name="connsiteX14" fmla="*/ 76552 w 1349648"/>
              <a:gd name="connsiteY14" fmla="*/ 782598 h 911186"/>
              <a:gd name="connsiteX15" fmla="*/ 64646 w 1349648"/>
              <a:gd name="connsiteY15" fmla="*/ 908804 h 911186"/>
              <a:gd name="connsiteX16" fmla="*/ 12258 w 1349648"/>
              <a:gd name="connsiteY16" fmla="*/ 911186 h 911186"/>
              <a:gd name="connsiteX17" fmla="*/ 352 w 1349648"/>
              <a:gd name="connsiteY17" fmla="*/ 820698 h 911186"/>
              <a:gd name="connsiteX18" fmla="*/ 26546 w 1349648"/>
              <a:gd name="connsiteY18" fmla="*/ 687348 h 911186"/>
              <a:gd name="connsiteX19" fmla="*/ 133702 w 1349648"/>
              <a:gd name="connsiteY19" fmla="*/ 549236 h 911186"/>
              <a:gd name="connsiteX20" fmla="*/ 321821 w 1349648"/>
              <a:gd name="connsiteY20" fmla="*/ 439698 h 911186"/>
              <a:gd name="connsiteX21" fmla="*/ 488508 w 1349648"/>
              <a:gd name="connsiteY21" fmla="*/ 373023 h 911186"/>
              <a:gd name="connsiteX22" fmla="*/ 709965 w 1349648"/>
              <a:gd name="connsiteY22" fmla="*/ 311111 h 911186"/>
              <a:gd name="connsiteX23" fmla="*/ 976665 w 1349648"/>
              <a:gd name="connsiteY23" fmla="*/ 273011 h 911186"/>
              <a:gd name="connsiteX24" fmla="*/ 926658 w 1349648"/>
              <a:gd name="connsiteY24" fmla="*/ 244436 h 911186"/>
              <a:gd name="connsiteX25" fmla="*/ 755208 w 1349648"/>
              <a:gd name="connsiteY25" fmla="*/ 220623 h 911186"/>
              <a:gd name="connsiteX26" fmla="*/ 631383 w 1349648"/>
              <a:gd name="connsiteY26" fmla="*/ 151567 h 911186"/>
              <a:gd name="connsiteX27" fmla="*/ 588521 w 1349648"/>
              <a:gd name="connsiteY27" fmla="*/ 11595 h 911186"/>
              <a:gd name="connsiteX0" fmla="*/ 588521 w 1349648"/>
              <a:gd name="connsiteY0" fmla="*/ 12547 h 912138"/>
              <a:gd name="connsiteX1" fmla="*/ 680573 w 1349648"/>
              <a:gd name="connsiteY1" fmla="*/ 7262 h 912138"/>
              <a:gd name="connsiteX2" fmla="*/ 666286 w 1349648"/>
              <a:gd name="connsiteY2" fmla="*/ 57269 h 912138"/>
              <a:gd name="connsiteX3" fmla="*/ 692480 w 1349648"/>
              <a:gd name="connsiteY3" fmla="*/ 133469 h 912138"/>
              <a:gd name="connsiteX4" fmla="*/ 798071 w 1349648"/>
              <a:gd name="connsiteY4" fmla="*/ 181094 h 912138"/>
              <a:gd name="connsiteX5" fmla="*/ 1095727 w 1349648"/>
              <a:gd name="connsiteY5" fmla="*/ 223956 h 912138"/>
              <a:gd name="connsiteX6" fmla="*/ 1271940 w 1349648"/>
              <a:gd name="connsiteY6" fmla="*/ 228718 h 912138"/>
              <a:gd name="connsiteX7" fmla="*/ 1348139 w 1349648"/>
              <a:gd name="connsiteY7" fmla="*/ 264437 h 912138"/>
              <a:gd name="connsiteX8" fmla="*/ 1252890 w 1349648"/>
              <a:gd name="connsiteY8" fmla="*/ 314444 h 912138"/>
              <a:gd name="connsiteX9" fmla="*/ 1033815 w 1349648"/>
              <a:gd name="connsiteY9" fmla="*/ 331113 h 912138"/>
              <a:gd name="connsiteX10" fmla="*/ 838552 w 1349648"/>
              <a:gd name="connsiteY10" fmla="*/ 369213 h 912138"/>
              <a:gd name="connsiteX11" fmla="*/ 548040 w 1349648"/>
              <a:gd name="connsiteY11" fmla="*/ 462081 h 912138"/>
              <a:gd name="connsiteX12" fmla="*/ 312296 w 1349648"/>
              <a:gd name="connsiteY12" fmla="*/ 571619 h 912138"/>
              <a:gd name="connsiteX13" fmla="*/ 157515 w 1349648"/>
              <a:gd name="connsiteY13" fmla="*/ 683538 h 912138"/>
              <a:gd name="connsiteX14" fmla="*/ 76552 w 1349648"/>
              <a:gd name="connsiteY14" fmla="*/ 783550 h 912138"/>
              <a:gd name="connsiteX15" fmla="*/ 64646 w 1349648"/>
              <a:gd name="connsiteY15" fmla="*/ 909756 h 912138"/>
              <a:gd name="connsiteX16" fmla="*/ 12258 w 1349648"/>
              <a:gd name="connsiteY16" fmla="*/ 912138 h 912138"/>
              <a:gd name="connsiteX17" fmla="*/ 352 w 1349648"/>
              <a:gd name="connsiteY17" fmla="*/ 821650 h 912138"/>
              <a:gd name="connsiteX18" fmla="*/ 26546 w 1349648"/>
              <a:gd name="connsiteY18" fmla="*/ 688300 h 912138"/>
              <a:gd name="connsiteX19" fmla="*/ 133702 w 1349648"/>
              <a:gd name="connsiteY19" fmla="*/ 550188 h 912138"/>
              <a:gd name="connsiteX20" fmla="*/ 321821 w 1349648"/>
              <a:gd name="connsiteY20" fmla="*/ 440650 h 912138"/>
              <a:gd name="connsiteX21" fmla="*/ 488508 w 1349648"/>
              <a:gd name="connsiteY21" fmla="*/ 373975 h 912138"/>
              <a:gd name="connsiteX22" fmla="*/ 709965 w 1349648"/>
              <a:gd name="connsiteY22" fmla="*/ 312063 h 912138"/>
              <a:gd name="connsiteX23" fmla="*/ 976665 w 1349648"/>
              <a:gd name="connsiteY23" fmla="*/ 273963 h 912138"/>
              <a:gd name="connsiteX24" fmla="*/ 926658 w 1349648"/>
              <a:gd name="connsiteY24" fmla="*/ 245388 h 912138"/>
              <a:gd name="connsiteX25" fmla="*/ 755208 w 1349648"/>
              <a:gd name="connsiteY25" fmla="*/ 221575 h 912138"/>
              <a:gd name="connsiteX26" fmla="*/ 631383 w 1349648"/>
              <a:gd name="connsiteY26" fmla="*/ 152519 h 912138"/>
              <a:gd name="connsiteX27" fmla="*/ 588521 w 1349648"/>
              <a:gd name="connsiteY27" fmla="*/ 12547 h 912138"/>
              <a:gd name="connsiteX0" fmla="*/ 588521 w 1349648"/>
              <a:gd name="connsiteY0" fmla="*/ 9211 h 908802"/>
              <a:gd name="connsiteX1" fmla="*/ 687717 w 1349648"/>
              <a:gd name="connsiteY1" fmla="*/ 13451 h 908802"/>
              <a:gd name="connsiteX2" fmla="*/ 666286 w 1349648"/>
              <a:gd name="connsiteY2" fmla="*/ 53933 h 908802"/>
              <a:gd name="connsiteX3" fmla="*/ 692480 w 1349648"/>
              <a:gd name="connsiteY3" fmla="*/ 130133 h 908802"/>
              <a:gd name="connsiteX4" fmla="*/ 798071 w 1349648"/>
              <a:gd name="connsiteY4" fmla="*/ 177758 h 908802"/>
              <a:gd name="connsiteX5" fmla="*/ 1095727 w 1349648"/>
              <a:gd name="connsiteY5" fmla="*/ 220620 h 908802"/>
              <a:gd name="connsiteX6" fmla="*/ 1271940 w 1349648"/>
              <a:gd name="connsiteY6" fmla="*/ 225382 h 908802"/>
              <a:gd name="connsiteX7" fmla="*/ 1348139 w 1349648"/>
              <a:gd name="connsiteY7" fmla="*/ 261101 h 908802"/>
              <a:gd name="connsiteX8" fmla="*/ 1252890 w 1349648"/>
              <a:gd name="connsiteY8" fmla="*/ 311108 h 908802"/>
              <a:gd name="connsiteX9" fmla="*/ 1033815 w 1349648"/>
              <a:gd name="connsiteY9" fmla="*/ 327777 h 908802"/>
              <a:gd name="connsiteX10" fmla="*/ 838552 w 1349648"/>
              <a:gd name="connsiteY10" fmla="*/ 365877 h 908802"/>
              <a:gd name="connsiteX11" fmla="*/ 548040 w 1349648"/>
              <a:gd name="connsiteY11" fmla="*/ 458745 h 908802"/>
              <a:gd name="connsiteX12" fmla="*/ 312296 w 1349648"/>
              <a:gd name="connsiteY12" fmla="*/ 568283 h 908802"/>
              <a:gd name="connsiteX13" fmla="*/ 157515 w 1349648"/>
              <a:gd name="connsiteY13" fmla="*/ 680202 h 908802"/>
              <a:gd name="connsiteX14" fmla="*/ 76552 w 1349648"/>
              <a:gd name="connsiteY14" fmla="*/ 780214 h 908802"/>
              <a:gd name="connsiteX15" fmla="*/ 64646 w 1349648"/>
              <a:gd name="connsiteY15" fmla="*/ 906420 h 908802"/>
              <a:gd name="connsiteX16" fmla="*/ 12258 w 1349648"/>
              <a:gd name="connsiteY16" fmla="*/ 908802 h 908802"/>
              <a:gd name="connsiteX17" fmla="*/ 352 w 1349648"/>
              <a:gd name="connsiteY17" fmla="*/ 818314 h 908802"/>
              <a:gd name="connsiteX18" fmla="*/ 26546 w 1349648"/>
              <a:gd name="connsiteY18" fmla="*/ 684964 h 908802"/>
              <a:gd name="connsiteX19" fmla="*/ 133702 w 1349648"/>
              <a:gd name="connsiteY19" fmla="*/ 546852 h 908802"/>
              <a:gd name="connsiteX20" fmla="*/ 321821 w 1349648"/>
              <a:gd name="connsiteY20" fmla="*/ 437314 h 908802"/>
              <a:gd name="connsiteX21" fmla="*/ 488508 w 1349648"/>
              <a:gd name="connsiteY21" fmla="*/ 370639 h 908802"/>
              <a:gd name="connsiteX22" fmla="*/ 709965 w 1349648"/>
              <a:gd name="connsiteY22" fmla="*/ 308727 h 908802"/>
              <a:gd name="connsiteX23" fmla="*/ 976665 w 1349648"/>
              <a:gd name="connsiteY23" fmla="*/ 270627 h 908802"/>
              <a:gd name="connsiteX24" fmla="*/ 926658 w 1349648"/>
              <a:gd name="connsiteY24" fmla="*/ 242052 h 908802"/>
              <a:gd name="connsiteX25" fmla="*/ 755208 w 1349648"/>
              <a:gd name="connsiteY25" fmla="*/ 218239 h 908802"/>
              <a:gd name="connsiteX26" fmla="*/ 631383 w 1349648"/>
              <a:gd name="connsiteY26" fmla="*/ 149183 h 908802"/>
              <a:gd name="connsiteX27" fmla="*/ 588521 w 1349648"/>
              <a:gd name="connsiteY27" fmla="*/ 9211 h 908802"/>
              <a:gd name="connsiteX0" fmla="*/ 588521 w 1349648"/>
              <a:gd name="connsiteY0" fmla="*/ 9935 h 909526"/>
              <a:gd name="connsiteX1" fmla="*/ 675811 w 1349648"/>
              <a:gd name="connsiteY1" fmla="*/ 11794 h 909526"/>
              <a:gd name="connsiteX2" fmla="*/ 666286 w 1349648"/>
              <a:gd name="connsiteY2" fmla="*/ 54657 h 909526"/>
              <a:gd name="connsiteX3" fmla="*/ 692480 w 1349648"/>
              <a:gd name="connsiteY3" fmla="*/ 130857 h 909526"/>
              <a:gd name="connsiteX4" fmla="*/ 798071 w 1349648"/>
              <a:gd name="connsiteY4" fmla="*/ 178482 h 909526"/>
              <a:gd name="connsiteX5" fmla="*/ 1095727 w 1349648"/>
              <a:gd name="connsiteY5" fmla="*/ 221344 h 909526"/>
              <a:gd name="connsiteX6" fmla="*/ 1271940 w 1349648"/>
              <a:gd name="connsiteY6" fmla="*/ 226106 h 909526"/>
              <a:gd name="connsiteX7" fmla="*/ 1348139 w 1349648"/>
              <a:gd name="connsiteY7" fmla="*/ 261825 h 909526"/>
              <a:gd name="connsiteX8" fmla="*/ 1252890 w 1349648"/>
              <a:gd name="connsiteY8" fmla="*/ 311832 h 909526"/>
              <a:gd name="connsiteX9" fmla="*/ 1033815 w 1349648"/>
              <a:gd name="connsiteY9" fmla="*/ 328501 h 909526"/>
              <a:gd name="connsiteX10" fmla="*/ 838552 w 1349648"/>
              <a:gd name="connsiteY10" fmla="*/ 366601 h 909526"/>
              <a:gd name="connsiteX11" fmla="*/ 548040 w 1349648"/>
              <a:gd name="connsiteY11" fmla="*/ 459469 h 909526"/>
              <a:gd name="connsiteX12" fmla="*/ 312296 w 1349648"/>
              <a:gd name="connsiteY12" fmla="*/ 569007 h 909526"/>
              <a:gd name="connsiteX13" fmla="*/ 157515 w 1349648"/>
              <a:gd name="connsiteY13" fmla="*/ 680926 h 909526"/>
              <a:gd name="connsiteX14" fmla="*/ 76552 w 1349648"/>
              <a:gd name="connsiteY14" fmla="*/ 780938 h 909526"/>
              <a:gd name="connsiteX15" fmla="*/ 64646 w 1349648"/>
              <a:gd name="connsiteY15" fmla="*/ 907144 h 909526"/>
              <a:gd name="connsiteX16" fmla="*/ 12258 w 1349648"/>
              <a:gd name="connsiteY16" fmla="*/ 909526 h 909526"/>
              <a:gd name="connsiteX17" fmla="*/ 352 w 1349648"/>
              <a:gd name="connsiteY17" fmla="*/ 819038 h 909526"/>
              <a:gd name="connsiteX18" fmla="*/ 26546 w 1349648"/>
              <a:gd name="connsiteY18" fmla="*/ 685688 h 909526"/>
              <a:gd name="connsiteX19" fmla="*/ 133702 w 1349648"/>
              <a:gd name="connsiteY19" fmla="*/ 547576 h 909526"/>
              <a:gd name="connsiteX20" fmla="*/ 321821 w 1349648"/>
              <a:gd name="connsiteY20" fmla="*/ 438038 h 909526"/>
              <a:gd name="connsiteX21" fmla="*/ 488508 w 1349648"/>
              <a:gd name="connsiteY21" fmla="*/ 371363 h 909526"/>
              <a:gd name="connsiteX22" fmla="*/ 709965 w 1349648"/>
              <a:gd name="connsiteY22" fmla="*/ 309451 h 909526"/>
              <a:gd name="connsiteX23" fmla="*/ 976665 w 1349648"/>
              <a:gd name="connsiteY23" fmla="*/ 271351 h 909526"/>
              <a:gd name="connsiteX24" fmla="*/ 926658 w 1349648"/>
              <a:gd name="connsiteY24" fmla="*/ 242776 h 909526"/>
              <a:gd name="connsiteX25" fmla="*/ 755208 w 1349648"/>
              <a:gd name="connsiteY25" fmla="*/ 218963 h 909526"/>
              <a:gd name="connsiteX26" fmla="*/ 631383 w 1349648"/>
              <a:gd name="connsiteY26" fmla="*/ 149907 h 909526"/>
              <a:gd name="connsiteX27" fmla="*/ 588521 w 1349648"/>
              <a:gd name="connsiteY27" fmla="*/ 9935 h 909526"/>
              <a:gd name="connsiteX0" fmla="*/ 588521 w 1349648"/>
              <a:gd name="connsiteY0" fmla="*/ 9935 h 909526"/>
              <a:gd name="connsiteX1" fmla="*/ 687717 w 1349648"/>
              <a:gd name="connsiteY1" fmla="*/ 11794 h 909526"/>
              <a:gd name="connsiteX2" fmla="*/ 666286 w 1349648"/>
              <a:gd name="connsiteY2" fmla="*/ 54657 h 909526"/>
              <a:gd name="connsiteX3" fmla="*/ 692480 w 1349648"/>
              <a:gd name="connsiteY3" fmla="*/ 130857 h 909526"/>
              <a:gd name="connsiteX4" fmla="*/ 798071 w 1349648"/>
              <a:gd name="connsiteY4" fmla="*/ 178482 h 909526"/>
              <a:gd name="connsiteX5" fmla="*/ 1095727 w 1349648"/>
              <a:gd name="connsiteY5" fmla="*/ 221344 h 909526"/>
              <a:gd name="connsiteX6" fmla="*/ 1271940 w 1349648"/>
              <a:gd name="connsiteY6" fmla="*/ 226106 h 909526"/>
              <a:gd name="connsiteX7" fmla="*/ 1348139 w 1349648"/>
              <a:gd name="connsiteY7" fmla="*/ 261825 h 909526"/>
              <a:gd name="connsiteX8" fmla="*/ 1252890 w 1349648"/>
              <a:gd name="connsiteY8" fmla="*/ 311832 h 909526"/>
              <a:gd name="connsiteX9" fmla="*/ 1033815 w 1349648"/>
              <a:gd name="connsiteY9" fmla="*/ 328501 h 909526"/>
              <a:gd name="connsiteX10" fmla="*/ 838552 w 1349648"/>
              <a:gd name="connsiteY10" fmla="*/ 366601 h 909526"/>
              <a:gd name="connsiteX11" fmla="*/ 548040 w 1349648"/>
              <a:gd name="connsiteY11" fmla="*/ 459469 h 909526"/>
              <a:gd name="connsiteX12" fmla="*/ 312296 w 1349648"/>
              <a:gd name="connsiteY12" fmla="*/ 569007 h 909526"/>
              <a:gd name="connsiteX13" fmla="*/ 157515 w 1349648"/>
              <a:gd name="connsiteY13" fmla="*/ 680926 h 909526"/>
              <a:gd name="connsiteX14" fmla="*/ 76552 w 1349648"/>
              <a:gd name="connsiteY14" fmla="*/ 780938 h 909526"/>
              <a:gd name="connsiteX15" fmla="*/ 64646 w 1349648"/>
              <a:gd name="connsiteY15" fmla="*/ 907144 h 909526"/>
              <a:gd name="connsiteX16" fmla="*/ 12258 w 1349648"/>
              <a:gd name="connsiteY16" fmla="*/ 909526 h 909526"/>
              <a:gd name="connsiteX17" fmla="*/ 352 w 1349648"/>
              <a:gd name="connsiteY17" fmla="*/ 819038 h 909526"/>
              <a:gd name="connsiteX18" fmla="*/ 26546 w 1349648"/>
              <a:gd name="connsiteY18" fmla="*/ 685688 h 909526"/>
              <a:gd name="connsiteX19" fmla="*/ 133702 w 1349648"/>
              <a:gd name="connsiteY19" fmla="*/ 547576 h 909526"/>
              <a:gd name="connsiteX20" fmla="*/ 321821 w 1349648"/>
              <a:gd name="connsiteY20" fmla="*/ 438038 h 909526"/>
              <a:gd name="connsiteX21" fmla="*/ 488508 w 1349648"/>
              <a:gd name="connsiteY21" fmla="*/ 371363 h 909526"/>
              <a:gd name="connsiteX22" fmla="*/ 709965 w 1349648"/>
              <a:gd name="connsiteY22" fmla="*/ 309451 h 909526"/>
              <a:gd name="connsiteX23" fmla="*/ 976665 w 1349648"/>
              <a:gd name="connsiteY23" fmla="*/ 271351 h 909526"/>
              <a:gd name="connsiteX24" fmla="*/ 926658 w 1349648"/>
              <a:gd name="connsiteY24" fmla="*/ 242776 h 909526"/>
              <a:gd name="connsiteX25" fmla="*/ 755208 w 1349648"/>
              <a:gd name="connsiteY25" fmla="*/ 218963 h 909526"/>
              <a:gd name="connsiteX26" fmla="*/ 631383 w 1349648"/>
              <a:gd name="connsiteY26" fmla="*/ 149907 h 909526"/>
              <a:gd name="connsiteX27" fmla="*/ 588521 w 1349648"/>
              <a:gd name="connsiteY27" fmla="*/ 9935 h 909526"/>
              <a:gd name="connsiteX0" fmla="*/ 588521 w 1349648"/>
              <a:gd name="connsiteY0" fmla="*/ 12548 h 912139"/>
              <a:gd name="connsiteX1" fmla="*/ 682954 w 1349648"/>
              <a:gd name="connsiteY1" fmla="*/ 7263 h 912139"/>
              <a:gd name="connsiteX2" fmla="*/ 666286 w 1349648"/>
              <a:gd name="connsiteY2" fmla="*/ 57270 h 912139"/>
              <a:gd name="connsiteX3" fmla="*/ 692480 w 1349648"/>
              <a:gd name="connsiteY3" fmla="*/ 133470 h 912139"/>
              <a:gd name="connsiteX4" fmla="*/ 798071 w 1349648"/>
              <a:gd name="connsiteY4" fmla="*/ 181095 h 912139"/>
              <a:gd name="connsiteX5" fmla="*/ 1095727 w 1349648"/>
              <a:gd name="connsiteY5" fmla="*/ 223957 h 912139"/>
              <a:gd name="connsiteX6" fmla="*/ 1271940 w 1349648"/>
              <a:gd name="connsiteY6" fmla="*/ 228719 h 912139"/>
              <a:gd name="connsiteX7" fmla="*/ 1348139 w 1349648"/>
              <a:gd name="connsiteY7" fmla="*/ 264438 h 912139"/>
              <a:gd name="connsiteX8" fmla="*/ 1252890 w 1349648"/>
              <a:gd name="connsiteY8" fmla="*/ 314445 h 912139"/>
              <a:gd name="connsiteX9" fmla="*/ 1033815 w 1349648"/>
              <a:gd name="connsiteY9" fmla="*/ 331114 h 912139"/>
              <a:gd name="connsiteX10" fmla="*/ 838552 w 1349648"/>
              <a:gd name="connsiteY10" fmla="*/ 369214 h 912139"/>
              <a:gd name="connsiteX11" fmla="*/ 548040 w 1349648"/>
              <a:gd name="connsiteY11" fmla="*/ 462082 h 912139"/>
              <a:gd name="connsiteX12" fmla="*/ 312296 w 1349648"/>
              <a:gd name="connsiteY12" fmla="*/ 571620 h 912139"/>
              <a:gd name="connsiteX13" fmla="*/ 157515 w 1349648"/>
              <a:gd name="connsiteY13" fmla="*/ 683539 h 912139"/>
              <a:gd name="connsiteX14" fmla="*/ 76552 w 1349648"/>
              <a:gd name="connsiteY14" fmla="*/ 783551 h 912139"/>
              <a:gd name="connsiteX15" fmla="*/ 64646 w 1349648"/>
              <a:gd name="connsiteY15" fmla="*/ 909757 h 912139"/>
              <a:gd name="connsiteX16" fmla="*/ 12258 w 1349648"/>
              <a:gd name="connsiteY16" fmla="*/ 912139 h 912139"/>
              <a:gd name="connsiteX17" fmla="*/ 352 w 1349648"/>
              <a:gd name="connsiteY17" fmla="*/ 821651 h 912139"/>
              <a:gd name="connsiteX18" fmla="*/ 26546 w 1349648"/>
              <a:gd name="connsiteY18" fmla="*/ 688301 h 912139"/>
              <a:gd name="connsiteX19" fmla="*/ 133702 w 1349648"/>
              <a:gd name="connsiteY19" fmla="*/ 550189 h 912139"/>
              <a:gd name="connsiteX20" fmla="*/ 321821 w 1349648"/>
              <a:gd name="connsiteY20" fmla="*/ 440651 h 912139"/>
              <a:gd name="connsiteX21" fmla="*/ 488508 w 1349648"/>
              <a:gd name="connsiteY21" fmla="*/ 373976 h 912139"/>
              <a:gd name="connsiteX22" fmla="*/ 709965 w 1349648"/>
              <a:gd name="connsiteY22" fmla="*/ 312064 h 912139"/>
              <a:gd name="connsiteX23" fmla="*/ 976665 w 1349648"/>
              <a:gd name="connsiteY23" fmla="*/ 273964 h 912139"/>
              <a:gd name="connsiteX24" fmla="*/ 926658 w 1349648"/>
              <a:gd name="connsiteY24" fmla="*/ 245389 h 912139"/>
              <a:gd name="connsiteX25" fmla="*/ 755208 w 1349648"/>
              <a:gd name="connsiteY25" fmla="*/ 221576 h 912139"/>
              <a:gd name="connsiteX26" fmla="*/ 631383 w 1349648"/>
              <a:gd name="connsiteY26" fmla="*/ 152520 h 912139"/>
              <a:gd name="connsiteX27" fmla="*/ 588521 w 1349648"/>
              <a:gd name="connsiteY27" fmla="*/ 12548 h 912139"/>
              <a:gd name="connsiteX0" fmla="*/ 588521 w 1349648"/>
              <a:gd name="connsiteY0" fmla="*/ 7937 h 907528"/>
              <a:gd name="connsiteX1" fmla="*/ 680573 w 1349648"/>
              <a:gd name="connsiteY1" fmla="*/ 16939 h 907528"/>
              <a:gd name="connsiteX2" fmla="*/ 666286 w 1349648"/>
              <a:gd name="connsiteY2" fmla="*/ 52659 h 907528"/>
              <a:gd name="connsiteX3" fmla="*/ 692480 w 1349648"/>
              <a:gd name="connsiteY3" fmla="*/ 128859 h 907528"/>
              <a:gd name="connsiteX4" fmla="*/ 798071 w 1349648"/>
              <a:gd name="connsiteY4" fmla="*/ 176484 h 907528"/>
              <a:gd name="connsiteX5" fmla="*/ 1095727 w 1349648"/>
              <a:gd name="connsiteY5" fmla="*/ 219346 h 907528"/>
              <a:gd name="connsiteX6" fmla="*/ 1271940 w 1349648"/>
              <a:gd name="connsiteY6" fmla="*/ 224108 h 907528"/>
              <a:gd name="connsiteX7" fmla="*/ 1348139 w 1349648"/>
              <a:gd name="connsiteY7" fmla="*/ 259827 h 907528"/>
              <a:gd name="connsiteX8" fmla="*/ 1252890 w 1349648"/>
              <a:gd name="connsiteY8" fmla="*/ 309834 h 907528"/>
              <a:gd name="connsiteX9" fmla="*/ 1033815 w 1349648"/>
              <a:gd name="connsiteY9" fmla="*/ 326503 h 907528"/>
              <a:gd name="connsiteX10" fmla="*/ 838552 w 1349648"/>
              <a:gd name="connsiteY10" fmla="*/ 364603 h 907528"/>
              <a:gd name="connsiteX11" fmla="*/ 548040 w 1349648"/>
              <a:gd name="connsiteY11" fmla="*/ 457471 h 907528"/>
              <a:gd name="connsiteX12" fmla="*/ 312296 w 1349648"/>
              <a:gd name="connsiteY12" fmla="*/ 567009 h 907528"/>
              <a:gd name="connsiteX13" fmla="*/ 157515 w 1349648"/>
              <a:gd name="connsiteY13" fmla="*/ 678928 h 907528"/>
              <a:gd name="connsiteX14" fmla="*/ 76552 w 1349648"/>
              <a:gd name="connsiteY14" fmla="*/ 778940 h 907528"/>
              <a:gd name="connsiteX15" fmla="*/ 64646 w 1349648"/>
              <a:gd name="connsiteY15" fmla="*/ 905146 h 907528"/>
              <a:gd name="connsiteX16" fmla="*/ 12258 w 1349648"/>
              <a:gd name="connsiteY16" fmla="*/ 907528 h 907528"/>
              <a:gd name="connsiteX17" fmla="*/ 352 w 1349648"/>
              <a:gd name="connsiteY17" fmla="*/ 817040 h 907528"/>
              <a:gd name="connsiteX18" fmla="*/ 26546 w 1349648"/>
              <a:gd name="connsiteY18" fmla="*/ 683690 h 907528"/>
              <a:gd name="connsiteX19" fmla="*/ 133702 w 1349648"/>
              <a:gd name="connsiteY19" fmla="*/ 545578 h 907528"/>
              <a:gd name="connsiteX20" fmla="*/ 321821 w 1349648"/>
              <a:gd name="connsiteY20" fmla="*/ 436040 h 907528"/>
              <a:gd name="connsiteX21" fmla="*/ 488508 w 1349648"/>
              <a:gd name="connsiteY21" fmla="*/ 369365 h 907528"/>
              <a:gd name="connsiteX22" fmla="*/ 709965 w 1349648"/>
              <a:gd name="connsiteY22" fmla="*/ 307453 h 907528"/>
              <a:gd name="connsiteX23" fmla="*/ 976665 w 1349648"/>
              <a:gd name="connsiteY23" fmla="*/ 269353 h 907528"/>
              <a:gd name="connsiteX24" fmla="*/ 926658 w 1349648"/>
              <a:gd name="connsiteY24" fmla="*/ 240778 h 907528"/>
              <a:gd name="connsiteX25" fmla="*/ 755208 w 1349648"/>
              <a:gd name="connsiteY25" fmla="*/ 216965 h 907528"/>
              <a:gd name="connsiteX26" fmla="*/ 631383 w 1349648"/>
              <a:gd name="connsiteY26" fmla="*/ 147909 h 907528"/>
              <a:gd name="connsiteX27" fmla="*/ 588521 w 1349648"/>
              <a:gd name="connsiteY27" fmla="*/ 7937 h 907528"/>
              <a:gd name="connsiteX0" fmla="*/ 588521 w 1349648"/>
              <a:gd name="connsiteY0" fmla="*/ 7937 h 907528"/>
              <a:gd name="connsiteX1" fmla="*/ 680573 w 1349648"/>
              <a:gd name="connsiteY1" fmla="*/ 16939 h 907528"/>
              <a:gd name="connsiteX2" fmla="*/ 666286 w 1349648"/>
              <a:gd name="connsiteY2" fmla="*/ 52659 h 907528"/>
              <a:gd name="connsiteX3" fmla="*/ 692480 w 1349648"/>
              <a:gd name="connsiteY3" fmla="*/ 128859 h 907528"/>
              <a:gd name="connsiteX4" fmla="*/ 798071 w 1349648"/>
              <a:gd name="connsiteY4" fmla="*/ 176484 h 907528"/>
              <a:gd name="connsiteX5" fmla="*/ 1095727 w 1349648"/>
              <a:gd name="connsiteY5" fmla="*/ 219346 h 907528"/>
              <a:gd name="connsiteX6" fmla="*/ 1271940 w 1349648"/>
              <a:gd name="connsiteY6" fmla="*/ 224108 h 907528"/>
              <a:gd name="connsiteX7" fmla="*/ 1348139 w 1349648"/>
              <a:gd name="connsiteY7" fmla="*/ 259827 h 907528"/>
              <a:gd name="connsiteX8" fmla="*/ 1252890 w 1349648"/>
              <a:gd name="connsiteY8" fmla="*/ 309834 h 907528"/>
              <a:gd name="connsiteX9" fmla="*/ 1033815 w 1349648"/>
              <a:gd name="connsiteY9" fmla="*/ 326503 h 907528"/>
              <a:gd name="connsiteX10" fmla="*/ 838552 w 1349648"/>
              <a:gd name="connsiteY10" fmla="*/ 364603 h 907528"/>
              <a:gd name="connsiteX11" fmla="*/ 548040 w 1349648"/>
              <a:gd name="connsiteY11" fmla="*/ 457471 h 907528"/>
              <a:gd name="connsiteX12" fmla="*/ 312296 w 1349648"/>
              <a:gd name="connsiteY12" fmla="*/ 567009 h 907528"/>
              <a:gd name="connsiteX13" fmla="*/ 157515 w 1349648"/>
              <a:gd name="connsiteY13" fmla="*/ 678928 h 907528"/>
              <a:gd name="connsiteX14" fmla="*/ 76552 w 1349648"/>
              <a:gd name="connsiteY14" fmla="*/ 778940 h 907528"/>
              <a:gd name="connsiteX15" fmla="*/ 59884 w 1349648"/>
              <a:gd name="connsiteY15" fmla="*/ 871809 h 907528"/>
              <a:gd name="connsiteX16" fmla="*/ 12258 w 1349648"/>
              <a:gd name="connsiteY16" fmla="*/ 907528 h 907528"/>
              <a:gd name="connsiteX17" fmla="*/ 352 w 1349648"/>
              <a:gd name="connsiteY17" fmla="*/ 817040 h 907528"/>
              <a:gd name="connsiteX18" fmla="*/ 26546 w 1349648"/>
              <a:gd name="connsiteY18" fmla="*/ 683690 h 907528"/>
              <a:gd name="connsiteX19" fmla="*/ 133702 w 1349648"/>
              <a:gd name="connsiteY19" fmla="*/ 545578 h 907528"/>
              <a:gd name="connsiteX20" fmla="*/ 321821 w 1349648"/>
              <a:gd name="connsiteY20" fmla="*/ 436040 h 907528"/>
              <a:gd name="connsiteX21" fmla="*/ 488508 w 1349648"/>
              <a:gd name="connsiteY21" fmla="*/ 369365 h 907528"/>
              <a:gd name="connsiteX22" fmla="*/ 709965 w 1349648"/>
              <a:gd name="connsiteY22" fmla="*/ 307453 h 907528"/>
              <a:gd name="connsiteX23" fmla="*/ 976665 w 1349648"/>
              <a:gd name="connsiteY23" fmla="*/ 269353 h 907528"/>
              <a:gd name="connsiteX24" fmla="*/ 926658 w 1349648"/>
              <a:gd name="connsiteY24" fmla="*/ 240778 h 907528"/>
              <a:gd name="connsiteX25" fmla="*/ 755208 w 1349648"/>
              <a:gd name="connsiteY25" fmla="*/ 216965 h 907528"/>
              <a:gd name="connsiteX26" fmla="*/ 631383 w 1349648"/>
              <a:gd name="connsiteY26" fmla="*/ 147909 h 907528"/>
              <a:gd name="connsiteX27" fmla="*/ 588521 w 1349648"/>
              <a:gd name="connsiteY27" fmla="*/ 7937 h 907528"/>
              <a:gd name="connsiteX0" fmla="*/ 588521 w 1349648"/>
              <a:gd name="connsiteY0" fmla="*/ 7937 h 907528"/>
              <a:gd name="connsiteX1" fmla="*/ 680573 w 1349648"/>
              <a:gd name="connsiteY1" fmla="*/ 16939 h 907528"/>
              <a:gd name="connsiteX2" fmla="*/ 666286 w 1349648"/>
              <a:gd name="connsiteY2" fmla="*/ 52659 h 907528"/>
              <a:gd name="connsiteX3" fmla="*/ 692480 w 1349648"/>
              <a:gd name="connsiteY3" fmla="*/ 128859 h 907528"/>
              <a:gd name="connsiteX4" fmla="*/ 798071 w 1349648"/>
              <a:gd name="connsiteY4" fmla="*/ 176484 h 907528"/>
              <a:gd name="connsiteX5" fmla="*/ 1095727 w 1349648"/>
              <a:gd name="connsiteY5" fmla="*/ 219346 h 907528"/>
              <a:gd name="connsiteX6" fmla="*/ 1271940 w 1349648"/>
              <a:gd name="connsiteY6" fmla="*/ 224108 h 907528"/>
              <a:gd name="connsiteX7" fmla="*/ 1348139 w 1349648"/>
              <a:gd name="connsiteY7" fmla="*/ 259827 h 907528"/>
              <a:gd name="connsiteX8" fmla="*/ 1252890 w 1349648"/>
              <a:gd name="connsiteY8" fmla="*/ 309834 h 907528"/>
              <a:gd name="connsiteX9" fmla="*/ 1033815 w 1349648"/>
              <a:gd name="connsiteY9" fmla="*/ 326503 h 907528"/>
              <a:gd name="connsiteX10" fmla="*/ 838552 w 1349648"/>
              <a:gd name="connsiteY10" fmla="*/ 364603 h 907528"/>
              <a:gd name="connsiteX11" fmla="*/ 548040 w 1349648"/>
              <a:gd name="connsiteY11" fmla="*/ 457471 h 907528"/>
              <a:gd name="connsiteX12" fmla="*/ 312296 w 1349648"/>
              <a:gd name="connsiteY12" fmla="*/ 567009 h 907528"/>
              <a:gd name="connsiteX13" fmla="*/ 157515 w 1349648"/>
              <a:gd name="connsiteY13" fmla="*/ 678928 h 907528"/>
              <a:gd name="connsiteX14" fmla="*/ 76552 w 1349648"/>
              <a:gd name="connsiteY14" fmla="*/ 778940 h 907528"/>
              <a:gd name="connsiteX15" fmla="*/ 67027 w 1349648"/>
              <a:gd name="connsiteY15" fmla="*/ 878952 h 907528"/>
              <a:gd name="connsiteX16" fmla="*/ 12258 w 1349648"/>
              <a:gd name="connsiteY16" fmla="*/ 907528 h 907528"/>
              <a:gd name="connsiteX17" fmla="*/ 352 w 1349648"/>
              <a:gd name="connsiteY17" fmla="*/ 817040 h 907528"/>
              <a:gd name="connsiteX18" fmla="*/ 26546 w 1349648"/>
              <a:gd name="connsiteY18" fmla="*/ 683690 h 907528"/>
              <a:gd name="connsiteX19" fmla="*/ 133702 w 1349648"/>
              <a:gd name="connsiteY19" fmla="*/ 545578 h 907528"/>
              <a:gd name="connsiteX20" fmla="*/ 321821 w 1349648"/>
              <a:gd name="connsiteY20" fmla="*/ 436040 h 907528"/>
              <a:gd name="connsiteX21" fmla="*/ 488508 w 1349648"/>
              <a:gd name="connsiteY21" fmla="*/ 369365 h 907528"/>
              <a:gd name="connsiteX22" fmla="*/ 709965 w 1349648"/>
              <a:gd name="connsiteY22" fmla="*/ 307453 h 907528"/>
              <a:gd name="connsiteX23" fmla="*/ 976665 w 1349648"/>
              <a:gd name="connsiteY23" fmla="*/ 269353 h 907528"/>
              <a:gd name="connsiteX24" fmla="*/ 926658 w 1349648"/>
              <a:gd name="connsiteY24" fmla="*/ 240778 h 907528"/>
              <a:gd name="connsiteX25" fmla="*/ 755208 w 1349648"/>
              <a:gd name="connsiteY25" fmla="*/ 216965 h 907528"/>
              <a:gd name="connsiteX26" fmla="*/ 631383 w 1349648"/>
              <a:gd name="connsiteY26" fmla="*/ 147909 h 907528"/>
              <a:gd name="connsiteX27" fmla="*/ 588521 w 1349648"/>
              <a:gd name="connsiteY27" fmla="*/ 7937 h 907528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67027 w 1349648"/>
              <a:gd name="connsiteY15" fmla="*/ 878952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71790 w 1349648"/>
              <a:gd name="connsiteY15" fmla="*/ 886096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71790 w 1349648"/>
              <a:gd name="connsiteY15" fmla="*/ 886096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67027 w 1349648"/>
              <a:gd name="connsiteY15" fmla="*/ 883715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67027 w 1349648"/>
              <a:gd name="connsiteY15" fmla="*/ 883715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67027 w 1349648"/>
              <a:gd name="connsiteY15" fmla="*/ 883715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48570 w 1349648"/>
              <a:gd name="connsiteY19" fmla="*/ 541861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349648" h="893240">
                <a:moveTo>
                  <a:pt x="588521" y="7937"/>
                </a:moveTo>
                <a:cubicBezTo>
                  <a:pt x="596719" y="-13891"/>
                  <a:pt x="668270" y="16145"/>
                  <a:pt x="680573" y="16939"/>
                </a:cubicBezTo>
                <a:cubicBezTo>
                  <a:pt x="674223" y="28052"/>
                  <a:pt x="664302" y="34006"/>
                  <a:pt x="666286" y="52659"/>
                </a:cubicBezTo>
                <a:cubicBezTo>
                  <a:pt x="668271" y="71312"/>
                  <a:pt x="670516" y="108222"/>
                  <a:pt x="692480" y="128859"/>
                </a:cubicBezTo>
                <a:cubicBezTo>
                  <a:pt x="714444" y="149496"/>
                  <a:pt x="730863" y="161403"/>
                  <a:pt x="798071" y="176484"/>
                </a:cubicBezTo>
                <a:cubicBezTo>
                  <a:pt x="865279" y="191565"/>
                  <a:pt x="1016749" y="211409"/>
                  <a:pt x="1095727" y="219346"/>
                </a:cubicBezTo>
                <a:cubicBezTo>
                  <a:pt x="1174705" y="227283"/>
                  <a:pt x="1229871" y="217361"/>
                  <a:pt x="1271940" y="224108"/>
                </a:cubicBezTo>
                <a:cubicBezTo>
                  <a:pt x="1314009" y="230855"/>
                  <a:pt x="1358458" y="231251"/>
                  <a:pt x="1348139" y="259827"/>
                </a:cubicBezTo>
                <a:cubicBezTo>
                  <a:pt x="1337820" y="288403"/>
                  <a:pt x="1305277" y="298721"/>
                  <a:pt x="1252890" y="309834"/>
                </a:cubicBezTo>
                <a:cubicBezTo>
                  <a:pt x="1200503" y="320947"/>
                  <a:pt x="1102871" y="317375"/>
                  <a:pt x="1033815" y="326503"/>
                </a:cubicBezTo>
                <a:cubicBezTo>
                  <a:pt x="964759" y="335631"/>
                  <a:pt x="919515" y="342775"/>
                  <a:pt x="838552" y="364603"/>
                </a:cubicBezTo>
                <a:cubicBezTo>
                  <a:pt x="757590" y="386431"/>
                  <a:pt x="635749" y="423737"/>
                  <a:pt x="548040" y="457471"/>
                </a:cubicBezTo>
                <a:cubicBezTo>
                  <a:pt x="460331" y="491205"/>
                  <a:pt x="377383" y="530100"/>
                  <a:pt x="312296" y="567009"/>
                </a:cubicBezTo>
                <a:cubicBezTo>
                  <a:pt x="247208" y="603919"/>
                  <a:pt x="196806" y="643606"/>
                  <a:pt x="157515" y="678928"/>
                </a:cubicBezTo>
                <a:cubicBezTo>
                  <a:pt x="118224" y="714250"/>
                  <a:pt x="91633" y="744809"/>
                  <a:pt x="76552" y="778940"/>
                </a:cubicBezTo>
                <a:cubicBezTo>
                  <a:pt x="61471" y="813071"/>
                  <a:pt x="61868" y="863078"/>
                  <a:pt x="67027" y="883715"/>
                </a:cubicBezTo>
                <a:cubicBezTo>
                  <a:pt x="49564" y="884509"/>
                  <a:pt x="33689" y="891652"/>
                  <a:pt x="12258" y="893240"/>
                </a:cubicBezTo>
                <a:cubicBezTo>
                  <a:pt x="8289" y="863077"/>
                  <a:pt x="-2029" y="851965"/>
                  <a:pt x="352" y="817040"/>
                </a:cubicBezTo>
                <a:cubicBezTo>
                  <a:pt x="2733" y="782115"/>
                  <a:pt x="1843" y="729553"/>
                  <a:pt x="26546" y="683690"/>
                </a:cubicBezTo>
                <a:cubicBezTo>
                  <a:pt x="51249" y="637827"/>
                  <a:pt x="85864" y="578374"/>
                  <a:pt x="148570" y="541861"/>
                </a:cubicBezTo>
                <a:cubicBezTo>
                  <a:pt x="211276" y="505348"/>
                  <a:pt x="265165" y="464789"/>
                  <a:pt x="321821" y="436040"/>
                </a:cubicBezTo>
                <a:cubicBezTo>
                  <a:pt x="378477" y="407291"/>
                  <a:pt x="423817" y="390796"/>
                  <a:pt x="488508" y="369365"/>
                </a:cubicBezTo>
                <a:cubicBezTo>
                  <a:pt x="553199" y="347934"/>
                  <a:pt x="628606" y="324122"/>
                  <a:pt x="709965" y="307453"/>
                </a:cubicBezTo>
                <a:cubicBezTo>
                  <a:pt x="791324" y="290784"/>
                  <a:pt x="940550" y="280465"/>
                  <a:pt x="976665" y="269353"/>
                </a:cubicBezTo>
                <a:cubicBezTo>
                  <a:pt x="1012780" y="258241"/>
                  <a:pt x="963568" y="249509"/>
                  <a:pt x="926658" y="240778"/>
                </a:cubicBezTo>
                <a:cubicBezTo>
                  <a:pt x="889748" y="232047"/>
                  <a:pt x="804421" y="232443"/>
                  <a:pt x="755208" y="216965"/>
                </a:cubicBezTo>
                <a:cubicBezTo>
                  <a:pt x="705996" y="201487"/>
                  <a:pt x="659164" y="182747"/>
                  <a:pt x="631383" y="147909"/>
                </a:cubicBezTo>
                <a:cubicBezTo>
                  <a:pt x="603602" y="113071"/>
                  <a:pt x="580323" y="29765"/>
                  <a:pt x="588521" y="793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256440" y="3583103"/>
            <a:ext cx="1357985" cy="588884"/>
          </a:xfrm>
          <a:custGeom>
            <a:avLst/>
            <a:gdLst>
              <a:gd name="connsiteX0" fmla="*/ 1213 w 1357985"/>
              <a:gd name="connsiteY0" fmla="*/ 357188 h 589494"/>
              <a:gd name="connsiteX1" fmla="*/ 53600 w 1357985"/>
              <a:gd name="connsiteY1" fmla="*/ 354806 h 589494"/>
              <a:gd name="connsiteX2" fmla="*/ 77413 w 1357985"/>
              <a:gd name="connsiteY2" fmla="*/ 407194 h 589494"/>
              <a:gd name="connsiteX3" fmla="*/ 132181 w 1357985"/>
              <a:gd name="connsiteY3" fmla="*/ 447675 h 589494"/>
              <a:gd name="connsiteX4" fmla="*/ 284581 w 1357985"/>
              <a:gd name="connsiteY4" fmla="*/ 483394 h 589494"/>
              <a:gd name="connsiteX5" fmla="*/ 489369 w 1357985"/>
              <a:gd name="connsiteY5" fmla="*/ 473869 h 589494"/>
              <a:gd name="connsiteX6" fmla="*/ 701300 w 1357985"/>
              <a:gd name="connsiteY6" fmla="*/ 397669 h 589494"/>
              <a:gd name="connsiteX7" fmla="*/ 972763 w 1357985"/>
              <a:gd name="connsiteY7" fmla="*/ 207169 h 589494"/>
              <a:gd name="connsiteX8" fmla="*/ 1003719 w 1357985"/>
              <a:gd name="connsiteY8" fmla="*/ 176213 h 589494"/>
              <a:gd name="connsiteX9" fmla="*/ 1025150 w 1357985"/>
              <a:gd name="connsiteY9" fmla="*/ 235744 h 589494"/>
              <a:gd name="connsiteX10" fmla="*/ 1008481 w 1357985"/>
              <a:gd name="connsiteY10" fmla="*/ 252413 h 589494"/>
              <a:gd name="connsiteX11" fmla="*/ 1018006 w 1357985"/>
              <a:gd name="connsiteY11" fmla="*/ 259556 h 589494"/>
              <a:gd name="connsiteX12" fmla="*/ 1237081 w 1357985"/>
              <a:gd name="connsiteY12" fmla="*/ 88106 h 589494"/>
              <a:gd name="connsiteX13" fmla="*/ 1318044 w 1357985"/>
              <a:gd name="connsiteY13" fmla="*/ 16669 h 589494"/>
              <a:gd name="connsiteX14" fmla="*/ 1356144 w 1357985"/>
              <a:gd name="connsiteY14" fmla="*/ 0 h 589494"/>
              <a:gd name="connsiteX15" fmla="*/ 1344238 w 1357985"/>
              <a:gd name="connsiteY15" fmla="*/ 16669 h 589494"/>
              <a:gd name="connsiteX16" fmla="*/ 1277563 w 1357985"/>
              <a:gd name="connsiteY16" fmla="*/ 73819 h 589494"/>
              <a:gd name="connsiteX17" fmla="*/ 975144 w 1357985"/>
              <a:gd name="connsiteY17" fmla="*/ 323850 h 589494"/>
              <a:gd name="connsiteX18" fmla="*/ 894181 w 1357985"/>
              <a:gd name="connsiteY18" fmla="*/ 392906 h 589494"/>
              <a:gd name="connsiteX19" fmla="*/ 777500 w 1357985"/>
              <a:gd name="connsiteY19" fmla="*/ 466725 h 589494"/>
              <a:gd name="connsiteX20" fmla="*/ 544138 w 1357985"/>
              <a:gd name="connsiteY20" fmla="*/ 564356 h 589494"/>
              <a:gd name="connsiteX21" fmla="*/ 398881 w 1357985"/>
              <a:gd name="connsiteY21" fmla="*/ 588169 h 589494"/>
              <a:gd name="connsiteX22" fmla="*/ 286963 w 1357985"/>
              <a:gd name="connsiteY22" fmla="*/ 578644 h 589494"/>
              <a:gd name="connsiteX23" fmla="*/ 113131 w 1357985"/>
              <a:gd name="connsiteY23" fmla="*/ 514350 h 589494"/>
              <a:gd name="connsiteX24" fmla="*/ 25025 w 1357985"/>
              <a:gd name="connsiteY24" fmla="*/ 421481 h 589494"/>
              <a:gd name="connsiteX25" fmla="*/ 1213 w 1357985"/>
              <a:gd name="connsiteY25" fmla="*/ 357188 h 589494"/>
              <a:gd name="connsiteX0" fmla="*/ 1213 w 1357985"/>
              <a:gd name="connsiteY0" fmla="*/ 357188 h 589494"/>
              <a:gd name="connsiteX1" fmla="*/ 53600 w 1357985"/>
              <a:gd name="connsiteY1" fmla="*/ 354806 h 589494"/>
              <a:gd name="connsiteX2" fmla="*/ 77413 w 1357985"/>
              <a:gd name="connsiteY2" fmla="*/ 407194 h 589494"/>
              <a:gd name="connsiteX3" fmla="*/ 132181 w 1357985"/>
              <a:gd name="connsiteY3" fmla="*/ 447675 h 589494"/>
              <a:gd name="connsiteX4" fmla="*/ 284581 w 1357985"/>
              <a:gd name="connsiteY4" fmla="*/ 483394 h 589494"/>
              <a:gd name="connsiteX5" fmla="*/ 489369 w 1357985"/>
              <a:gd name="connsiteY5" fmla="*/ 471487 h 589494"/>
              <a:gd name="connsiteX6" fmla="*/ 701300 w 1357985"/>
              <a:gd name="connsiteY6" fmla="*/ 397669 h 589494"/>
              <a:gd name="connsiteX7" fmla="*/ 972763 w 1357985"/>
              <a:gd name="connsiteY7" fmla="*/ 207169 h 589494"/>
              <a:gd name="connsiteX8" fmla="*/ 1003719 w 1357985"/>
              <a:gd name="connsiteY8" fmla="*/ 176213 h 589494"/>
              <a:gd name="connsiteX9" fmla="*/ 1025150 w 1357985"/>
              <a:gd name="connsiteY9" fmla="*/ 235744 h 589494"/>
              <a:gd name="connsiteX10" fmla="*/ 1008481 w 1357985"/>
              <a:gd name="connsiteY10" fmla="*/ 252413 h 589494"/>
              <a:gd name="connsiteX11" fmla="*/ 1018006 w 1357985"/>
              <a:gd name="connsiteY11" fmla="*/ 259556 h 589494"/>
              <a:gd name="connsiteX12" fmla="*/ 1237081 w 1357985"/>
              <a:gd name="connsiteY12" fmla="*/ 88106 h 589494"/>
              <a:gd name="connsiteX13" fmla="*/ 1318044 w 1357985"/>
              <a:gd name="connsiteY13" fmla="*/ 16669 h 589494"/>
              <a:gd name="connsiteX14" fmla="*/ 1356144 w 1357985"/>
              <a:gd name="connsiteY14" fmla="*/ 0 h 589494"/>
              <a:gd name="connsiteX15" fmla="*/ 1344238 w 1357985"/>
              <a:gd name="connsiteY15" fmla="*/ 16669 h 589494"/>
              <a:gd name="connsiteX16" fmla="*/ 1277563 w 1357985"/>
              <a:gd name="connsiteY16" fmla="*/ 73819 h 589494"/>
              <a:gd name="connsiteX17" fmla="*/ 975144 w 1357985"/>
              <a:gd name="connsiteY17" fmla="*/ 323850 h 589494"/>
              <a:gd name="connsiteX18" fmla="*/ 894181 w 1357985"/>
              <a:gd name="connsiteY18" fmla="*/ 392906 h 589494"/>
              <a:gd name="connsiteX19" fmla="*/ 777500 w 1357985"/>
              <a:gd name="connsiteY19" fmla="*/ 466725 h 589494"/>
              <a:gd name="connsiteX20" fmla="*/ 544138 w 1357985"/>
              <a:gd name="connsiteY20" fmla="*/ 564356 h 589494"/>
              <a:gd name="connsiteX21" fmla="*/ 398881 w 1357985"/>
              <a:gd name="connsiteY21" fmla="*/ 588169 h 589494"/>
              <a:gd name="connsiteX22" fmla="*/ 286963 w 1357985"/>
              <a:gd name="connsiteY22" fmla="*/ 578644 h 589494"/>
              <a:gd name="connsiteX23" fmla="*/ 113131 w 1357985"/>
              <a:gd name="connsiteY23" fmla="*/ 514350 h 589494"/>
              <a:gd name="connsiteX24" fmla="*/ 25025 w 1357985"/>
              <a:gd name="connsiteY24" fmla="*/ 421481 h 589494"/>
              <a:gd name="connsiteX25" fmla="*/ 1213 w 1357985"/>
              <a:gd name="connsiteY25" fmla="*/ 357188 h 589494"/>
              <a:gd name="connsiteX0" fmla="*/ 1213 w 1357985"/>
              <a:gd name="connsiteY0" fmla="*/ 357188 h 589494"/>
              <a:gd name="connsiteX1" fmla="*/ 53600 w 1357985"/>
              <a:gd name="connsiteY1" fmla="*/ 354806 h 589494"/>
              <a:gd name="connsiteX2" fmla="*/ 77413 w 1357985"/>
              <a:gd name="connsiteY2" fmla="*/ 407194 h 589494"/>
              <a:gd name="connsiteX3" fmla="*/ 132181 w 1357985"/>
              <a:gd name="connsiteY3" fmla="*/ 447675 h 589494"/>
              <a:gd name="connsiteX4" fmla="*/ 284581 w 1357985"/>
              <a:gd name="connsiteY4" fmla="*/ 483394 h 589494"/>
              <a:gd name="connsiteX5" fmla="*/ 489369 w 1357985"/>
              <a:gd name="connsiteY5" fmla="*/ 471487 h 589494"/>
              <a:gd name="connsiteX6" fmla="*/ 701300 w 1357985"/>
              <a:gd name="connsiteY6" fmla="*/ 397669 h 589494"/>
              <a:gd name="connsiteX7" fmla="*/ 972763 w 1357985"/>
              <a:gd name="connsiteY7" fmla="*/ 207169 h 589494"/>
              <a:gd name="connsiteX8" fmla="*/ 998957 w 1357985"/>
              <a:gd name="connsiteY8" fmla="*/ 178594 h 589494"/>
              <a:gd name="connsiteX9" fmla="*/ 1025150 w 1357985"/>
              <a:gd name="connsiteY9" fmla="*/ 235744 h 589494"/>
              <a:gd name="connsiteX10" fmla="*/ 1008481 w 1357985"/>
              <a:gd name="connsiteY10" fmla="*/ 252413 h 589494"/>
              <a:gd name="connsiteX11" fmla="*/ 1018006 w 1357985"/>
              <a:gd name="connsiteY11" fmla="*/ 259556 h 589494"/>
              <a:gd name="connsiteX12" fmla="*/ 1237081 w 1357985"/>
              <a:gd name="connsiteY12" fmla="*/ 88106 h 589494"/>
              <a:gd name="connsiteX13" fmla="*/ 1318044 w 1357985"/>
              <a:gd name="connsiteY13" fmla="*/ 16669 h 589494"/>
              <a:gd name="connsiteX14" fmla="*/ 1356144 w 1357985"/>
              <a:gd name="connsiteY14" fmla="*/ 0 h 589494"/>
              <a:gd name="connsiteX15" fmla="*/ 1344238 w 1357985"/>
              <a:gd name="connsiteY15" fmla="*/ 16669 h 589494"/>
              <a:gd name="connsiteX16" fmla="*/ 1277563 w 1357985"/>
              <a:gd name="connsiteY16" fmla="*/ 73819 h 589494"/>
              <a:gd name="connsiteX17" fmla="*/ 975144 w 1357985"/>
              <a:gd name="connsiteY17" fmla="*/ 323850 h 589494"/>
              <a:gd name="connsiteX18" fmla="*/ 894181 w 1357985"/>
              <a:gd name="connsiteY18" fmla="*/ 392906 h 589494"/>
              <a:gd name="connsiteX19" fmla="*/ 777500 w 1357985"/>
              <a:gd name="connsiteY19" fmla="*/ 466725 h 589494"/>
              <a:gd name="connsiteX20" fmla="*/ 544138 w 1357985"/>
              <a:gd name="connsiteY20" fmla="*/ 564356 h 589494"/>
              <a:gd name="connsiteX21" fmla="*/ 398881 w 1357985"/>
              <a:gd name="connsiteY21" fmla="*/ 588169 h 589494"/>
              <a:gd name="connsiteX22" fmla="*/ 286963 w 1357985"/>
              <a:gd name="connsiteY22" fmla="*/ 578644 h 589494"/>
              <a:gd name="connsiteX23" fmla="*/ 113131 w 1357985"/>
              <a:gd name="connsiteY23" fmla="*/ 514350 h 589494"/>
              <a:gd name="connsiteX24" fmla="*/ 25025 w 1357985"/>
              <a:gd name="connsiteY24" fmla="*/ 421481 h 589494"/>
              <a:gd name="connsiteX25" fmla="*/ 1213 w 1357985"/>
              <a:gd name="connsiteY25" fmla="*/ 357188 h 58949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32181 w 1357985"/>
              <a:gd name="connsiteY3" fmla="*/ 447675 h 588884"/>
              <a:gd name="connsiteX4" fmla="*/ 284581 w 1357985"/>
              <a:gd name="connsiteY4" fmla="*/ 483394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34563 w 1357985"/>
              <a:gd name="connsiteY3" fmla="*/ 471487 h 588884"/>
              <a:gd name="connsiteX4" fmla="*/ 284581 w 1357985"/>
              <a:gd name="connsiteY4" fmla="*/ 483394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58375 w 1357985"/>
              <a:gd name="connsiteY3" fmla="*/ 457200 h 588884"/>
              <a:gd name="connsiteX4" fmla="*/ 284581 w 1357985"/>
              <a:gd name="connsiteY4" fmla="*/ 483394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58375 w 1357985"/>
              <a:gd name="connsiteY3" fmla="*/ 457200 h 588884"/>
              <a:gd name="connsiteX4" fmla="*/ 289344 w 1357985"/>
              <a:gd name="connsiteY4" fmla="*/ 495301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58375 w 1357985"/>
              <a:gd name="connsiteY3" fmla="*/ 457200 h 588884"/>
              <a:gd name="connsiteX4" fmla="*/ 289344 w 1357985"/>
              <a:gd name="connsiteY4" fmla="*/ 481014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357985" h="588884">
                <a:moveTo>
                  <a:pt x="1213" y="357188"/>
                </a:moveTo>
                <a:cubicBezTo>
                  <a:pt x="5975" y="346076"/>
                  <a:pt x="43678" y="359172"/>
                  <a:pt x="53600" y="354806"/>
                </a:cubicBezTo>
                <a:cubicBezTo>
                  <a:pt x="61538" y="372269"/>
                  <a:pt x="65904" y="393303"/>
                  <a:pt x="77413" y="407194"/>
                </a:cubicBezTo>
                <a:cubicBezTo>
                  <a:pt x="95669" y="420688"/>
                  <a:pt x="123053" y="444897"/>
                  <a:pt x="158375" y="457200"/>
                </a:cubicBezTo>
                <a:cubicBezTo>
                  <a:pt x="193697" y="469503"/>
                  <a:pt x="234178" y="478633"/>
                  <a:pt x="289344" y="481014"/>
                </a:cubicBezTo>
                <a:cubicBezTo>
                  <a:pt x="344510" y="483395"/>
                  <a:pt x="420710" y="485378"/>
                  <a:pt x="489369" y="471487"/>
                </a:cubicBezTo>
                <a:cubicBezTo>
                  <a:pt x="558028" y="457596"/>
                  <a:pt x="620734" y="441722"/>
                  <a:pt x="701300" y="397669"/>
                </a:cubicBezTo>
                <a:cubicBezTo>
                  <a:pt x="781866" y="353616"/>
                  <a:pt x="923154" y="243682"/>
                  <a:pt x="972763" y="207169"/>
                </a:cubicBezTo>
                <a:cubicBezTo>
                  <a:pt x="1022373" y="170657"/>
                  <a:pt x="990226" y="173832"/>
                  <a:pt x="998957" y="178594"/>
                </a:cubicBezTo>
                <a:cubicBezTo>
                  <a:pt x="1007688" y="183356"/>
                  <a:pt x="1023563" y="223441"/>
                  <a:pt x="1025150" y="235744"/>
                </a:cubicBezTo>
                <a:cubicBezTo>
                  <a:pt x="1026737" y="248047"/>
                  <a:pt x="1009672" y="248444"/>
                  <a:pt x="1008481" y="252413"/>
                </a:cubicBezTo>
                <a:cubicBezTo>
                  <a:pt x="1007290" y="256382"/>
                  <a:pt x="979906" y="286940"/>
                  <a:pt x="1018006" y="259556"/>
                </a:cubicBezTo>
                <a:cubicBezTo>
                  <a:pt x="1056106" y="232171"/>
                  <a:pt x="1187075" y="128587"/>
                  <a:pt x="1237081" y="88106"/>
                </a:cubicBezTo>
                <a:cubicBezTo>
                  <a:pt x="1287087" y="47625"/>
                  <a:pt x="1298200" y="31353"/>
                  <a:pt x="1318044" y="16669"/>
                </a:cubicBezTo>
                <a:cubicBezTo>
                  <a:pt x="1337888" y="1985"/>
                  <a:pt x="1351778" y="0"/>
                  <a:pt x="1356144" y="0"/>
                </a:cubicBezTo>
                <a:cubicBezTo>
                  <a:pt x="1360510" y="0"/>
                  <a:pt x="1357335" y="4366"/>
                  <a:pt x="1344238" y="16669"/>
                </a:cubicBezTo>
                <a:cubicBezTo>
                  <a:pt x="1331141" y="28972"/>
                  <a:pt x="1277563" y="73819"/>
                  <a:pt x="1277563" y="73819"/>
                </a:cubicBezTo>
                <a:cubicBezTo>
                  <a:pt x="1216047" y="125016"/>
                  <a:pt x="1036263" y="268287"/>
                  <a:pt x="975144" y="323850"/>
                </a:cubicBezTo>
                <a:cubicBezTo>
                  <a:pt x="948156" y="346869"/>
                  <a:pt x="927122" y="369094"/>
                  <a:pt x="894181" y="392906"/>
                </a:cubicBezTo>
                <a:cubicBezTo>
                  <a:pt x="861240" y="416718"/>
                  <a:pt x="835841" y="438150"/>
                  <a:pt x="777500" y="466725"/>
                </a:cubicBezTo>
                <a:cubicBezTo>
                  <a:pt x="719159" y="495300"/>
                  <a:pt x="607241" y="544115"/>
                  <a:pt x="544138" y="564356"/>
                </a:cubicBezTo>
                <a:cubicBezTo>
                  <a:pt x="481035" y="584597"/>
                  <a:pt x="444918" y="586185"/>
                  <a:pt x="398881" y="588169"/>
                </a:cubicBezTo>
                <a:cubicBezTo>
                  <a:pt x="352844" y="590153"/>
                  <a:pt x="315538" y="588566"/>
                  <a:pt x="267913" y="576263"/>
                </a:cubicBezTo>
                <a:cubicBezTo>
                  <a:pt x="220288" y="563960"/>
                  <a:pt x="156787" y="540544"/>
                  <a:pt x="113131" y="514350"/>
                </a:cubicBezTo>
                <a:cubicBezTo>
                  <a:pt x="69475" y="488156"/>
                  <a:pt x="44075" y="447278"/>
                  <a:pt x="25025" y="421481"/>
                </a:cubicBezTo>
                <a:cubicBezTo>
                  <a:pt x="5975" y="395684"/>
                  <a:pt x="-3549" y="368300"/>
                  <a:pt x="1213" y="3571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7" name="任意多边形 56"/>
          <p:cNvSpPr/>
          <p:nvPr/>
        </p:nvSpPr>
        <p:spPr>
          <a:xfrm>
            <a:off x="7307337" y="3585313"/>
            <a:ext cx="327817" cy="401769"/>
          </a:xfrm>
          <a:custGeom>
            <a:avLst/>
            <a:gdLst>
              <a:gd name="connsiteX0" fmla="*/ 302418 w 331304"/>
              <a:gd name="connsiteY0" fmla="*/ 2014 h 393646"/>
              <a:gd name="connsiteX1" fmla="*/ 200025 w 331304"/>
              <a:gd name="connsiteY1" fmla="*/ 106789 h 393646"/>
              <a:gd name="connsiteX2" fmla="*/ 114300 w 331304"/>
              <a:gd name="connsiteY2" fmla="*/ 228233 h 393646"/>
              <a:gd name="connsiteX3" fmla="*/ 0 w 331304"/>
              <a:gd name="connsiteY3" fmla="*/ 354439 h 393646"/>
              <a:gd name="connsiteX4" fmla="*/ 21431 w 331304"/>
              <a:gd name="connsiteY4" fmla="*/ 390158 h 393646"/>
              <a:gd name="connsiteX5" fmla="*/ 50006 w 331304"/>
              <a:gd name="connsiteY5" fmla="*/ 385396 h 393646"/>
              <a:gd name="connsiteX6" fmla="*/ 138112 w 331304"/>
              <a:gd name="connsiteY6" fmla="*/ 292527 h 393646"/>
              <a:gd name="connsiteX7" fmla="*/ 245268 w 331304"/>
              <a:gd name="connsiteY7" fmla="*/ 161558 h 393646"/>
              <a:gd name="connsiteX8" fmla="*/ 328612 w 331304"/>
              <a:gd name="connsiteY8" fmla="*/ 47258 h 393646"/>
              <a:gd name="connsiteX9" fmla="*/ 302418 w 331304"/>
              <a:gd name="connsiteY9" fmla="*/ 2014 h 393646"/>
              <a:gd name="connsiteX0" fmla="*/ 302418 w 331304"/>
              <a:gd name="connsiteY0" fmla="*/ 2014 h 393646"/>
              <a:gd name="connsiteX1" fmla="*/ 200025 w 331304"/>
              <a:gd name="connsiteY1" fmla="*/ 106789 h 393646"/>
              <a:gd name="connsiteX2" fmla="*/ 114300 w 331304"/>
              <a:gd name="connsiteY2" fmla="*/ 228233 h 393646"/>
              <a:gd name="connsiteX3" fmla="*/ 0 w 331304"/>
              <a:gd name="connsiteY3" fmla="*/ 354439 h 393646"/>
              <a:gd name="connsiteX4" fmla="*/ 21431 w 331304"/>
              <a:gd name="connsiteY4" fmla="*/ 390158 h 393646"/>
              <a:gd name="connsiteX5" fmla="*/ 50006 w 331304"/>
              <a:gd name="connsiteY5" fmla="*/ 385396 h 393646"/>
              <a:gd name="connsiteX6" fmla="*/ 138112 w 331304"/>
              <a:gd name="connsiteY6" fmla="*/ 292527 h 393646"/>
              <a:gd name="connsiteX7" fmla="*/ 245268 w 331304"/>
              <a:gd name="connsiteY7" fmla="*/ 161558 h 393646"/>
              <a:gd name="connsiteX8" fmla="*/ 328612 w 331304"/>
              <a:gd name="connsiteY8" fmla="*/ 47258 h 393646"/>
              <a:gd name="connsiteX9" fmla="*/ 302418 w 331304"/>
              <a:gd name="connsiteY9" fmla="*/ 2014 h 393646"/>
              <a:gd name="connsiteX0" fmla="*/ 302418 w 331304"/>
              <a:gd name="connsiteY0" fmla="*/ 2014 h 393646"/>
              <a:gd name="connsiteX1" fmla="*/ 200025 w 331304"/>
              <a:gd name="connsiteY1" fmla="*/ 106789 h 393646"/>
              <a:gd name="connsiteX2" fmla="*/ 109538 w 331304"/>
              <a:gd name="connsiteY2" fmla="*/ 230614 h 393646"/>
              <a:gd name="connsiteX3" fmla="*/ 0 w 331304"/>
              <a:gd name="connsiteY3" fmla="*/ 354439 h 393646"/>
              <a:gd name="connsiteX4" fmla="*/ 21431 w 331304"/>
              <a:gd name="connsiteY4" fmla="*/ 390158 h 393646"/>
              <a:gd name="connsiteX5" fmla="*/ 50006 w 331304"/>
              <a:gd name="connsiteY5" fmla="*/ 385396 h 393646"/>
              <a:gd name="connsiteX6" fmla="*/ 138112 w 331304"/>
              <a:gd name="connsiteY6" fmla="*/ 292527 h 393646"/>
              <a:gd name="connsiteX7" fmla="*/ 245268 w 331304"/>
              <a:gd name="connsiteY7" fmla="*/ 161558 h 393646"/>
              <a:gd name="connsiteX8" fmla="*/ 328612 w 331304"/>
              <a:gd name="connsiteY8" fmla="*/ 47258 h 393646"/>
              <a:gd name="connsiteX9" fmla="*/ 302418 w 331304"/>
              <a:gd name="connsiteY9" fmla="*/ 2014 h 393646"/>
              <a:gd name="connsiteX0" fmla="*/ 302418 w 331304"/>
              <a:gd name="connsiteY0" fmla="*/ 2014 h 401769"/>
              <a:gd name="connsiteX1" fmla="*/ 200025 w 331304"/>
              <a:gd name="connsiteY1" fmla="*/ 106789 h 401769"/>
              <a:gd name="connsiteX2" fmla="*/ 109538 w 331304"/>
              <a:gd name="connsiteY2" fmla="*/ 230614 h 401769"/>
              <a:gd name="connsiteX3" fmla="*/ 0 w 331304"/>
              <a:gd name="connsiteY3" fmla="*/ 354439 h 401769"/>
              <a:gd name="connsiteX4" fmla="*/ 9820 w 331304"/>
              <a:gd name="connsiteY4" fmla="*/ 401769 h 401769"/>
              <a:gd name="connsiteX5" fmla="*/ 50006 w 331304"/>
              <a:gd name="connsiteY5" fmla="*/ 385396 h 401769"/>
              <a:gd name="connsiteX6" fmla="*/ 138112 w 331304"/>
              <a:gd name="connsiteY6" fmla="*/ 292527 h 401769"/>
              <a:gd name="connsiteX7" fmla="*/ 245268 w 331304"/>
              <a:gd name="connsiteY7" fmla="*/ 161558 h 401769"/>
              <a:gd name="connsiteX8" fmla="*/ 328612 w 331304"/>
              <a:gd name="connsiteY8" fmla="*/ 47258 h 401769"/>
              <a:gd name="connsiteX9" fmla="*/ 302418 w 331304"/>
              <a:gd name="connsiteY9" fmla="*/ 2014 h 401769"/>
              <a:gd name="connsiteX0" fmla="*/ 296612 w 325498"/>
              <a:gd name="connsiteY0" fmla="*/ 2014 h 401769"/>
              <a:gd name="connsiteX1" fmla="*/ 194219 w 325498"/>
              <a:gd name="connsiteY1" fmla="*/ 106789 h 401769"/>
              <a:gd name="connsiteX2" fmla="*/ 103732 w 325498"/>
              <a:gd name="connsiteY2" fmla="*/ 230614 h 401769"/>
              <a:gd name="connsiteX3" fmla="*/ 0 w 325498"/>
              <a:gd name="connsiteY3" fmla="*/ 357342 h 401769"/>
              <a:gd name="connsiteX4" fmla="*/ 4014 w 325498"/>
              <a:gd name="connsiteY4" fmla="*/ 401769 h 401769"/>
              <a:gd name="connsiteX5" fmla="*/ 44200 w 325498"/>
              <a:gd name="connsiteY5" fmla="*/ 385396 h 401769"/>
              <a:gd name="connsiteX6" fmla="*/ 132306 w 325498"/>
              <a:gd name="connsiteY6" fmla="*/ 292527 h 401769"/>
              <a:gd name="connsiteX7" fmla="*/ 239462 w 325498"/>
              <a:gd name="connsiteY7" fmla="*/ 161558 h 401769"/>
              <a:gd name="connsiteX8" fmla="*/ 322806 w 325498"/>
              <a:gd name="connsiteY8" fmla="*/ 47258 h 401769"/>
              <a:gd name="connsiteX9" fmla="*/ 296612 w 325498"/>
              <a:gd name="connsiteY9" fmla="*/ 2014 h 401769"/>
              <a:gd name="connsiteX0" fmla="*/ 297665 w 326551"/>
              <a:gd name="connsiteY0" fmla="*/ 2014 h 401769"/>
              <a:gd name="connsiteX1" fmla="*/ 195272 w 326551"/>
              <a:gd name="connsiteY1" fmla="*/ 106789 h 401769"/>
              <a:gd name="connsiteX2" fmla="*/ 104785 w 326551"/>
              <a:gd name="connsiteY2" fmla="*/ 230614 h 401769"/>
              <a:gd name="connsiteX3" fmla="*/ 1053 w 326551"/>
              <a:gd name="connsiteY3" fmla="*/ 357342 h 401769"/>
              <a:gd name="connsiteX4" fmla="*/ 5067 w 326551"/>
              <a:gd name="connsiteY4" fmla="*/ 401769 h 401769"/>
              <a:gd name="connsiteX5" fmla="*/ 45253 w 326551"/>
              <a:gd name="connsiteY5" fmla="*/ 385396 h 401769"/>
              <a:gd name="connsiteX6" fmla="*/ 133359 w 326551"/>
              <a:gd name="connsiteY6" fmla="*/ 292527 h 401769"/>
              <a:gd name="connsiteX7" fmla="*/ 240515 w 326551"/>
              <a:gd name="connsiteY7" fmla="*/ 161558 h 401769"/>
              <a:gd name="connsiteX8" fmla="*/ 323859 w 326551"/>
              <a:gd name="connsiteY8" fmla="*/ 47258 h 401769"/>
              <a:gd name="connsiteX9" fmla="*/ 297665 w 326551"/>
              <a:gd name="connsiteY9" fmla="*/ 2014 h 401769"/>
              <a:gd name="connsiteX0" fmla="*/ 298931 w 327817"/>
              <a:gd name="connsiteY0" fmla="*/ 2014 h 401769"/>
              <a:gd name="connsiteX1" fmla="*/ 196538 w 327817"/>
              <a:gd name="connsiteY1" fmla="*/ 106789 h 401769"/>
              <a:gd name="connsiteX2" fmla="*/ 106051 w 327817"/>
              <a:gd name="connsiteY2" fmla="*/ 230614 h 401769"/>
              <a:gd name="connsiteX3" fmla="*/ 2319 w 327817"/>
              <a:gd name="connsiteY3" fmla="*/ 357342 h 401769"/>
              <a:gd name="connsiteX4" fmla="*/ 6333 w 327817"/>
              <a:gd name="connsiteY4" fmla="*/ 401769 h 401769"/>
              <a:gd name="connsiteX5" fmla="*/ 46519 w 327817"/>
              <a:gd name="connsiteY5" fmla="*/ 385396 h 401769"/>
              <a:gd name="connsiteX6" fmla="*/ 134625 w 327817"/>
              <a:gd name="connsiteY6" fmla="*/ 292527 h 401769"/>
              <a:gd name="connsiteX7" fmla="*/ 241781 w 327817"/>
              <a:gd name="connsiteY7" fmla="*/ 161558 h 401769"/>
              <a:gd name="connsiteX8" fmla="*/ 325125 w 327817"/>
              <a:gd name="connsiteY8" fmla="*/ 47258 h 401769"/>
              <a:gd name="connsiteX9" fmla="*/ 298931 w 327817"/>
              <a:gd name="connsiteY9" fmla="*/ 2014 h 40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817" h="401769">
                <a:moveTo>
                  <a:pt x="298931" y="2014"/>
                </a:moveTo>
                <a:cubicBezTo>
                  <a:pt x="277500" y="11936"/>
                  <a:pt x="228685" y="68689"/>
                  <a:pt x="196538" y="106789"/>
                </a:cubicBezTo>
                <a:cubicBezTo>
                  <a:pt x="164391" y="144889"/>
                  <a:pt x="138421" y="188855"/>
                  <a:pt x="106051" y="230614"/>
                </a:cubicBezTo>
                <a:cubicBezTo>
                  <a:pt x="73681" y="272373"/>
                  <a:pt x="19385" y="331942"/>
                  <a:pt x="2319" y="357342"/>
                </a:cubicBezTo>
                <a:cubicBezTo>
                  <a:pt x="4700" y="383535"/>
                  <a:pt x="-6617" y="386959"/>
                  <a:pt x="6333" y="401769"/>
                </a:cubicBezTo>
                <a:cubicBezTo>
                  <a:pt x="15858" y="400182"/>
                  <a:pt x="25137" y="403603"/>
                  <a:pt x="46519" y="385396"/>
                </a:cubicBezTo>
                <a:cubicBezTo>
                  <a:pt x="67901" y="367189"/>
                  <a:pt x="102081" y="329833"/>
                  <a:pt x="134625" y="292527"/>
                </a:cubicBezTo>
                <a:cubicBezTo>
                  <a:pt x="167169" y="255221"/>
                  <a:pt x="210031" y="202436"/>
                  <a:pt x="241781" y="161558"/>
                </a:cubicBezTo>
                <a:cubicBezTo>
                  <a:pt x="273531" y="120680"/>
                  <a:pt x="316394" y="73849"/>
                  <a:pt x="325125" y="47258"/>
                </a:cubicBezTo>
                <a:cubicBezTo>
                  <a:pt x="333856" y="20667"/>
                  <a:pt x="320362" y="-7908"/>
                  <a:pt x="298931" y="201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7307337" y="3626645"/>
            <a:ext cx="545443" cy="361263"/>
          </a:xfrm>
          <a:custGeom>
            <a:avLst/>
            <a:gdLst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3865 h 361286"/>
              <a:gd name="connsiteX12" fmla="*/ 372372 w 540878"/>
              <a:gd name="connsiteY12" fmla="*/ 85765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3865 h 361286"/>
              <a:gd name="connsiteX12" fmla="*/ 367610 w 540878"/>
              <a:gd name="connsiteY12" fmla="*/ 73859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3865 h 361286"/>
              <a:gd name="connsiteX12" fmla="*/ 365229 w 540878"/>
              <a:gd name="connsiteY12" fmla="*/ 78622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8628 h 361286"/>
              <a:gd name="connsiteX12" fmla="*/ 365229 w 540878"/>
              <a:gd name="connsiteY12" fmla="*/ 78622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8628 h 361286"/>
              <a:gd name="connsiteX12" fmla="*/ 365229 w 540878"/>
              <a:gd name="connsiteY12" fmla="*/ 78622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43822 w 545443"/>
              <a:gd name="connsiteY0" fmla="*/ 33355 h 361263"/>
              <a:gd name="connsiteX1" fmla="*/ 498579 w 545443"/>
              <a:gd name="connsiteY1" fmla="*/ 17 h 361263"/>
              <a:gd name="connsiteX2" fmla="*/ 389041 w 545443"/>
              <a:gd name="connsiteY2" fmla="*/ 38117 h 361263"/>
              <a:gd name="connsiteX3" fmla="*/ 212829 w 545443"/>
              <a:gd name="connsiteY3" fmla="*/ 164324 h 361263"/>
              <a:gd name="connsiteX4" fmla="*/ 74716 w 545443"/>
              <a:gd name="connsiteY4" fmla="*/ 309580 h 361263"/>
              <a:gd name="connsiteX5" fmla="*/ 24710 w 545443"/>
              <a:gd name="connsiteY5" fmla="*/ 340536 h 361263"/>
              <a:gd name="connsiteX6" fmla="*/ 3279 w 545443"/>
              <a:gd name="connsiteY6" fmla="*/ 338155 h 361263"/>
              <a:gd name="connsiteX7" fmla="*/ 5660 w 545443"/>
              <a:gd name="connsiteY7" fmla="*/ 357205 h 361263"/>
              <a:gd name="connsiteX8" fmla="*/ 55666 w 545443"/>
              <a:gd name="connsiteY8" fmla="*/ 352442 h 361263"/>
              <a:gd name="connsiteX9" fmla="*/ 134247 w 545443"/>
              <a:gd name="connsiteY9" fmla="*/ 269099 h 361263"/>
              <a:gd name="connsiteX10" fmla="*/ 205685 w 545443"/>
              <a:gd name="connsiteY10" fmla="*/ 209567 h 361263"/>
              <a:gd name="connsiteX11" fmla="*/ 300935 w 545443"/>
              <a:gd name="connsiteY11" fmla="*/ 128605 h 361263"/>
              <a:gd name="connsiteX12" fmla="*/ 365229 w 545443"/>
              <a:gd name="connsiteY12" fmla="*/ 78599 h 361263"/>
              <a:gd name="connsiteX13" fmla="*/ 446191 w 545443"/>
              <a:gd name="connsiteY13" fmla="*/ 40499 h 361263"/>
              <a:gd name="connsiteX14" fmla="*/ 543822 w 545443"/>
              <a:gd name="connsiteY14" fmla="*/ 33355 h 36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5443" h="361263">
                <a:moveTo>
                  <a:pt x="543822" y="33355"/>
                </a:moveTo>
                <a:cubicBezTo>
                  <a:pt x="552553" y="26608"/>
                  <a:pt x="524376" y="-777"/>
                  <a:pt x="498579" y="17"/>
                </a:cubicBezTo>
                <a:cubicBezTo>
                  <a:pt x="472782" y="811"/>
                  <a:pt x="436666" y="10733"/>
                  <a:pt x="389041" y="38117"/>
                </a:cubicBezTo>
                <a:cubicBezTo>
                  <a:pt x="341416" y="65501"/>
                  <a:pt x="265216" y="119080"/>
                  <a:pt x="212829" y="164324"/>
                </a:cubicBezTo>
                <a:cubicBezTo>
                  <a:pt x="160442" y="209568"/>
                  <a:pt x="106069" y="280211"/>
                  <a:pt x="74716" y="309580"/>
                </a:cubicBezTo>
                <a:cubicBezTo>
                  <a:pt x="43363" y="338949"/>
                  <a:pt x="36616" y="335774"/>
                  <a:pt x="24710" y="340536"/>
                </a:cubicBezTo>
                <a:cubicBezTo>
                  <a:pt x="12804" y="345299"/>
                  <a:pt x="6454" y="335377"/>
                  <a:pt x="3279" y="338155"/>
                </a:cubicBezTo>
                <a:cubicBezTo>
                  <a:pt x="104" y="340933"/>
                  <a:pt x="-3071" y="354824"/>
                  <a:pt x="5660" y="357205"/>
                </a:cubicBezTo>
                <a:cubicBezTo>
                  <a:pt x="14391" y="359586"/>
                  <a:pt x="34235" y="367126"/>
                  <a:pt x="55666" y="352442"/>
                </a:cubicBezTo>
                <a:cubicBezTo>
                  <a:pt x="77097" y="337758"/>
                  <a:pt x="109244" y="292912"/>
                  <a:pt x="134247" y="269099"/>
                </a:cubicBezTo>
                <a:cubicBezTo>
                  <a:pt x="159250" y="245287"/>
                  <a:pt x="177904" y="232983"/>
                  <a:pt x="205685" y="209567"/>
                </a:cubicBezTo>
                <a:cubicBezTo>
                  <a:pt x="233466" y="186151"/>
                  <a:pt x="274344" y="150433"/>
                  <a:pt x="300935" y="128605"/>
                </a:cubicBezTo>
                <a:cubicBezTo>
                  <a:pt x="327526" y="106777"/>
                  <a:pt x="341020" y="92489"/>
                  <a:pt x="365229" y="78599"/>
                </a:cubicBezTo>
                <a:cubicBezTo>
                  <a:pt x="389438" y="64709"/>
                  <a:pt x="416426" y="48040"/>
                  <a:pt x="446191" y="40499"/>
                </a:cubicBezTo>
                <a:cubicBezTo>
                  <a:pt x="475956" y="32958"/>
                  <a:pt x="535091" y="40102"/>
                  <a:pt x="543822" y="3335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7562917" y="3648957"/>
            <a:ext cx="292760" cy="350249"/>
          </a:xfrm>
          <a:custGeom>
            <a:avLst/>
            <a:gdLst>
              <a:gd name="connsiteX0" fmla="*/ 220712 w 292760"/>
              <a:gd name="connsiteY0" fmla="*/ 2586 h 350249"/>
              <a:gd name="connsiteX1" fmla="*/ 292149 w 292760"/>
              <a:gd name="connsiteY1" fmla="*/ 4967 h 350249"/>
              <a:gd name="connsiteX2" fmla="*/ 282624 w 292760"/>
              <a:gd name="connsiteY2" fmla="*/ 40686 h 350249"/>
              <a:gd name="connsiteX3" fmla="*/ 187374 w 292760"/>
              <a:gd name="connsiteY3" fmla="*/ 143080 h 350249"/>
              <a:gd name="connsiteX4" fmla="*/ 61168 w 292760"/>
              <a:gd name="connsiteY4" fmla="*/ 281192 h 350249"/>
              <a:gd name="connsiteX5" fmla="*/ 63549 w 292760"/>
              <a:gd name="connsiteY5" fmla="*/ 350249 h 350249"/>
              <a:gd name="connsiteX6" fmla="*/ 18305 w 292760"/>
              <a:gd name="connsiteY6" fmla="*/ 340724 h 350249"/>
              <a:gd name="connsiteX7" fmla="*/ 4018 w 292760"/>
              <a:gd name="connsiteY7" fmla="*/ 264524 h 350249"/>
              <a:gd name="connsiteX8" fmla="*/ 87362 w 292760"/>
              <a:gd name="connsiteY8" fmla="*/ 154986 h 350249"/>
              <a:gd name="connsiteX9" fmla="*/ 199280 w 292760"/>
              <a:gd name="connsiteY9" fmla="*/ 50211 h 350249"/>
              <a:gd name="connsiteX10" fmla="*/ 220712 w 292760"/>
              <a:gd name="connsiteY10" fmla="*/ 2586 h 35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2760" h="350249">
                <a:moveTo>
                  <a:pt x="220712" y="2586"/>
                </a:moveTo>
                <a:cubicBezTo>
                  <a:pt x="236190" y="-4955"/>
                  <a:pt x="278655" y="6554"/>
                  <a:pt x="292149" y="4967"/>
                </a:cubicBezTo>
                <a:cubicBezTo>
                  <a:pt x="288974" y="16873"/>
                  <a:pt x="300087" y="17667"/>
                  <a:pt x="282624" y="40686"/>
                </a:cubicBezTo>
                <a:cubicBezTo>
                  <a:pt x="265161" y="63705"/>
                  <a:pt x="187374" y="143080"/>
                  <a:pt x="187374" y="143080"/>
                </a:cubicBezTo>
                <a:cubicBezTo>
                  <a:pt x="150465" y="183164"/>
                  <a:pt x="81805" y="246664"/>
                  <a:pt x="61168" y="281192"/>
                </a:cubicBezTo>
                <a:cubicBezTo>
                  <a:pt x="61962" y="304211"/>
                  <a:pt x="59977" y="315324"/>
                  <a:pt x="63549" y="350249"/>
                </a:cubicBezTo>
                <a:cubicBezTo>
                  <a:pt x="48468" y="347074"/>
                  <a:pt x="28227" y="355012"/>
                  <a:pt x="18305" y="340724"/>
                </a:cubicBezTo>
                <a:cubicBezTo>
                  <a:pt x="8383" y="326437"/>
                  <a:pt x="-7491" y="295480"/>
                  <a:pt x="4018" y="264524"/>
                </a:cubicBezTo>
                <a:cubicBezTo>
                  <a:pt x="15527" y="233568"/>
                  <a:pt x="54818" y="190705"/>
                  <a:pt x="87362" y="154986"/>
                </a:cubicBezTo>
                <a:cubicBezTo>
                  <a:pt x="119906" y="119267"/>
                  <a:pt x="175071" y="71642"/>
                  <a:pt x="199280" y="50211"/>
                </a:cubicBezTo>
                <a:cubicBezTo>
                  <a:pt x="223489" y="28780"/>
                  <a:pt x="205234" y="10127"/>
                  <a:pt x="220712" y="258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7587783" y="3607088"/>
            <a:ext cx="668806" cy="395614"/>
          </a:xfrm>
          <a:custGeom>
            <a:avLst/>
            <a:gdLst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26395 w 668744"/>
              <a:gd name="connsiteY6" fmla="*/ 275241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9745 w 668744"/>
              <a:gd name="connsiteY13" fmla="*/ 184754 h 391923"/>
              <a:gd name="connsiteX14" fmla="*/ 435945 w 668744"/>
              <a:gd name="connsiteY14" fmla="*/ 103791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26395 w 668744"/>
              <a:gd name="connsiteY6" fmla="*/ 275241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9745 w 668744"/>
              <a:gd name="connsiteY13" fmla="*/ 184754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9745 w 668744"/>
              <a:gd name="connsiteY13" fmla="*/ 184754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2602 w 668744"/>
              <a:gd name="connsiteY13" fmla="*/ 175229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64508 w 668744"/>
              <a:gd name="connsiteY13" fmla="*/ 182373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64508 w 668744"/>
              <a:gd name="connsiteY13" fmla="*/ 177610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9746 w 668744"/>
              <a:gd name="connsiteY13" fmla="*/ 168085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66890 w 668744"/>
              <a:gd name="connsiteY13" fmla="*/ 175229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806"/>
              <a:gd name="connsiteY0" fmla="*/ 69382 h 395614"/>
              <a:gd name="connsiteX1" fmla="*/ 650257 w 668806"/>
              <a:gd name="connsiteY1" fmla="*/ 16995 h 395614"/>
              <a:gd name="connsiteX2" fmla="*/ 588344 w 668806"/>
              <a:gd name="connsiteY2" fmla="*/ 326 h 395614"/>
              <a:gd name="connsiteX3" fmla="*/ 550245 w 668806"/>
              <a:gd name="connsiteY3" fmla="*/ 12232 h 395614"/>
              <a:gd name="connsiteX4" fmla="*/ 457376 w 668806"/>
              <a:gd name="connsiteY4" fmla="*/ 78907 h 395614"/>
              <a:gd name="connsiteX5" fmla="*/ 350220 w 668806"/>
              <a:gd name="connsiteY5" fmla="*/ 162251 h 395614"/>
              <a:gd name="connsiteX6" fmla="*/ 231158 w 668806"/>
              <a:gd name="connsiteY6" fmla="*/ 274170 h 395614"/>
              <a:gd name="connsiteX7" fmla="*/ 116857 w 668806"/>
              <a:gd name="connsiteY7" fmla="*/ 345607 h 395614"/>
              <a:gd name="connsiteX8" fmla="*/ 50182 w 668806"/>
              <a:gd name="connsiteY8" fmla="*/ 367039 h 395614"/>
              <a:gd name="connsiteX9" fmla="*/ 176 w 668806"/>
              <a:gd name="connsiteY9" fmla="*/ 359895 h 395614"/>
              <a:gd name="connsiteX10" fmla="*/ 176 w 668806"/>
              <a:gd name="connsiteY10" fmla="*/ 395614 h 395614"/>
              <a:gd name="connsiteX11" fmla="*/ 83520 w 668806"/>
              <a:gd name="connsiteY11" fmla="*/ 388470 h 395614"/>
              <a:gd name="connsiteX12" fmla="*/ 195439 w 668806"/>
              <a:gd name="connsiteY12" fmla="*/ 319414 h 395614"/>
              <a:gd name="connsiteX13" fmla="*/ 366890 w 668806"/>
              <a:gd name="connsiteY13" fmla="*/ 178920 h 395614"/>
              <a:gd name="connsiteX14" fmla="*/ 438326 w 668806"/>
              <a:gd name="connsiteY14" fmla="*/ 112245 h 395614"/>
              <a:gd name="connsiteX15" fmla="*/ 535957 w 668806"/>
              <a:gd name="connsiteY15" fmla="*/ 43189 h 395614"/>
              <a:gd name="connsiteX16" fmla="*/ 583582 w 668806"/>
              <a:gd name="connsiteY16" fmla="*/ 21757 h 395614"/>
              <a:gd name="connsiteX17" fmla="*/ 664545 w 668806"/>
              <a:gd name="connsiteY17" fmla="*/ 69382 h 39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68806" h="395614">
                <a:moveTo>
                  <a:pt x="664545" y="69382"/>
                </a:moveTo>
                <a:cubicBezTo>
                  <a:pt x="675657" y="68588"/>
                  <a:pt x="662957" y="28504"/>
                  <a:pt x="650257" y="16995"/>
                </a:cubicBezTo>
                <a:cubicBezTo>
                  <a:pt x="637557" y="5486"/>
                  <a:pt x="605013" y="1120"/>
                  <a:pt x="588344" y="326"/>
                </a:cubicBezTo>
                <a:cubicBezTo>
                  <a:pt x="571675" y="-468"/>
                  <a:pt x="572073" y="-865"/>
                  <a:pt x="550245" y="12232"/>
                </a:cubicBezTo>
                <a:cubicBezTo>
                  <a:pt x="528417" y="25329"/>
                  <a:pt x="490713" y="53904"/>
                  <a:pt x="457376" y="78907"/>
                </a:cubicBezTo>
                <a:cubicBezTo>
                  <a:pt x="424039" y="103910"/>
                  <a:pt x="387923" y="129707"/>
                  <a:pt x="350220" y="162251"/>
                </a:cubicBezTo>
                <a:cubicBezTo>
                  <a:pt x="312517" y="194795"/>
                  <a:pt x="270052" y="243611"/>
                  <a:pt x="231158" y="274170"/>
                </a:cubicBezTo>
                <a:cubicBezTo>
                  <a:pt x="192264" y="304729"/>
                  <a:pt x="147020" y="330129"/>
                  <a:pt x="116857" y="345607"/>
                </a:cubicBezTo>
                <a:cubicBezTo>
                  <a:pt x="86694" y="361085"/>
                  <a:pt x="69629" y="364658"/>
                  <a:pt x="50182" y="367039"/>
                </a:cubicBezTo>
                <a:cubicBezTo>
                  <a:pt x="30735" y="369420"/>
                  <a:pt x="7716" y="360689"/>
                  <a:pt x="176" y="359895"/>
                </a:cubicBezTo>
                <a:cubicBezTo>
                  <a:pt x="176" y="371801"/>
                  <a:pt x="-221" y="378152"/>
                  <a:pt x="176" y="395614"/>
                </a:cubicBezTo>
                <a:lnTo>
                  <a:pt x="83520" y="388470"/>
                </a:lnTo>
                <a:cubicBezTo>
                  <a:pt x="120826" y="365451"/>
                  <a:pt x="148211" y="354339"/>
                  <a:pt x="195439" y="319414"/>
                </a:cubicBezTo>
                <a:cubicBezTo>
                  <a:pt x="242667" y="284489"/>
                  <a:pt x="326409" y="213448"/>
                  <a:pt x="366890" y="178920"/>
                </a:cubicBezTo>
                <a:cubicBezTo>
                  <a:pt x="407371" y="144392"/>
                  <a:pt x="410148" y="134867"/>
                  <a:pt x="438326" y="112245"/>
                </a:cubicBezTo>
                <a:cubicBezTo>
                  <a:pt x="466504" y="89623"/>
                  <a:pt x="511351" y="57477"/>
                  <a:pt x="535957" y="43189"/>
                </a:cubicBezTo>
                <a:cubicBezTo>
                  <a:pt x="560563" y="28901"/>
                  <a:pt x="565723" y="21757"/>
                  <a:pt x="583582" y="21757"/>
                </a:cubicBezTo>
                <a:cubicBezTo>
                  <a:pt x="601441" y="21757"/>
                  <a:pt x="653433" y="70176"/>
                  <a:pt x="664545" y="6938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7884341" y="3612927"/>
            <a:ext cx="372249" cy="369047"/>
          </a:xfrm>
          <a:custGeom>
            <a:avLst/>
            <a:gdLst>
              <a:gd name="connsiteX0" fmla="*/ 66437 w 376186"/>
              <a:gd name="connsiteY0" fmla="*/ 362540 h 362540"/>
              <a:gd name="connsiteX1" fmla="*/ 66437 w 376186"/>
              <a:gd name="connsiteY1" fmla="*/ 288721 h 362540"/>
              <a:gd name="connsiteX2" fmla="*/ 121206 w 376186"/>
              <a:gd name="connsiteY2" fmla="*/ 200615 h 362540"/>
              <a:gd name="connsiteX3" fmla="*/ 225981 w 376186"/>
              <a:gd name="connsiteY3" fmla="*/ 86315 h 362540"/>
              <a:gd name="connsiteX4" fmla="*/ 304562 w 376186"/>
              <a:gd name="connsiteY4" fmla="*/ 29165 h 362540"/>
              <a:gd name="connsiteX5" fmla="*/ 335519 w 376186"/>
              <a:gd name="connsiteY5" fmla="*/ 24403 h 362540"/>
              <a:gd name="connsiteX6" fmla="*/ 342662 w 376186"/>
              <a:gd name="connsiteY6" fmla="*/ 69646 h 362540"/>
              <a:gd name="connsiteX7" fmla="*/ 376000 w 376186"/>
              <a:gd name="connsiteY7" fmla="*/ 50596 h 362540"/>
              <a:gd name="connsiteX8" fmla="*/ 354569 w 376186"/>
              <a:gd name="connsiteY8" fmla="*/ 14878 h 362540"/>
              <a:gd name="connsiteX9" fmla="*/ 321231 w 376186"/>
              <a:gd name="connsiteY9" fmla="*/ 2971 h 362540"/>
              <a:gd name="connsiteX10" fmla="*/ 268844 w 376186"/>
              <a:gd name="connsiteY10" fmla="*/ 2971 h 362540"/>
              <a:gd name="connsiteX11" fmla="*/ 202169 w 376186"/>
              <a:gd name="connsiteY11" fmla="*/ 36309 h 362540"/>
              <a:gd name="connsiteX12" fmla="*/ 97394 w 376186"/>
              <a:gd name="connsiteY12" fmla="*/ 122034 h 362540"/>
              <a:gd name="connsiteX13" fmla="*/ 11669 w 376186"/>
              <a:gd name="connsiteY13" fmla="*/ 224428 h 362540"/>
              <a:gd name="connsiteX14" fmla="*/ 6906 w 376186"/>
              <a:gd name="connsiteY14" fmla="*/ 350634 h 362540"/>
              <a:gd name="connsiteX15" fmla="*/ 66437 w 376186"/>
              <a:gd name="connsiteY15" fmla="*/ 362540 h 362540"/>
              <a:gd name="connsiteX0" fmla="*/ 73581 w 376186"/>
              <a:gd name="connsiteY0" fmla="*/ 364921 h 364921"/>
              <a:gd name="connsiteX1" fmla="*/ 66437 w 376186"/>
              <a:gd name="connsiteY1" fmla="*/ 288721 h 364921"/>
              <a:gd name="connsiteX2" fmla="*/ 121206 w 376186"/>
              <a:gd name="connsiteY2" fmla="*/ 200615 h 364921"/>
              <a:gd name="connsiteX3" fmla="*/ 225981 w 376186"/>
              <a:gd name="connsiteY3" fmla="*/ 86315 h 364921"/>
              <a:gd name="connsiteX4" fmla="*/ 304562 w 376186"/>
              <a:gd name="connsiteY4" fmla="*/ 29165 h 364921"/>
              <a:gd name="connsiteX5" fmla="*/ 335519 w 376186"/>
              <a:gd name="connsiteY5" fmla="*/ 24403 h 364921"/>
              <a:gd name="connsiteX6" fmla="*/ 342662 w 376186"/>
              <a:gd name="connsiteY6" fmla="*/ 69646 h 364921"/>
              <a:gd name="connsiteX7" fmla="*/ 376000 w 376186"/>
              <a:gd name="connsiteY7" fmla="*/ 50596 h 364921"/>
              <a:gd name="connsiteX8" fmla="*/ 354569 w 376186"/>
              <a:gd name="connsiteY8" fmla="*/ 14878 h 364921"/>
              <a:gd name="connsiteX9" fmla="*/ 321231 w 376186"/>
              <a:gd name="connsiteY9" fmla="*/ 2971 h 364921"/>
              <a:gd name="connsiteX10" fmla="*/ 268844 w 376186"/>
              <a:gd name="connsiteY10" fmla="*/ 2971 h 364921"/>
              <a:gd name="connsiteX11" fmla="*/ 202169 w 376186"/>
              <a:gd name="connsiteY11" fmla="*/ 36309 h 364921"/>
              <a:gd name="connsiteX12" fmla="*/ 97394 w 376186"/>
              <a:gd name="connsiteY12" fmla="*/ 122034 h 364921"/>
              <a:gd name="connsiteX13" fmla="*/ 11669 w 376186"/>
              <a:gd name="connsiteY13" fmla="*/ 224428 h 364921"/>
              <a:gd name="connsiteX14" fmla="*/ 6906 w 376186"/>
              <a:gd name="connsiteY14" fmla="*/ 350634 h 364921"/>
              <a:gd name="connsiteX15" fmla="*/ 73581 w 376186"/>
              <a:gd name="connsiteY15" fmla="*/ 364921 h 364921"/>
              <a:gd name="connsiteX0" fmla="*/ 68880 w 371485"/>
              <a:gd name="connsiteY0" fmla="*/ 364921 h 364921"/>
              <a:gd name="connsiteX1" fmla="*/ 61736 w 371485"/>
              <a:gd name="connsiteY1" fmla="*/ 288721 h 364921"/>
              <a:gd name="connsiteX2" fmla="*/ 116505 w 371485"/>
              <a:gd name="connsiteY2" fmla="*/ 200615 h 364921"/>
              <a:gd name="connsiteX3" fmla="*/ 221280 w 371485"/>
              <a:gd name="connsiteY3" fmla="*/ 86315 h 364921"/>
              <a:gd name="connsiteX4" fmla="*/ 299861 w 371485"/>
              <a:gd name="connsiteY4" fmla="*/ 29165 h 364921"/>
              <a:gd name="connsiteX5" fmla="*/ 330818 w 371485"/>
              <a:gd name="connsiteY5" fmla="*/ 24403 h 364921"/>
              <a:gd name="connsiteX6" fmla="*/ 337961 w 371485"/>
              <a:gd name="connsiteY6" fmla="*/ 69646 h 364921"/>
              <a:gd name="connsiteX7" fmla="*/ 371299 w 371485"/>
              <a:gd name="connsiteY7" fmla="*/ 50596 h 364921"/>
              <a:gd name="connsiteX8" fmla="*/ 349868 w 371485"/>
              <a:gd name="connsiteY8" fmla="*/ 14878 h 364921"/>
              <a:gd name="connsiteX9" fmla="*/ 316530 w 371485"/>
              <a:gd name="connsiteY9" fmla="*/ 2971 h 364921"/>
              <a:gd name="connsiteX10" fmla="*/ 264143 w 371485"/>
              <a:gd name="connsiteY10" fmla="*/ 2971 h 364921"/>
              <a:gd name="connsiteX11" fmla="*/ 197468 w 371485"/>
              <a:gd name="connsiteY11" fmla="*/ 36309 h 364921"/>
              <a:gd name="connsiteX12" fmla="*/ 92693 w 371485"/>
              <a:gd name="connsiteY12" fmla="*/ 122034 h 364921"/>
              <a:gd name="connsiteX13" fmla="*/ 6968 w 371485"/>
              <a:gd name="connsiteY13" fmla="*/ 224428 h 364921"/>
              <a:gd name="connsiteX14" fmla="*/ 14111 w 371485"/>
              <a:gd name="connsiteY14" fmla="*/ 350634 h 364921"/>
              <a:gd name="connsiteX15" fmla="*/ 68880 w 371485"/>
              <a:gd name="connsiteY15" fmla="*/ 364921 h 364921"/>
              <a:gd name="connsiteX0" fmla="*/ 70332 w 372937"/>
              <a:gd name="connsiteY0" fmla="*/ 364921 h 364921"/>
              <a:gd name="connsiteX1" fmla="*/ 63188 w 372937"/>
              <a:gd name="connsiteY1" fmla="*/ 288721 h 364921"/>
              <a:gd name="connsiteX2" fmla="*/ 117957 w 372937"/>
              <a:gd name="connsiteY2" fmla="*/ 200615 h 364921"/>
              <a:gd name="connsiteX3" fmla="*/ 222732 w 372937"/>
              <a:gd name="connsiteY3" fmla="*/ 86315 h 364921"/>
              <a:gd name="connsiteX4" fmla="*/ 301313 w 372937"/>
              <a:gd name="connsiteY4" fmla="*/ 29165 h 364921"/>
              <a:gd name="connsiteX5" fmla="*/ 332270 w 372937"/>
              <a:gd name="connsiteY5" fmla="*/ 24403 h 364921"/>
              <a:gd name="connsiteX6" fmla="*/ 339413 w 372937"/>
              <a:gd name="connsiteY6" fmla="*/ 69646 h 364921"/>
              <a:gd name="connsiteX7" fmla="*/ 372751 w 372937"/>
              <a:gd name="connsiteY7" fmla="*/ 50596 h 364921"/>
              <a:gd name="connsiteX8" fmla="*/ 351320 w 372937"/>
              <a:gd name="connsiteY8" fmla="*/ 14878 h 364921"/>
              <a:gd name="connsiteX9" fmla="*/ 317982 w 372937"/>
              <a:gd name="connsiteY9" fmla="*/ 2971 h 364921"/>
              <a:gd name="connsiteX10" fmla="*/ 265595 w 372937"/>
              <a:gd name="connsiteY10" fmla="*/ 2971 h 364921"/>
              <a:gd name="connsiteX11" fmla="*/ 198920 w 372937"/>
              <a:gd name="connsiteY11" fmla="*/ 36309 h 364921"/>
              <a:gd name="connsiteX12" fmla="*/ 94145 w 372937"/>
              <a:gd name="connsiteY12" fmla="*/ 122034 h 364921"/>
              <a:gd name="connsiteX13" fmla="*/ 8420 w 372937"/>
              <a:gd name="connsiteY13" fmla="*/ 224428 h 364921"/>
              <a:gd name="connsiteX14" fmla="*/ 10801 w 372937"/>
              <a:gd name="connsiteY14" fmla="*/ 348253 h 364921"/>
              <a:gd name="connsiteX15" fmla="*/ 70332 w 372937"/>
              <a:gd name="connsiteY15" fmla="*/ 364921 h 364921"/>
              <a:gd name="connsiteX0" fmla="*/ 65479 w 368084"/>
              <a:gd name="connsiteY0" fmla="*/ 364921 h 364921"/>
              <a:gd name="connsiteX1" fmla="*/ 58335 w 368084"/>
              <a:gd name="connsiteY1" fmla="*/ 288721 h 364921"/>
              <a:gd name="connsiteX2" fmla="*/ 113104 w 368084"/>
              <a:gd name="connsiteY2" fmla="*/ 200615 h 364921"/>
              <a:gd name="connsiteX3" fmla="*/ 217879 w 368084"/>
              <a:gd name="connsiteY3" fmla="*/ 86315 h 364921"/>
              <a:gd name="connsiteX4" fmla="*/ 296460 w 368084"/>
              <a:gd name="connsiteY4" fmla="*/ 29165 h 364921"/>
              <a:gd name="connsiteX5" fmla="*/ 327417 w 368084"/>
              <a:gd name="connsiteY5" fmla="*/ 24403 h 364921"/>
              <a:gd name="connsiteX6" fmla="*/ 334560 w 368084"/>
              <a:gd name="connsiteY6" fmla="*/ 69646 h 364921"/>
              <a:gd name="connsiteX7" fmla="*/ 367898 w 368084"/>
              <a:gd name="connsiteY7" fmla="*/ 50596 h 364921"/>
              <a:gd name="connsiteX8" fmla="*/ 346467 w 368084"/>
              <a:gd name="connsiteY8" fmla="*/ 14878 h 364921"/>
              <a:gd name="connsiteX9" fmla="*/ 313129 w 368084"/>
              <a:gd name="connsiteY9" fmla="*/ 2971 h 364921"/>
              <a:gd name="connsiteX10" fmla="*/ 260742 w 368084"/>
              <a:gd name="connsiteY10" fmla="*/ 2971 h 364921"/>
              <a:gd name="connsiteX11" fmla="*/ 194067 w 368084"/>
              <a:gd name="connsiteY11" fmla="*/ 36309 h 364921"/>
              <a:gd name="connsiteX12" fmla="*/ 89292 w 368084"/>
              <a:gd name="connsiteY12" fmla="*/ 122034 h 364921"/>
              <a:gd name="connsiteX13" fmla="*/ 13092 w 368084"/>
              <a:gd name="connsiteY13" fmla="*/ 238716 h 364921"/>
              <a:gd name="connsiteX14" fmla="*/ 5948 w 368084"/>
              <a:gd name="connsiteY14" fmla="*/ 348253 h 364921"/>
              <a:gd name="connsiteX15" fmla="*/ 65479 w 368084"/>
              <a:gd name="connsiteY15" fmla="*/ 364921 h 364921"/>
              <a:gd name="connsiteX0" fmla="*/ 62414 w 365019"/>
              <a:gd name="connsiteY0" fmla="*/ 364921 h 364921"/>
              <a:gd name="connsiteX1" fmla="*/ 55270 w 365019"/>
              <a:gd name="connsiteY1" fmla="*/ 288721 h 364921"/>
              <a:gd name="connsiteX2" fmla="*/ 110039 w 365019"/>
              <a:gd name="connsiteY2" fmla="*/ 200615 h 364921"/>
              <a:gd name="connsiteX3" fmla="*/ 214814 w 365019"/>
              <a:gd name="connsiteY3" fmla="*/ 86315 h 364921"/>
              <a:gd name="connsiteX4" fmla="*/ 293395 w 365019"/>
              <a:gd name="connsiteY4" fmla="*/ 29165 h 364921"/>
              <a:gd name="connsiteX5" fmla="*/ 324352 w 365019"/>
              <a:gd name="connsiteY5" fmla="*/ 24403 h 364921"/>
              <a:gd name="connsiteX6" fmla="*/ 331495 w 365019"/>
              <a:gd name="connsiteY6" fmla="*/ 69646 h 364921"/>
              <a:gd name="connsiteX7" fmla="*/ 364833 w 365019"/>
              <a:gd name="connsiteY7" fmla="*/ 50596 h 364921"/>
              <a:gd name="connsiteX8" fmla="*/ 343402 w 365019"/>
              <a:gd name="connsiteY8" fmla="*/ 14878 h 364921"/>
              <a:gd name="connsiteX9" fmla="*/ 310064 w 365019"/>
              <a:gd name="connsiteY9" fmla="*/ 2971 h 364921"/>
              <a:gd name="connsiteX10" fmla="*/ 257677 w 365019"/>
              <a:gd name="connsiteY10" fmla="*/ 2971 h 364921"/>
              <a:gd name="connsiteX11" fmla="*/ 191002 w 365019"/>
              <a:gd name="connsiteY11" fmla="*/ 36309 h 364921"/>
              <a:gd name="connsiteX12" fmla="*/ 86227 w 365019"/>
              <a:gd name="connsiteY12" fmla="*/ 122034 h 364921"/>
              <a:gd name="connsiteX13" fmla="*/ 24314 w 365019"/>
              <a:gd name="connsiteY13" fmla="*/ 253003 h 364921"/>
              <a:gd name="connsiteX14" fmla="*/ 2883 w 365019"/>
              <a:gd name="connsiteY14" fmla="*/ 348253 h 364921"/>
              <a:gd name="connsiteX15" fmla="*/ 62414 w 365019"/>
              <a:gd name="connsiteY15" fmla="*/ 364921 h 364921"/>
              <a:gd name="connsiteX0" fmla="*/ 67570 w 370175"/>
              <a:gd name="connsiteY0" fmla="*/ 364921 h 364921"/>
              <a:gd name="connsiteX1" fmla="*/ 60426 w 370175"/>
              <a:gd name="connsiteY1" fmla="*/ 288721 h 364921"/>
              <a:gd name="connsiteX2" fmla="*/ 115195 w 370175"/>
              <a:gd name="connsiteY2" fmla="*/ 200615 h 364921"/>
              <a:gd name="connsiteX3" fmla="*/ 219970 w 370175"/>
              <a:gd name="connsiteY3" fmla="*/ 86315 h 364921"/>
              <a:gd name="connsiteX4" fmla="*/ 298551 w 370175"/>
              <a:gd name="connsiteY4" fmla="*/ 29165 h 364921"/>
              <a:gd name="connsiteX5" fmla="*/ 329508 w 370175"/>
              <a:gd name="connsiteY5" fmla="*/ 24403 h 364921"/>
              <a:gd name="connsiteX6" fmla="*/ 336651 w 370175"/>
              <a:gd name="connsiteY6" fmla="*/ 69646 h 364921"/>
              <a:gd name="connsiteX7" fmla="*/ 369989 w 370175"/>
              <a:gd name="connsiteY7" fmla="*/ 50596 h 364921"/>
              <a:gd name="connsiteX8" fmla="*/ 348558 w 370175"/>
              <a:gd name="connsiteY8" fmla="*/ 14878 h 364921"/>
              <a:gd name="connsiteX9" fmla="*/ 315220 w 370175"/>
              <a:gd name="connsiteY9" fmla="*/ 2971 h 364921"/>
              <a:gd name="connsiteX10" fmla="*/ 262833 w 370175"/>
              <a:gd name="connsiteY10" fmla="*/ 2971 h 364921"/>
              <a:gd name="connsiteX11" fmla="*/ 196158 w 370175"/>
              <a:gd name="connsiteY11" fmla="*/ 36309 h 364921"/>
              <a:gd name="connsiteX12" fmla="*/ 91383 w 370175"/>
              <a:gd name="connsiteY12" fmla="*/ 122034 h 364921"/>
              <a:gd name="connsiteX13" fmla="*/ 10420 w 370175"/>
              <a:gd name="connsiteY13" fmla="*/ 229191 h 364921"/>
              <a:gd name="connsiteX14" fmla="*/ 8039 w 370175"/>
              <a:gd name="connsiteY14" fmla="*/ 348253 h 364921"/>
              <a:gd name="connsiteX15" fmla="*/ 67570 w 370175"/>
              <a:gd name="connsiteY15" fmla="*/ 364921 h 364921"/>
              <a:gd name="connsiteX0" fmla="*/ 67570 w 370162"/>
              <a:gd name="connsiteY0" fmla="*/ 367770 h 367770"/>
              <a:gd name="connsiteX1" fmla="*/ 60426 w 370162"/>
              <a:gd name="connsiteY1" fmla="*/ 291570 h 367770"/>
              <a:gd name="connsiteX2" fmla="*/ 115195 w 370162"/>
              <a:gd name="connsiteY2" fmla="*/ 203464 h 367770"/>
              <a:gd name="connsiteX3" fmla="*/ 219970 w 370162"/>
              <a:gd name="connsiteY3" fmla="*/ 89164 h 367770"/>
              <a:gd name="connsiteX4" fmla="*/ 298551 w 370162"/>
              <a:gd name="connsiteY4" fmla="*/ 32014 h 367770"/>
              <a:gd name="connsiteX5" fmla="*/ 329508 w 370162"/>
              <a:gd name="connsiteY5" fmla="*/ 27252 h 367770"/>
              <a:gd name="connsiteX6" fmla="*/ 336651 w 370162"/>
              <a:gd name="connsiteY6" fmla="*/ 72495 h 367770"/>
              <a:gd name="connsiteX7" fmla="*/ 369989 w 370162"/>
              <a:gd name="connsiteY7" fmla="*/ 53445 h 367770"/>
              <a:gd name="connsiteX8" fmla="*/ 348558 w 370162"/>
              <a:gd name="connsiteY8" fmla="*/ 17727 h 367770"/>
              <a:gd name="connsiteX9" fmla="*/ 322364 w 370162"/>
              <a:gd name="connsiteY9" fmla="*/ 1058 h 367770"/>
              <a:gd name="connsiteX10" fmla="*/ 262833 w 370162"/>
              <a:gd name="connsiteY10" fmla="*/ 5820 h 367770"/>
              <a:gd name="connsiteX11" fmla="*/ 196158 w 370162"/>
              <a:gd name="connsiteY11" fmla="*/ 39158 h 367770"/>
              <a:gd name="connsiteX12" fmla="*/ 91383 w 370162"/>
              <a:gd name="connsiteY12" fmla="*/ 124883 h 367770"/>
              <a:gd name="connsiteX13" fmla="*/ 10420 w 370162"/>
              <a:gd name="connsiteY13" fmla="*/ 232040 h 367770"/>
              <a:gd name="connsiteX14" fmla="*/ 8039 w 370162"/>
              <a:gd name="connsiteY14" fmla="*/ 351102 h 367770"/>
              <a:gd name="connsiteX15" fmla="*/ 67570 w 370162"/>
              <a:gd name="connsiteY15" fmla="*/ 367770 h 367770"/>
              <a:gd name="connsiteX0" fmla="*/ 65571 w 368163"/>
              <a:gd name="connsiteY0" fmla="*/ 367770 h 367770"/>
              <a:gd name="connsiteX1" fmla="*/ 58427 w 368163"/>
              <a:gd name="connsiteY1" fmla="*/ 291570 h 367770"/>
              <a:gd name="connsiteX2" fmla="*/ 113196 w 368163"/>
              <a:gd name="connsiteY2" fmla="*/ 203464 h 367770"/>
              <a:gd name="connsiteX3" fmla="*/ 217971 w 368163"/>
              <a:gd name="connsiteY3" fmla="*/ 89164 h 367770"/>
              <a:gd name="connsiteX4" fmla="*/ 296552 w 368163"/>
              <a:gd name="connsiteY4" fmla="*/ 32014 h 367770"/>
              <a:gd name="connsiteX5" fmla="*/ 327509 w 368163"/>
              <a:gd name="connsiteY5" fmla="*/ 27252 h 367770"/>
              <a:gd name="connsiteX6" fmla="*/ 334652 w 368163"/>
              <a:gd name="connsiteY6" fmla="*/ 72495 h 367770"/>
              <a:gd name="connsiteX7" fmla="*/ 367990 w 368163"/>
              <a:gd name="connsiteY7" fmla="*/ 53445 h 367770"/>
              <a:gd name="connsiteX8" fmla="*/ 346559 w 368163"/>
              <a:gd name="connsiteY8" fmla="*/ 17727 h 367770"/>
              <a:gd name="connsiteX9" fmla="*/ 320365 w 368163"/>
              <a:gd name="connsiteY9" fmla="*/ 1058 h 367770"/>
              <a:gd name="connsiteX10" fmla="*/ 260834 w 368163"/>
              <a:gd name="connsiteY10" fmla="*/ 5820 h 367770"/>
              <a:gd name="connsiteX11" fmla="*/ 194159 w 368163"/>
              <a:gd name="connsiteY11" fmla="*/ 39158 h 367770"/>
              <a:gd name="connsiteX12" fmla="*/ 89384 w 368163"/>
              <a:gd name="connsiteY12" fmla="*/ 124883 h 367770"/>
              <a:gd name="connsiteX13" fmla="*/ 8421 w 368163"/>
              <a:gd name="connsiteY13" fmla="*/ 232040 h 367770"/>
              <a:gd name="connsiteX14" fmla="*/ 10802 w 368163"/>
              <a:gd name="connsiteY14" fmla="*/ 363008 h 367770"/>
              <a:gd name="connsiteX15" fmla="*/ 65571 w 368163"/>
              <a:gd name="connsiteY15" fmla="*/ 367770 h 367770"/>
              <a:gd name="connsiteX0" fmla="*/ 69657 w 372249"/>
              <a:gd name="connsiteY0" fmla="*/ 367770 h 367770"/>
              <a:gd name="connsiteX1" fmla="*/ 62513 w 372249"/>
              <a:gd name="connsiteY1" fmla="*/ 291570 h 367770"/>
              <a:gd name="connsiteX2" fmla="*/ 117282 w 372249"/>
              <a:gd name="connsiteY2" fmla="*/ 203464 h 367770"/>
              <a:gd name="connsiteX3" fmla="*/ 222057 w 372249"/>
              <a:gd name="connsiteY3" fmla="*/ 89164 h 367770"/>
              <a:gd name="connsiteX4" fmla="*/ 300638 w 372249"/>
              <a:gd name="connsiteY4" fmla="*/ 32014 h 367770"/>
              <a:gd name="connsiteX5" fmla="*/ 331595 w 372249"/>
              <a:gd name="connsiteY5" fmla="*/ 27252 h 367770"/>
              <a:gd name="connsiteX6" fmla="*/ 338738 w 372249"/>
              <a:gd name="connsiteY6" fmla="*/ 72495 h 367770"/>
              <a:gd name="connsiteX7" fmla="*/ 372076 w 372249"/>
              <a:gd name="connsiteY7" fmla="*/ 53445 h 367770"/>
              <a:gd name="connsiteX8" fmla="*/ 350645 w 372249"/>
              <a:gd name="connsiteY8" fmla="*/ 17727 h 367770"/>
              <a:gd name="connsiteX9" fmla="*/ 324451 w 372249"/>
              <a:gd name="connsiteY9" fmla="*/ 1058 h 367770"/>
              <a:gd name="connsiteX10" fmla="*/ 264920 w 372249"/>
              <a:gd name="connsiteY10" fmla="*/ 5820 h 367770"/>
              <a:gd name="connsiteX11" fmla="*/ 198245 w 372249"/>
              <a:gd name="connsiteY11" fmla="*/ 39158 h 367770"/>
              <a:gd name="connsiteX12" fmla="*/ 93470 w 372249"/>
              <a:gd name="connsiteY12" fmla="*/ 124883 h 367770"/>
              <a:gd name="connsiteX13" fmla="*/ 12507 w 372249"/>
              <a:gd name="connsiteY13" fmla="*/ 232040 h 367770"/>
              <a:gd name="connsiteX14" fmla="*/ 14888 w 372249"/>
              <a:gd name="connsiteY14" fmla="*/ 363008 h 367770"/>
              <a:gd name="connsiteX15" fmla="*/ 69657 w 372249"/>
              <a:gd name="connsiteY15" fmla="*/ 367770 h 367770"/>
              <a:gd name="connsiteX0" fmla="*/ 69657 w 372249"/>
              <a:gd name="connsiteY0" fmla="*/ 367770 h 369047"/>
              <a:gd name="connsiteX1" fmla="*/ 62513 w 372249"/>
              <a:gd name="connsiteY1" fmla="*/ 291570 h 369047"/>
              <a:gd name="connsiteX2" fmla="*/ 117282 w 372249"/>
              <a:gd name="connsiteY2" fmla="*/ 203464 h 369047"/>
              <a:gd name="connsiteX3" fmla="*/ 222057 w 372249"/>
              <a:gd name="connsiteY3" fmla="*/ 89164 h 369047"/>
              <a:gd name="connsiteX4" fmla="*/ 300638 w 372249"/>
              <a:gd name="connsiteY4" fmla="*/ 32014 h 369047"/>
              <a:gd name="connsiteX5" fmla="*/ 331595 w 372249"/>
              <a:gd name="connsiteY5" fmla="*/ 27252 h 369047"/>
              <a:gd name="connsiteX6" fmla="*/ 338738 w 372249"/>
              <a:gd name="connsiteY6" fmla="*/ 72495 h 369047"/>
              <a:gd name="connsiteX7" fmla="*/ 372076 w 372249"/>
              <a:gd name="connsiteY7" fmla="*/ 53445 h 369047"/>
              <a:gd name="connsiteX8" fmla="*/ 350645 w 372249"/>
              <a:gd name="connsiteY8" fmla="*/ 17727 h 369047"/>
              <a:gd name="connsiteX9" fmla="*/ 324451 w 372249"/>
              <a:gd name="connsiteY9" fmla="*/ 1058 h 369047"/>
              <a:gd name="connsiteX10" fmla="*/ 264920 w 372249"/>
              <a:gd name="connsiteY10" fmla="*/ 5820 h 369047"/>
              <a:gd name="connsiteX11" fmla="*/ 198245 w 372249"/>
              <a:gd name="connsiteY11" fmla="*/ 39158 h 369047"/>
              <a:gd name="connsiteX12" fmla="*/ 93470 w 372249"/>
              <a:gd name="connsiteY12" fmla="*/ 124883 h 369047"/>
              <a:gd name="connsiteX13" fmla="*/ 12507 w 372249"/>
              <a:gd name="connsiteY13" fmla="*/ 232040 h 369047"/>
              <a:gd name="connsiteX14" fmla="*/ 14888 w 372249"/>
              <a:gd name="connsiteY14" fmla="*/ 363008 h 369047"/>
              <a:gd name="connsiteX15" fmla="*/ 69657 w 372249"/>
              <a:gd name="connsiteY15" fmla="*/ 367770 h 369047"/>
              <a:gd name="connsiteX0" fmla="*/ 69657 w 372249"/>
              <a:gd name="connsiteY0" fmla="*/ 367770 h 369047"/>
              <a:gd name="connsiteX1" fmla="*/ 62513 w 372249"/>
              <a:gd name="connsiteY1" fmla="*/ 291570 h 369047"/>
              <a:gd name="connsiteX2" fmla="*/ 117282 w 372249"/>
              <a:gd name="connsiteY2" fmla="*/ 203464 h 369047"/>
              <a:gd name="connsiteX3" fmla="*/ 222057 w 372249"/>
              <a:gd name="connsiteY3" fmla="*/ 89164 h 369047"/>
              <a:gd name="connsiteX4" fmla="*/ 300638 w 372249"/>
              <a:gd name="connsiteY4" fmla="*/ 32014 h 369047"/>
              <a:gd name="connsiteX5" fmla="*/ 331595 w 372249"/>
              <a:gd name="connsiteY5" fmla="*/ 27252 h 369047"/>
              <a:gd name="connsiteX6" fmla="*/ 338738 w 372249"/>
              <a:gd name="connsiteY6" fmla="*/ 72495 h 369047"/>
              <a:gd name="connsiteX7" fmla="*/ 372076 w 372249"/>
              <a:gd name="connsiteY7" fmla="*/ 53445 h 369047"/>
              <a:gd name="connsiteX8" fmla="*/ 350645 w 372249"/>
              <a:gd name="connsiteY8" fmla="*/ 17727 h 369047"/>
              <a:gd name="connsiteX9" fmla="*/ 324451 w 372249"/>
              <a:gd name="connsiteY9" fmla="*/ 1058 h 369047"/>
              <a:gd name="connsiteX10" fmla="*/ 264920 w 372249"/>
              <a:gd name="connsiteY10" fmla="*/ 5820 h 369047"/>
              <a:gd name="connsiteX11" fmla="*/ 198245 w 372249"/>
              <a:gd name="connsiteY11" fmla="*/ 39158 h 369047"/>
              <a:gd name="connsiteX12" fmla="*/ 93470 w 372249"/>
              <a:gd name="connsiteY12" fmla="*/ 124883 h 369047"/>
              <a:gd name="connsiteX13" fmla="*/ 12507 w 372249"/>
              <a:gd name="connsiteY13" fmla="*/ 232040 h 369047"/>
              <a:gd name="connsiteX14" fmla="*/ 14888 w 372249"/>
              <a:gd name="connsiteY14" fmla="*/ 363008 h 369047"/>
              <a:gd name="connsiteX15" fmla="*/ 69657 w 372249"/>
              <a:gd name="connsiteY15" fmla="*/ 367770 h 369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2249" h="369047">
                <a:moveTo>
                  <a:pt x="69657" y="367770"/>
                </a:moveTo>
                <a:cubicBezTo>
                  <a:pt x="65093" y="344354"/>
                  <a:pt x="54576" y="318954"/>
                  <a:pt x="62513" y="291570"/>
                </a:cubicBezTo>
                <a:cubicBezTo>
                  <a:pt x="70451" y="264186"/>
                  <a:pt x="90691" y="237198"/>
                  <a:pt x="117282" y="203464"/>
                </a:cubicBezTo>
                <a:cubicBezTo>
                  <a:pt x="143873" y="169730"/>
                  <a:pt x="191498" y="117739"/>
                  <a:pt x="222057" y="89164"/>
                </a:cubicBezTo>
                <a:cubicBezTo>
                  <a:pt x="252616" y="60589"/>
                  <a:pt x="282382" y="42333"/>
                  <a:pt x="300638" y="32014"/>
                </a:cubicBezTo>
                <a:cubicBezTo>
                  <a:pt x="318894" y="21695"/>
                  <a:pt x="325245" y="20505"/>
                  <a:pt x="331595" y="27252"/>
                </a:cubicBezTo>
                <a:cubicBezTo>
                  <a:pt x="337945" y="33999"/>
                  <a:pt x="331991" y="68130"/>
                  <a:pt x="338738" y="72495"/>
                </a:cubicBezTo>
                <a:cubicBezTo>
                  <a:pt x="345485" y="76860"/>
                  <a:pt x="370092" y="62573"/>
                  <a:pt x="372076" y="53445"/>
                </a:cubicBezTo>
                <a:cubicBezTo>
                  <a:pt x="374060" y="44317"/>
                  <a:pt x="358582" y="26458"/>
                  <a:pt x="350645" y="17727"/>
                </a:cubicBezTo>
                <a:cubicBezTo>
                  <a:pt x="342708" y="8996"/>
                  <a:pt x="338738" y="3042"/>
                  <a:pt x="324451" y="1058"/>
                </a:cubicBezTo>
                <a:cubicBezTo>
                  <a:pt x="310164" y="-926"/>
                  <a:pt x="285954" y="-530"/>
                  <a:pt x="264920" y="5820"/>
                </a:cubicBezTo>
                <a:cubicBezTo>
                  <a:pt x="243886" y="12170"/>
                  <a:pt x="226820" y="19314"/>
                  <a:pt x="198245" y="39158"/>
                </a:cubicBezTo>
                <a:cubicBezTo>
                  <a:pt x="169670" y="59002"/>
                  <a:pt x="124426" y="92736"/>
                  <a:pt x="93470" y="124883"/>
                </a:cubicBezTo>
                <a:cubicBezTo>
                  <a:pt x="62514" y="157030"/>
                  <a:pt x="27588" y="193940"/>
                  <a:pt x="12507" y="232040"/>
                </a:cubicBezTo>
                <a:cubicBezTo>
                  <a:pt x="-2574" y="270140"/>
                  <a:pt x="-6543" y="326099"/>
                  <a:pt x="14888" y="363008"/>
                </a:cubicBezTo>
                <a:cubicBezTo>
                  <a:pt x="37907" y="374120"/>
                  <a:pt x="51401" y="366183"/>
                  <a:pt x="69657" y="3677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7927113" y="3144999"/>
            <a:ext cx="818289" cy="836974"/>
          </a:xfrm>
          <a:custGeom>
            <a:avLst/>
            <a:gdLst>
              <a:gd name="connsiteX0" fmla="*/ 803678 w 810185"/>
              <a:gd name="connsiteY0" fmla="*/ 10218 h 843865"/>
              <a:gd name="connsiteX1" fmla="*/ 741766 w 810185"/>
              <a:gd name="connsiteY1" fmla="*/ 57843 h 843865"/>
              <a:gd name="connsiteX2" fmla="*/ 577460 w 810185"/>
              <a:gd name="connsiteY2" fmla="*/ 219768 h 843865"/>
              <a:gd name="connsiteX3" fmla="*/ 339335 w 810185"/>
              <a:gd name="connsiteY3" fmla="*/ 510281 h 843865"/>
              <a:gd name="connsiteX4" fmla="*/ 236941 w 810185"/>
              <a:gd name="connsiteY4" fmla="*/ 617437 h 843865"/>
              <a:gd name="connsiteX5" fmla="*/ 141691 w 810185"/>
              <a:gd name="connsiteY5" fmla="*/ 731737 h 843865"/>
              <a:gd name="connsiteX6" fmla="*/ 29772 w 810185"/>
              <a:gd name="connsiteY6" fmla="*/ 815081 h 843865"/>
              <a:gd name="connsiteX7" fmla="*/ 3578 w 810185"/>
              <a:gd name="connsiteY7" fmla="*/ 807937 h 843865"/>
              <a:gd name="connsiteX8" fmla="*/ 3578 w 810185"/>
              <a:gd name="connsiteY8" fmla="*/ 838893 h 843865"/>
              <a:gd name="connsiteX9" fmla="*/ 39297 w 810185"/>
              <a:gd name="connsiteY9" fmla="*/ 836512 h 843865"/>
              <a:gd name="connsiteX10" fmla="*/ 153597 w 810185"/>
              <a:gd name="connsiteY10" fmla="*/ 746025 h 843865"/>
              <a:gd name="connsiteX11" fmla="*/ 260753 w 810185"/>
              <a:gd name="connsiteY11" fmla="*/ 617437 h 843865"/>
              <a:gd name="connsiteX12" fmla="*/ 460778 w 810185"/>
              <a:gd name="connsiteY12" fmla="*/ 398362 h 843865"/>
              <a:gd name="connsiteX13" fmla="*/ 596510 w 810185"/>
              <a:gd name="connsiteY13" fmla="*/ 238818 h 843865"/>
              <a:gd name="connsiteX14" fmla="*/ 803678 w 810185"/>
              <a:gd name="connsiteY14" fmla="*/ 10218 h 843865"/>
              <a:gd name="connsiteX0" fmla="*/ 803678 w 810185"/>
              <a:gd name="connsiteY0" fmla="*/ 10218 h 843865"/>
              <a:gd name="connsiteX1" fmla="*/ 741766 w 810185"/>
              <a:gd name="connsiteY1" fmla="*/ 57843 h 843865"/>
              <a:gd name="connsiteX2" fmla="*/ 577460 w 810185"/>
              <a:gd name="connsiteY2" fmla="*/ 219768 h 843865"/>
              <a:gd name="connsiteX3" fmla="*/ 339335 w 810185"/>
              <a:gd name="connsiteY3" fmla="*/ 510281 h 843865"/>
              <a:gd name="connsiteX4" fmla="*/ 236941 w 810185"/>
              <a:gd name="connsiteY4" fmla="*/ 617437 h 843865"/>
              <a:gd name="connsiteX5" fmla="*/ 141691 w 810185"/>
              <a:gd name="connsiteY5" fmla="*/ 731737 h 843865"/>
              <a:gd name="connsiteX6" fmla="*/ 29772 w 810185"/>
              <a:gd name="connsiteY6" fmla="*/ 815081 h 843865"/>
              <a:gd name="connsiteX7" fmla="*/ 3578 w 810185"/>
              <a:gd name="connsiteY7" fmla="*/ 807937 h 843865"/>
              <a:gd name="connsiteX8" fmla="*/ 3578 w 810185"/>
              <a:gd name="connsiteY8" fmla="*/ 838893 h 843865"/>
              <a:gd name="connsiteX9" fmla="*/ 39297 w 810185"/>
              <a:gd name="connsiteY9" fmla="*/ 836512 h 843865"/>
              <a:gd name="connsiteX10" fmla="*/ 153597 w 810185"/>
              <a:gd name="connsiteY10" fmla="*/ 746025 h 843865"/>
              <a:gd name="connsiteX11" fmla="*/ 260753 w 810185"/>
              <a:gd name="connsiteY11" fmla="*/ 617437 h 843865"/>
              <a:gd name="connsiteX12" fmla="*/ 460778 w 810185"/>
              <a:gd name="connsiteY12" fmla="*/ 398362 h 843865"/>
              <a:gd name="connsiteX13" fmla="*/ 596510 w 810185"/>
              <a:gd name="connsiteY13" fmla="*/ 238818 h 843865"/>
              <a:gd name="connsiteX14" fmla="*/ 770341 w 810185"/>
              <a:gd name="connsiteY14" fmla="*/ 48318 h 843865"/>
              <a:gd name="connsiteX15" fmla="*/ 803678 w 810185"/>
              <a:gd name="connsiteY15" fmla="*/ 10218 h 843865"/>
              <a:gd name="connsiteX0" fmla="*/ 803678 w 807206"/>
              <a:gd name="connsiteY0" fmla="*/ 70 h 833717"/>
              <a:gd name="connsiteX1" fmla="*/ 741766 w 807206"/>
              <a:gd name="connsiteY1" fmla="*/ 47695 h 833717"/>
              <a:gd name="connsiteX2" fmla="*/ 577460 w 807206"/>
              <a:gd name="connsiteY2" fmla="*/ 209620 h 833717"/>
              <a:gd name="connsiteX3" fmla="*/ 339335 w 807206"/>
              <a:gd name="connsiteY3" fmla="*/ 500133 h 833717"/>
              <a:gd name="connsiteX4" fmla="*/ 236941 w 807206"/>
              <a:gd name="connsiteY4" fmla="*/ 607289 h 833717"/>
              <a:gd name="connsiteX5" fmla="*/ 141691 w 807206"/>
              <a:gd name="connsiteY5" fmla="*/ 721589 h 833717"/>
              <a:gd name="connsiteX6" fmla="*/ 29772 w 807206"/>
              <a:gd name="connsiteY6" fmla="*/ 804933 h 833717"/>
              <a:gd name="connsiteX7" fmla="*/ 3578 w 807206"/>
              <a:gd name="connsiteY7" fmla="*/ 797789 h 833717"/>
              <a:gd name="connsiteX8" fmla="*/ 3578 w 807206"/>
              <a:gd name="connsiteY8" fmla="*/ 828745 h 833717"/>
              <a:gd name="connsiteX9" fmla="*/ 39297 w 807206"/>
              <a:gd name="connsiteY9" fmla="*/ 826364 h 833717"/>
              <a:gd name="connsiteX10" fmla="*/ 153597 w 807206"/>
              <a:gd name="connsiteY10" fmla="*/ 735877 h 833717"/>
              <a:gd name="connsiteX11" fmla="*/ 260753 w 807206"/>
              <a:gd name="connsiteY11" fmla="*/ 607289 h 833717"/>
              <a:gd name="connsiteX12" fmla="*/ 460778 w 807206"/>
              <a:gd name="connsiteY12" fmla="*/ 388214 h 833717"/>
              <a:gd name="connsiteX13" fmla="*/ 596510 w 807206"/>
              <a:gd name="connsiteY13" fmla="*/ 228670 h 833717"/>
              <a:gd name="connsiteX14" fmla="*/ 777485 w 807206"/>
              <a:gd name="connsiteY14" fmla="*/ 42933 h 833717"/>
              <a:gd name="connsiteX15" fmla="*/ 803678 w 807206"/>
              <a:gd name="connsiteY15" fmla="*/ 70 h 833717"/>
              <a:gd name="connsiteX0" fmla="*/ 803678 w 818289"/>
              <a:gd name="connsiteY0" fmla="*/ 3327 h 836974"/>
              <a:gd name="connsiteX1" fmla="*/ 741766 w 818289"/>
              <a:gd name="connsiteY1" fmla="*/ 50952 h 836974"/>
              <a:gd name="connsiteX2" fmla="*/ 577460 w 818289"/>
              <a:gd name="connsiteY2" fmla="*/ 212877 h 836974"/>
              <a:gd name="connsiteX3" fmla="*/ 339335 w 818289"/>
              <a:gd name="connsiteY3" fmla="*/ 503390 h 836974"/>
              <a:gd name="connsiteX4" fmla="*/ 236941 w 818289"/>
              <a:gd name="connsiteY4" fmla="*/ 610546 h 836974"/>
              <a:gd name="connsiteX5" fmla="*/ 141691 w 818289"/>
              <a:gd name="connsiteY5" fmla="*/ 724846 h 836974"/>
              <a:gd name="connsiteX6" fmla="*/ 29772 w 818289"/>
              <a:gd name="connsiteY6" fmla="*/ 808190 h 836974"/>
              <a:gd name="connsiteX7" fmla="*/ 3578 w 818289"/>
              <a:gd name="connsiteY7" fmla="*/ 801046 h 836974"/>
              <a:gd name="connsiteX8" fmla="*/ 3578 w 818289"/>
              <a:gd name="connsiteY8" fmla="*/ 832002 h 836974"/>
              <a:gd name="connsiteX9" fmla="*/ 39297 w 818289"/>
              <a:gd name="connsiteY9" fmla="*/ 829621 h 836974"/>
              <a:gd name="connsiteX10" fmla="*/ 153597 w 818289"/>
              <a:gd name="connsiteY10" fmla="*/ 739134 h 836974"/>
              <a:gd name="connsiteX11" fmla="*/ 260753 w 818289"/>
              <a:gd name="connsiteY11" fmla="*/ 610546 h 836974"/>
              <a:gd name="connsiteX12" fmla="*/ 460778 w 818289"/>
              <a:gd name="connsiteY12" fmla="*/ 391471 h 836974"/>
              <a:gd name="connsiteX13" fmla="*/ 596510 w 818289"/>
              <a:gd name="connsiteY13" fmla="*/ 231927 h 836974"/>
              <a:gd name="connsiteX14" fmla="*/ 798917 w 818289"/>
              <a:gd name="connsiteY14" fmla="*/ 29522 h 836974"/>
              <a:gd name="connsiteX15" fmla="*/ 803678 w 818289"/>
              <a:gd name="connsiteY15" fmla="*/ 3327 h 83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8289" h="836974">
                <a:moveTo>
                  <a:pt x="803678" y="3327"/>
                </a:moveTo>
                <a:cubicBezTo>
                  <a:pt x="794153" y="6899"/>
                  <a:pt x="779469" y="16027"/>
                  <a:pt x="741766" y="50952"/>
                </a:cubicBezTo>
                <a:cubicBezTo>
                  <a:pt x="704063" y="85877"/>
                  <a:pt x="644532" y="137471"/>
                  <a:pt x="577460" y="212877"/>
                </a:cubicBezTo>
                <a:cubicBezTo>
                  <a:pt x="510388" y="288283"/>
                  <a:pt x="396088" y="437112"/>
                  <a:pt x="339335" y="503390"/>
                </a:cubicBezTo>
                <a:cubicBezTo>
                  <a:pt x="282582" y="569668"/>
                  <a:pt x="269882" y="573637"/>
                  <a:pt x="236941" y="610546"/>
                </a:cubicBezTo>
                <a:cubicBezTo>
                  <a:pt x="204000" y="647455"/>
                  <a:pt x="176219" y="691905"/>
                  <a:pt x="141691" y="724846"/>
                </a:cubicBezTo>
                <a:cubicBezTo>
                  <a:pt x="107163" y="757787"/>
                  <a:pt x="52791" y="795490"/>
                  <a:pt x="29772" y="808190"/>
                </a:cubicBezTo>
                <a:cubicBezTo>
                  <a:pt x="6753" y="820890"/>
                  <a:pt x="7944" y="797077"/>
                  <a:pt x="3578" y="801046"/>
                </a:cubicBezTo>
                <a:cubicBezTo>
                  <a:pt x="-788" y="805015"/>
                  <a:pt x="-1582" y="790727"/>
                  <a:pt x="3578" y="832002"/>
                </a:cubicBezTo>
                <a:cubicBezTo>
                  <a:pt x="15484" y="831208"/>
                  <a:pt x="14294" y="845099"/>
                  <a:pt x="39297" y="829621"/>
                </a:cubicBezTo>
                <a:cubicBezTo>
                  <a:pt x="64300" y="814143"/>
                  <a:pt x="116688" y="775646"/>
                  <a:pt x="153597" y="739134"/>
                </a:cubicBezTo>
                <a:cubicBezTo>
                  <a:pt x="190506" y="702622"/>
                  <a:pt x="209556" y="668490"/>
                  <a:pt x="260753" y="610546"/>
                </a:cubicBezTo>
                <a:cubicBezTo>
                  <a:pt x="311950" y="552602"/>
                  <a:pt x="404819" y="454574"/>
                  <a:pt x="460778" y="391471"/>
                </a:cubicBezTo>
                <a:cubicBezTo>
                  <a:pt x="516737" y="328368"/>
                  <a:pt x="540154" y="292252"/>
                  <a:pt x="596510" y="231927"/>
                </a:cubicBezTo>
                <a:cubicBezTo>
                  <a:pt x="652866" y="171602"/>
                  <a:pt x="764389" y="67622"/>
                  <a:pt x="798917" y="29522"/>
                </a:cubicBezTo>
                <a:cubicBezTo>
                  <a:pt x="833445" y="-8578"/>
                  <a:pt x="813203" y="-245"/>
                  <a:pt x="803678" y="332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8079205" y="3151669"/>
            <a:ext cx="681091" cy="855434"/>
          </a:xfrm>
          <a:custGeom>
            <a:avLst/>
            <a:gdLst>
              <a:gd name="connsiteX0" fmla="*/ 647538 w 670929"/>
              <a:gd name="connsiteY0" fmla="*/ 1712 h 854214"/>
              <a:gd name="connsiteX1" fmla="*/ 499901 w 670929"/>
              <a:gd name="connsiteY1" fmla="*/ 132680 h 854214"/>
              <a:gd name="connsiteX2" fmla="*/ 271301 w 670929"/>
              <a:gd name="connsiteY2" fmla="*/ 401762 h 854214"/>
              <a:gd name="connsiteX3" fmla="*/ 149857 w 670929"/>
              <a:gd name="connsiteY3" fmla="*/ 549399 h 854214"/>
              <a:gd name="connsiteX4" fmla="*/ 54607 w 670929"/>
              <a:gd name="connsiteY4" fmla="*/ 649412 h 854214"/>
              <a:gd name="connsiteX5" fmla="*/ 40319 w 670929"/>
              <a:gd name="connsiteY5" fmla="*/ 716087 h 854214"/>
              <a:gd name="connsiteX6" fmla="*/ 2219 w 670929"/>
              <a:gd name="connsiteY6" fmla="*/ 780380 h 854214"/>
              <a:gd name="connsiteX7" fmla="*/ 11744 w 670929"/>
              <a:gd name="connsiteY7" fmla="*/ 839912 h 854214"/>
              <a:gd name="connsiteX8" fmla="*/ 59369 w 670929"/>
              <a:gd name="connsiteY8" fmla="*/ 854199 h 854214"/>
              <a:gd name="connsiteX9" fmla="*/ 95088 w 670929"/>
              <a:gd name="connsiteY9" fmla="*/ 842293 h 854214"/>
              <a:gd name="connsiteX10" fmla="*/ 83182 w 670929"/>
              <a:gd name="connsiteY10" fmla="*/ 825624 h 854214"/>
              <a:gd name="connsiteX11" fmla="*/ 49844 w 670929"/>
              <a:gd name="connsiteY11" fmla="*/ 811337 h 854214"/>
              <a:gd name="connsiteX12" fmla="*/ 68894 w 670929"/>
              <a:gd name="connsiteY12" fmla="*/ 756568 h 854214"/>
              <a:gd name="connsiteX13" fmla="*/ 240344 w 670929"/>
              <a:gd name="connsiteY13" fmla="*/ 535112 h 854214"/>
              <a:gd name="connsiteX14" fmla="*/ 507044 w 670929"/>
              <a:gd name="connsiteY14" fmla="*/ 223168 h 854214"/>
              <a:gd name="connsiteX15" fmla="*/ 652301 w 670929"/>
              <a:gd name="connsiteY15" fmla="*/ 68387 h 854214"/>
              <a:gd name="connsiteX16" fmla="*/ 647538 w 670929"/>
              <a:gd name="connsiteY16" fmla="*/ 1712 h 854214"/>
              <a:gd name="connsiteX0" fmla="*/ 647538 w 678000"/>
              <a:gd name="connsiteY0" fmla="*/ 2305 h 854807"/>
              <a:gd name="connsiteX1" fmla="*/ 499901 w 678000"/>
              <a:gd name="connsiteY1" fmla="*/ 133273 h 854807"/>
              <a:gd name="connsiteX2" fmla="*/ 271301 w 678000"/>
              <a:gd name="connsiteY2" fmla="*/ 402355 h 854807"/>
              <a:gd name="connsiteX3" fmla="*/ 149857 w 678000"/>
              <a:gd name="connsiteY3" fmla="*/ 549992 h 854807"/>
              <a:gd name="connsiteX4" fmla="*/ 54607 w 678000"/>
              <a:gd name="connsiteY4" fmla="*/ 650005 h 854807"/>
              <a:gd name="connsiteX5" fmla="*/ 40319 w 678000"/>
              <a:gd name="connsiteY5" fmla="*/ 716680 h 854807"/>
              <a:gd name="connsiteX6" fmla="*/ 2219 w 678000"/>
              <a:gd name="connsiteY6" fmla="*/ 780973 h 854807"/>
              <a:gd name="connsiteX7" fmla="*/ 11744 w 678000"/>
              <a:gd name="connsiteY7" fmla="*/ 840505 h 854807"/>
              <a:gd name="connsiteX8" fmla="*/ 59369 w 678000"/>
              <a:gd name="connsiteY8" fmla="*/ 854792 h 854807"/>
              <a:gd name="connsiteX9" fmla="*/ 95088 w 678000"/>
              <a:gd name="connsiteY9" fmla="*/ 842886 h 854807"/>
              <a:gd name="connsiteX10" fmla="*/ 83182 w 678000"/>
              <a:gd name="connsiteY10" fmla="*/ 826217 h 854807"/>
              <a:gd name="connsiteX11" fmla="*/ 49844 w 678000"/>
              <a:gd name="connsiteY11" fmla="*/ 811930 h 854807"/>
              <a:gd name="connsiteX12" fmla="*/ 68894 w 678000"/>
              <a:gd name="connsiteY12" fmla="*/ 757161 h 854807"/>
              <a:gd name="connsiteX13" fmla="*/ 240344 w 678000"/>
              <a:gd name="connsiteY13" fmla="*/ 535705 h 854807"/>
              <a:gd name="connsiteX14" fmla="*/ 507044 w 678000"/>
              <a:gd name="connsiteY14" fmla="*/ 223761 h 854807"/>
              <a:gd name="connsiteX15" fmla="*/ 652301 w 678000"/>
              <a:gd name="connsiteY15" fmla="*/ 68980 h 854807"/>
              <a:gd name="connsiteX16" fmla="*/ 647538 w 678000"/>
              <a:gd name="connsiteY16" fmla="*/ 2305 h 854807"/>
              <a:gd name="connsiteX0" fmla="*/ 647538 w 681091"/>
              <a:gd name="connsiteY0" fmla="*/ 2932 h 855434"/>
              <a:gd name="connsiteX1" fmla="*/ 499901 w 681091"/>
              <a:gd name="connsiteY1" fmla="*/ 133900 h 855434"/>
              <a:gd name="connsiteX2" fmla="*/ 271301 w 681091"/>
              <a:gd name="connsiteY2" fmla="*/ 402982 h 855434"/>
              <a:gd name="connsiteX3" fmla="*/ 149857 w 681091"/>
              <a:gd name="connsiteY3" fmla="*/ 550619 h 855434"/>
              <a:gd name="connsiteX4" fmla="*/ 54607 w 681091"/>
              <a:gd name="connsiteY4" fmla="*/ 650632 h 855434"/>
              <a:gd name="connsiteX5" fmla="*/ 40319 w 681091"/>
              <a:gd name="connsiteY5" fmla="*/ 717307 h 855434"/>
              <a:gd name="connsiteX6" fmla="*/ 2219 w 681091"/>
              <a:gd name="connsiteY6" fmla="*/ 781600 h 855434"/>
              <a:gd name="connsiteX7" fmla="*/ 11744 w 681091"/>
              <a:gd name="connsiteY7" fmla="*/ 841132 h 855434"/>
              <a:gd name="connsiteX8" fmla="*/ 59369 w 681091"/>
              <a:gd name="connsiteY8" fmla="*/ 855419 h 855434"/>
              <a:gd name="connsiteX9" fmla="*/ 95088 w 681091"/>
              <a:gd name="connsiteY9" fmla="*/ 843513 h 855434"/>
              <a:gd name="connsiteX10" fmla="*/ 83182 w 681091"/>
              <a:gd name="connsiteY10" fmla="*/ 826844 h 855434"/>
              <a:gd name="connsiteX11" fmla="*/ 49844 w 681091"/>
              <a:gd name="connsiteY11" fmla="*/ 812557 h 855434"/>
              <a:gd name="connsiteX12" fmla="*/ 68894 w 681091"/>
              <a:gd name="connsiteY12" fmla="*/ 757788 h 855434"/>
              <a:gd name="connsiteX13" fmla="*/ 240344 w 681091"/>
              <a:gd name="connsiteY13" fmla="*/ 536332 h 855434"/>
              <a:gd name="connsiteX14" fmla="*/ 507044 w 681091"/>
              <a:gd name="connsiteY14" fmla="*/ 224388 h 855434"/>
              <a:gd name="connsiteX15" fmla="*/ 652301 w 681091"/>
              <a:gd name="connsiteY15" fmla="*/ 69607 h 855434"/>
              <a:gd name="connsiteX16" fmla="*/ 647538 w 681091"/>
              <a:gd name="connsiteY16" fmla="*/ 2932 h 85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1091" h="855434">
                <a:moveTo>
                  <a:pt x="647538" y="2932"/>
                </a:moveTo>
                <a:cubicBezTo>
                  <a:pt x="622138" y="13647"/>
                  <a:pt x="562607" y="67225"/>
                  <a:pt x="499901" y="133900"/>
                </a:cubicBezTo>
                <a:cubicBezTo>
                  <a:pt x="437195" y="200575"/>
                  <a:pt x="329642" y="333529"/>
                  <a:pt x="271301" y="402982"/>
                </a:cubicBezTo>
                <a:cubicBezTo>
                  <a:pt x="212960" y="472435"/>
                  <a:pt x="185973" y="509344"/>
                  <a:pt x="149857" y="550619"/>
                </a:cubicBezTo>
                <a:cubicBezTo>
                  <a:pt x="113741" y="591894"/>
                  <a:pt x="72863" y="622851"/>
                  <a:pt x="54607" y="650632"/>
                </a:cubicBezTo>
                <a:cubicBezTo>
                  <a:pt x="36351" y="678413"/>
                  <a:pt x="49050" y="695479"/>
                  <a:pt x="40319" y="717307"/>
                </a:cubicBezTo>
                <a:cubicBezTo>
                  <a:pt x="31588" y="739135"/>
                  <a:pt x="6981" y="760963"/>
                  <a:pt x="2219" y="781600"/>
                </a:cubicBezTo>
                <a:cubicBezTo>
                  <a:pt x="-2543" y="802237"/>
                  <a:pt x="235" y="828829"/>
                  <a:pt x="11744" y="841132"/>
                </a:cubicBezTo>
                <a:cubicBezTo>
                  <a:pt x="27619" y="845894"/>
                  <a:pt x="45478" y="855022"/>
                  <a:pt x="59369" y="855419"/>
                </a:cubicBezTo>
                <a:cubicBezTo>
                  <a:pt x="73260" y="855816"/>
                  <a:pt x="91119" y="848275"/>
                  <a:pt x="95088" y="843513"/>
                </a:cubicBezTo>
                <a:cubicBezTo>
                  <a:pt x="99057" y="838751"/>
                  <a:pt x="90723" y="832003"/>
                  <a:pt x="83182" y="826844"/>
                </a:cubicBezTo>
                <a:cubicBezTo>
                  <a:pt x="75641" y="821685"/>
                  <a:pt x="52225" y="824066"/>
                  <a:pt x="49844" y="812557"/>
                </a:cubicBezTo>
                <a:cubicBezTo>
                  <a:pt x="47463" y="801048"/>
                  <a:pt x="37144" y="803825"/>
                  <a:pt x="68894" y="757788"/>
                </a:cubicBezTo>
                <a:cubicBezTo>
                  <a:pt x="100644" y="711751"/>
                  <a:pt x="167319" y="625232"/>
                  <a:pt x="240344" y="536332"/>
                </a:cubicBezTo>
                <a:cubicBezTo>
                  <a:pt x="313369" y="447432"/>
                  <a:pt x="438385" y="302175"/>
                  <a:pt x="507044" y="224388"/>
                </a:cubicBezTo>
                <a:cubicBezTo>
                  <a:pt x="575703" y="146601"/>
                  <a:pt x="598722" y="129138"/>
                  <a:pt x="652301" y="69607"/>
                </a:cubicBezTo>
                <a:cubicBezTo>
                  <a:pt x="705880" y="10076"/>
                  <a:pt x="672938" y="-7783"/>
                  <a:pt x="647538" y="29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7527069" y="2822422"/>
            <a:ext cx="457433" cy="265689"/>
          </a:xfrm>
          <a:custGeom>
            <a:avLst/>
            <a:gdLst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63890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6314 w 483503"/>
              <a:gd name="connsiteY12" fmla="*/ 161508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31077 w 483503"/>
              <a:gd name="connsiteY12" fmla="*/ 163889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1 w 483495"/>
              <a:gd name="connsiteY0" fmla="*/ 6727 h 279113"/>
              <a:gd name="connsiteX1" fmla="*/ 483495 w 483495"/>
              <a:gd name="connsiteY1" fmla="*/ 4346 h 279113"/>
              <a:gd name="connsiteX2" fmla="*/ 481113 w 483495"/>
              <a:gd name="connsiteY2" fmla="*/ 35302 h 279113"/>
              <a:gd name="connsiteX3" fmla="*/ 469207 w 483495"/>
              <a:gd name="connsiteY3" fmla="*/ 92452 h 279113"/>
              <a:gd name="connsiteX4" fmla="*/ 423963 w 483495"/>
              <a:gd name="connsiteY4" fmla="*/ 142458 h 279113"/>
              <a:gd name="connsiteX5" fmla="*/ 307282 w 483495"/>
              <a:gd name="connsiteY5" fmla="*/ 209133 h 279113"/>
              <a:gd name="connsiteX6" fmla="*/ 173932 w 483495"/>
              <a:gd name="connsiteY6" fmla="*/ 259140 h 279113"/>
              <a:gd name="connsiteX7" fmla="*/ 45345 w 483495"/>
              <a:gd name="connsiteY7" fmla="*/ 278190 h 279113"/>
              <a:gd name="connsiteX8" fmla="*/ 101 w 483495"/>
              <a:gd name="connsiteY8" fmla="*/ 232946 h 279113"/>
              <a:gd name="connsiteX9" fmla="*/ 35820 w 483495"/>
              <a:gd name="connsiteY9" fmla="*/ 178177 h 279113"/>
              <a:gd name="connsiteX10" fmla="*/ 119163 w 483495"/>
              <a:gd name="connsiteY10" fmla="*/ 137696 h 279113"/>
              <a:gd name="connsiteX11" fmla="*/ 154882 w 483495"/>
              <a:gd name="connsiteY11" fmla="*/ 140077 h 279113"/>
              <a:gd name="connsiteX12" fmla="*/ 131069 w 483495"/>
              <a:gd name="connsiteY12" fmla="*/ 163889 h 279113"/>
              <a:gd name="connsiteX13" fmla="*/ 76301 w 483495"/>
              <a:gd name="connsiteY13" fmla="*/ 197227 h 279113"/>
              <a:gd name="connsiteX14" fmla="*/ 128688 w 483495"/>
              <a:gd name="connsiteY14" fmla="*/ 206752 h 279113"/>
              <a:gd name="connsiteX15" fmla="*/ 262038 w 483495"/>
              <a:gd name="connsiteY15" fmla="*/ 156746 h 279113"/>
              <a:gd name="connsiteX16" fmla="*/ 381101 w 483495"/>
              <a:gd name="connsiteY16" fmla="*/ 90071 h 279113"/>
              <a:gd name="connsiteX17" fmla="*/ 419201 w 483495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40590 w 483453"/>
              <a:gd name="connsiteY0" fmla="*/ 8494 h 276117"/>
              <a:gd name="connsiteX1" fmla="*/ 483453 w 483453"/>
              <a:gd name="connsiteY1" fmla="*/ 1350 h 276117"/>
              <a:gd name="connsiteX2" fmla="*/ 481071 w 483453"/>
              <a:gd name="connsiteY2" fmla="*/ 32306 h 276117"/>
              <a:gd name="connsiteX3" fmla="*/ 469165 w 483453"/>
              <a:gd name="connsiteY3" fmla="*/ 89456 h 276117"/>
              <a:gd name="connsiteX4" fmla="*/ 423921 w 483453"/>
              <a:gd name="connsiteY4" fmla="*/ 139462 h 276117"/>
              <a:gd name="connsiteX5" fmla="*/ 307240 w 483453"/>
              <a:gd name="connsiteY5" fmla="*/ 206137 h 276117"/>
              <a:gd name="connsiteX6" fmla="*/ 173890 w 483453"/>
              <a:gd name="connsiteY6" fmla="*/ 256144 h 276117"/>
              <a:gd name="connsiteX7" fmla="*/ 42922 w 483453"/>
              <a:gd name="connsiteY7" fmla="*/ 275194 h 276117"/>
              <a:gd name="connsiteX8" fmla="*/ 59 w 483453"/>
              <a:gd name="connsiteY8" fmla="*/ 229950 h 276117"/>
              <a:gd name="connsiteX9" fmla="*/ 35778 w 483453"/>
              <a:gd name="connsiteY9" fmla="*/ 175181 h 276117"/>
              <a:gd name="connsiteX10" fmla="*/ 119121 w 483453"/>
              <a:gd name="connsiteY10" fmla="*/ 134700 h 276117"/>
              <a:gd name="connsiteX11" fmla="*/ 154840 w 483453"/>
              <a:gd name="connsiteY11" fmla="*/ 137081 h 276117"/>
              <a:gd name="connsiteX12" fmla="*/ 131027 w 483453"/>
              <a:gd name="connsiteY12" fmla="*/ 160893 h 276117"/>
              <a:gd name="connsiteX13" fmla="*/ 76259 w 483453"/>
              <a:gd name="connsiteY13" fmla="*/ 194231 h 276117"/>
              <a:gd name="connsiteX14" fmla="*/ 128646 w 483453"/>
              <a:gd name="connsiteY14" fmla="*/ 203756 h 276117"/>
              <a:gd name="connsiteX15" fmla="*/ 261996 w 483453"/>
              <a:gd name="connsiteY15" fmla="*/ 153750 h 276117"/>
              <a:gd name="connsiteX16" fmla="*/ 381059 w 483453"/>
              <a:gd name="connsiteY16" fmla="*/ 87075 h 276117"/>
              <a:gd name="connsiteX17" fmla="*/ 440590 w 483453"/>
              <a:gd name="connsiteY17" fmla="*/ 8494 h 276117"/>
              <a:gd name="connsiteX0" fmla="*/ 440590 w 483453"/>
              <a:gd name="connsiteY0" fmla="*/ 7207 h 274830"/>
              <a:gd name="connsiteX1" fmla="*/ 483453 w 483453"/>
              <a:gd name="connsiteY1" fmla="*/ 63 h 274830"/>
              <a:gd name="connsiteX2" fmla="*/ 481071 w 483453"/>
              <a:gd name="connsiteY2" fmla="*/ 31019 h 274830"/>
              <a:gd name="connsiteX3" fmla="*/ 469165 w 483453"/>
              <a:gd name="connsiteY3" fmla="*/ 88169 h 274830"/>
              <a:gd name="connsiteX4" fmla="*/ 423921 w 483453"/>
              <a:gd name="connsiteY4" fmla="*/ 138175 h 274830"/>
              <a:gd name="connsiteX5" fmla="*/ 307240 w 483453"/>
              <a:gd name="connsiteY5" fmla="*/ 204850 h 274830"/>
              <a:gd name="connsiteX6" fmla="*/ 173890 w 483453"/>
              <a:gd name="connsiteY6" fmla="*/ 254857 h 274830"/>
              <a:gd name="connsiteX7" fmla="*/ 42922 w 483453"/>
              <a:gd name="connsiteY7" fmla="*/ 273907 h 274830"/>
              <a:gd name="connsiteX8" fmla="*/ 59 w 483453"/>
              <a:gd name="connsiteY8" fmla="*/ 228663 h 274830"/>
              <a:gd name="connsiteX9" fmla="*/ 35778 w 483453"/>
              <a:gd name="connsiteY9" fmla="*/ 173894 h 274830"/>
              <a:gd name="connsiteX10" fmla="*/ 119121 w 483453"/>
              <a:gd name="connsiteY10" fmla="*/ 133413 h 274830"/>
              <a:gd name="connsiteX11" fmla="*/ 154840 w 483453"/>
              <a:gd name="connsiteY11" fmla="*/ 135794 h 274830"/>
              <a:gd name="connsiteX12" fmla="*/ 131027 w 483453"/>
              <a:gd name="connsiteY12" fmla="*/ 159606 h 274830"/>
              <a:gd name="connsiteX13" fmla="*/ 76259 w 483453"/>
              <a:gd name="connsiteY13" fmla="*/ 192944 h 274830"/>
              <a:gd name="connsiteX14" fmla="*/ 128646 w 483453"/>
              <a:gd name="connsiteY14" fmla="*/ 202469 h 274830"/>
              <a:gd name="connsiteX15" fmla="*/ 261996 w 483453"/>
              <a:gd name="connsiteY15" fmla="*/ 152463 h 274830"/>
              <a:gd name="connsiteX16" fmla="*/ 381059 w 483453"/>
              <a:gd name="connsiteY16" fmla="*/ 85788 h 274830"/>
              <a:gd name="connsiteX17" fmla="*/ 438209 w 483453"/>
              <a:gd name="connsiteY17" fmla="*/ 64357 h 274830"/>
              <a:gd name="connsiteX18" fmla="*/ 440590 w 483453"/>
              <a:gd name="connsiteY18" fmla="*/ 7207 h 274830"/>
              <a:gd name="connsiteX0" fmla="*/ 440590 w 483453"/>
              <a:gd name="connsiteY0" fmla="*/ 7144 h 274767"/>
              <a:gd name="connsiteX1" fmla="*/ 483453 w 483453"/>
              <a:gd name="connsiteY1" fmla="*/ 0 h 274767"/>
              <a:gd name="connsiteX2" fmla="*/ 481071 w 483453"/>
              <a:gd name="connsiteY2" fmla="*/ 30956 h 274767"/>
              <a:gd name="connsiteX3" fmla="*/ 469165 w 483453"/>
              <a:gd name="connsiteY3" fmla="*/ 88106 h 274767"/>
              <a:gd name="connsiteX4" fmla="*/ 423921 w 483453"/>
              <a:gd name="connsiteY4" fmla="*/ 138112 h 274767"/>
              <a:gd name="connsiteX5" fmla="*/ 307240 w 483453"/>
              <a:gd name="connsiteY5" fmla="*/ 204787 h 274767"/>
              <a:gd name="connsiteX6" fmla="*/ 173890 w 483453"/>
              <a:gd name="connsiteY6" fmla="*/ 254794 h 274767"/>
              <a:gd name="connsiteX7" fmla="*/ 42922 w 483453"/>
              <a:gd name="connsiteY7" fmla="*/ 273844 h 274767"/>
              <a:gd name="connsiteX8" fmla="*/ 59 w 483453"/>
              <a:gd name="connsiteY8" fmla="*/ 228600 h 274767"/>
              <a:gd name="connsiteX9" fmla="*/ 35778 w 483453"/>
              <a:gd name="connsiteY9" fmla="*/ 173831 h 274767"/>
              <a:gd name="connsiteX10" fmla="*/ 119121 w 483453"/>
              <a:gd name="connsiteY10" fmla="*/ 133350 h 274767"/>
              <a:gd name="connsiteX11" fmla="*/ 154840 w 483453"/>
              <a:gd name="connsiteY11" fmla="*/ 135731 h 274767"/>
              <a:gd name="connsiteX12" fmla="*/ 131027 w 483453"/>
              <a:gd name="connsiteY12" fmla="*/ 159543 h 274767"/>
              <a:gd name="connsiteX13" fmla="*/ 76259 w 483453"/>
              <a:gd name="connsiteY13" fmla="*/ 192881 h 274767"/>
              <a:gd name="connsiteX14" fmla="*/ 128646 w 483453"/>
              <a:gd name="connsiteY14" fmla="*/ 202406 h 274767"/>
              <a:gd name="connsiteX15" fmla="*/ 261996 w 483453"/>
              <a:gd name="connsiteY15" fmla="*/ 152400 h 274767"/>
              <a:gd name="connsiteX16" fmla="*/ 381059 w 483453"/>
              <a:gd name="connsiteY16" fmla="*/ 85725 h 274767"/>
              <a:gd name="connsiteX17" fmla="*/ 423921 w 483453"/>
              <a:gd name="connsiteY17" fmla="*/ 47625 h 274767"/>
              <a:gd name="connsiteX18" fmla="*/ 440590 w 483453"/>
              <a:gd name="connsiteY18" fmla="*/ 7144 h 274767"/>
              <a:gd name="connsiteX0" fmla="*/ 433447 w 483453"/>
              <a:gd name="connsiteY0" fmla="*/ 7144 h 274767"/>
              <a:gd name="connsiteX1" fmla="*/ 483453 w 483453"/>
              <a:gd name="connsiteY1" fmla="*/ 0 h 274767"/>
              <a:gd name="connsiteX2" fmla="*/ 481071 w 483453"/>
              <a:gd name="connsiteY2" fmla="*/ 30956 h 274767"/>
              <a:gd name="connsiteX3" fmla="*/ 469165 w 483453"/>
              <a:gd name="connsiteY3" fmla="*/ 88106 h 274767"/>
              <a:gd name="connsiteX4" fmla="*/ 423921 w 483453"/>
              <a:gd name="connsiteY4" fmla="*/ 138112 h 274767"/>
              <a:gd name="connsiteX5" fmla="*/ 307240 w 483453"/>
              <a:gd name="connsiteY5" fmla="*/ 204787 h 274767"/>
              <a:gd name="connsiteX6" fmla="*/ 173890 w 483453"/>
              <a:gd name="connsiteY6" fmla="*/ 254794 h 274767"/>
              <a:gd name="connsiteX7" fmla="*/ 42922 w 483453"/>
              <a:gd name="connsiteY7" fmla="*/ 273844 h 274767"/>
              <a:gd name="connsiteX8" fmla="*/ 59 w 483453"/>
              <a:gd name="connsiteY8" fmla="*/ 228600 h 274767"/>
              <a:gd name="connsiteX9" fmla="*/ 35778 w 483453"/>
              <a:gd name="connsiteY9" fmla="*/ 173831 h 274767"/>
              <a:gd name="connsiteX10" fmla="*/ 119121 w 483453"/>
              <a:gd name="connsiteY10" fmla="*/ 133350 h 274767"/>
              <a:gd name="connsiteX11" fmla="*/ 154840 w 483453"/>
              <a:gd name="connsiteY11" fmla="*/ 135731 h 274767"/>
              <a:gd name="connsiteX12" fmla="*/ 131027 w 483453"/>
              <a:gd name="connsiteY12" fmla="*/ 159543 h 274767"/>
              <a:gd name="connsiteX13" fmla="*/ 76259 w 483453"/>
              <a:gd name="connsiteY13" fmla="*/ 192881 h 274767"/>
              <a:gd name="connsiteX14" fmla="*/ 128646 w 483453"/>
              <a:gd name="connsiteY14" fmla="*/ 202406 h 274767"/>
              <a:gd name="connsiteX15" fmla="*/ 261996 w 483453"/>
              <a:gd name="connsiteY15" fmla="*/ 152400 h 274767"/>
              <a:gd name="connsiteX16" fmla="*/ 381059 w 483453"/>
              <a:gd name="connsiteY16" fmla="*/ 85725 h 274767"/>
              <a:gd name="connsiteX17" fmla="*/ 423921 w 483453"/>
              <a:gd name="connsiteY17" fmla="*/ 47625 h 274767"/>
              <a:gd name="connsiteX18" fmla="*/ 433447 w 483453"/>
              <a:gd name="connsiteY18" fmla="*/ 7144 h 274767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23921 w 483453"/>
              <a:gd name="connsiteY4" fmla="*/ 139659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14396 w 483453"/>
              <a:gd name="connsiteY4" fmla="*/ 120609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31064 w 483453"/>
              <a:gd name="connsiteY4" fmla="*/ 125372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59"/>
              <a:gd name="connsiteX1" fmla="*/ 483453 w 483453"/>
              <a:gd name="connsiteY1" fmla="*/ 1547 h 276359"/>
              <a:gd name="connsiteX2" fmla="*/ 481071 w 483453"/>
              <a:gd name="connsiteY2" fmla="*/ 32503 h 276359"/>
              <a:gd name="connsiteX3" fmla="*/ 469165 w 483453"/>
              <a:gd name="connsiteY3" fmla="*/ 89653 h 276359"/>
              <a:gd name="connsiteX4" fmla="*/ 431064 w 483453"/>
              <a:gd name="connsiteY4" fmla="*/ 125372 h 276359"/>
              <a:gd name="connsiteX5" fmla="*/ 304859 w 483453"/>
              <a:gd name="connsiteY5" fmla="*/ 201571 h 276359"/>
              <a:gd name="connsiteX6" fmla="*/ 173890 w 483453"/>
              <a:gd name="connsiteY6" fmla="*/ 256341 h 276359"/>
              <a:gd name="connsiteX7" fmla="*/ 42922 w 483453"/>
              <a:gd name="connsiteY7" fmla="*/ 275391 h 276359"/>
              <a:gd name="connsiteX8" fmla="*/ 59 w 483453"/>
              <a:gd name="connsiteY8" fmla="*/ 230147 h 276359"/>
              <a:gd name="connsiteX9" fmla="*/ 35778 w 483453"/>
              <a:gd name="connsiteY9" fmla="*/ 175378 h 276359"/>
              <a:gd name="connsiteX10" fmla="*/ 119121 w 483453"/>
              <a:gd name="connsiteY10" fmla="*/ 134897 h 276359"/>
              <a:gd name="connsiteX11" fmla="*/ 154840 w 483453"/>
              <a:gd name="connsiteY11" fmla="*/ 137278 h 276359"/>
              <a:gd name="connsiteX12" fmla="*/ 131027 w 483453"/>
              <a:gd name="connsiteY12" fmla="*/ 161090 h 276359"/>
              <a:gd name="connsiteX13" fmla="*/ 76259 w 483453"/>
              <a:gd name="connsiteY13" fmla="*/ 194428 h 276359"/>
              <a:gd name="connsiteX14" fmla="*/ 128646 w 483453"/>
              <a:gd name="connsiteY14" fmla="*/ 203953 h 276359"/>
              <a:gd name="connsiteX15" fmla="*/ 261996 w 483453"/>
              <a:gd name="connsiteY15" fmla="*/ 153947 h 276359"/>
              <a:gd name="connsiteX16" fmla="*/ 381059 w 483453"/>
              <a:gd name="connsiteY16" fmla="*/ 87272 h 276359"/>
              <a:gd name="connsiteX17" fmla="*/ 423921 w 483453"/>
              <a:gd name="connsiteY17" fmla="*/ 49172 h 276359"/>
              <a:gd name="connsiteX18" fmla="*/ 428685 w 483453"/>
              <a:gd name="connsiteY18" fmla="*/ 3929 h 276359"/>
              <a:gd name="connsiteX0" fmla="*/ 428685 w 483453"/>
              <a:gd name="connsiteY0" fmla="*/ 3929 h 275924"/>
              <a:gd name="connsiteX1" fmla="*/ 483453 w 483453"/>
              <a:gd name="connsiteY1" fmla="*/ 1547 h 275924"/>
              <a:gd name="connsiteX2" fmla="*/ 481071 w 483453"/>
              <a:gd name="connsiteY2" fmla="*/ 32503 h 275924"/>
              <a:gd name="connsiteX3" fmla="*/ 469165 w 483453"/>
              <a:gd name="connsiteY3" fmla="*/ 89653 h 275924"/>
              <a:gd name="connsiteX4" fmla="*/ 431064 w 483453"/>
              <a:gd name="connsiteY4" fmla="*/ 125372 h 275924"/>
              <a:gd name="connsiteX5" fmla="*/ 304859 w 483453"/>
              <a:gd name="connsiteY5" fmla="*/ 201571 h 275924"/>
              <a:gd name="connsiteX6" fmla="*/ 176271 w 483453"/>
              <a:gd name="connsiteY6" fmla="*/ 251578 h 275924"/>
              <a:gd name="connsiteX7" fmla="*/ 42922 w 483453"/>
              <a:gd name="connsiteY7" fmla="*/ 275391 h 275924"/>
              <a:gd name="connsiteX8" fmla="*/ 59 w 483453"/>
              <a:gd name="connsiteY8" fmla="*/ 230147 h 275924"/>
              <a:gd name="connsiteX9" fmla="*/ 35778 w 483453"/>
              <a:gd name="connsiteY9" fmla="*/ 175378 h 275924"/>
              <a:gd name="connsiteX10" fmla="*/ 119121 w 483453"/>
              <a:gd name="connsiteY10" fmla="*/ 134897 h 275924"/>
              <a:gd name="connsiteX11" fmla="*/ 154840 w 483453"/>
              <a:gd name="connsiteY11" fmla="*/ 137278 h 275924"/>
              <a:gd name="connsiteX12" fmla="*/ 131027 w 483453"/>
              <a:gd name="connsiteY12" fmla="*/ 161090 h 275924"/>
              <a:gd name="connsiteX13" fmla="*/ 76259 w 483453"/>
              <a:gd name="connsiteY13" fmla="*/ 194428 h 275924"/>
              <a:gd name="connsiteX14" fmla="*/ 128646 w 483453"/>
              <a:gd name="connsiteY14" fmla="*/ 203953 h 275924"/>
              <a:gd name="connsiteX15" fmla="*/ 261996 w 483453"/>
              <a:gd name="connsiteY15" fmla="*/ 153947 h 275924"/>
              <a:gd name="connsiteX16" fmla="*/ 381059 w 483453"/>
              <a:gd name="connsiteY16" fmla="*/ 87272 h 275924"/>
              <a:gd name="connsiteX17" fmla="*/ 423921 w 483453"/>
              <a:gd name="connsiteY17" fmla="*/ 49172 h 275924"/>
              <a:gd name="connsiteX18" fmla="*/ 428685 w 483453"/>
              <a:gd name="connsiteY18" fmla="*/ 3929 h 275924"/>
              <a:gd name="connsiteX0" fmla="*/ 428835 w 483603"/>
              <a:gd name="connsiteY0" fmla="*/ 3929 h 271308"/>
              <a:gd name="connsiteX1" fmla="*/ 483603 w 483603"/>
              <a:gd name="connsiteY1" fmla="*/ 1547 h 271308"/>
              <a:gd name="connsiteX2" fmla="*/ 481221 w 483603"/>
              <a:gd name="connsiteY2" fmla="*/ 32503 h 271308"/>
              <a:gd name="connsiteX3" fmla="*/ 469315 w 483603"/>
              <a:gd name="connsiteY3" fmla="*/ 89653 h 271308"/>
              <a:gd name="connsiteX4" fmla="*/ 431214 w 483603"/>
              <a:gd name="connsiteY4" fmla="*/ 125372 h 271308"/>
              <a:gd name="connsiteX5" fmla="*/ 305009 w 483603"/>
              <a:gd name="connsiteY5" fmla="*/ 201571 h 271308"/>
              <a:gd name="connsiteX6" fmla="*/ 176421 w 483603"/>
              <a:gd name="connsiteY6" fmla="*/ 251578 h 271308"/>
              <a:gd name="connsiteX7" fmla="*/ 50216 w 483603"/>
              <a:gd name="connsiteY7" fmla="*/ 270629 h 271308"/>
              <a:gd name="connsiteX8" fmla="*/ 209 w 483603"/>
              <a:gd name="connsiteY8" fmla="*/ 230147 h 271308"/>
              <a:gd name="connsiteX9" fmla="*/ 35928 w 483603"/>
              <a:gd name="connsiteY9" fmla="*/ 175378 h 271308"/>
              <a:gd name="connsiteX10" fmla="*/ 119271 w 483603"/>
              <a:gd name="connsiteY10" fmla="*/ 134897 h 271308"/>
              <a:gd name="connsiteX11" fmla="*/ 154990 w 483603"/>
              <a:gd name="connsiteY11" fmla="*/ 137278 h 271308"/>
              <a:gd name="connsiteX12" fmla="*/ 131177 w 483603"/>
              <a:gd name="connsiteY12" fmla="*/ 161090 h 271308"/>
              <a:gd name="connsiteX13" fmla="*/ 76409 w 483603"/>
              <a:gd name="connsiteY13" fmla="*/ 194428 h 271308"/>
              <a:gd name="connsiteX14" fmla="*/ 128796 w 483603"/>
              <a:gd name="connsiteY14" fmla="*/ 203953 h 271308"/>
              <a:gd name="connsiteX15" fmla="*/ 262146 w 483603"/>
              <a:gd name="connsiteY15" fmla="*/ 153947 h 271308"/>
              <a:gd name="connsiteX16" fmla="*/ 381209 w 483603"/>
              <a:gd name="connsiteY16" fmla="*/ 87272 h 271308"/>
              <a:gd name="connsiteX17" fmla="*/ 424071 w 483603"/>
              <a:gd name="connsiteY17" fmla="*/ 49172 h 271308"/>
              <a:gd name="connsiteX18" fmla="*/ 428835 w 483603"/>
              <a:gd name="connsiteY18" fmla="*/ 3929 h 271308"/>
              <a:gd name="connsiteX0" fmla="*/ 428835 w 483603"/>
              <a:gd name="connsiteY0" fmla="*/ 3929 h 271308"/>
              <a:gd name="connsiteX1" fmla="*/ 483603 w 483603"/>
              <a:gd name="connsiteY1" fmla="*/ 1547 h 271308"/>
              <a:gd name="connsiteX2" fmla="*/ 481221 w 483603"/>
              <a:gd name="connsiteY2" fmla="*/ 53934 h 271308"/>
              <a:gd name="connsiteX3" fmla="*/ 469315 w 483603"/>
              <a:gd name="connsiteY3" fmla="*/ 89653 h 271308"/>
              <a:gd name="connsiteX4" fmla="*/ 431214 w 483603"/>
              <a:gd name="connsiteY4" fmla="*/ 125372 h 271308"/>
              <a:gd name="connsiteX5" fmla="*/ 305009 w 483603"/>
              <a:gd name="connsiteY5" fmla="*/ 201571 h 271308"/>
              <a:gd name="connsiteX6" fmla="*/ 176421 w 483603"/>
              <a:gd name="connsiteY6" fmla="*/ 251578 h 271308"/>
              <a:gd name="connsiteX7" fmla="*/ 50216 w 483603"/>
              <a:gd name="connsiteY7" fmla="*/ 270629 h 271308"/>
              <a:gd name="connsiteX8" fmla="*/ 209 w 483603"/>
              <a:gd name="connsiteY8" fmla="*/ 230147 h 271308"/>
              <a:gd name="connsiteX9" fmla="*/ 35928 w 483603"/>
              <a:gd name="connsiteY9" fmla="*/ 175378 h 271308"/>
              <a:gd name="connsiteX10" fmla="*/ 119271 w 483603"/>
              <a:gd name="connsiteY10" fmla="*/ 134897 h 271308"/>
              <a:gd name="connsiteX11" fmla="*/ 154990 w 483603"/>
              <a:gd name="connsiteY11" fmla="*/ 137278 h 271308"/>
              <a:gd name="connsiteX12" fmla="*/ 131177 w 483603"/>
              <a:gd name="connsiteY12" fmla="*/ 161090 h 271308"/>
              <a:gd name="connsiteX13" fmla="*/ 76409 w 483603"/>
              <a:gd name="connsiteY13" fmla="*/ 194428 h 271308"/>
              <a:gd name="connsiteX14" fmla="*/ 128796 w 483603"/>
              <a:gd name="connsiteY14" fmla="*/ 203953 h 271308"/>
              <a:gd name="connsiteX15" fmla="*/ 262146 w 483603"/>
              <a:gd name="connsiteY15" fmla="*/ 153947 h 271308"/>
              <a:gd name="connsiteX16" fmla="*/ 381209 w 483603"/>
              <a:gd name="connsiteY16" fmla="*/ 87272 h 271308"/>
              <a:gd name="connsiteX17" fmla="*/ 424071 w 483603"/>
              <a:gd name="connsiteY17" fmla="*/ 49172 h 271308"/>
              <a:gd name="connsiteX18" fmla="*/ 428835 w 483603"/>
              <a:gd name="connsiteY18" fmla="*/ 3929 h 271308"/>
              <a:gd name="connsiteX0" fmla="*/ 428835 w 483603"/>
              <a:gd name="connsiteY0" fmla="*/ 3584 h 270963"/>
              <a:gd name="connsiteX1" fmla="*/ 483603 w 483603"/>
              <a:gd name="connsiteY1" fmla="*/ 1202 h 270963"/>
              <a:gd name="connsiteX2" fmla="*/ 481221 w 483603"/>
              <a:gd name="connsiteY2" fmla="*/ 53589 h 270963"/>
              <a:gd name="connsiteX3" fmla="*/ 469315 w 483603"/>
              <a:gd name="connsiteY3" fmla="*/ 89308 h 270963"/>
              <a:gd name="connsiteX4" fmla="*/ 431214 w 483603"/>
              <a:gd name="connsiteY4" fmla="*/ 125027 h 270963"/>
              <a:gd name="connsiteX5" fmla="*/ 305009 w 483603"/>
              <a:gd name="connsiteY5" fmla="*/ 201226 h 270963"/>
              <a:gd name="connsiteX6" fmla="*/ 176421 w 483603"/>
              <a:gd name="connsiteY6" fmla="*/ 251233 h 270963"/>
              <a:gd name="connsiteX7" fmla="*/ 50216 w 483603"/>
              <a:gd name="connsiteY7" fmla="*/ 270284 h 270963"/>
              <a:gd name="connsiteX8" fmla="*/ 209 w 483603"/>
              <a:gd name="connsiteY8" fmla="*/ 229802 h 270963"/>
              <a:gd name="connsiteX9" fmla="*/ 35928 w 483603"/>
              <a:gd name="connsiteY9" fmla="*/ 175033 h 270963"/>
              <a:gd name="connsiteX10" fmla="*/ 119271 w 483603"/>
              <a:gd name="connsiteY10" fmla="*/ 134552 h 270963"/>
              <a:gd name="connsiteX11" fmla="*/ 154990 w 483603"/>
              <a:gd name="connsiteY11" fmla="*/ 136933 h 270963"/>
              <a:gd name="connsiteX12" fmla="*/ 131177 w 483603"/>
              <a:gd name="connsiteY12" fmla="*/ 160745 h 270963"/>
              <a:gd name="connsiteX13" fmla="*/ 76409 w 483603"/>
              <a:gd name="connsiteY13" fmla="*/ 194083 h 270963"/>
              <a:gd name="connsiteX14" fmla="*/ 128796 w 483603"/>
              <a:gd name="connsiteY14" fmla="*/ 203608 h 270963"/>
              <a:gd name="connsiteX15" fmla="*/ 262146 w 483603"/>
              <a:gd name="connsiteY15" fmla="*/ 153602 h 270963"/>
              <a:gd name="connsiteX16" fmla="*/ 381209 w 483603"/>
              <a:gd name="connsiteY16" fmla="*/ 86927 h 270963"/>
              <a:gd name="connsiteX17" fmla="*/ 424071 w 483603"/>
              <a:gd name="connsiteY17" fmla="*/ 44064 h 270963"/>
              <a:gd name="connsiteX18" fmla="*/ 428835 w 483603"/>
              <a:gd name="connsiteY18" fmla="*/ 3584 h 270963"/>
              <a:gd name="connsiteX0" fmla="*/ 428835 w 483603"/>
              <a:gd name="connsiteY0" fmla="*/ 3584 h 271579"/>
              <a:gd name="connsiteX1" fmla="*/ 483603 w 483603"/>
              <a:gd name="connsiteY1" fmla="*/ 1202 h 271579"/>
              <a:gd name="connsiteX2" fmla="*/ 481221 w 483603"/>
              <a:gd name="connsiteY2" fmla="*/ 53589 h 271579"/>
              <a:gd name="connsiteX3" fmla="*/ 469315 w 483603"/>
              <a:gd name="connsiteY3" fmla="*/ 89308 h 271579"/>
              <a:gd name="connsiteX4" fmla="*/ 431214 w 483603"/>
              <a:gd name="connsiteY4" fmla="*/ 125027 h 271579"/>
              <a:gd name="connsiteX5" fmla="*/ 305009 w 483603"/>
              <a:gd name="connsiteY5" fmla="*/ 201226 h 271579"/>
              <a:gd name="connsiteX6" fmla="*/ 183565 w 483603"/>
              <a:gd name="connsiteY6" fmla="*/ 255995 h 271579"/>
              <a:gd name="connsiteX7" fmla="*/ 50216 w 483603"/>
              <a:gd name="connsiteY7" fmla="*/ 270284 h 271579"/>
              <a:gd name="connsiteX8" fmla="*/ 209 w 483603"/>
              <a:gd name="connsiteY8" fmla="*/ 229802 h 271579"/>
              <a:gd name="connsiteX9" fmla="*/ 35928 w 483603"/>
              <a:gd name="connsiteY9" fmla="*/ 175033 h 271579"/>
              <a:gd name="connsiteX10" fmla="*/ 119271 w 483603"/>
              <a:gd name="connsiteY10" fmla="*/ 134552 h 271579"/>
              <a:gd name="connsiteX11" fmla="*/ 154990 w 483603"/>
              <a:gd name="connsiteY11" fmla="*/ 136933 h 271579"/>
              <a:gd name="connsiteX12" fmla="*/ 131177 w 483603"/>
              <a:gd name="connsiteY12" fmla="*/ 160745 h 271579"/>
              <a:gd name="connsiteX13" fmla="*/ 76409 w 483603"/>
              <a:gd name="connsiteY13" fmla="*/ 194083 h 271579"/>
              <a:gd name="connsiteX14" fmla="*/ 128796 w 483603"/>
              <a:gd name="connsiteY14" fmla="*/ 203608 h 271579"/>
              <a:gd name="connsiteX15" fmla="*/ 262146 w 483603"/>
              <a:gd name="connsiteY15" fmla="*/ 153602 h 271579"/>
              <a:gd name="connsiteX16" fmla="*/ 381209 w 483603"/>
              <a:gd name="connsiteY16" fmla="*/ 86927 h 271579"/>
              <a:gd name="connsiteX17" fmla="*/ 424071 w 483603"/>
              <a:gd name="connsiteY17" fmla="*/ 44064 h 271579"/>
              <a:gd name="connsiteX18" fmla="*/ 428835 w 483603"/>
              <a:gd name="connsiteY18" fmla="*/ 3584 h 271579"/>
              <a:gd name="connsiteX0" fmla="*/ 428835 w 483603"/>
              <a:gd name="connsiteY0" fmla="*/ 3584 h 271579"/>
              <a:gd name="connsiteX1" fmla="*/ 483603 w 483603"/>
              <a:gd name="connsiteY1" fmla="*/ 1202 h 271579"/>
              <a:gd name="connsiteX2" fmla="*/ 481221 w 483603"/>
              <a:gd name="connsiteY2" fmla="*/ 53589 h 271579"/>
              <a:gd name="connsiteX3" fmla="*/ 469315 w 483603"/>
              <a:gd name="connsiteY3" fmla="*/ 89308 h 271579"/>
              <a:gd name="connsiteX4" fmla="*/ 431214 w 483603"/>
              <a:gd name="connsiteY4" fmla="*/ 125027 h 271579"/>
              <a:gd name="connsiteX5" fmla="*/ 316916 w 483603"/>
              <a:gd name="connsiteY5" fmla="*/ 201226 h 271579"/>
              <a:gd name="connsiteX6" fmla="*/ 183565 w 483603"/>
              <a:gd name="connsiteY6" fmla="*/ 255995 h 271579"/>
              <a:gd name="connsiteX7" fmla="*/ 50216 w 483603"/>
              <a:gd name="connsiteY7" fmla="*/ 270284 h 271579"/>
              <a:gd name="connsiteX8" fmla="*/ 209 w 483603"/>
              <a:gd name="connsiteY8" fmla="*/ 229802 h 271579"/>
              <a:gd name="connsiteX9" fmla="*/ 35928 w 483603"/>
              <a:gd name="connsiteY9" fmla="*/ 175033 h 271579"/>
              <a:gd name="connsiteX10" fmla="*/ 119271 w 483603"/>
              <a:gd name="connsiteY10" fmla="*/ 134552 h 271579"/>
              <a:gd name="connsiteX11" fmla="*/ 154990 w 483603"/>
              <a:gd name="connsiteY11" fmla="*/ 136933 h 271579"/>
              <a:gd name="connsiteX12" fmla="*/ 131177 w 483603"/>
              <a:gd name="connsiteY12" fmla="*/ 160745 h 271579"/>
              <a:gd name="connsiteX13" fmla="*/ 76409 w 483603"/>
              <a:gd name="connsiteY13" fmla="*/ 194083 h 271579"/>
              <a:gd name="connsiteX14" fmla="*/ 128796 w 483603"/>
              <a:gd name="connsiteY14" fmla="*/ 203608 h 271579"/>
              <a:gd name="connsiteX15" fmla="*/ 262146 w 483603"/>
              <a:gd name="connsiteY15" fmla="*/ 153602 h 271579"/>
              <a:gd name="connsiteX16" fmla="*/ 381209 w 483603"/>
              <a:gd name="connsiteY16" fmla="*/ 86927 h 271579"/>
              <a:gd name="connsiteX17" fmla="*/ 424071 w 483603"/>
              <a:gd name="connsiteY17" fmla="*/ 44064 h 271579"/>
              <a:gd name="connsiteX18" fmla="*/ 428835 w 483603"/>
              <a:gd name="connsiteY18" fmla="*/ 3584 h 271579"/>
              <a:gd name="connsiteX0" fmla="*/ 428835 w 483603"/>
              <a:gd name="connsiteY0" fmla="*/ 3755 h 271750"/>
              <a:gd name="connsiteX1" fmla="*/ 483603 w 483603"/>
              <a:gd name="connsiteY1" fmla="*/ 1373 h 271750"/>
              <a:gd name="connsiteX2" fmla="*/ 481221 w 483603"/>
              <a:gd name="connsiteY2" fmla="*/ 53760 h 271750"/>
              <a:gd name="connsiteX3" fmla="*/ 469315 w 483603"/>
              <a:gd name="connsiteY3" fmla="*/ 89479 h 271750"/>
              <a:gd name="connsiteX4" fmla="*/ 431214 w 483603"/>
              <a:gd name="connsiteY4" fmla="*/ 125198 h 271750"/>
              <a:gd name="connsiteX5" fmla="*/ 316916 w 483603"/>
              <a:gd name="connsiteY5" fmla="*/ 201397 h 271750"/>
              <a:gd name="connsiteX6" fmla="*/ 183565 w 483603"/>
              <a:gd name="connsiteY6" fmla="*/ 256166 h 271750"/>
              <a:gd name="connsiteX7" fmla="*/ 50216 w 483603"/>
              <a:gd name="connsiteY7" fmla="*/ 270455 h 271750"/>
              <a:gd name="connsiteX8" fmla="*/ 209 w 483603"/>
              <a:gd name="connsiteY8" fmla="*/ 229973 h 271750"/>
              <a:gd name="connsiteX9" fmla="*/ 35928 w 483603"/>
              <a:gd name="connsiteY9" fmla="*/ 175204 h 271750"/>
              <a:gd name="connsiteX10" fmla="*/ 119271 w 483603"/>
              <a:gd name="connsiteY10" fmla="*/ 134723 h 271750"/>
              <a:gd name="connsiteX11" fmla="*/ 154990 w 483603"/>
              <a:gd name="connsiteY11" fmla="*/ 137104 h 271750"/>
              <a:gd name="connsiteX12" fmla="*/ 131177 w 483603"/>
              <a:gd name="connsiteY12" fmla="*/ 160916 h 271750"/>
              <a:gd name="connsiteX13" fmla="*/ 76409 w 483603"/>
              <a:gd name="connsiteY13" fmla="*/ 194254 h 271750"/>
              <a:gd name="connsiteX14" fmla="*/ 128796 w 483603"/>
              <a:gd name="connsiteY14" fmla="*/ 203779 h 271750"/>
              <a:gd name="connsiteX15" fmla="*/ 262146 w 483603"/>
              <a:gd name="connsiteY15" fmla="*/ 153773 h 271750"/>
              <a:gd name="connsiteX16" fmla="*/ 381209 w 483603"/>
              <a:gd name="connsiteY16" fmla="*/ 87098 h 271750"/>
              <a:gd name="connsiteX17" fmla="*/ 440739 w 483603"/>
              <a:gd name="connsiteY17" fmla="*/ 46616 h 271750"/>
              <a:gd name="connsiteX18" fmla="*/ 428835 w 483603"/>
              <a:gd name="connsiteY18" fmla="*/ 3755 h 271750"/>
              <a:gd name="connsiteX0" fmla="*/ 428835 w 483603"/>
              <a:gd name="connsiteY0" fmla="*/ 2399 h 270394"/>
              <a:gd name="connsiteX1" fmla="*/ 483603 w 483603"/>
              <a:gd name="connsiteY1" fmla="*/ 17 h 270394"/>
              <a:gd name="connsiteX2" fmla="*/ 481221 w 483603"/>
              <a:gd name="connsiteY2" fmla="*/ 52404 h 270394"/>
              <a:gd name="connsiteX3" fmla="*/ 469315 w 483603"/>
              <a:gd name="connsiteY3" fmla="*/ 88123 h 270394"/>
              <a:gd name="connsiteX4" fmla="*/ 431214 w 483603"/>
              <a:gd name="connsiteY4" fmla="*/ 123842 h 270394"/>
              <a:gd name="connsiteX5" fmla="*/ 316916 w 483603"/>
              <a:gd name="connsiteY5" fmla="*/ 200041 h 270394"/>
              <a:gd name="connsiteX6" fmla="*/ 183565 w 483603"/>
              <a:gd name="connsiteY6" fmla="*/ 254810 h 270394"/>
              <a:gd name="connsiteX7" fmla="*/ 50216 w 483603"/>
              <a:gd name="connsiteY7" fmla="*/ 269099 h 270394"/>
              <a:gd name="connsiteX8" fmla="*/ 209 w 483603"/>
              <a:gd name="connsiteY8" fmla="*/ 228617 h 270394"/>
              <a:gd name="connsiteX9" fmla="*/ 35928 w 483603"/>
              <a:gd name="connsiteY9" fmla="*/ 173848 h 270394"/>
              <a:gd name="connsiteX10" fmla="*/ 119271 w 483603"/>
              <a:gd name="connsiteY10" fmla="*/ 133367 h 270394"/>
              <a:gd name="connsiteX11" fmla="*/ 154990 w 483603"/>
              <a:gd name="connsiteY11" fmla="*/ 135748 h 270394"/>
              <a:gd name="connsiteX12" fmla="*/ 131177 w 483603"/>
              <a:gd name="connsiteY12" fmla="*/ 159560 h 270394"/>
              <a:gd name="connsiteX13" fmla="*/ 76409 w 483603"/>
              <a:gd name="connsiteY13" fmla="*/ 192898 h 270394"/>
              <a:gd name="connsiteX14" fmla="*/ 128796 w 483603"/>
              <a:gd name="connsiteY14" fmla="*/ 202423 h 270394"/>
              <a:gd name="connsiteX15" fmla="*/ 262146 w 483603"/>
              <a:gd name="connsiteY15" fmla="*/ 152417 h 270394"/>
              <a:gd name="connsiteX16" fmla="*/ 381209 w 483603"/>
              <a:gd name="connsiteY16" fmla="*/ 85742 h 270394"/>
              <a:gd name="connsiteX17" fmla="*/ 438358 w 483603"/>
              <a:gd name="connsiteY17" fmla="*/ 26210 h 270394"/>
              <a:gd name="connsiteX18" fmla="*/ 428835 w 483603"/>
              <a:gd name="connsiteY18" fmla="*/ 2399 h 270394"/>
              <a:gd name="connsiteX0" fmla="*/ 428835 w 483603"/>
              <a:gd name="connsiteY0" fmla="*/ 2399 h 270394"/>
              <a:gd name="connsiteX1" fmla="*/ 483603 w 483603"/>
              <a:gd name="connsiteY1" fmla="*/ 17 h 270394"/>
              <a:gd name="connsiteX2" fmla="*/ 481221 w 483603"/>
              <a:gd name="connsiteY2" fmla="*/ 52404 h 270394"/>
              <a:gd name="connsiteX3" fmla="*/ 469315 w 483603"/>
              <a:gd name="connsiteY3" fmla="*/ 88123 h 270394"/>
              <a:gd name="connsiteX4" fmla="*/ 431214 w 483603"/>
              <a:gd name="connsiteY4" fmla="*/ 123842 h 270394"/>
              <a:gd name="connsiteX5" fmla="*/ 316916 w 483603"/>
              <a:gd name="connsiteY5" fmla="*/ 200041 h 270394"/>
              <a:gd name="connsiteX6" fmla="*/ 183565 w 483603"/>
              <a:gd name="connsiteY6" fmla="*/ 254810 h 270394"/>
              <a:gd name="connsiteX7" fmla="*/ 50216 w 483603"/>
              <a:gd name="connsiteY7" fmla="*/ 269099 h 270394"/>
              <a:gd name="connsiteX8" fmla="*/ 209 w 483603"/>
              <a:gd name="connsiteY8" fmla="*/ 228617 h 270394"/>
              <a:gd name="connsiteX9" fmla="*/ 35928 w 483603"/>
              <a:gd name="connsiteY9" fmla="*/ 173848 h 270394"/>
              <a:gd name="connsiteX10" fmla="*/ 119271 w 483603"/>
              <a:gd name="connsiteY10" fmla="*/ 133367 h 270394"/>
              <a:gd name="connsiteX11" fmla="*/ 154990 w 483603"/>
              <a:gd name="connsiteY11" fmla="*/ 135748 h 270394"/>
              <a:gd name="connsiteX12" fmla="*/ 131177 w 483603"/>
              <a:gd name="connsiteY12" fmla="*/ 159560 h 270394"/>
              <a:gd name="connsiteX13" fmla="*/ 76409 w 483603"/>
              <a:gd name="connsiteY13" fmla="*/ 192898 h 270394"/>
              <a:gd name="connsiteX14" fmla="*/ 128796 w 483603"/>
              <a:gd name="connsiteY14" fmla="*/ 202423 h 270394"/>
              <a:gd name="connsiteX15" fmla="*/ 262146 w 483603"/>
              <a:gd name="connsiteY15" fmla="*/ 152417 h 270394"/>
              <a:gd name="connsiteX16" fmla="*/ 381209 w 483603"/>
              <a:gd name="connsiteY16" fmla="*/ 85742 h 270394"/>
              <a:gd name="connsiteX17" fmla="*/ 438358 w 483603"/>
              <a:gd name="connsiteY17" fmla="*/ 26210 h 270394"/>
              <a:gd name="connsiteX18" fmla="*/ 428835 w 483603"/>
              <a:gd name="connsiteY18" fmla="*/ 2399 h 270394"/>
              <a:gd name="connsiteX0" fmla="*/ 428835 w 483603"/>
              <a:gd name="connsiteY0" fmla="*/ 2897 h 270892"/>
              <a:gd name="connsiteX1" fmla="*/ 483603 w 483603"/>
              <a:gd name="connsiteY1" fmla="*/ 515 h 270892"/>
              <a:gd name="connsiteX2" fmla="*/ 481221 w 483603"/>
              <a:gd name="connsiteY2" fmla="*/ 52902 h 270892"/>
              <a:gd name="connsiteX3" fmla="*/ 469315 w 483603"/>
              <a:gd name="connsiteY3" fmla="*/ 88621 h 270892"/>
              <a:gd name="connsiteX4" fmla="*/ 431214 w 483603"/>
              <a:gd name="connsiteY4" fmla="*/ 124340 h 270892"/>
              <a:gd name="connsiteX5" fmla="*/ 316916 w 483603"/>
              <a:gd name="connsiteY5" fmla="*/ 200539 h 270892"/>
              <a:gd name="connsiteX6" fmla="*/ 183565 w 483603"/>
              <a:gd name="connsiteY6" fmla="*/ 255308 h 270892"/>
              <a:gd name="connsiteX7" fmla="*/ 50216 w 483603"/>
              <a:gd name="connsiteY7" fmla="*/ 269597 h 270892"/>
              <a:gd name="connsiteX8" fmla="*/ 209 w 483603"/>
              <a:gd name="connsiteY8" fmla="*/ 229115 h 270892"/>
              <a:gd name="connsiteX9" fmla="*/ 35928 w 483603"/>
              <a:gd name="connsiteY9" fmla="*/ 174346 h 270892"/>
              <a:gd name="connsiteX10" fmla="*/ 119271 w 483603"/>
              <a:gd name="connsiteY10" fmla="*/ 133865 h 270892"/>
              <a:gd name="connsiteX11" fmla="*/ 154990 w 483603"/>
              <a:gd name="connsiteY11" fmla="*/ 136246 h 270892"/>
              <a:gd name="connsiteX12" fmla="*/ 131177 w 483603"/>
              <a:gd name="connsiteY12" fmla="*/ 160058 h 270892"/>
              <a:gd name="connsiteX13" fmla="*/ 76409 w 483603"/>
              <a:gd name="connsiteY13" fmla="*/ 193396 h 270892"/>
              <a:gd name="connsiteX14" fmla="*/ 128796 w 483603"/>
              <a:gd name="connsiteY14" fmla="*/ 202921 h 270892"/>
              <a:gd name="connsiteX15" fmla="*/ 262146 w 483603"/>
              <a:gd name="connsiteY15" fmla="*/ 152915 h 270892"/>
              <a:gd name="connsiteX16" fmla="*/ 381209 w 483603"/>
              <a:gd name="connsiteY16" fmla="*/ 86240 h 270892"/>
              <a:gd name="connsiteX17" fmla="*/ 433596 w 483603"/>
              <a:gd name="connsiteY17" fmla="*/ 33851 h 270892"/>
              <a:gd name="connsiteX18" fmla="*/ 428835 w 483603"/>
              <a:gd name="connsiteY18" fmla="*/ 2897 h 270892"/>
              <a:gd name="connsiteX0" fmla="*/ 428835 w 483603"/>
              <a:gd name="connsiteY0" fmla="*/ 2897 h 270892"/>
              <a:gd name="connsiteX1" fmla="*/ 483603 w 483603"/>
              <a:gd name="connsiteY1" fmla="*/ 515 h 270892"/>
              <a:gd name="connsiteX2" fmla="*/ 481221 w 483603"/>
              <a:gd name="connsiteY2" fmla="*/ 52902 h 270892"/>
              <a:gd name="connsiteX3" fmla="*/ 469315 w 483603"/>
              <a:gd name="connsiteY3" fmla="*/ 88621 h 270892"/>
              <a:gd name="connsiteX4" fmla="*/ 431214 w 483603"/>
              <a:gd name="connsiteY4" fmla="*/ 124340 h 270892"/>
              <a:gd name="connsiteX5" fmla="*/ 316916 w 483603"/>
              <a:gd name="connsiteY5" fmla="*/ 200539 h 270892"/>
              <a:gd name="connsiteX6" fmla="*/ 183565 w 483603"/>
              <a:gd name="connsiteY6" fmla="*/ 255308 h 270892"/>
              <a:gd name="connsiteX7" fmla="*/ 50216 w 483603"/>
              <a:gd name="connsiteY7" fmla="*/ 269597 h 270892"/>
              <a:gd name="connsiteX8" fmla="*/ 209 w 483603"/>
              <a:gd name="connsiteY8" fmla="*/ 229115 h 270892"/>
              <a:gd name="connsiteX9" fmla="*/ 35928 w 483603"/>
              <a:gd name="connsiteY9" fmla="*/ 174346 h 270892"/>
              <a:gd name="connsiteX10" fmla="*/ 119271 w 483603"/>
              <a:gd name="connsiteY10" fmla="*/ 133865 h 270892"/>
              <a:gd name="connsiteX11" fmla="*/ 154990 w 483603"/>
              <a:gd name="connsiteY11" fmla="*/ 136246 h 270892"/>
              <a:gd name="connsiteX12" fmla="*/ 131177 w 483603"/>
              <a:gd name="connsiteY12" fmla="*/ 160058 h 270892"/>
              <a:gd name="connsiteX13" fmla="*/ 76409 w 483603"/>
              <a:gd name="connsiteY13" fmla="*/ 193396 h 270892"/>
              <a:gd name="connsiteX14" fmla="*/ 128796 w 483603"/>
              <a:gd name="connsiteY14" fmla="*/ 202921 h 270892"/>
              <a:gd name="connsiteX15" fmla="*/ 262146 w 483603"/>
              <a:gd name="connsiteY15" fmla="*/ 152915 h 270892"/>
              <a:gd name="connsiteX16" fmla="*/ 381209 w 483603"/>
              <a:gd name="connsiteY16" fmla="*/ 86240 h 270892"/>
              <a:gd name="connsiteX17" fmla="*/ 431214 w 483603"/>
              <a:gd name="connsiteY17" fmla="*/ 33851 h 270892"/>
              <a:gd name="connsiteX18" fmla="*/ 428835 w 483603"/>
              <a:gd name="connsiteY18" fmla="*/ 2897 h 270892"/>
              <a:gd name="connsiteX0" fmla="*/ 428835 w 483603"/>
              <a:gd name="connsiteY0" fmla="*/ 4276 h 272271"/>
              <a:gd name="connsiteX1" fmla="*/ 483603 w 483603"/>
              <a:gd name="connsiteY1" fmla="*/ 1894 h 272271"/>
              <a:gd name="connsiteX2" fmla="*/ 481221 w 483603"/>
              <a:gd name="connsiteY2" fmla="*/ 54281 h 272271"/>
              <a:gd name="connsiteX3" fmla="*/ 469315 w 483603"/>
              <a:gd name="connsiteY3" fmla="*/ 90000 h 272271"/>
              <a:gd name="connsiteX4" fmla="*/ 431214 w 483603"/>
              <a:gd name="connsiteY4" fmla="*/ 125719 h 272271"/>
              <a:gd name="connsiteX5" fmla="*/ 316916 w 483603"/>
              <a:gd name="connsiteY5" fmla="*/ 201918 h 272271"/>
              <a:gd name="connsiteX6" fmla="*/ 183565 w 483603"/>
              <a:gd name="connsiteY6" fmla="*/ 256687 h 272271"/>
              <a:gd name="connsiteX7" fmla="*/ 50216 w 483603"/>
              <a:gd name="connsiteY7" fmla="*/ 270976 h 272271"/>
              <a:gd name="connsiteX8" fmla="*/ 209 w 483603"/>
              <a:gd name="connsiteY8" fmla="*/ 230494 h 272271"/>
              <a:gd name="connsiteX9" fmla="*/ 35928 w 483603"/>
              <a:gd name="connsiteY9" fmla="*/ 175725 h 272271"/>
              <a:gd name="connsiteX10" fmla="*/ 119271 w 483603"/>
              <a:gd name="connsiteY10" fmla="*/ 135244 h 272271"/>
              <a:gd name="connsiteX11" fmla="*/ 154990 w 483603"/>
              <a:gd name="connsiteY11" fmla="*/ 137625 h 272271"/>
              <a:gd name="connsiteX12" fmla="*/ 131177 w 483603"/>
              <a:gd name="connsiteY12" fmla="*/ 161437 h 272271"/>
              <a:gd name="connsiteX13" fmla="*/ 76409 w 483603"/>
              <a:gd name="connsiteY13" fmla="*/ 194775 h 272271"/>
              <a:gd name="connsiteX14" fmla="*/ 128796 w 483603"/>
              <a:gd name="connsiteY14" fmla="*/ 204300 h 272271"/>
              <a:gd name="connsiteX15" fmla="*/ 262146 w 483603"/>
              <a:gd name="connsiteY15" fmla="*/ 154294 h 272271"/>
              <a:gd name="connsiteX16" fmla="*/ 381209 w 483603"/>
              <a:gd name="connsiteY16" fmla="*/ 87619 h 272271"/>
              <a:gd name="connsiteX17" fmla="*/ 419308 w 483603"/>
              <a:gd name="connsiteY17" fmla="*/ 54280 h 272271"/>
              <a:gd name="connsiteX18" fmla="*/ 428835 w 483603"/>
              <a:gd name="connsiteY18" fmla="*/ 4276 h 272271"/>
              <a:gd name="connsiteX0" fmla="*/ 428835 w 483603"/>
              <a:gd name="connsiteY0" fmla="*/ 4276 h 272271"/>
              <a:gd name="connsiteX1" fmla="*/ 483603 w 483603"/>
              <a:gd name="connsiteY1" fmla="*/ 1894 h 272271"/>
              <a:gd name="connsiteX2" fmla="*/ 481221 w 483603"/>
              <a:gd name="connsiteY2" fmla="*/ 54281 h 272271"/>
              <a:gd name="connsiteX3" fmla="*/ 469315 w 483603"/>
              <a:gd name="connsiteY3" fmla="*/ 90000 h 272271"/>
              <a:gd name="connsiteX4" fmla="*/ 431214 w 483603"/>
              <a:gd name="connsiteY4" fmla="*/ 125719 h 272271"/>
              <a:gd name="connsiteX5" fmla="*/ 316916 w 483603"/>
              <a:gd name="connsiteY5" fmla="*/ 201918 h 272271"/>
              <a:gd name="connsiteX6" fmla="*/ 183565 w 483603"/>
              <a:gd name="connsiteY6" fmla="*/ 256687 h 272271"/>
              <a:gd name="connsiteX7" fmla="*/ 50216 w 483603"/>
              <a:gd name="connsiteY7" fmla="*/ 270976 h 272271"/>
              <a:gd name="connsiteX8" fmla="*/ 209 w 483603"/>
              <a:gd name="connsiteY8" fmla="*/ 230494 h 272271"/>
              <a:gd name="connsiteX9" fmla="*/ 35928 w 483603"/>
              <a:gd name="connsiteY9" fmla="*/ 175725 h 272271"/>
              <a:gd name="connsiteX10" fmla="*/ 119271 w 483603"/>
              <a:gd name="connsiteY10" fmla="*/ 135244 h 272271"/>
              <a:gd name="connsiteX11" fmla="*/ 154990 w 483603"/>
              <a:gd name="connsiteY11" fmla="*/ 137625 h 272271"/>
              <a:gd name="connsiteX12" fmla="*/ 131177 w 483603"/>
              <a:gd name="connsiteY12" fmla="*/ 161437 h 272271"/>
              <a:gd name="connsiteX13" fmla="*/ 76409 w 483603"/>
              <a:gd name="connsiteY13" fmla="*/ 194775 h 272271"/>
              <a:gd name="connsiteX14" fmla="*/ 128796 w 483603"/>
              <a:gd name="connsiteY14" fmla="*/ 204300 h 272271"/>
              <a:gd name="connsiteX15" fmla="*/ 262146 w 483603"/>
              <a:gd name="connsiteY15" fmla="*/ 154294 h 272271"/>
              <a:gd name="connsiteX16" fmla="*/ 381209 w 483603"/>
              <a:gd name="connsiteY16" fmla="*/ 87619 h 272271"/>
              <a:gd name="connsiteX17" fmla="*/ 419308 w 483603"/>
              <a:gd name="connsiteY17" fmla="*/ 54280 h 272271"/>
              <a:gd name="connsiteX18" fmla="*/ 428835 w 483603"/>
              <a:gd name="connsiteY18" fmla="*/ 4276 h 272271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9315 w 483603"/>
              <a:gd name="connsiteY3" fmla="*/ 89653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9315 w 483603"/>
              <a:gd name="connsiteY3" fmla="*/ 89653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71696 w 483603"/>
              <a:gd name="connsiteY2" fmla="*/ 51553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4408"/>
              <a:gd name="connsiteY0" fmla="*/ 3929 h 271924"/>
              <a:gd name="connsiteX1" fmla="*/ 483603 w 484408"/>
              <a:gd name="connsiteY1" fmla="*/ 1547 h 271924"/>
              <a:gd name="connsiteX2" fmla="*/ 481221 w 484408"/>
              <a:gd name="connsiteY2" fmla="*/ 51553 h 271924"/>
              <a:gd name="connsiteX3" fmla="*/ 447884 w 484408"/>
              <a:gd name="connsiteY3" fmla="*/ 77747 h 271924"/>
              <a:gd name="connsiteX4" fmla="*/ 431214 w 484408"/>
              <a:gd name="connsiteY4" fmla="*/ 125372 h 271924"/>
              <a:gd name="connsiteX5" fmla="*/ 316916 w 484408"/>
              <a:gd name="connsiteY5" fmla="*/ 201571 h 271924"/>
              <a:gd name="connsiteX6" fmla="*/ 183565 w 484408"/>
              <a:gd name="connsiteY6" fmla="*/ 256340 h 271924"/>
              <a:gd name="connsiteX7" fmla="*/ 50216 w 484408"/>
              <a:gd name="connsiteY7" fmla="*/ 270629 h 271924"/>
              <a:gd name="connsiteX8" fmla="*/ 209 w 484408"/>
              <a:gd name="connsiteY8" fmla="*/ 230147 h 271924"/>
              <a:gd name="connsiteX9" fmla="*/ 35928 w 484408"/>
              <a:gd name="connsiteY9" fmla="*/ 175378 h 271924"/>
              <a:gd name="connsiteX10" fmla="*/ 119271 w 484408"/>
              <a:gd name="connsiteY10" fmla="*/ 134897 h 271924"/>
              <a:gd name="connsiteX11" fmla="*/ 154990 w 484408"/>
              <a:gd name="connsiteY11" fmla="*/ 137278 h 271924"/>
              <a:gd name="connsiteX12" fmla="*/ 131177 w 484408"/>
              <a:gd name="connsiteY12" fmla="*/ 161090 h 271924"/>
              <a:gd name="connsiteX13" fmla="*/ 76409 w 484408"/>
              <a:gd name="connsiteY13" fmla="*/ 194428 h 271924"/>
              <a:gd name="connsiteX14" fmla="*/ 128796 w 484408"/>
              <a:gd name="connsiteY14" fmla="*/ 203953 h 271924"/>
              <a:gd name="connsiteX15" fmla="*/ 262146 w 484408"/>
              <a:gd name="connsiteY15" fmla="*/ 153947 h 271924"/>
              <a:gd name="connsiteX16" fmla="*/ 381209 w 484408"/>
              <a:gd name="connsiteY16" fmla="*/ 87272 h 271924"/>
              <a:gd name="connsiteX17" fmla="*/ 416927 w 484408"/>
              <a:gd name="connsiteY17" fmla="*/ 49171 h 271924"/>
              <a:gd name="connsiteX18" fmla="*/ 428835 w 484408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24070 w 483603"/>
              <a:gd name="connsiteY4" fmla="*/ 108703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1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1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31177 w 483603"/>
              <a:gd name="connsiteY11" fmla="*/ 161090 h 271924"/>
              <a:gd name="connsiteX12" fmla="*/ 76409 w 483603"/>
              <a:gd name="connsiteY12" fmla="*/ 194428 h 271924"/>
              <a:gd name="connsiteX13" fmla="*/ 128796 w 483603"/>
              <a:gd name="connsiteY13" fmla="*/ 203953 h 271924"/>
              <a:gd name="connsiteX14" fmla="*/ 262146 w 483603"/>
              <a:gd name="connsiteY14" fmla="*/ 153947 h 271924"/>
              <a:gd name="connsiteX15" fmla="*/ 381209 w 483603"/>
              <a:gd name="connsiteY15" fmla="*/ 87272 h 271924"/>
              <a:gd name="connsiteX16" fmla="*/ 416927 w 483603"/>
              <a:gd name="connsiteY16" fmla="*/ 49171 h 271924"/>
              <a:gd name="connsiteX17" fmla="*/ 428835 w 483603"/>
              <a:gd name="connsiteY17" fmla="*/ 3929 h 271924"/>
              <a:gd name="connsiteX0" fmla="*/ 428857 w 483625"/>
              <a:gd name="connsiteY0" fmla="*/ 3929 h 271924"/>
              <a:gd name="connsiteX1" fmla="*/ 483625 w 483625"/>
              <a:gd name="connsiteY1" fmla="*/ 1547 h 271924"/>
              <a:gd name="connsiteX2" fmla="*/ 481243 w 483625"/>
              <a:gd name="connsiteY2" fmla="*/ 51553 h 271924"/>
              <a:gd name="connsiteX3" fmla="*/ 466956 w 483625"/>
              <a:gd name="connsiteY3" fmla="*/ 82509 h 271924"/>
              <a:gd name="connsiteX4" fmla="*/ 431236 w 483625"/>
              <a:gd name="connsiteY4" fmla="*/ 125371 h 271924"/>
              <a:gd name="connsiteX5" fmla="*/ 316938 w 483625"/>
              <a:gd name="connsiteY5" fmla="*/ 201571 h 271924"/>
              <a:gd name="connsiteX6" fmla="*/ 183587 w 483625"/>
              <a:gd name="connsiteY6" fmla="*/ 256340 h 271924"/>
              <a:gd name="connsiteX7" fmla="*/ 50238 w 483625"/>
              <a:gd name="connsiteY7" fmla="*/ 270629 h 271924"/>
              <a:gd name="connsiteX8" fmla="*/ 231 w 483625"/>
              <a:gd name="connsiteY8" fmla="*/ 230147 h 271924"/>
              <a:gd name="connsiteX9" fmla="*/ 35950 w 483625"/>
              <a:gd name="connsiteY9" fmla="*/ 175378 h 271924"/>
              <a:gd name="connsiteX10" fmla="*/ 131199 w 483625"/>
              <a:gd name="connsiteY10" fmla="*/ 161090 h 271924"/>
              <a:gd name="connsiteX11" fmla="*/ 76431 w 483625"/>
              <a:gd name="connsiteY11" fmla="*/ 194428 h 271924"/>
              <a:gd name="connsiteX12" fmla="*/ 128818 w 483625"/>
              <a:gd name="connsiteY12" fmla="*/ 203953 h 271924"/>
              <a:gd name="connsiteX13" fmla="*/ 262168 w 483625"/>
              <a:gd name="connsiteY13" fmla="*/ 153947 h 271924"/>
              <a:gd name="connsiteX14" fmla="*/ 381231 w 483625"/>
              <a:gd name="connsiteY14" fmla="*/ 87272 h 271924"/>
              <a:gd name="connsiteX15" fmla="*/ 416949 w 483625"/>
              <a:gd name="connsiteY15" fmla="*/ 49171 h 271924"/>
              <a:gd name="connsiteX16" fmla="*/ 428857 w 483625"/>
              <a:gd name="connsiteY16" fmla="*/ 3929 h 271924"/>
              <a:gd name="connsiteX0" fmla="*/ 428783 w 483551"/>
              <a:gd name="connsiteY0" fmla="*/ 3929 h 271924"/>
              <a:gd name="connsiteX1" fmla="*/ 483551 w 483551"/>
              <a:gd name="connsiteY1" fmla="*/ 1547 h 271924"/>
              <a:gd name="connsiteX2" fmla="*/ 481169 w 483551"/>
              <a:gd name="connsiteY2" fmla="*/ 51553 h 271924"/>
              <a:gd name="connsiteX3" fmla="*/ 466882 w 483551"/>
              <a:gd name="connsiteY3" fmla="*/ 82509 h 271924"/>
              <a:gd name="connsiteX4" fmla="*/ 431162 w 483551"/>
              <a:gd name="connsiteY4" fmla="*/ 125371 h 271924"/>
              <a:gd name="connsiteX5" fmla="*/ 316864 w 483551"/>
              <a:gd name="connsiteY5" fmla="*/ 201571 h 271924"/>
              <a:gd name="connsiteX6" fmla="*/ 183513 w 483551"/>
              <a:gd name="connsiteY6" fmla="*/ 256340 h 271924"/>
              <a:gd name="connsiteX7" fmla="*/ 50164 w 483551"/>
              <a:gd name="connsiteY7" fmla="*/ 270629 h 271924"/>
              <a:gd name="connsiteX8" fmla="*/ 157 w 483551"/>
              <a:gd name="connsiteY8" fmla="*/ 230147 h 271924"/>
              <a:gd name="connsiteX9" fmla="*/ 35876 w 483551"/>
              <a:gd name="connsiteY9" fmla="*/ 175378 h 271924"/>
              <a:gd name="connsiteX10" fmla="*/ 76357 w 483551"/>
              <a:gd name="connsiteY10" fmla="*/ 194428 h 271924"/>
              <a:gd name="connsiteX11" fmla="*/ 128744 w 483551"/>
              <a:gd name="connsiteY11" fmla="*/ 203953 h 271924"/>
              <a:gd name="connsiteX12" fmla="*/ 262094 w 483551"/>
              <a:gd name="connsiteY12" fmla="*/ 153947 h 271924"/>
              <a:gd name="connsiteX13" fmla="*/ 381157 w 483551"/>
              <a:gd name="connsiteY13" fmla="*/ 87272 h 271924"/>
              <a:gd name="connsiteX14" fmla="*/ 416875 w 483551"/>
              <a:gd name="connsiteY14" fmla="*/ 49171 h 271924"/>
              <a:gd name="connsiteX15" fmla="*/ 428783 w 483551"/>
              <a:gd name="connsiteY15" fmla="*/ 3929 h 271924"/>
              <a:gd name="connsiteX0" fmla="*/ 429143 w 483911"/>
              <a:gd name="connsiteY0" fmla="*/ 3929 h 271924"/>
              <a:gd name="connsiteX1" fmla="*/ 483911 w 483911"/>
              <a:gd name="connsiteY1" fmla="*/ 1547 h 271924"/>
              <a:gd name="connsiteX2" fmla="*/ 481529 w 483911"/>
              <a:gd name="connsiteY2" fmla="*/ 51553 h 271924"/>
              <a:gd name="connsiteX3" fmla="*/ 467242 w 483911"/>
              <a:gd name="connsiteY3" fmla="*/ 82509 h 271924"/>
              <a:gd name="connsiteX4" fmla="*/ 431522 w 483911"/>
              <a:gd name="connsiteY4" fmla="*/ 125371 h 271924"/>
              <a:gd name="connsiteX5" fmla="*/ 317224 w 483911"/>
              <a:gd name="connsiteY5" fmla="*/ 201571 h 271924"/>
              <a:gd name="connsiteX6" fmla="*/ 183873 w 483911"/>
              <a:gd name="connsiteY6" fmla="*/ 256340 h 271924"/>
              <a:gd name="connsiteX7" fmla="*/ 50524 w 483911"/>
              <a:gd name="connsiteY7" fmla="*/ 270629 h 271924"/>
              <a:gd name="connsiteX8" fmla="*/ 517 w 483911"/>
              <a:gd name="connsiteY8" fmla="*/ 230147 h 271924"/>
              <a:gd name="connsiteX9" fmla="*/ 76717 w 483911"/>
              <a:gd name="connsiteY9" fmla="*/ 194428 h 271924"/>
              <a:gd name="connsiteX10" fmla="*/ 129104 w 483911"/>
              <a:gd name="connsiteY10" fmla="*/ 203953 h 271924"/>
              <a:gd name="connsiteX11" fmla="*/ 262454 w 483911"/>
              <a:gd name="connsiteY11" fmla="*/ 153947 h 271924"/>
              <a:gd name="connsiteX12" fmla="*/ 381517 w 483911"/>
              <a:gd name="connsiteY12" fmla="*/ 87272 h 271924"/>
              <a:gd name="connsiteX13" fmla="*/ 417235 w 483911"/>
              <a:gd name="connsiteY13" fmla="*/ 49171 h 271924"/>
              <a:gd name="connsiteX14" fmla="*/ 429143 w 483911"/>
              <a:gd name="connsiteY14" fmla="*/ 3929 h 271924"/>
              <a:gd name="connsiteX0" fmla="*/ 384032 w 438800"/>
              <a:gd name="connsiteY0" fmla="*/ 3929 h 274369"/>
              <a:gd name="connsiteX1" fmla="*/ 438800 w 438800"/>
              <a:gd name="connsiteY1" fmla="*/ 1547 h 274369"/>
              <a:gd name="connsiteX2" fmla="*/ 436418 w 438800"/>
              <a:gd name="connsiteY2" fmla="*/ 51553 h 274369"/>
              <a:gd name="connsiteX3" fmla="*/ 422131 w 438800"/>
              <a:gd name="connsiteY3" fmla="*/ 82509 h 274369"/>
              <a:gd name="connsiteX4" fmla="*/ 386411 w 438800"/>
              <a:gd name="connsiteY4" fmla="*/ 125371 h 274369"/>
              <a:gd name="connsiteX5" fmla="*/ 272113 w 438800"/>
              <a:gd name="connsiteY5" fmla="*/ 201571 h 274369"/>
              <a:gd name="connsiteX6" fmla="*/ 138762 w 438800"/>
              <a:gd name="connsiteY6" fmla="*/ 256340 h 274369"/>
              <a:gd name="connsiteX7" fmla="*/ 5413 w 438800"/>
              <a:gd name="connsiteY7" fmla="*/ 270629 h 274369"/>
              <a:gd name="connsiteX8" fmla="*/ 31606 w 438800"/>
              <a:gd name="connsiteY8" fmla="*/ 194428 h 274369"/>
              <a:gd name="connsiteX9" fmla="*/ 83993 w 438800"/>
              <a:gd name="connsiteY9" fmla="*/ 203953 h 274369"/>
              <a:gd name="connsiteX10" fmla="*/ 217343 w 438800"/>
              <a:gd name="connsiteY10" fmla="*/ 153947 h 274369"/>
              <a:gd name="connsiteX11" fmla="*/ 336406 w 438800"/>
              <a:gd name="connsiteY11" fmla="*/ 87272 h 274369"/>
              <a:gd name="connsiteX12" fmla="*/ 372124 w 438800"/>
              <a:gd name="connsiteY12" fmla="*/ 49171 h 274369"/>
              <a:gd name="connsiteX13" fmla="*/ 384032 w 438800"/>
              <a:gd name="connsiteY13" fmla="*/ 3929 h 274369"/>
              <a:gd name="connsiteX0" fmla="*/ 387447 w 442215"/>
              <a:gd name="connsiteY0" fmla="*/ 3929 h 274118"/>
              <a:gd name="connsiteX1" fmla="*/ 442215 w 442215"/>
              <a:gd name="connsiteY1" fmla="*/ 1547 h 274118"/>
              <a:gd name="connsiteX2" fmla="*/ 439833 w 442215"/>
              <a:gd name="connsiteY2" fmla="*/ 51553 h 274118"/>
              <a:gd name="connsiteX3" fmla="*/ 425546 w 442215"/>
              <a:gd name="connsiteY3" fmla="*/ 82509 h 274118"/>
              <a:gd name="connsiteX4" fmla="*/ 389826 w 442215"/>
              <a:gd name="connsiteY4" fmla="*/ 125371 h 274118"/>
              <a:gd name="connsiteX5" fmla="*/ 275528 w 442215"/>
              <a:gd name="connsiteY5" fmla="*/ 201571 h 274118"/>
              <a:gd name="connsiteX6" fmla="*/ 142177 w 442215"/>
              <a:gd name="connsiteY6" fmla="*/ 256340 h 274118"/>
              <a:gd name="connsiteX7" fmla="*/ 8828 w 442215"/>
              <a:gd name="connsiteY7" fmla="*/ 270629 h 274118"/>
              <a:gd name="connsiteX8" fmla="*/ 20789 w 442215"/>
              <a:gd name="connsiteY8" fmla="*/ 197986 h 274118"/>
              <a:gd name="connsiteX9" fmla="*/ 87408 w 442215"/>
              <a:gd name="connsiteY9" fmla="*/ 203953 h 274118"/>
              <a:gd name="connsiteX10" fmla="*/ 220758 w 442215"/>
              <a:gd name="connsiteY10" fmla="*/ 153947 h 274118"/>
              <a:gd name="connsiteX11" fmla="*/ 339821 w 442215"/>
              <a:gd name="connsiteY11" fmla="*/ 87272 h 274118"/>
              <a:gd name="connsiteX12" fmla="*/ 375539 w 442215"/>
              <a:gd name="connsiteY12" fmla="*/ 49171 h 274118"/>
              <a:gd name="connsiteX13" fmla="*/ 387447 w 442215"/>
              <a:gd name="connsiteY13" fmla="*/ 3929 h 274118"/>
              <a:gd name="connsiteX0" fmla="*/ 402665 w 457433"/>
              <a:gd name="connsiteY0" fmla="*/ 3929 h 265689"/>
              <a:gd name="connsiteX1" fmla="*/ 457433 w 457433"/>
              <a:gd name="connsiteY1" fmla="*/ 1547 h 265689"/>
              <a:gd name="connsiteX2" fmla="*/ 455051 w 457433"/>
              <a:gd name="connsiteY2" fmla="*/ 51553 h 265689"/>
              <a:gd name="connsiteX3" fmla="*/ 440764 w 457433"/>
              <a:gd name="connsiteY3" fmla="*/ 82509 h 265689"/>
              <a:gd name="connsiteX4" fmla="*/ 405044 w 457433"/>
              <a:gd name="connsiteY4" fmla="*/ 125371 h 265689"/>
              <a:gd name="connsiteX5" fmla="*/ 290746 w 457433"/>
              <a:gd name="connsiteY5" fmla="*/ 201571 h 265689"/>
              <a:gd name="connsiteX6" fmla="*/ 157395 w 457433"/>
              <a:gd name="connsiteY6" fmla="*/ 256340 h 265689"/>
              <a:gd name="connsiteX7" fmla="*/ 6256 w 457433"/>
              <a:gd name="connsiteY7" fmla="*/ 259955 h 265689"/>
              <a:gd name="connsiteX8" fmla="*/ 36007 w 457433"/>
              <a:gd name="connsiteY8" fmla="*/ 197986 h 265689"/>
              <a:gd name="connsiteX9" fmla="*/ 102626 w 457433"/>
              <a:gd name="connsiteY9" fmla="*/ 203953 h 265689"/>
              <a:gd name="connsiteX10" fmla="*/ 235976 w 457433"/>
              <a:gd name="connsiteY10" fmla="*/ 153947 h 265689"/>
              <a:gd name="connsiteX11" fmla="*/ 355039 w 457433"/>
              <a:gd name="connsiteY11" fmla="*/ 87272 h 265689"/>
              <a:gd name="connsiteX12" fmla="*/ 390757 w 457433"/>
              <a:gd name="connsiteY12" fmla="*/ 49171 h 265689"/>
              <a:gd name="connsiteX13" fmla="*/ 402665 w 457433"/>
              <a:gd name="connsiteY13" fmla="*/ 3929 h 26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7433" h="265689">
                <a:moveTo>
                  <a:pt x="402665" y="3929"/>
                </a:moveTo>
                <a:cubicBezTo>
                  <a:pt x="413778" y="-4008"/>
                  <a:pt x="431239" y="2738"/>
                  <a:pt x="457433" y="1547"/>
                </a:cubicBezTo>
                <a:cubicBezTo>
                  <a:pt x="456639" y="11866"/>
                  <a:pt x="457829" y="38059"/>
                  <a:pt x="455051" y="51553"/>
                </a:cubicBezTo>
                <a:cubicBezTo>
                  <a:pt x="452273" y="65047"/>
                  <a:pt x="449098" y="70206"/>
                  <a:pt x="440764" y="82509"/>
                </a:cubicBezTo>
                <a:cubicBezTo>
                  <a:pt x="432430" y="94812"/>
                  <a:pt x="430047" y="105527"/>
                  <a:pt x="405044" y="125371"/>
                </a:cubicBezTo>
                <a:cubicBezTo>
                  <a:pt x="380041" y="145215"/>
                  <a:pt x="332021" y="179743"/>
                  <a:pt x="290746" y="201571"/>
                </a:cubicBezTo>
                <a:cubicBezTo>
                  <a:pt x="249471" y="223399"/>
                  <a:pt x="204810" y="246609"/>
                  <a:pt x="157395" y="256340"/>
                </a:cubicBezTo>
                <a:cubicBezTo>
                  <a:pt x="109980" y="266071"/>
                  <a:pt x="26487" y="269681"/>
                  <a:pt x="6256" y="259955"/>
                </a:cubicBezTo>
                <a:cubicBezTo>
                  <a:pt x="-13975" y="250229"/>
                  <a:pt x="19945" y="207320"/>
                  <a:pt x="36007" y="197986"/>
                </a:cubicBezTo>
                <a:cubicBezTo>
                  <a:pt x="52069" y="188652"/>
                  <a:pt x="69298" y="211293"/>
                  <a:pt x="102626" y="203953"/>
                </a:cubicBezTo>
                <a:cubicBezTo>
                  <a:pt x="135954" y="196613"/>
                  <a:pt x="193907" y="173394"/>
                  <a:pt x="235976" y="153947"/>
                </a:cubicBezTo>
                <a:cubicBezTo>
                  <a:pt x="278045" y="134500"/>
                  <a:pt x="324479" y="114260"/>
                  <a:pt x="355039" y="87272"/>
                </a:cubicBezTo>
                <a:cubicBezTo>
                  <a:pt x="385599" y="60284"/>
                  <a:pt x="380835" y="62268"/>
                  <a:pt x="390757" y="49171"/>
                </a:cubicBezTo>
                <a:cubicBezTo>
                  <a:pt x="405441" y="9880"/>
                  <a:pt x="391552" y="11866"/>
                  <a:pt x="402665" y="39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任意多边形 24"/>
          <p:cNvSpPr/>
          <p:nvPr/>
        </p:nvSpPr>
        <p:spPr>
          <a:xfrm>
            <a:off x="7502567" y="2952831"/>
            <a:ext cx="154981" cy="128590"/>
          </a:xfrm>
          <a:custGeom>
            <a:avLst/>
            <a:gdLst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63890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6314 w 483503"/>
              <a:gd name="connsiteY12" fmla="*/ 161508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31077 w 483503"/>
              <a:gd name="connsiteY12" fmla="*/ 163889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1 w 483495"/>
              <a:gd name="connsiteY0" fmla="*/ 6727 h 279113"/>
              <a:gd name="connsiteX1" fmla="*/ 483495 w 483495"/>
              <a:gd name="connsiteY1" fmla="*/ 4346 h 279113"/>
              <a:gd name="connsiteX2" fmla="*/ 481113 w 483495"/>
              <a:gd name="connsiteY2" fmla="*/ 35302 h 279113"/>
              <a:gd name="connsiteX3" fmla="*/ 469207 w 483495"/>
              <a:gd name="connsiteY3" fmla="*/ 92452 h 279113"/>
              <a:gd name="connsiteX4" fmla="*/ 423963 w 483495"/>
              <a:gd name="connsiteY4" fmla="*/ 142458 h 279113"/>
              <a:gd name="connsiteX5" fmla="*/ 307282 w 483495"/>
              <a:gd name="connsiteY5" fmla="*/ 209133 h 279113"/>
              <a:gd name="connsiteX6" fmla="*/ 173932 w 483495"/>
              <a:gd name="connsiteY6" fmla="*/ 259140 h 279113"/>
              <a:gd name="connsiteX7" fmla="*/ 45345 w 483495"/>
              <a:gd name="connsiteY7" fmla="*/ 278190 h 279113"/>
              <a:gd name="connsiteX8" fmla="*/ 101 w 483495"/>
              <a:gd name="connsiteY8" fmla="*/ 232946 h 279113"/>
              <a:gd name="connsiteX9" fmla="*/ 35820 w 483495"/>
              <a:gd name="connsiteY9" fmla="*/ 178177 h 279113"/>
              <a:gd name="connsiteX10" fmla="*/ 119163 w 483495"/>
              <a:gd name="connsiteY10" fmla="*/ 137696 h 279113"/>
              <a:gd name="connsiteX11" fmla="*/ 154882 w 483495"/>
              <a:gd name="connsiteY11" fmla="*/ 140077 h 279113"/>
              <a:gd name="connsiteX12" fmla="*/ 131069 w 483495"/>
              <a:gd name="connsiteY12" fmla="*/ 163889 h 279113"/>
              <a:gd name="connsiteX13" fmla="*/ 76301 w 483495"/>
              <a:gd name="connsiteY13" fmla="*/ 197227 h 279113"/>
              <a:gd name="connsiteX14" fmla="*/ 128688 w 483495"/>
              <a:gd name="connsiteY14" fmla="*/ 206752 h 279113"/>
              <a:gd name="connsiteX15" fmla="*/ 262038 w 483495"/>
              <a:gd name="connsiteY15" fmla="*/ 156746 h 279113"/>
              <a:gd name="connsiteX16" fmla="*/ 381101 w 483495"/>
              <a:gd name="connsiteY16" fmla="*/ 90071 h 279113"/>
              <a:gd name="connsiteX17" fmla="*/ 419201 w 483495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40590 w 483453"/>
              <a:gd name="connsiteY0" fmla="*/ 8494 h 276117"/>
              <a:gd name="connsiteX1" fmla="*/ 483453 w 483453"/>
              <a:gd name="connsiteY1" fmla="*/ 1350 h 276117"/>
              <a:gd name="connsiteX2" fmla="*/ 481071 w 483453"/>
              <a:gd name="connsiteY2" fmla="*/ 32306 h 276117"/>
              <a:gd name="connsiteX3" fmla="*/ 469165 w 483453"/>
              <a:gd name="connsiteY3" fmla="*/ 89456 h 276117"/>
              <a:gd name="connsiteX4" fmla="*/ 423921 w 483453"/>
              <a:gd name="connsiteY4" fmla="*/ 139462 h 276117"/>
              <a:gd name="connsiteX5" fmla="*/ 307240 w 483453"/>
              <a:gd name="connsiteY5" fmla="*/ 206137 h 276117"/>
              <a:gd name="connsiteX6" fmla="*/ 173890 w 483453"/>
              <a:gd name="connsiteY6" fmla="*/ 256144 h 276117"/>
              <a:gd name="connsiteX7" fmla="*/ 42922 w 483453"/>
              <a:gd name="connsiteY7" fmla="*/ 275194 h 276117"/>
              <a:gd name="connsiteX8" fmla="*/ 59 w 483453"/>
              <a:gd name="connsiteY8" fmla="*/ 229950 h 276117"/>
              <a:gd name="connsiteX9" fmla="*/ 35778 w 483453"/>
              <a:gd name="connsiteY9" fmla="*/ 175181 h 276117"/>
              <a:gd name="connsiteX10" fmla="*/ 119121 w 483453"/>
              <a:gd name="connsiteY10" fmla="*/ 134700 h 276117"/>
              <a:gd name="connsiteX11" fmla="*/ 154840 w 483453"/>
              <a:gd name="connsiteY11" fmla="*/ 137081 h 276117"/>
              <a:gd name="connsiteX12" fmla="*/ 131027 w 483453"/>
              <a:gd name="connsiteY12" fmla="*/ 160893 h 276117"/>
              <a:gd name="connsiteX13" fmla="*/ 76259 w 483453"/>
              <a:gd name="connsiteY13" fmla="*/ 194231 h 276117"/>
              <a:gd name="connsiteX14" fmla="*/ 128646 w 483453"/>
              <a:gd name="connsiteY14" fmla="*/ 203756 h 276117"/>
              <a:gd name="connsiteX15" fmla="*/ 261996 w 483453"/>
              <a:gd name="connsiteY15" fmla="*/ 153750 h 276117"/>
              <a:gd name="connsiteX16" fmla="*/ 381059 w 483453"/>
              <a:gd name="connsiteY16" fmla="*/ 87075 h 276117"/>
              <a:gd name="connsiteX17" fmla="*/ 440590 w 483453"/>
              <a:gd name="connsiteY17" fmla="*/ 8494 h 276117"/>
              <a:gd name="connsiteX0" fmla="*/ 440590 w 483453"/>
              <a:gd name="connsiteY0" fmla="*/ 7207 h 274830"/>
              <a:gd name="connsiteX1" fmla="*/ 483453 w 483453"/>
              <a:gd name="connsiteY1" fmla="*/ 63 h 274830"/>
              <a:gd name="connsiteX2" fmla="*/ 481071 w 483453"/>
              <a:gd name="connsiteY2" fmla="*/ 31019 h 274830"/>
              <a:gd name="connsiteX3" fmla="*/ 469165 w 483453"/>
              <a:gd name="connsiteY3" fmla="*/ 88169 h 274830"/>
              <a:gd name="connsiteX4" fmla="*/ 423921 w 483453"/>
              <a:gd name="connsiteY4" fmla="*/ 138175 h 274830"/>
              <a:gd name="connsiteX5" fmla="*/ 307240 w 483453"/>
              <a:gd name="connsiteY5" fmla="*/ 204850 h 274830"/>
              <a:gd name="connsiteX6" fmla="*/ 173890 w 483453"/>
              <a:gd name="connsiteY6" fmla="*/ 254857 h 274830"/>
              <a:gd name="connsiteX7" fmla="*/ 42922 w 483453"/>
              <a:gd name="connsiteY7" fmla="*/ 273907 h 274830"/>
              <a:gd name="connsiteX8" fmla="*/ 59 w 483453"/>
              <a:gd name="connsiteY8" fmla="*/ 228663 h 274830"/>
              <a:gd name="connsiteX9" fmla="*/ 35778 w 483453"/>
              <a:gd name="connsiteY9" fmla="*/ 173894 h 274830"/>
              <a:gd name="connsiteX10" fmla="*/ 119121 w 483453"/>
              <a:gd name="connsiteY10" fmla="*/ 133413 h 274830"/>
              <a:gd name="connsiteX11" fmla="*/ 154840 w 483453"/>
              <a:gd name="connsiteY11" fmla="*/ 135794 h 274830"/>
              <a:gd name="connsiteX12" fmla="*/ 131027 w 483453"/>
              <a:gd name="connsiteY12" fmla="*/ 159606 h 274830"/>
              <a:gd name="connsiteX13" fmla="*/ 76259 w 483453"/>
              <a:gd name="connsiteY13" fmla="*/ 192944 h 274830"/>
              <a:gd name="connsiteX14" fmla="*/ 128646 w 483453"/>
              <a:gd name="connsiteY14" fmla="*/ 202469 h 274830"/>
              <a:gd name="connsiteX15" fmla="*/ 261996 w 483453"/>
              <a:gd name="connsiteY15" fmla="*/ 152463 h 274830"/>
              <a:gd name="connsiteX16" fmla="*/ 381059 w 483453"/>
              <a:gd name="connsiteY16" fmla="*/ 85788 h 274830"/>
              <a:gd name="connsiteX17" fmla="*/ 438209 w 483453"/>
              <a:gd name="connsiteY17" fmla="*/ 64357 h 274830"/>
              <a:gd name="connsiteX18" fmla="*/ 440590 w 483453"/>
              <a:gd name="connsiteY18" fmla="*/ 7207 h 274830"/>
              <a:gd name="connsiteX0" fmla="*/ 440590 w 483453"/>
              <a:gd name="connsiteY0" fmla="*/ 7144 h 274767"/>
              <a:gd name="connsiteX1" fmla="*/ 483453 w 483453"/>
              <a:gd name="connsiteY1" fmla="*/ 0 h 274767"/>
              <a:gd name="connsiteX2" fmla="*/ 481071 w 483453"/>
              <a:gd name="connsiteY2" fmla="*/ 30956 h 274767"/>
              <a:gd name="connsiteX3" fmla="*/ 469165 w 483453"/>
              <a:gd name="connsiteY3" fmla="*/ 88106 h 274767"/>
              <a:gd name="connsiteX4" fmla="*/ 423921 w 483453"/>
              <a:gd name="connsiteY4" fmla="*/ 138112 h 274767"/>
              <a:gd name="connsiteX5" fmla="*/ 307240 w 483453"/>
              <a:gd name="connsiteY5" fmla="*/ 204787 h 274767"/>
              <a:gd name="connsiteX6" fmla="*/ 173890 w 483453"/>
              <a:gd name="connsiteY6" fmla="*/ 254794 h 274767"/>
              <a:gd name="connsiteX7" fmla="*/ 42922 w 483453"/>
              <a:gd name="connsiteY7" fmla="*/ 273844 h 274767"/>
              <a:gd name="connsiteX8" fmla="*/ 59 w 483453"/>
              <a:gd name="connsiteY8" fmla="*/ 228600 h 274767"/>
              <a:gd name="connsiteX9" fmla="*/ 35778 w 483453"/>
              <a:gd name="connsiteY9" fmla="*/ 173831 h 274767"/>
              <a:gd name="connsiteX10" fmla="*/ 119121 w 483453"/>
              <a:gd name="connsiteY10" fmla="*/ 133350 h 274767"/>
              <a:gd name="connsiteX11" fmla="*/ 154840 w 483453"/>
              <a:gd name="connsiteY11" fmla="*/ 135731 h 274767"/>
              <a:gd name="connsiteX12" fmla="*/ 131027 w 483453"/>
              <a:gd name="connsiteY12" fmla="*/ 159543 h 274767"/>
              <a:gd name="connsiteX13" fmla="*/ 76259 w 483453"/>
              <a:gd name="connsiteY13" fmla="*/ 192881 h 274767"/>
              <a:gd name="connsiteX14" fmla="*/ 128646 w 483453"/>
              <a:gd name="connsiteY14" fmla="*/ 202406 h 274767"/>
              <a:gd name="connsiteX15" fmla="*/ 261996 w 483453"/>
              <a:gd name="connsiteY15" fmla="*/ 152400 h 274767"/>
              <a:gd name="connsiteX16" fmla="*/ 381059 w 483453"/>
              <a:gd name="connsiteY16" fmla="*/ 85725 h 274767"/>
              <a:gd name="connsiteX17" fmla="*/ 423921 w 483453"/>
              <a:gd name="connsiteY17" fmla="*/ 47625 h 274767"/>
              <a:gd name="connsiteX18" fmla="*/ 440590 w 483453"/>
              <a:gd name="connsiteY18" fmla="*/ 7144 h 274767"/>
              <a:gd name="connsiteX0" fmla="*/ 433447 w 483453"/>
              <a:gd name="connsiteY0" fmla="*/ 7144 h 274767"/>
              <a:gd name="connsiteX1" fmla="*/ 483453 w 483453"/>
              <a:gd name="connsiteY1" fmla="*/ 0 h 274767"/>
              <a:gd name="connsiteX2" fmla="*/ 481071 w 483453"/>
              <a:gd name="connsiteY2" fmla="*/ 30956 h 274767"/>
              <a:gd name="connsiteX3" fmla="*/ 469165 w 483453"/>
              <a:gd name="connsiteY3" fmla="*/ 88106 h 274767"/>
              <a:gd name="connsiteX4" fmla="*/ 423921 w 483453"/>
              <a:gd name="connsiteY4" fmla="*/ 138112 h 274767"/>
              <a:gd name="connsiteX5" fmla="*/ 307240 w 483453"/>
              <a:gd name="connsiteY5" fmla="*/ 204787 h 274767"/>
              <a:gd name="connsiteX6" fmla="*/ 173890 w 483453"/>
              <a:gd name="connsiteY6" fmla="*/ 254794 h 274767"/>
              <a:gd name="connsiteX7" fmla="*/ 42922 w 483453"/>
              <a:gd name="connsiteY7" fmla="*/ 273844 h 274767"/>
              <a:gd name="connsiteX8" fmla="*/ 59 w 483453"/>
              <a:gd name="connsiteY8" fmla="*/ 228600 h 274767"/>
              <a:gd name="connsiteX9" fmla="*/ 35778 w 483453"/>
              <a:gd name="connsiteY9" fmla="*/ 173831 h 274767"/>
              <a:gd name="connsiteX10" fmla="*/ 119121 w 483453"/>
              <a:gd name="connsiteY10" fmla="*/ 133350 h 274767"/>
              <a:gd name="connsiteX11" fmla="*/ 154840 w 483453"/>
              <a:gd name="connsiteY11" fmla="*/ 135731 h 274767"/>
              <a:gd name="connsiteX12" fmla="*/ 131027 w 483453"/>
              <a:gd name="connsiteY12" fmla="*/ 159543 h 274767"/>
              <a:gd name="connsiteX13" fmla="*/ 76259 w 483453"/>
              <a:gd name="connsiteY13" fmla="*/ 192881 h 274767"/>
              <a:gd name="connsiteX14" fmla="*/ 128646 w 483453"/>
              <a:gd name="connsiteY14" fmla="*/ 202406 h 274767"/>
              <a:gd name="connsiteX15" fmla="*/ 261996 w 483453"/>
              <a:gd name="connsiteY15" fmla="*/ 152400 h 274767"/>
              <a:gd name="connsiteX16" fmla="*/ 381059 w 483453"/>
              <a:gd name="connsiteY16" fmla="*/ 85725 h 274767"/>
              <a:gd name="connsiteX17" fmla="*/ 423921 w 483453"/>
              <a:gd name="connsiteY17" fmla="*/ 47625 h 274767"/>
              <a:gd name="connsiteX18" fmla="*/ 433447 w 483453"/>
              <a:gd name="connsiteY18" fmla="*/ 7144 h 274767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23921 w 483453"/>
              <a:gd name="connsiteY4" fmla="*/ 139659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14396 w 483453"/>
              <a:gd name="connsiteY4" fmla="*/ 120609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31064 w 483453"/>
              <a:gd name="connsiteY4" fmla="*/ 125372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59"/>
              <a:gd name="connsiteX1" fmla="*/ 483453 w 483453"/>
              <a:gd name="connsiteY1" fmla="*/ 1547 h 276359"/>
              <a:gd name="connsiteX2" fmla="*/ 481071 w 483453"/>
              <a:gd name="connsiteY2" fmla="*/ 32503 h 276359"/>
              <a:gd name="connsiteX3" fmla="*/ 469165 w 483453"/>
              <a:gd name="connsiteY3" fmla="*/ 89653 h 276359"/>
              <a:gd name="connsiteX4" fmla="*/ 431064 w 483453"/>
              <a:gd name="connsiteY4" fmla="*/ 125372 h 276359"/>
              <a:gd name="connsiteX5" fmla="*/ 304859 w 483453"/>
              <a:gd name="connsiteY5" fmla="*/ 201571 h 276359"/>
              <a:gd name="connsiteX6" fmla="*/ 173890 w 483453"/>
              <a:gd name="connsiteY6" fmla="*/ 256341 h 276359"/>
              <a:gd name="connsiteX7" fmla="*/ 42922 w 483453"/>
              <a:gd name="connsiteY7" fmla="*/ 275391 h 276359"/>
              <a:gd name="connsiteX8" fmla="*/ 59 w 483453"/>
              <a:gd name="connsiteY8" fmla="*/ 230147 h 276359"/>
              <a:gd name="connsiteX9" fmla="*/ 35778 w 483453"/>
              <a:gd name="connsiteY9" fmla="*/ 175378 h 276359"/>
              <a:gd name="connsiteX10" fmla="*/ 119121 w 483453"/>
              <a:gd name="connsiteY10" fmla="*/ 134897 h 276359"/>
              <a:gd name="connsiteX11" fmla="*/ 154840 w 483453"/>
              <a:gd name="connsiteY11" fmla="*/ 137278 h 276359"/>
              <a:gd name="connsiteX12" fmla="*/ 131027 w 483453"/>
              <a:gd name="connsiteY12" fmla="*/ 161090 h 276359"/>
              <a:gd name="connsiteX13" fmla="*/ 76259 w 483453"/>
              <a:gd name="connsiteY13" fmla="*/ 194428 h 276359"/>
              <a:gd name="connsiteX14" fmla="*/ 128646 w 483453"/>
              <a:gd name="connsiteY14" fmla="*/ 203953 h 276359"/>
              <a:gd name="connsiteX15" fmla="*/ 261996 w 483453"/>
              <a:gd name="connsiteY15" fmla="*/ 153947 h 276359"/>
              <a:gd name="connsiteX16" fmla="*/ 381059 w 483453"/>
              <a:gd name="connsiteY16" fmla="*/ 87272 h 276359"/>
              <a:gd name="connsiteX17" fmla="*/ 423921 w 483453"/>
              <a:gd name="connsiteY17" fmla="*/ 49172 h 276359"/>
              <a:gd name="connsiteX18" fmla="*/ 428685 w 483453"/>
              <a:gd name="connsiteY18" fmla="*/ 3929 h 276359"/>
              <a:gd name="connsiteX0" fmla="*/ 428685 w 483453"/>
              <a:gd name="connsiteY0" fmla="*/ 3929 h 275924"/>
              <a:gd name="connsiteX1" fmla="*/ 483453 w 483453"/>
              <a:gd name="connsiteY1" fmla="*/ 1547 h 275924"/>
              <a:gd name="connsiteX2" fmla="*/ 481071 w 483453"/>
              <a:gd name="connsiteY2" fmla="*/ 32503 h 275924"/>
              <a:gd name="connsiteX3" fmla="*/ 469165 w 483453"/>
              <a:gd name="connsiteY3" fmla="*/ 89653 h 275924"/>
              <a:gd name="connsiteX4" fmla="*/ 431064 w 483453"/>
              <a:gd name="connsiteY4" fmla="*/ 125372 h 275924"/>
              <a:gd name="connsiteX5" fmla="*/ 304859 w 483453"/>
              <a:gd name="connsiteY5" fmla="*/ 201571 h 275924"/>
              <a:gd name="connsiteX6" fmla="*/ 176271 w 483453"/>
              <a:gd name="connsiteY6" fmla="*/ 251578 h 275924"/>
              <a:gd name="connsiteX7" fmla="*/ 42922 w 483453"/>
              <a:gd name="connsiteY7" fmla="*/ 275391 h 275924"/>
              <a:gd name="connsiteX8" fmla="*/ 59 w 483453"/>
              <a:gd name="connsiteY8" fmla="*/ 230147 h 275924"/>
              <a:gd name="connsiteX9" fmla="*/ 35778 w 483453"/>
              <a:gd name="connsiteY9" fmla="*/ 175378 h 275924"/>
              <a:gd name="connsiteX10" fmla="*/ 119121 w 483453"/>
              <a:gd name="connsiteY10" fmla="*/ 134897 h 275924"/>
              <a:gd name="connsiteX11" fmla="*/ 154840 w 483453"/>
              <a:gd name="connsiteY11" fmla="*/ 137278 h 275924"/>
              <a:gd name="connsiteX12" fmla="*/ 131027 w 483453"/>
              <a:gd name="connsiteY12" fmla="*/ 161090 h 275924"/>
              <a:gd name="connsiteX13" fmla="*/ 76259 w 483453"/>
              <a:gd name="connsiteY13" fmla="*/ 194428 h 275924"/>
              <a:gd name="connsiteX14" fmla="*/ 128646 w 483453"/>
              <a:gd name="connsiteY14" fmla="*/ 203953 h 275924"/>
              <a:gd name="connsiteX15" fmla="*/ 261996 w 483453"/>
              <a:gd name="connsiteY15" fmla="*/ 153947 h 275924"/>
              <a:gd name="connsiteX16" fmla="*/ 381059 w 483453"/>
              <a:gd name="connsiteY16" fmla="*/ 87272 h 275924"/>
              <a:gd name="connsiteX17" fmla="*/ 423921 w 483453"/>
              <a:gd name="connsiteY17" fmla="*/ 49172 h 275924"/>
              <a:gd name="connsiteX18" fmla="*/ 428685 w 483453"/>
              <a:gd name="connsiteY18" fmla="*/ 3929 h 275924"/>
              <a:gd name="connsiteX0" fmla="*/ 428835 w 483603"/>
              <a:gd name="connsiteY0" fmla="*/ 3929 h 271308"/>
              <a:gd name="connsiteX1" fmla="*/ 483603 w 483603"/>
              <a:gd name="connsiteY1" fmla="*/ 1547 h 271308"/>
              <a:gd name="connsiteX2" fmla="*/ 481221 w 483603"/>
              <a:gd name="connsiteY2" fmla="*/ 32503 h 271308"/>
              <a:gd name="connsiteX3" fmla="*/ 469315 w 483603"/>
              <a:gd name="connsiteY3" fmla="*/ 89653 h 271308"/>
              <a:gd name="connsiteX4" fmla="*/ 431214 w 483603"/>
              <a:gd name="connsiteY4" fmla="*/ 125372 h 271308"/>
              <a:gd name="connsiteX5" fmla="*/ 305009 w 483603"/>
              <a:gd name="connsiteY5" fmla="*/ 201571 h 271308"/>
              <a:gd name="connsiteX6" fmla="*/ 176421 w 483603"/>
              <a:gd name="connsiteY6" fmla="*/ 251578 h 271308"/>
              <a:gd name="connsiteX7" fmla="*/ 50216 w 483603"/>
              <a:gd name="connsiteY7" fmla="*/ 270629 h 271308"/>
              <a:gd name="connsiteX8" fmla="*/ 209 w 483603"/>
              <a:gd name="connsiteY8" fmla="*/ 230147 h 271308"/>
              <a:gd name="connsiteX9" fmla="*/ 35928 w 483603"/>
              <a:gd name="connsiteY9" fmla="*/ 175378 h 271308"/>
              <a:gd name="connsiteX10" fmla="*/ 119271 w 483603"/>
              <a:gd name="connsiteY10" fmla="*/ 134897 h 271308"/>
              <a:gd name="connsiteX11" fmla="*/ 154990 w 483603"/>
              <a:gd name="connsiteY11" fmla="*/ 137278 h 271308"/>
              <a:gd name="connsiteX12" fmla="*/ 131177 w 483603"/>
              <a:gd name="connsiteY12" fmla="*/ 161090 h 271308"/>
              <a:gd name="connsiteX13" fmla="*/ 76409 w 483603"/>
              <a:gd name="connsiteY13" fmla="*/ 194428 h 271308"/>
              <a:gd name="connsiteX14" fmla="*/ 128796 w 483603"/>
              <a:gd name="connsiteY14" fmla="*/ 203953 h 271308"/>
              <a:gd name="connsiteX15" fmla="*/ 262146 w 483603"/>
              <a:gd name="connsiteY15" fmla="*/ 153947 h 271308"/>
              <a:gd name="connsiteX16" fmla="*/ 381209 w 483603"/>
              <a:gd name="connsiteY16" fmla="*/ 87272 h 271308"/>
              <a:gd name="connsiteX17" fmla="*/ 424071 w 483603"/>
              <a:gd name="connsiteY17" fmla="*/ 49172 h 271308"/>
              <a:gd name="connsiteX18" fmla="*/ 428835 w 483603"/>
              <a:gd name="connsiteY18" fmla="*/ 3929 h 271308"/>
              <a:gd name="connsiteX0" fmla="*/ 428835 w 483603"/>
              <a:gd name="connsiteY0" fmla="*/ 3929 h 271308"/>
              <a:gd name="connsiteX1" fmla="*/ 483603 w 483603"/>
              <a:gd name="connsiteY1" fmla="*/ 1547 h 271308"/>
              <a:gd name="connsiteX2" fmla="*/ 481221 w 483603"/>
              <a:gd name="connsiteY2" fmla="*/ 53934 h 271308"/>
              <a:gd name="connsiteX3" fmla="*/ 469315 w 483603"/>
              <a:gd name="connsiteY3" fmla="*/ 89653 h 271308"/>
              <a:gd name="connsiteX4" fmla="*/ 431214 w 483603"/>
              <a:gd name="connsiteY4" fmla="*/ 125372 h 271308"/>
              <a:gd name="connsiteX5" fmla="*/ 305009 w 483603"/>
              <a:gd name="connsiteY5" fmla="*/ 201571 h 271308"/>
              <a:gd name="connsiteX6" fmla="*/ 176421 w 483603"/>
              <a:gd name="connsiteY6" fmla="*/ 251578 h 271308"/>
              <a:gd name="connsiteX7" fmla="*/ 50216 w 483603"/>
              <a:gd name="connsiteY7" fmla="*/ 270629 h 271308"/>
              <a:gd name="connsiteX8" fmla="*/ 209 w 483603"/>
              <a:gd name="connsiteY8" fmla="*/ 230147 h 271308"/>
              <a:gd name="connsiteX9" fmla="*/ 35928 w 483603"/>
              <a:gd name="connsiteY9" fmla="*/ 175378 h 271308"/>
              <a:gd name="connsiteX10" fmla="*/ 119271 w 483603"/>
              <a:gd name="connsiteY10" fmla="*/ 134897 h 271308"/>
              <a:gd name="connsiteX11" fmla="*/ 154990 w 483603"/>
              <a:gd name="connsiteY11" fmla="*/ 137278 h 271308"/>
              <a:gd name="connsiteX12" fmla="*/ 131177 w 483603"/>
              <a:gd name="connsiteY12" fmla="*/ 161090 h 271308"/>
              <a:gd name="connsiteX13" fmla="*/ 76409 w 483603"/>
              <a:gd name="connsiteY13" fmla="*/ 194428 h 271308"/>
              <a:gd name="connsiteX14" fmla="*/ 128796 w 483603"/>
              <a:gd name="connsiteY14" fmla="*/ 203953 h 271308"/>
              <a:gd name="connsiteX15" fmla="*/ 262146 w 483603"/>
              <a:gd name="connsiteY15" fmla="*/ 153947 h 271308"/>
              <a:gd name="connsiteX16" fmla="*/ 381209 w 483603"/>
              <a:gd name="connsiteY16" fmla="*/ 87272 h 271308"/>
              <a:gd name="connsiteX17" fmla="*/ 424071 w 483603"/>
              <a:gd name="connsiteY17" fmla="*/ 49172 h 271308"/>
              <a:gd name="connsiteX18" fmla="*/ 428835 w 483603"/>
              <a:gd name="connsiteY18" fmla="*/ 3929 h 271308"/>
              <a:gd name="connsiteX0" fmla="*/ 428835 w 483603"/>
              <a:gd name="connsiteY0" fmla="*/ 3584 h 270963"/>
              <a:gd name="connsiteX1" fmla="*/ 483603 w 483603"/>
              <a:gd name="connsiteY1" fmla="*/ 1202 h 270963"/>
              <a:gd name="connsiteX2" fmla="*/ 481221 w 483603"/>
              <a:gd name="connsiteY2" fmla="*/ 53589 h 270963"/>
              <a:gd name="connsiteX3" fmla="*/ 469315 w 483603"/>
              <a:gd name="connsiteY3" fmla="*/ 89308 h 270963"/>
              <a:gd name="connsiteX4" fmla="*/ 431214 w 483603"/>
              <a:gd name="connsiteY4" fmla="*/ 125027 h 270963"/>
              <a:gd name="connsiteX5" fmla="*/ 305009 w 483603"/>
              <a:gd name="connsiteY5" fmla="*/ 201226 h 270963"/>
              <a:gd name="connsiteX6" fmla="*/ 176421 w 483603"/>
              <a:gd name="connsiteY6" fmla="*/ 251233 h 270963"/>
              <a:gd name="connsiteX7" fmla="*/ 50216 w 483603"/>
              <a:gd name="connsiteY7" fmla="*/ 270284 h 270963"/>
              <a:gd name="connsiteX8" fmla="*/ 209 w 483603"/>
              <a:gd name="connsiteY8" fmla="*/ 229802 h 270963"/>
              <a:gd name="connsiteX9" fmla="*/ 35928 w 483603"/>
              <a:gd name="connsiteY9" fmla="*/ 175033 h 270963"/>
              <a:gd name="connsiteX10" fmla="*/ 119271 w 483603"/>
              <a:gd name="connsiteY10" fmla="*/ 134552 h 270963"/>
              <a:gd name="connsiteX11" fmla="*/ 154990 w 483603"/>
              <a:gd name="connsiteY11" fmla="*/ 136933 h 270963"/>
              <a:gd name="connsiteX12" fmla="*/ 131177 w 483603"/>
              <a:gd name="connsiteY12" fmla="*/ 160745 h 270963"/>
              <a:gd name="connsiteX13" fmla="*/ 76409 w 483603"/>
              <a:gd name="connsiteY13" fmla="*/ 194083 h 270963"/>
              <a:gd name="connsiteX14" fmla="*/ 128796 w 483603"/>
              <a:gd name="connsiteY14" fmla="*/ 203608 h 270963"/>
              <a:gd name="connsiteX15" fmla="*/ 262146 w 483603"/>
              <a:gd name="connsiteY15" fmla="*/ 153602 h 270963"/>
              <a:gd name="connsiteX16" fmla="*/ 381209 w 483603"/>
              <a:gd name="connsiteY16" fmla="*/ 86927 h 270963"/>
              <a:gd name="connsiteX17" fmla="*/ 424071 w 483603"/>
              <a:gd name="connsiteY17" fmla="*/ 44064 h 270963"/>
              <a:gd name="connsiteX18" fmla="*/ 428835 w 483603"/>
              <a:gd name="connsiteY18" fmla="*/ 3584 h 270963"/>
              <a:gd name="connsiteX0" fmla="*/ 428835 w 483603"/>
              <a:gd name="connsiteY0" fmla="*/ 3584 h 271579"/>
              <a:gd name="connsiteX1" fmla="*/ 483603 w 483603"/>
              <a:gd name="connsiteY1" fmla="*/ 1202 h 271579"/>
              <a:gd name="connsiteX2" fmla="*/ 481221 w 483603"/>
              <a:gd name="connsiteY2" fmla="*/ 53589 h 271579"/>
              <a:gd name="connsiteX3" fmla="*/ 469315 w 483603"/>
              <a:gd name="connsiteY3" fmla="*/ 89308 h 271579"/>
              <a:gd name="connsiteX4" fmla="*/ 431214 w 483603"/>
              <a:gd name="connsiteY4" fmla="*/ 125027 h 271579"/>
              <a:gd name="connsiteX5" fmla="*/ 305009 w 483603"/>
              <a:gd name="connsiteY5" fmla="*/ 201226 h 271579"/>
              <a:gd name="connsiteX6" fmla="*/ 183565 w 483603"/>
              <a:gd name="connsiteY6" fmla="*/ 255995 h 271579"/>
              <a:gd name="connsiteX7" fmla="*/ 50216 w 483603"/>
              <a:gd name="connsiteY7" fmla="*/ 270284 h 271579"/>
              <a:gd name="connsiteX8" fmla="*/ 209 w 483603"/>
              <a:gd name="connsiteY8" fmla="*/ 229802 h 271579"/>
              <a:gd name="connsiteX9" fmla="*/ 35928 w 483603"/>
              <a:gd name="connsiteY9" fmla="*/ 175033 h 271579"/>
              <a:gd name="connsiteX10" fmla="*/ 119271 w 483603"/>
              <a:gd name="connsiteY10" fmla="*/ 134552 h 271579"/>
              <a:gd name="connsiteX11" fmla="*/ 154990 w 483603"/>
              <a:gd name="connsiteY11" fmla="*/ 136933 h 271579"/>
              <a:gd name="connsiteX12" fmla="*/ 131177 w 483603"/>
              <a:gd name="connsiteY12" fmla="*/ 160745 h 271579"/>
              <a:gd name="connsiteX13" fmla="*/ 76409 w 483603"/>
              <a:gd name="connsiteY13" fmla="*/ 194083 h 271579"/>
              <a:gd name="connsiteX14" fmla="*/ 128796 w 483603"/>
              <a:gd name="connsiteY14" fmla="*/ 203608 h 271579"/>
              <a:gd name="connsiteX15" fmla="*/ 262146 w 483603"/>
              <a:gd name="connsiteY15" fmla="*/ 153602 h 271579"/>
              <a:gd name="connsiteX16" fmla="*/ 381209 w 483603"/>
              <a:gd name="connsiteY16" fmla="*/ 86927 h 271579"/>
              <a:gd name="connsiteX17" fmla="*/ 424071 w 483603"/>
              <a:gd name="connsiteY17" fmla="*/ 44064 h 271579"/>
              <a:gd name="connsiteX18" fmla="*/ 428835 w 483603"/>
              <a:gd name="connsiteY18" fmla="*/ 3584 h 271579"/>
              <a:gd name="connsiteX0" fmla="*/ 428835 w 483603"/>
              <a:gd name="connsiteY0" fmla="*/ 3584 h 271579"/>
              <a:gd name="connsiteX1" fmla="*/ 483603 w 483603"/>
              <a:gd name="connsiteY1" fmla="*/ 1202 h 271579"/>
              <a:gd name="connsiteX2" fmla="*/ 481221 w 483603"/>
              <a:gd name="connsiteY2" fmla="*/ 53589 h 271579"/>
              <a:gd name="connsiteX3" fmla="*/ 469315 w 483603"/>
              <a:gd name="connsiteY3" fmla="*/ 89308 h 271579"/>
              <a:gd name="connsiteX4" fmla="*/ 431214 w 483603"/>
              <a:gd name="connsiteY4" fmla="*/ 125027 h 271579"/>
              <a:gd name="connsiteX5" fmla="*/ 316916 w 483603"/>
              <a:gd name="connsiteY5" fmla="*/ 201226 h 271579"/>
              <a:gd name="connsiteX6" fmla="*/ 183565 w 483603"/>
              <a:gd name="connsiteY6" fmla="*/ 255995 h 271579"/>
              <a:gd name="connsiteX7" fmla="*/ 50216 w 483603"/>
              <a:gd name="connsiteY7" fmla="*/ 270284 h 271579"/>
              <a:gd name="connsiteX8" fmla="*/ 209 w 483603"/>
              <a:gd name="connsiteY8" fmla="*/ 229802 h 271579"/>
              <a:gd name="connsiteX9" fmla="*/ 35928 w 483603"/>
              <a:gd name="connsiteY9" fmla="*/ 175033 h 271579"/>
              <a:gd name="connsiteX10" fmla="*/ 119271 w 483603"/>
              <a:gd name="connsiteY10" fmla="*/ 134552 h 271579"/>
              <a:gd name="connsiteX11" fmla="*/ 154990 w 483603"/>
              <a:gd name="connsiteY11" fmla="*/ 136933 h 271579"/>
              <a:gd name="connsiteX12" fmla="*/ 131177 w 483603"/>
              <a:gd name="connsiteY12" fmla="*/ 160745 h 271579"/>
              <a:gd name="connsiteX13" fmla="*/ 76409 w 483603"/>
              <a:gd name="connsiteY13" fmla="*/ 194083 h 271579"/>
              <a:gd name="connsiteX14" fmla="*/ 128796 w 483603"/>
              <a:gd name="connsiteY14" fmla="*/ 203608 h 271579"/>
              <a:gd name="connsiteX15" fmla="*/ 262146 w 483603"/>
              <a:gd name="connsiteY15" fmla="*/ 153602 h 271579"/>
              <a:gd name="connsiteX16" fmla="*/ 381209 w 483603"/>
              <a:gd name="connsiteY16" fmla="*/ 86927 h 271579"/>
              <a:gd name="connsiteX17" fmla="*/ 424071 w 483603"/>
              <a:gd name="connsiteY17" fmla="*/ 44064 h 271579"/>
              <a:gd name="connsiteX18" fmla="*/ 428835 w 483603"/>
              <a:gd name="connsiteY18" fmla="*/ 3584 h 271579"/>
              <a:gd name="connsiteX0" fmla="*/ 428835 w 483603"/>
              <a:gd name="connsiteY0" fmla="*/ 3755 h 271750"/>
              <a:gd name="connsiteX1" fmla="*/ 483603 w 483603"/>
              <a:gd name="connsiteY1" fmla="*/ 1373 h 271750"/>
              <a:gd name="connsiteX2" fmla="*/ 481221 w 483603"/>
              <a:gd name="connsiteY2" fmla="*/ 53760 h 271750"/>
              <a:gd name="connsiteX3" fmla="*/ 469315 w 483603"/>
              <a:gd name="connsiteY3" fmla="*/ 89479 h 271750"/>
              <a:gd name="connsiteX4" fmla="*/ 431214 w 483603"/>
              <a:gd name="connsiteY4" fmla="*/ 125198 h 271750"/>
              <a:gd name="connsiteX5" fmla="*/ 316916 w 483603"/>
              <a:gd name="connsiteY5" fmla="*/ 201397 h 271750"/>
              <a:gd name="connsiteX6" fmla="*/ 183565 w 483603"/>
              <a:gd name="connsiteY6" fmla="*/ 256166 h 271750"/>
              <a:gd name="connsiteX7" fmla="*/ 50216 w 483603"/>
              <a:gd name="connsiteY7" fmla="*/ 270455 h 271750"/>
              <a:gd name="connsiteX8" fmla="*/ 209 w 483603"/>
              <a:gd name="connsiteY8" fmla="*/ 229973 h 271750"/>
              <a:gd name="connsiteX9" fmla="*/ 35928 w 483603"/>
              <a:gd name="connsiteY9" fmla="*/ 175204 h 271750"/>
              <a:gd name="connsiteX10" fmla="*/ 119271 w 483603"/>
              <a:gd name="connsiteY10" fmla="*/ 134723 h 271750"/>
              <a:gd name="connsiteX11" fmla="*/ 154990 w 483603"/>
              <a:gd name="connsiteY11" fmla="*/ 137104 h 271750"/>
              <a:gd name="connsiteX12" fmla="*/ 131177 w 483603"/>
              <a:gd name="connsiteY12" fmla="*/ 160916 h 271750"/>
              <a:gd name="connsiteX13" fmla="*/ 76409 w 483603"/>
              <a:gd name="connsiteY13" fmla="*/ 194254 h 271750"/>
              <a:gd name="connsiteX14" fmla="*/ 128796 w 483603"/>
              <a:gd name="connsiteY14" fmla="*/ 203779 h 271750"/>
              <a:gd name="connsiteX15" fmla="*/ 262146 w 483603"/>
              <a:gd name="connsiteY15" fmla="*/ 153773 h 271750"/>
              <a:gd name="connsiteX16" fmla="*/ 381209 w 483603"/>
              <a:gd name="connsiteY16" fmla="*/ 87098 h 271750"/>
              <a:gd name="connsiteX17" fmla="*/ 440739 w 483603"/>
              <a:gd name="connsiteY17" fmla="*/ 46616 h 271750"/>
              <a:gd name="connsiteX18" fmla="*/ 428835 w 483603"/>
              <a:gd name="connsiteY18" fmla="*/ 3755 h 271750"/>
              <a:gd name="connsiteX0" fmla="*/ 428835 w 483603"/>
              <a:gd name="connsiteY0" fmla="*/ 2399 h 270394"/>
              <a:gd name="connsiteX1" fmla="*/ 483603 w 483603"/>
              <a:gd name="connsiteY1" fmla="*/ 17 h 270394"/>
              <a:gd name="connsiteX2" fmla="*/ 481221 w 483603"/>
              <a:gd name="connsiteY2" fmla="*/ 52404 h 270394"/>
              <a:gd name="connsiteX3" fmla="*/ 469315 w 483603"/>
              <a:gd name="connsiteY3" fmla="*/ 88123 h 270394"/>
              <a:gd name="connsiteX4" fmla="*/ 431214 w 483603"/>
              <a:gd name="connsiteY4" fmla="*/ 123842 h 270394"/>
              <a:gd name="connsiteX5" fmla="*/ 316916 w 483603"/>
              <a:gd name="connsiteY5" fmla="*/ 200041 h 270394"/>
              <a:gd name="connsiteX6" fmla="*/ 183565 w 483603"/>
              <a:gd name="connsiteY6" fmla="*/ 254810 h 270394"/>
              <a:gd name="connsiteX7" fmla="*/ 50216 w 483603"/>
              <a:gd name="connsiteY7" fmla="*/ 269099 h 270394"/>
              <a:gd name="connsiteX8" fmla="*/ 209 w 483603"/>
              <a:gd name="connsiteY8" fmla="*/ 228617 h 270394"/>
              <a:gd name="connsiteX9" fmla="*/ 35928 w 483603"/>
              <a:gd name="connsiteY9" fmla="*/ 173848 h 270394"/>
              <a:gd name="connsiteX10" fmla="*/ 119271 w 483603"/>
              <a:gd name="connsiteY10" fmla="*/ 133367 h 270394"/>
              <a:gd name="connsiteX11" fmla="*/ 154990 w 483603"/>
              <a:gd name="connsiteY11" fmla="*/ 135748 h 270394"/>
              <a:gd name="connsiteX12" fmla="*/ 131177 w 483603"/>
              <a:gd name="connsiteY12" fmla="*/ 159560 h 270394"/>
              <a:gd name="connsiteX13" fmla="*/ 76409 w 483603"/>
              <a:gd name="connsiteY13" fmla="*/ 192898 h 270394"/>
              <a:gd name="connsiteX14" fmla="*/ 128796 w 483603"/>
              <a:gd name="connsiteY14" fmla="*/ 202423 h 270394"/>
              <a:gd name="connsiteX15" fmla="*/ 262146 w 483603"/>
              <a:gd name="connsiteY15" fmla="*/ 152417 h 270394"/>
              <a:gd name="connsiteX16" fmla="*/ 381209 w 483603"/>
              <a:gd name="connsiteY16" fmla="*/ 85742 h 270394"/>
              <a:gd name="connsiteX17" fmla="*/ 438358 w 483603"/>
              <a:gd name="connsiteY17" fmla="*/ 26210 h 270394"/>
              <a:gd name="connsiteX18" fmla="*/ 428835 w 483603"/>
              <a:gd name="connsiteY18" fmla="*/ 2399 h 270394"/>
              <a:gd name="connsiteX0" fmla="*/ 428835 w 483603"/>
              <a:gd name="connsiteY0" fmla="*/ 2399 h 270394"/>
              <a:gd name="connsiteX1" fmla="*/ 483603 w 483603"/>
              <a:gd name="connsiteY1" fmla="*/ 17 h 270394"/>
              <a:gd name="connsiteX2" fmla="*/ 481221 w 483603"/>
              <a:gd name="connsiteY2" fmla="*/ 52404 h 270394"/>
              <a:gd name="connsiteX3" fmla="*/ 469315 w 483603"/>
              <a:gd name="connsiteY3" fmla="*/ 88123 h 270394"/>
              <a:gd name="connsiteX4" fmla="*/ 431214 w 483603"/>
              <a:gd name="connsiteY4" fmla="*/ 123842 h 270394"/>
              <a:gd name="connsiteX5" fmla="*/ 316916 w 483603"/>
              <a:gd name="connsiteY5" fmla="*/ 200041 h 270394"/>
              <a:gd name="connsiteX6" fmla="*/ 183565 w 483603"/>
              <a:gd name="connsiteY6" fmla="*/ 254810 h 270394"/>
              <a:gd name="connsiteX7" fmla="*/ 50216 w 483603"/>
              <a:gd name="connsiteY7" fmla="*/ 269099 h 270394"/>
              <a:gd name="connsiteX8" fmla="*/ 209 w 483603"/>
              <a:gd name="connsiteY8" fmla="*/ 228617 h 270394"/>
              <a:gd name="connsiteX9" fmla="*/ 35928 w 483603"/>
              <a:gd name="connsiteY9" fmla="*/ 173848 h 270394"/>
              <a:gd name="connsiteX10" fmla="*/ 119271 w 483603"/>
              <a:gd name="connsiteY10" fmla="*/ 133367 h 270394"/>
              <a:gd name="connsiteX11" fmla="*/ 154990 w 483603"/>
              <a:gd name="connsiteY11" fmla="*/ 135748 h 270394"/>
              <a:gd name="connsiteX12" fmla="*/ 131177 w 483603"/>
              <a:gd name="connsiteY12" fmla="*/ 159560 h 270394"/>
              <a:gd name="connsiteX13" fmla="*/ 76409 w 483603"/>
              <a:gd name="connsiteY13" fmla="*/ 192898 h 270394"/>
              <a:gd name="connsiteX14" fmla="*/ 128796 w 483603"/>
              <a:gd name="connsiteY14" fmla="*/ 202423 h 270394"/>
              <a:gd name="connsiteX15" fmla="*/ 262146 w 483603"/>
              <a:gd name="connsiteY15" fmla="*/ 152417 h 270394"/>
              <a:gd name="connsiteX16" fmla="*/ 381209 w 483603"/>
              <a:gd name="connsiteY16" fmla="*/ 85742 h 270394"/>
              <a:gd name="connsiteX17" fmla="*/ 438358 w 483603"/>
              <a:gd name="connsiteY17" fmla="*/ 26210 h 270394"/>
              <a:gd name="connsiteX18" fmla="*/ 428835 w 483603"/>
              <a:gd name="connsiteY18" fmla="*/ 2399 h 270394"/>
              <a:gd name="connsiteX0" fmla="*/ 428835 w 483603"/>
              <a:gd name="connsiteY0" fmla="*/ 2897 h 270892"/>
              <a:gd name="connsiteX1" fmla="*/ 483603 w 483603"/>
              <a:gd name="connsiteY1" fmla="*/ 515 h 270892"/>
              <a:gd name="connsiteX2" fmla="*/ 481221 w 483603"/>
              <a:gd name="connsiteY2" fmla="*/ 52902 h 270892"/>
              <a:gd name="connsiteX3" fmla="*/ 469315 w 483603"/>
              <a:gd name="connsiteY3" fmla="*/ 88621 h 270892"/>
              <a:gd name="connsiteX4" fmla="*/ 431214 w 483603"/>
              <a:gd name="connsiteY4" fmla="*/ 124340 h 270892"/>
              <a:gd name="connsiteX5" fmla="*/ 316916 w 483603"/>
              <a:gd name="connsiteY5" fmla="*/ 200539 h 270892"/>
              <a:gd name="connsiteX6" fmla="*/ 183565 w 483603"/>
              <a:gd name="connsiteY6" fmla="*/ 255308 h 270892"/>
              <a:gd name="connsiteX7" fmla="*/ 50216 w 483603"/>
              <a:gd name="connsiteY7" fmla="*/ 269597 h 270892"/>
              <a:gd name="connsiteX8" fmla="*/ 209 w 483603"/>
              <a:gd name="connsiteY8" fmla="*/ 229115 h 270892"/>
              <a:gd name="connsiteX9" fmla="*/ 35928 w 483603"/>
              <a:gd name="connsiteY9" fmla="*/ 174346 h 270892"/>
              <a:gd name="connsiteX10" fmla="*/ 119271 w 483603"/>
              <a:gd name="connsiteY10" fmla="*/ 133865 h 270892"/>
              <a:gd name="connsiteX11" fmla="*/ 154990 w 483603"/>
              <a:gd name="connsiteY11" fmla="*/ 136246 h 270892"/>
              <a:gd name="connsiteX12" fmla="*/ 131177 w 483603"/>
              <a:gd name="connsiteY12" fmla="*/ 160058 h 270892"/>
              <a:gd name="connsiteX13" fmla="*/ 76409 w 483603"/>
              <a:gd name="connsiteY13" fmla="*/ 193396 h 270892"/>
              <a:gd name="connsiteX14" fmla="*/ 128796 w 483603"/>
              <a:gd name="connsiteY14" fmla="*/ 202921 h 270892"/>
              <a:gd name="connsiteX15" fmla="*/ 262146 w 483603"/>
              <a:gd name="connsiteY15" fmla="*/ 152915 h 270892"/>
              <a:gd name="connsiteX16" fmla="*/ 381209 w 483603"/>
              <a:gd name="connsiteY16" fmla="*/ 86240 h 270892"/>
              <a:gd name="connsiteX17" fmla="*/ 433596 w 483603"/>
              <a:gd name="connsiteY17" fmla="*/ 33851 h 270892"/>
              <a:gd name="connsiteX18" fmla="*/ 428835 w 483603"/>
              <a:gd name="connsiteY18" fmla="*/ 2897 h 270892"/>
              <a:gd name="connsiteX0" fmla="*/ 428835 w 483603"/>
              <a:gd name="connsiteY0" fmla="*/ 2897 h 270892"/>
              <a:gd name="connsiteX1" fmla="*/ 483603 w 483603"/>
              <a:gd name="connsiteY1" fmla="*/ 515 h 270892"/>
              <a:gd name="connsiteX2" fmla="*/ 481221 w 483603"/>
              <a:gd name="connsiteY2" fmla="*/ 52902 h 270892"/>
              <a:gd name="connsiteX3" fmla="*/ 469315 w 483603"/>
              <a:gd name="connsiteY3" fmla="*/ 88621 h 270892"/>
              <a:gd name="connsiteX4" fmla="*/ 431214 w 483603"/>
              <a:gd name="connsiteY4" fmla="*/ 124340 h 270892"/>
              <a:gd name="connsiteX5" fmla="*/ 316916 w 483603"/>
              <a:gd name="connsiteY5" fmla="*/ 200539 h 270892"/>
              <a:gd name="connsiteX6" fmla="*/ 183565 w 483603"/>
              <a:gd name="connsiteY6" fmla="*/ 255308 h 270892"/>
              <a:gd name="connsiteX7" fmla="*/ 50216 w 483603"/>
              <a:gd name="connsiteY7" fmla="*/ 269597 h 270892"/>
              <a:gd name="connsiteX8" fmla="*/ 209 w 483603"/>
              <a:gd name="connsiteY8" fmla="*/ 229115 h 270892"/>
              <a:gd name="connsiteX9" fmla="*/ 35928 w 483603"/>
              <a:gd name="connsiteY9" fmla="*/ 174346 h 270892"/>
              <a:gd name="connsiteX10" fmla="*/ 119271 w 483603"/>
              <a:gd name="connsiteY10" fmla="*/ 133865 h 270892"/>
              <a:gd name="connsiteX11" fmla="*/ 154990 w 483603"/>
              <a:gd name="connsiteY11" fmla="*/ 136246 h 270892"/>
              <a:gd name="connsiteX12" fmla="*/ 131177 w 483603"/>
              <a:gd name="connsiteY12" fmla="*/ 160058 h 270892"/>
              <a:gd name="connsiteX13" fmla="*/ 76409 w 483603"/>
              <a:gd name="connsiteY13" fmla="*/ 193396 h 270892"/>
              <a:gd name="connsiteX14" fmla="*/ 128796 w 483603"/>
              <a:gd name="connsiteY14" fmla="*/ 202921 h 270892"/>
              <a:gd name="connsiteX15" fmla="*/ 262146 w 483603"/>
              <a:gd name="connsiteY15" fmla="*/ 152915 h 270892"/>
              <a:gd name="connsiteX16" fmla="*/ 381209 w 483603"/>
              <a:gd name="connsiteY16" fmla="*/ 86240 h 270892"/>
              <a:gd name="connsiteX17" fmla="*/ 431214 w 483603"/>
              <a:gd name="connsiteY17" fmla="*/ 33851 h 270892"/>
              <a:gd name="connsiteX18" fmla="*/ 428835 w 483603"/>
              <a:gd name="connsiteY18" fmla="*/ 2897 h 270892"/>
              <a:gd name="connsiteX0" fmla="*/ 428835 w 483603"/>
              <a:gd name="connsiteY0" fmla="*/ 4276 h 272271"/>
              <a:gd name="connsiteX1" fmla="*/ 483603 w 483603"/>
              <a:gd name="connsiteY1" fmla="*/ 1894 h 272271"/>
              <a:gd name="connsiteX2" fmla="*/ 481221 w 483603"/>
              <a:gd name="connsiteY2" fmla="*/ 54281 h 272271"/>
              <a:gd name="connsiteX3" fmla="*/ 469315 w 483603"/>
              <a:gd name="connsiteY3" fmla="*/ 90000 h 272271"/>
              <a:gd name="connsiteX4" fmla="*/ 431214 w 483603"/>
              <a:gd name="connsiteY4" fmla="*/ 125719 h 272271"/>
              <a:gd name="connsiteX5" fmla="*/ 316916 w 483603"/>
              <a:gd name="connsiteY5" fmla="*/ 201918 h 272271"/>
              <a:gd name="connsiteX6" fmla="*/ 183565 w 483603"/>
              <a:gd name="connsiteY6" fmla="*/ 256687 h 272271"/>
              <a:gd name="connsiteX7" fmla="*/ 50216 w 483603"/>
              <a:gd name="connsiteY7" fmla="*/ 270976 h 272271"/>
              <a:gd name="connsiteX8" fmla="*/ 209 w 483603"/>
              <a:gd name="connsiteY8" fmla="*/ 230494 h 272271"/>
              <a:gd name="connsiteX9" fmla="*/ 35928 w 483603"/>
              <a:gd name="connsiteY9" fmla="*/ 175725 h 272271"/>
              <a:gd name="connsiteX10" fmla="*/ 119271 w 483603"/>
              <a:gd name="connsiteY10" fmla="*/ 135244 h 272271"/>
              <a:gd name="connsiteX11" fmla="*/ 154990 w 483603"/>
              <a:gd name="connsiteY11" fmla="*/ 137625 h 272271"/>
              <a:gd name="connsiteX12" fmla="*/ 131177 w 483603"/>
              <a:gd name="connsiteY12" fmla="*/ 161437 h 272271"/>
              <a:gd name="connsiteX13" fmla="*/ 76409 w 483603"/>
              <a:gd name="connsiteY13" fmla="*/ 194775 h 272271"/>
              <a:gd name="connsiteX14" fmla="*/ 128796 w 483603"/>
              <a:gd name="connsiteY14" fmla="*/ 204300 h 272271"/>
              <a:gd name="connsiteX15" fmla="*/ 262146 w 483603"/>
              <a:gd name="connsiteY15" fmla="*/ 154294 h 272271"/>
              <a:gd name="connsiteX16" fmla="*/ 381209 w 483603"/>
              <a:gd name="connsiteY16" fmla="*/ 87619 h 272271"/>
              <a:gd name="connsiteX17" fmla="*/ 419308 w 483603"/>
              <a:gd name="connsiteY17" fmla="*/ 54280 h 272271"/>
              <a:gd name="connsiteX18" fmla="*/ 428835 w 483603"/>
              <a:gd name="connsiteY18" fmla="*/ 4276 h 272271"/>
              <a:gd name="connsiteX0" fmla="*/ 428835 w 483603"/>
              <a:gd name="connsiteY0" fmla="*/ 4276 h 272271"/>
              <a:gd name="connsiteX1" fmla="*/ 483603 w 483603"/>
              <a:gd name="connsiteY1" fmla="*/ 1894 h 272271"/>
              <a:gd name="connsiteX2" fmla="*/ 481221 w 483603"/>
              <a:gd name="connsiteY2" fmla="*/ 54281 h 272271"/>
              <a:gd name="connsiteX3" fmla="*/ 469315 w 483603"/>
              <a:gd name="connsiteY3" fmla="*/ 90000 h 272271"/>
              <a:gd name="connsiteX4" fmla="*/ 431214 w 483603"/>
              <a:gd name="connsiteY4" fmla="*/ 125719 h 272271"/>
              <a:gd name="connsiteX5" fmla="*/ 316916 w 483603"/>
              <a:gd name="connsiteY5" fmla="*/ 201918 h 272271"/>
              <a:gd name="connsiteX6" fmla="*/ 183565 w 483603"/>
              <a:gd name="connsiteY6" fmla="*/ 256687 h 272271"/>
              <a:gd name="connsiteX7" fmla="*/ 50216 w 483603"/>
              <a:gd name="connsiteY7" fmla="*/ 270976 h 272271"/>
              <a:gd name="connsiteX8" fmla="*/ 209 w 483603"/>
              <a:gd name="connsiteY8" fmla="*/ 230494 h 272271"/>
              <a:gd name="connsiteX9" fmla="*/ 35928 w 483603"/>
              <a:gd name="connsiteY9" fmla="*/ 175725 h 272271"/>
              <a:gd name="connsiteX10" fmla="*/ 119271 w 483603"/>
              <a:gd name="connsiteY10" fmla="*/ 135244 h 272271"/>
              <a:gd name="connsiteX11" fmla="*/ 154990 w 483603"/>
              <a:gd name="connsiteY11" fmla="*/ 137625 h 272271"/>
              <a:gd name="connsiteX12" fmla="*/ 131177 w 483603"/>
              <a:gd name="connsiteY12" fmla="*/ 161437 h 272271"/>
              <a:gd name="connsiteX13" fmla="*/ 76409 w 483603"/>
              <a:gd name="connsiteY13" fmla="*/ 194775 h 272271"/>
              <a:gd name="connsiteX14" fmla="*/ 128796 w 483603"/>
              <a:gd name="connsiteY14" fmla="*/ 204300 h 272271"/>
              <a:gd name="connsiteX15" fmla="*/ 262146 w 483603"/>
              <a:gd name="connsiteY15" fmla="*/ 154294 h 272271"/>
              <a:gd name="connsiteX16" fmla="*/ 381209 w 483603"/>
              <a:gd name="connsiteY16" fmla="*/ 87619 h 272271"/>
              <a:gd name="connsiteX17" fmla="*/ 419308 w 483603"/>
              <a:gd name="connsiteY17" fmla="*/ 54280 h 272271"/>
              <a:gd name="connsiteX18" fmla="*/ 428835 w 483603"/>
              <a:gd name="connsiteY18" fmla="*/ 4276 h 272271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9315 w 483603"/>
              <a:gd name="connsiteY3" fmla="*/ 89653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9315 w 483603"/>
              <a:gd name="connsiteY3" fmla="*/ 89653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71696 w 483603"/>
              <a:gd name="connsiteY2" fmla="*/ 51553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4408"/>
              <a:gd name="connsiteY0" fmla="*/ 3929 h 271924"/>
              <a:gd name="connsiteX1" fmla="*/ 483603 w 484408"/>
              <a:gd name="connsiteY1" fmla="*/ 1547 h 271924"/>
              <a:gd name="connsiteX2" fmla="*/ 481221 w 484408"/>
              <a:gd name="connsiteY2" fmla="*/ 51553 h 271924"/>
              <a:gd name="connsiteX3" fmla="*/ 447884 w 484408"/>
              <a:gd name="connsiteY3" fmla="*/ 77747 h 271924"/>
              <a:gd name="connsiteX4" fmla="*/ 431214 w 484408"/>
              <a:gd name="connsiteY4" fmla="*/ 125372 h 271924"/>
              <a:gd name="connsiteX5" fmla="*/ 316916 w 484408"/>
              <a:gd name="connsiteY5" fmla="*/ 201571 h 271924"/>
              <a:gd name="connsiteX6" fmla="*/ 183565 w 484408"/>
              <a:gd name="connsiteY6" fmla="*/ 256340 h 271924"/>
              <a:gd name="connsiteX7" fmla="*/ 50216 w 484408"/>
              <a:gd name="connsiteY7" fmla="*/ 270629 h 271924"/>
              <a:gd name="connsiteX8" fmla="*/ 209 w 484408"/>
              <a:gd name="connsiteY8" fmla="*/ 230147 h 271924"/>
              <a:gd name="connsiteX9" fmla="*/ 35928 w 484408"/>
              <a:gd name="connsiteY9" fmla="*/ 175378 h 271924"/>
              <a:gd name="connsiteX10" fmla="*/ 119271 w 484408"/>
              <a:gd name="connsiteY10" fmla="*/ 134897 h 271924"/>
              <a:gd name="connsiteX11" fmla="*/ 154990 w 484408"/>
              <a:gd name="connsiteY11" fmla="*/ 137278 h 271924"/>
              <a:gd name="connsiteX12" fmla="*/ 131177 w 484408"/>
              <a:gd name="connsiteY12" fmla="*/ 161090 h 271924"/>
              <a:gd name="connsiteX13" fmla="*/ 76409 w 484408"/>
              <a:gd name="connsiteY13" fmla="*/ 194428 h 271924"/>
              <a:gd name="connsiteX14" fmla="*/ 128796 w 484408"/>
              <a:gd name="connsiteY14" fmla="*/ 203953 h 271924"/>
              <a:gd name="connsiteX15" fmla="*/ 262146 w 484408"/>
              <a:gd name="connsiteY15" fmla="*/ 153947 h 271924"/>
              <a:gd name="connsiteX16" fmla="*/ 381209 w 484408"/>
              <a:gd name="connsiteY16" fmla="*/ 87272 h 271924"/>
              <a:gd name="connsiteX17" fmla="*/ 416927 w 484408"/>
              <a:gd name="connsiteY17" fmla="*/ 49171 h 271924"/>
              <a:gd name="connsiteX18" fmla="*/ 428835 w 484408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24070 w 483603"/>
              <a:gd name="connsiteY4" fmla="*/ 108703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1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2975"/>
              <a:gd name="connsiteY0" fmla="*/ 0 h 267995"/>
              <a:gd name="connsiteX1" fmla="*/ 481221 w 482975"/>
              <a:gd name="connsiteY1" fmla="*/ 47624 h 267995"/>
              <a:gd name="connsiteX2" fmla="*/ 466934 w 482975"/>
              <a:gd name="connsiteY2" fmla="*/ 78580 h 267995"/>
              <a:gd name="connsiteX3" fmla="*/ 431214 w 482975"/>
              <a:gd name="connsiteY3" fmla="*/ 121442 h 267995"/>
              <a:gd name="connsiteX4" fmla="*/ 316916 w 482975"/>
              <a:gd name="connsiteY4" fmla="*/ 197642 h 267995"/>
              <a:gd name="connsiteX5" fmla="*/ 183565 w 482975"/>
              <a:gd name="connsiteY5" fmla="*/ 252411 h 267995"/>
              <a:gd name="connsiteX6" fmla="*/ 50216 w 482975"/>
              <a:gd name="connsiteY6" fmla="*/ 266700 h 267995"/>
              <a:gd name="connsiteX7" fmla="*/ 209 w 482975"/>
              <a:gd name="connsiteY7" fmla="*/ 226218 h 267995"/>
              <a:gd name="connsiteX8" fmla="*/ 35928 w 482975"/>
              <a:gd name="connsiteY8" fmla="*/ 171449 h 267995"/>
              <a:gd name="connsiteX9" fmla="*/ 119271 w 482975"/>
              <a:gd name="connsiteY9" fmla="*/ 130968 h 267995"/>
              <a:gd name="connsiteX10" fmla="*/ 154990 w 482975"/>
              <a:gd name="connsiteY10" fmla="*/ 133349 h 267995"/>
              <a:gd name="connsiteX11" fmla="*/ 131177 w 482975"/>
              <a:gd name="connsiteY11" fmla="*/ 157161 h 267995"/>
              <a:gd name="connsiteX12" fmla="*/ 76409 w 482975"/>
              <a:gd name="connsiteY12" fmla="*/ 190499 h 267995"/>
              <a:gd name="connsiteX13" fmla="*/ 128796 w 482975"/>
              <a:gd name="connsiteY13" fmla="*/ 200024 h 267995"/>
              <a:gd name="connsiteX14" fmla="*/ 262146 w 482975"/>
              <a:gd name="connsiteY14" fmla="*/ 150018 h 267995"/>
              <a:gd name="connsiteX15" fmla="*/ 381209 w 482975"/>
              <a:gd name="connsiteY15" fmla="*/ 83343 h 267995"/>
              <a:gd name="connsiteX16" fmla="*/ 416927 w 482975"/>
              <a:gd name="connsiteY16" fmla="*/ 45242 h 267995"/>
              <a:gd name="connsiteX17" fmla="*/ 428835 w 482975"/>
              <a:gd name="connsiteY17" fmla="*/ 0 h 267995"/>
              <a:gd name="connsiteX0" fmla="*/ 428835 w 482302"/>
              <a:gd name="connsiteY0" fmla="*/ 6690 h 274685"/>
              <a:gd name="connsiteX1" fmla="*/ 439961 w 482302"/>
              <a:gd name="connsiteY1" fmla="*/ 5215 h 274685"/>
              <a:gd name="connsiteX2" fmla="*/ 481221 w 482302"/>
              <a:gd name="connsiteY2" fmla="*/ 54314 h 274685"/>
              <a:gd name="connsiteX3" fmla="*/ 466934 w 482302"/>
              <a:gd name="connsiteY3" fmla="*/ 85270 h 274685"/>
              <a:gd name="connsiteX4" fmla="*/ 431214 w 482302"/>
              <a:gd name="connsiteY4" fmla="*/ 128132 h 274685"/>
              <a:gd name="connsiteX5" fmla="*/ 316916 w 482302"/>
              <a:gd name="connsiteY5" fmla="*/ 204332 h 274685"/>
              <a:gd name="connsiteX6" fmla="*/ 183565 w 482302"/>
              <a:gd name="connsiteY6" fmla="*/ 259101 h 274685"/>
              <a:gd name="connsiteX7" fmla="*/ 50216 w 482302"/>
              <a:gd name="connsiteY7" fmla="*/ 273390 h 274685"/>
              <a:gd name="connsiteX8" fmla="*/ 209 w 482302"/>
              <a:gd name="connsiteY8" fmla="*/ 232908 h 274685"/>
              <a:gd name="connsiteX9" fmla="*/ 35928 w 482302"/>
              <a:gd name="connsiteY9" fmla="*/ 178139 h 274685"/>
              <a:gd name="connsiteX10" fmla="*/ 119271 w 482302"/>
              <a:gd name="connsiteY10" fmla="*/ 137658 h 274685"/>
              <a:gd name="connsiteX11" fmla="*/ 154990 w 482302"/>
              <a:gd name="connsiteY11" fmla="*/ 140039 h 274685"/>
              <a:gd name="connsiteX12" fmla="*/ 131177 w 482302"/>
              <a:gd name="connsiteY12" fmla="*/ 163851 h 274685"/>
              <a:gd name="connsiteX13" fmla="*/ 76409 w 482302"/>
              <a:gd name="connsiteY13" fmla="*/ 197189 h 274685"/>
              <a:gd name="connsiteX14" fmla="*/ 128796 w 482302"/>
              <a:gd name="connsiteY14" fmla="*/ 206714 h 274685"/>
              <a:gd name="connsiteX15" fmla="*/ 262146 w 482302"/>
              <a:gd name="connsiteY15" fmla="*/ 156708 h 274685"/>
              <a:gd name="connsiteX16" fmla="*/ 381209 w 482302"/>
              <a:gd name="connsiteY16" fmla="*/ 90033 h 274685"/>
              <a:gd name="connsiteX17" fmla="*/ 416927 w 482302"/>
              <a:gd name="connsiteY17" fmla="*/ 51932 h 274685"/>
              <a:gd name="connsiteX18" fmla="*/ 428835 w 482302"/>
              <a:gd name="connsiteY18" fmla="*/ 6690 h 274685"/>
              <a:gd name="connsiteX0" fmla="*/ 428835 w 482302"/>
              <a:gd name="connsiteY0" fmla="*/ 9058 h 277053"/>
              <a:gd name="connsiteX1" fmla="*/ 439961 w 482302"/>
              <a:gd name="connsiteY1" fmla="*/ 7583 h 277053"/>
              <a:gd name="connsiteX2" fmla="*/ 481221 w 482302"/>
              <a:gd name="connsiteY2" fmla="*/ 56682 h 277053"/>
              <a:gd name="connsiteX3" fmla="*/ 466934 w 482302"/>
              <a:gd name="connsiteY3" fmla="*/ 87638 h 277053"/>
              <a:gd name="connsiteX4" fmla="*/ 431214 w 482302"/>
              <a:gd name="connsiteY4" fmla="*/ 130500 h 277053"/>
              <a:gd name="connsiteX5" fmla="*/ 316916 w 482302"/>
              <a:gd name="connsiteY5" fmla="*/ 206700 h 277053"/>
              <a:gd name="connsiteX6" fmla="*/ 183565 w 482302"/>
              <a:gd name="connsiteY6" fmla="*/ 261469 h 277053"/>
              <a:gd name="connsiteX7" fmla="*/ 50216 w 482302"/>
              <a:gd name="connsiteY7" fmla="*/ 275758 h 277053"/>
              <a:gd name="connsiteX8" fmla="*/ 209 w 482302"/>
              <a:gd name="connsiteY8" fmla="*/ 235276 h 277053"/>
              <a:gd name="connsiteX9" fmla="*/ 35928 w 482302"/>
              <a:gd name="connsiteY9" fmla="*/ 180507 h 277053"/>
              <a:gd name="connsiteX10" fmla="*/ 119271 w 482302"/>
              <a:gd name="connsiteY10" fmla="*/ 140026 h 277053"/>
              <a:gd name="connsiteX11" fmla="*/ 154990 w 482302"/>
              <a:gd name="connsiteY11" fmla="*/ 142407 h 277053"/>
              <a:gd name="connsiteX12" fmla="*/ 131177 w 482302"/>
              <a:gd name="connsiteY12" fmla="*/ 166219 h 277053"/>
              <a:gd name="connsiteX13" fmla="*/ 76409 w 482302"/>
              <a:gd name="connsiteY13" fmla="*/ 199557 h 277053"/>
              <a:gd name="connsiteX14" fmla="*/ 128796 w 482302"/>
              <a:gd name="connsiteY14" fmla="*/ 209082 h 277053"/>
              <a:gd name="connsiteX15" fmla="*/ 262146 w 482302"/>
              <a:gd name="connsiteY15" fmla="*/ 159076 h 277053"/>
              <a:gd name="connsiteX16" fmla="*/ 381209 w 482302"/>
              <a:gd name="connsiteY16" fmla="*/ 92401 h 277053"/>
              <a:gd name="connsiteX17" fmla="*/ 428835 w 482302"/>
              <a:gd name="connsiteY17" fmla="*/ 9058 h 277053"/>
              <a:gd name="connsiteX0" fmla="*/ 428835 w 467002"/>
              <a:gd name="connsiteY0" fmla="*/ 10962 h 278957"/>
              <a:gd name="connsiteX1" fmla="*/ 439961 w 467002"/>
              <a:gd name="connsiteY1" fmla="*/ 9487 h 278957"/>
              <a:gd name="connsiteX2" fmla="*/ 466934 w 467002"/>
              <a:gd name="connsiteY2" fmla="*/ 89542 h 278957"/>
              <a:gd name="connsiteX3" fmla="*/ 431214 w 467002"/>
              <a:gd name="connsiteY3" fmla="*/ 132404 h 278957"/>
              <a:gd name="connsiteX4" fmla="*/ 316916 w 467002"/>
              <a:gd name="connsiteY4" fmla="*/ 208604 h 278957"/>
              <a:gd name="connsiteX5" fmla="*/ 183565 w 467002"/>
              <a:gd name="connsiteY5" fmla="*/ 263373 h 278957"/>
              <a:gd name="connsiteX6" fmla="*/ 50216 w 467002"/>
              <a:gd name="connsiteY6" fmla="*/ 277662 h 278957"/>
              <a:gd name="connsiteX7" fmla="*/ 209 w 467002"/>
              <a:gd name="connsiteY7" fmla="*/ 237180 h 278957"/>
              <a:gd name="connsiteX8" fmla="*/ 35928 w 467002"/>
              <a:gd name="connsiteY8" fmla="*/ 182411 h 278957"/>
              <a:gd name="connsiteX9" fmla="*/ 119271 w 467002"/>
              <a:gd name="connsiteY9" fmla="*/ 141930 h 278957"/>
              <a:gd name="connsiteX10" fmla="*/ 154990 w 467002"/>
              <a:gd name="connsiteY10" fmla="*/ 144311 h 278957"/>
              <a:gd name="connsiteX11" fmla="*/ 131177 w 467002"/>
              <a:gd name="connsiteY11" fmla="*/ 168123 h 278957"/>
              <a:gd name="connsiteX12" fmla="*/ 76409 w 467002"/>
              <a:gd name="connsiteY12" fmla="*/ 201461 h 278957"/>
              <a:gd name="connsiteX13" fmla="*/ 128796 w 467002"/>
              <a:gd name="connsiteY13" fmla="*/ 210986 h 278957"/>
              <a:gd name="connsiteX14" fmla="*/ 262146 w 467002"/>
              <a:gd name="connsiteY14" fmla="*/ 160980 h 278957"/>
              <a:gd name="connsiteX15" fmla="*/ 381209 w 467002"/>
              <a:gd name="connsiteY15" fmla="*/ 94305 h 278957"/>
              <a:gd name="connsiteX16" fmla="*/ 428835 w 467002"/>
              <a:gd name="connsiteY16" fmla="*/ 10962 h 278957"/>
              <a:gd name="connsiteX0" fmla="*/ 428835 w 471839"/>
              <a:gd name="connsiteY0" fmla="*/ 10962 h 278957"/>
              <a:gd name="connsiteX1" fmla="*/ 439961 w 471839"/>
              <a:gd name="connsiteY1" fmla="*/ 9487 h 278957"/>
              <a:gd name="connsiteX2" fmla="*/ 466934 w 471839"/>
              <a:gd name="connsiteY2" fmla="*/ 89542 h 278957"/>
              <a:gd name="connsiteX3" fmla="*/ 468425 w 471839"/>
              <a:gd name="connsiteY3" fmla="*/ 101995 h 278957"/>
              <a:gd name="connsiteX4" fmla="*/ 431214 w 471839"/>
              <a:gd name="connsiteY4" fmla="*/ 132404 h 278957"/>
              <a:gd name="connsiteX5" fmla="*/ 316916 w 471839"/>
              <a:gd name="connsiteY5" fmla="*/ 208604 h 278957"/>
              <a:gd name="connsiteX6" fmla="*/ 183565 w 471839"/>
              <a:gd name="connsiteY6" fmla="*/ 263373 h 278957"/>
              <a:gd name="connsiteX7" fmla="*/ 50216 w 471839"/>
              <a:gd name="connsiteY7" fmla="*/ 277662 h 278957"/>
              <a:gd name="connsiteX8" fmla="*/ 209 w 471839"/>
              <a:gd name="connsiteY8" fmla="*/ 237180 h 278957"/>
              <a:gd name="connsiteX9" fmla="*/ 35928 w 471839"/>
              <a:gd name="connsiteY9" fmla="*/ 182411 h 278957"/>
              <a:gd name="connsiteX10" fmla="*/ 119271 w 471839"/>
              <a:gd name="connsiteY10" fmla="*/ 141930 h 278957"/>
              <a:gd name="connsiteX11" fmla="*/ 154990 w 471839"/>
              <a:gd name="connsiteY11" fmla="*/ 144311 h 278957"/>
              <a:gd name="connsiteX12" fmla="*/ 131177 w 471839"/>
              <a:gd name="connsiteY12" fmla="*/ 168123 h 278957"/>
              <a:gd name="connsiteX13" fmla="*/ 76409 w 471839"/>
              <a:gd name="connsiteY13" fmla="*/ 201461 h 278957"/>
              <a:gd name="connsiteX14" fmla="*/ 128796 w 471839"/>
              <a:gd name="connsiteY14" fmla="*/ 210986 h 278957"/>
              <a:gd name="connsiteX15" fmla="*/ 262146 w 471839"/>
              <a:gd name="connsiteY15" fmla="*/ 160980 h 278957"/>
              <a:gd name="connsiteX16" fmla="*/ 381209 w 471839"/>
              <a:gd name="connsiteY16" fmla="*/ 94305 h 278957"/>
              <a:gd name="connsiteX17" fmla="*/ 428835 w 471839"/>
              <a:gd name="connsiteY17" fmla="*/ 10962 h 278957"/>
              <a:gd name="connsiteX0" fmla="*/ 428835 w 480230"/>
              <a:gd name="connsiteY0" fmla="*/ 10962 h 278957"/>
              <a:gd name="connsiteX1" fmla="*/ 439961 w 480230"/>
              <a:gd name="connsiteY1" fmla="*/ 9487 h 278957"/>
              <a:gd name="connsiteX2" fmla="*/ 466934 w 480230"/>
              <a:gd name="connsiteY2" fmla="*/ 89542 h 278957"/>
              <a:gd name="connsiteX3" fmla="*/ 468425 w 480230"/>
              <a:gd name="connsiteY3" fmla="*/ 101995 h 278957"/>
              <a:gd name="connsiteX4" fmla="*/ 316916 w 480230"/>
              <a:gd name="connsiteY4" fmla="*/ 208604 h 278957"/>
              <a:gd name="connsiteX5" fmla="*/ 183565 w 480230"/>
              <a:gd name="connsiteY5" fmla="*/ 263373 h 278957"/>
              <a:gd name="connsiteX6" fmla="*/ 50216 w 480230"/>
              <a:gd name="connsiteY6" fmla="*/ 277662 h 278957"/>
              <a:gd name="connsiteX7" fmla="*/ 209 w 480230"/>
              <a:gd name="connsiteY7" fmla="*/ 237180 h 278957"/>
              <a:gd name="connsiteX8" fmla="*/ 35928 w 480230"/>
              <a:gd name="connsiteY8" fmla="*/ 182411 h 278957"/>
              <a:gd name="connsiteX9" fmla="*/ 119271 w 480230"/>
              <a:gd name="connsiteY9" fmla="*/ 141930 h 278957"/>
              <a:gd name="connsiteX10" fmla="*/ 154990 w 480230"/>
              <a:gd name="connsiteY10" fmla="*/ 144311 h 278957"/>
              <a:gd name="connsiteX11" fmla="*/ 131177 w 480230"/>
              <a:gd name="connsiteY11" fmla="*/ 168123 h 278957"/>
              <a:gd name="connsiteX12" fmla="*/ 76409 w 480230"/>
              <a:gd name="connsiteY12" fmla="*/ 201461 h 278957"/>
              <a:gd name="connsiteX13" fmla="*/ 128796 w 480230"/>
              <a:gd name="connsiteY13" fmla="*/ 210986 h 278957"/>
              <a:gd name="connsiteX14" fmla="*/ 262146 w 480230"/>
              <a:gd name="connsiteY14" fmla="*/ 160980 h 278957"/>
              <a:gd name="connsiteX15" fmla="*/ 381209 w 480230"/>
              <a:gd name="connsiteY15" fmla="*/ 94305 h 278957"/>
              <a:gd name="connsiteX16" fmla="*/ 428835 w 480230"/>
              <a:gd name="connsiteY16" fmla="*/ 10962 h 278957"/>
              <a:gd name="connsiteX0" fmla="*/ 428835 w 470488"/>
              <a:gd name="connsiteY0" fmla="*/ 10962 h 278957"/>
              <a:gd name="connsiteX1" fmla="*/ 439961 w 470488"/>
              <a:gd name="connsiteY1" fmla="*/ 9487 h 278957"/>
              <a:gd name="connsiteX2" fmla="*/ 466934 w 470488"/>
              <a:gd name="connsiteY2" fmla="*/ 89542 h 278957"/>
              <a:gd name="connsiteX3" fmla="*/ 468425 w 470488"/>
              <a:gd name="connsiteY3" fmla="*/ 101995 h 278957"/>
              <a:gd name="connsiteX4" fmla="*/ 450634 w 470488"/>
              <a:gd name="connsiteY4" fmla="*/ 109111 h 278957"/>
              <a:gd name="connsiteX5" fmla="*/ 316916 w 470488"/>
              <a:gd name="connsiteY5" fmla="*/ 208604 h 278957"/>
              <a:gd name="connsiteX6" fmla="*/ 183565 w 470488"/>
              <a:gd name="connsiteY6" fmla="*/ 263373 h 278957"/>
              <a:gd name="connsiteX7" fmla="*/ 50216 w 470488"/>
              <a:gd name="connsiteY7" fmla="*/ 277662 h 278957"/>
              <a:gd name="connsiteX8" fmla="*/ 209 w 470488"/>
              <a:gd name="connsiteY8" fmla="*/ 237180 h 278957"/>
              <a:gd name="connsiteX9" fmla="*/ 35928 w 470488"/>
              <a:gd name="connsiteY9" fmla="*/ 182411 h 278957"/>
              <a:gd name="connsiteX10" fmla="*/ 119271 w 470488"/>
              <a:gd name="connsiteY10" fmla="*/ 141930 h 278957"/>
              <a:gd name="connsiteX11" fmla="*/ 154990 w 470488"/>
              <a:gd name="connsiteY11" fmla="*/ 144311 h 278957"/>
              <a:gd name="connsiteX12" fmla="*/ 131177 w 470488"/>
              <a:gd name="connsiteY12" fmla="*/ 168123 h 278957"/>
              <a:gd name="connsiteX13" fmla="*/ 76409 w 470488"/>
              <a:gd name="connsiteY13" fmla="*/ 201461 h 278957"/>
              <a:gd name="connsiteX14" fmla="*/ 128796 w 470488"/>
              <a:gd name="connsiteY14" fmla="*/ 210986 h 278957"/>
              <a:gd name="connsiteX15" fmla="*/ 262146 w 470488"/>
              <a:gd name="connsiteY15" fmla="*/ 160980 h 278957"/>
              <a:gd name="connsiteX16" fmla="*/ 381209 w 470488"/>
              <a:gd name="connsiteY16" fmla="*/ 94305 h 278957"/>
              <a:gd name="connsiteX17" fmla="*/ 428835 w 470488"/>
              <a:gd name="connsiteY17" fmla="*/ 10962 h 278957"/>
              <a:gd name="connsiteX0" fmla="*/ 428835 w 480230"/>
              <a:gd name="connsiteY0" fmla="*/ 10962 h 278957"/>
              <a:gd name="connsiteX1" fmla="*/ 439961 w 480230"/>
              <a:gd name="connsiteY1" fmla="*/ 9487 h 278957"/>
              <a:gd name="connsiteX2" fmla="*/ 466934 w 480230"/>
              <a:gd name="connsiteY2" fmla="*/ 89542 h 278957"/>
              <a:gd name="connsiteX3" fmla="*/ 468425 w 480230"/>
              <a:gd name="connsiteY3" fmla="*/ 101995 h 278957"/>
              <a:gd name="connsiteX4" fmla="*/ 316916 w 480230"/>
              <a:gd name="connsiteY4" fmla="*/ 208604 h 278957"/>
              <a:gd name="connsiteX5" fmla="*/ 183565 w 480230"/>
              <a:gd name="connsiteY5" fmla="*/ 263373 h 278957"/>
              <a:gd name="connsiteX6" fmla="*/ 50216 w 480230"/>
              <a:gd name="connsiteY6" fmla="*/ 277662 h 278957"/>
              <a:gd name="connsiteX7" fmla="*/ 209 w 480230"/>
              <a:gd name="connsiteY7" fmla="*/ 237180 h 278957"/>
              <a:gd name="connsiteX8" fmla="*/ 35928 w 480230"/>
              <a:gd name="connsiteY8" fmla="*/ 182411 h 278957"/>
              <a:gd name="connsiteX9" fmla="*/ 119271 w 480230"/>
              <a:gd name="connsiteY9" fmla="*/ 141930 h 278957"/>
              <a:gd name="connsiteX10" fmla="*/ 154990 w 480230"/>
              <a:gd name="connsiteY10" fmla="*/ 144311 h 278957"/>
              <a:gd name="connsiteX11" fmla="*/ 131177 w 480230"/>
              <a:gd name="connsiteY11" fmla="*/ 168123 h 278957"/>
              <a:gd name="connsiteX12" fmla="*/ 76409 w 480230"/>
              <a:gd name="connsiteY12" fmla="*/ 201461 h 278957"/>
              <a:gd name="connsiteX13" fmla="*/ 128796 w 480230"/>
              <a:gd name="connsiteY13" fmla="*/ 210986 h 278957"/>
              <a:gd name="connsiteX14" fmla="*/ 262146 w 480230"/>
              <a:gd name="connsiteY14" fmla="*/ 160980 h 278957"/>
              <a:gd name="connsiteX15" fmla="*/ 381209 w 480230"/>
              <a:gd name="connsiteY15" fmla="*/ 94305 h 278957"/>
              <a:gd name="connsiteX16" fmla="*/ 428835 w 480230"/>
              <a:gd name="connsiteY16" fmla="*/ 10962 h 278957"/>
              <a:gd name="connsiteX0" fmla="*/ 428835 w 472614"/>
              <a:gd name="connsiteY0" fmla="*/ 10962 h 278957"/>
              <a:gd name="connsiteX1" fmla="*/ 439961 w 472614"/>
              <a:gd name="connsiteY1" fmla="*/ 9487 h 278957"/>
              <a:gd name="connsiteX2" fmla="*/ 466934 w 472614"/>
              <a:gd name="connsiteY2" fmla="*/ 89542 h 278957"/>
              <a:gd name="connsiteX3" fmla="*/ 316916 w 472614"/>
              <a:gd name="connsiteY3" fmla="*/ 208604 h 278957"/>
              <a:gd name="connsiteX4" fmla="*/ 183565 w 472614"/>
              <a:gd name="connsiteY4" fmla="*/ 263373 h 278957"/>
              <a:gd name="connsiteX5" fmla="*/ 50216 w 472614"/>
              <a:gd name="connsiteY5" fmla="*/ 277662 h 278957"/>
              <a:gd name="connsiteX6" fmla="*/ 209 w 472614"/>
              <a:gd name="connsiteY6" fmla="*/ 237180 h 278957"/>
              <a:gd name="connsiteX7" fmla="*/ 35928 w 472614"/>
              <a:gd name="connsiteY7" fmla="*/ 182411 h 278957"/>
              <a:gd name="connsiteX8" fmla="*/ 119271 w 472614"/>
              <a:gd name="connsiteY8" fmla="*/ 141930 h 278957"/>
              <a:gd name="connsiteX9" fmla="*/ 154990 w 472614"/>
              <a:gd name="connsiteY9" fmla="*/ 144311 h 278957"/>
              <a:gd name="connsiteX10" fmla="*/ 131177 w 472614"/>
              <a:gd name="connsiteY10" fmla="*/ 168123 h 278957"/>
              <a:gd name="connsiteX11" fmla="*/ 76409 w 472614"/>
              <a:gd name="connsiteY11" fmla="*/ 201461 h 278957"/>
              <a:gd name="connsiteX12" fmla="*/ 128796 w 472614"/>
              <a:gd name="connsiteY12" fmla="*/ 210986 h 278957"/>
              <a:gd name="connsiteX13" fmla="*/ 262146 w 472614"/>
              <a:gd name="connsiteY13" fmla="*/ 160980 h 278957"/>
              <a:gd name="connsiteX14" fmla="*/ 381209 w 472614"/>
              <a:gd name="connsiteY14" fmla="*/ 94305 h 278957"/>
              <a:gd name="connsiteX15" fmla="*/ 428835 w 472614"/>
              <a:gd name="connsiteY15" fmla="*/ 10962 h 278957"/>
              <a:gd name="connsiteX0" fmla="*/ 428835 w 447635"/>
              <a:gd name="connsiteY0" fmla="*/ 19257 h 287252"/>
              <a:gd name="connsiteX1" fmla="*/ 439961 w 447635"/>
              <a:gd name="connsiteY1" fmla="*/ 17782 h 287252"/>
              <a:gd name="connsiteX2" fmla="*/ 316916 w 447635"/>
              <a:gd name="connsiteY2" fmla="*/ 216899 h 287252"/>
              <a:gd name="connsiteX3" fmla="*/ 183565 w 447635"/>
              <a:gd name="connsiteY3" fmla="*/ 271668 h 287252"/>
              <a:gd name="connsiteX4" fmla="*/ 50216 w 447635"/>
              <a:gd name="connsiteY4" fmla="*/ 285957 h 287252"/>
              <a:gd name="connsiteX5" fmla="*/ 209 w 447635"/>
              <a:gd name="connsiteY5" fmla="*/ 245475 h 287252"/>
              <a:gd name="connsiteX6" fmla="*/ 35928 w 447635"/>
              <a:gd name="connsiteY6" fmla="*/ 190706 h 287252"/>
              <a:gd name="connsiteX7" fmla="*/ 119271 w 447635"/>
              <a:gd name="connsiteY7" fmla="*/ 150225 h 287252"/>
              <a:gd name="connsiteX8" fmla="*/ 154990 w 447635"/>
              <a:gd name="connsiteY8" fmla="*/ 152606 h 287252"/>
              <a:gd name="connsiteX9" fmla="*/ 131177 w 447635"/>
              <a:gd name="connsiteY9" fmla="*/ 176418 h 287252"/>
              <a:gd name="connsiteX10" fmla="*/ 76409 w 447635"/>
              <a:gd name="connsiteY10" fmla="*/ 209756 h 287252"/>
              <a:gd name="connsiteX11" fmla="*/ 128796 w 447635"/>
              <a:gd name="connsiteY11" fmla="*/ 219281 h 287252"/>
              <a:gd name="connsiteX12" fmla="*/ 262146 w 447635"/>
              <a:gd name="connsiteY12" fmla="*/ 169275 h 287252"/>
              <a:gd name="connsiteX13" fmla="*/ 381209 w 447635"/>
              <a:gd name="connsiteY13" fmla="*/ 102600 h 287252"/>
              <a:gd name="connsiteX14" fmla="*/ 428835 w 447635"/>
              <a:gd name="connsiteY14" fmla="*/ 19257 h 287252"/>
              <a:gd name="connsiteX0" fmla="*/ 381209 w 441744"/>
              <a:gd name="connsiteY0" fmla="*/ 87764 h 272416"/>
              <a:gd name="connsiteX1" fmla="*/ 439961 w 441744"/>
              <a:gd name="connsiteY1" fmla="*/ 2946 h 272416"/>
              <a:gd name="connsiteX2" fmla="*/ 316916 w 441744"/>
              <a:gd name="connsiteY2" fmla="*/ 202063 h 272416"/>
              <a:gd name="connsiteX3" fmla="*/ 183565 w 441744"/>
              <a:gd name="connsiteY3" fmla="*/ 256832 h 272416"/>
              <a:gd name="connsiteX4" fmla="*/ 50216 w 441744"/>
              <a:gd name="connsiteY4" fmla="*/ 271121 h 272416"/>
              <a:gd name="connsiteX5" fmla="*/ 209 w 441744"/>
              <a:gd name="connsiteY5" fmla="*/ 230639 h 272416"/>
              <a:gd name="connsiteX6" fmla="*/ 35928 w 441744"/>
              <a:gd name="connsiteY6" fmla="*/ 175870 h 272416"/>
              <a:gd name="connsiteX7" fmla="*/ 119271 w 441744"/>
              <a:gd name="connsiteY7" fmla="*/ 135389 h 272416"/>
              <a:gd name="connsiteX8" fmla="*/ 154990 w 441744"/>
              <a:gd name="connsiteY8" fmla="*/ 137770 h 272416"/>
              <a:gd name="connsiteX9" fmla="*/ 131177 w 441744"/>
              <a:gd name="connsiteY9" fmla="*/ 161582 h 272416"/>
              <a:gd name="connsiteX10" fmla="*/ 76409 w 441744"/>
              <a:gd name="connsiteY10" fmla="*/ 194920 h 272416"/>
              <a:gd name="connsiteX11" fmla="*/ 128796 w 441744"/>
              <a:gd name="connsiteY11" fmla="*/ 204445 h 272416"/>
              <a:gd name="connsiteX12" fmla="*/ 262146 w 441744"/>
              <a:gd name="connsiteY12" fmla="*/ 154439 h 272416"/>
              <a:gd name="connsiteX13" fmla="*/ 381209 w 441744"/>
              <a:gd name="connsiteY13" fmla="*/ 87764 h 272416"/>
              <a:gd name="connsiteX0" fmla="*/ 381209 w 382517"/>
              <a:gd name="connsiteY0" fmla="*/ 0 h 184652"/>
              <a:gd name="connsiteX1" fmla="*/ 316916 w 382517"/>
              <a:gd name="connsiteY1" fmla="*/ 114299 h 184652"/>
              <a:gd name="connsiteX2" fmla="*/ 183565 w 382517"/>
              <a:gd name="connsiteY2" fmla="*/ 169068 h 184652"/>
              <a:gd name="connsiteX3" fmla="*/ 50216 w 382517"/>
              <a:gd name="connsiteY3" fmla="*/ 183357 h 184652"/>
              <a:gd name="connsiteX4" fmla="*/ 209 w 382517"/>
              <a:gd name="connsiteY4" fmla="*/ 142875 h 184652"/>
              <a:gd name="connsiteX5" fmla="*/ 35928 w 382517"/>
              <a:gd name="connsiteY5" fmla="*/ 88106 h 184652"/>
              <a:gd name="connsiteX6" fmla="*/ 119271 w 382517"/>
              <a:gd name="connsiteY6" fmla="*/ 47625 h 184652"/>
              <a:gd name="connsiteX7" fmla="*/ 154990 w 382517"/>
              <a:gd name="connsiteY7" fmla="*/ 50006 h 184652"/>
              <a:gd name="connsiteX8" fmla="*/ 131177 w 382517"/>
              <a:gd name="connsiteY8" fmla="*/ 73818 h 184652"/>
              <a:gd name="connsiteX9" fmla="*/ 76409 w 382517"/>
              <a:gd name="connsiteY9" fmla="*/ 107156 h 184652"/>
              <a:gd name="connsiteX10" fmla="*/ 128796 w 382517"/>
              <a:gd name="connsiteY10" fmla="*/ 116681 h 184652"/>
              <a:gd name="connsiteX11" fmla="*/ 262146 w 382517"/>
              <a:gd name="connsiteY11" fmla="*/ 66675 h 184652"/>
              <a:gd name="connsiteX12" fmla="*/ 381209 w 382517"/>
              <a:gd name="connsiteY12" fmla="*/ 0 h 184652"/>
              <a:gd name="connsiteX0" fmla="*/ 262146 w 319651"/>
              <a:gd name="connsiteY0" fmla="*/ 22242 h 140219"/>
              <a:gd name="connsiteX1" fmla="*/ 316916 w 319651"/>
              <a:gd name="connsiteY1" fmla="*/ 69866 h 140219"/>
              <a:gd name="connsiteX2" fmla="*/ 183565 w 319651"/>
              <a:gd name="connsiteY2" fmla="*/ 124635 h 140219"/>
              <a:gd name="connsiteX3" fmla="*/ 50216 w 319651"/>
              <a:gd name="connsiteY3" fmla="*/ 138924 h 140219"/>
              <a:gd name="connsiteX4" fmla="*/ 209 w 319651"/>
              <a:gd name="connsiteY4" fmla="*/ 98442 h 140219"/>
              <a:gd name="connsiteX5" fmla="*/ 35928 w 319651"/>
              <a:gd name="connsiteY5" fmla="*/ 43673 h 140219"/>
              <a:gd name="connsiteX6" fmla="*/ 119271 w 319651"/>
              <a:gd name="connsiteY6" fmla="*/ 3192 h 140219"/>
              <a:gd name="connsiteX7" fmla="*/ 154990 w 319651"/>
              <a:gd name="connsiteY7" fmla="*/ 5573 h 140219"/>
              <a:gd name="connsiteX8" fmla="*/ 131177 w 319651"/>
              <a:gd name="connsiteY8" fmla="*/ 29385 h 140219"/>
              <a:gd name="connsiteX9" fmla="*/ 76409 w 319651"/>
              <a:gd name="connsiteY9" fmla="*/ 62723 h 140219"/>
              <a:gd name="connsiteX10" fmla="*/ 128796 w 319651"/>
              <a:gd name="connsiteY10" fmla="*/ 72248 h 140219"/>
              <a:gd name="connsiteX11" fmla="*/ 262146 w 319651"/>
              <a:gd name="connsiteY11" fmla="*/ 22242 h 140219"/>
              <a:gd name="connsiteX0" fmla="*/ 262146 w 263196"/>
              <a:gd name="connsiteY0" fmla="*/ 22242 h 141482"/>
              <a:gd name="connsiteX1" fmla="*/ 183565 w 263196"/>
              <a:gd name="connsiteY1" fmla="*/ 124635 h 141482"/>
              <a:gd name="connsiteX2" fmla="*/ 50216 w 263196"/>
              <a:gd name="connsiteY2" fmla="*/ 138924 h 141482"/>
              <a:gd name="connsiteX3" fmla="*/ 209 w 263196"/>
              <a:gd name="connsiteY3" fmla="*/ 98442 h 141482"/>
              <a:gd name="connsiteX4" fmla="*/ 35928 w 263196"/>
              <a:gd name="connsiteY4" fmla="*/ 43673 h 141482"/>
              <a:gd name="connsiteX5" fmla="*/ 119271 w 263196"/>
              <a:gd name="connsiteY5" fmla="*/ 3192 h 141482"/>
              <a:gd name="connsiteX6" fmla="*/ 154990 w 263196"/>
              <a:gd name="connsiteY6" fmla="*/ 5573 h 141482"/>
              <a:gd name="connsiteX7" fmla="*/ 131177 w 263196"/>
              <a:gd name="connsiteY7" fmla="*/ 29385 h 141482"/>
              <a:gd name="connsiteX8" fmla="*/ 76409 w 263196"/>
              <a:gd name="connsiteY8" fmla="*/ 62723 h 141482"/>
              <a:gd name="connsiteX9" fmla="*/ 128796 w 263196"/>
              <a:gd name="connsiteY9" fmla="*/ 72248 h 141482"/>
              <a:gd name="connsiteX10" fmla="*/ 262146 w 263196"/>
              <a:gd name="connsiteY10" fmla="*/ 22242 h 141482"/>
              <a:gd name="connsiteX0" fmla="*/ 128796 w 185725"/>
              <a:gd name="connsiteY0" fmla="*/ 72248 h 140181"/>
              <a:gd name="connsiteX1" fmla="*/ 183565 w 185725"/>
              <a:gd name="connsiteY1" fmla="*/ 124635 h 140181"/>
              <a:gd name="connsiteX2" fmla="*/ 50216 w 185725"/>
              <a:gd name="connsiteY2" fmla="*/ 138924 h 140181"/>
              <a:gd name="connsiteX3" fmla="*/ 209 w 185725"/>
              <a:gd name="connsiteY3" fmla="*/ 98442 h 140181"/>
              <a:gd name="connsiteX4" fmla="*/ 35928 w 185725"/>
              <a:gd name="connsiteY4" fmla="*/ 43673 h 140181"/>
              <a:gd name="connsiteX5" fmla="*/ 119271 w 185725"/>
              <a:gd name="connsiteY5" fmla="*/ 3192 h 140181"/>
              <a:gd name="connsiteX6" fmla="*/ 154990 w 185725"/>
              <a:gd name="connsiteY6" fmla="*/ 5573 h 140181"/>
              <a:gd name="connsiteX7" fmla="*/ 131177 w 185725"/>
              <a:gd name="connsiteY7" fmla="*/ 29385 h 140181"/>
              <a:gd name="connsiteX8" fmla="*/ 76409 w 185725"/>
              <a:gd name="connsiteY8" fmla="*/ 62723 h 140181"/>
              <a:gd name="connsiteX9" fmla="*/ 128796 w 185725"/>
              <a:gd name="connsiteY9" fmla="*/ 72248 h 140181"/>
              <a:gd name="connsiteX0" fmla="*/ 128796 w 155195"/>
              <a:gd name="connsiteY0" fmla="*/ 72248 h 139366"/>
              <a:gd name="connsiteX1" fmla="*/ 50216 w 155195"/>
              <a:gd name="connsiteY1" fmla="*/ 138924 h 139366"/>
              <a:gd name="connsiteX2" fmla="*/ 209 w 155195"/>
              <a:gd name="connsiteY2" fmla="*/ 98442 h 139366"/>
              <a:gd name="connsiteX3" fmla="*/ 35928 w 155195"/>
              <a:gd name="connsiteY3" fmla="*/ 43673 h 139366"/>
              <a:gd name="connsiteX4" fmla="*/ 119271 w 155195"/>
              <a:gd name="connsiteY4" fmla="*/ 3192 h 139366"/>
              <a:gd name="connsiteX5" fmla="*/ 154990 w 155195"/>
              <a:gd name="connsiteY5" fmla="*/ 5573 h 139366"/>
              <a:gd name="connsiteX6" fmla="*/ 131177 w 155195"/>
              <a:gd name="connsiteY6" fmla="*/ 29385 h 139366"/>
              <a:gd name="connsiteX7" fmla="*/ 76409 w 155195"/>
              <a:gd name="connsiteY7" fmla="*/ 62723 h 139366"/>
              <a:gd name="connsiteX8" fmla="*/ 128796 w 155195"/>
              <a:gd name="connsiteY8" fmla="*/ 72248 h 139366"/>
              <a:gd name="connsiteX0" fmla="*/ 76409 w 155195"/>
              <a:gd name="connsiteY0" fmla="*/ 62723 h 139682"/>
              <a:gd name="connsiteX1" fmla="*/ 50216 w 155195"/>
              <a:gd name="connsiteY1" fmla="*/ 138924 h 139682"/>
              <a:gd name="connsiteX2" fmla="*/ 209 w 155195"/>
              <a:gd name="connsiteY2" fmla="*/ 98442 h 139682"/>
              <a:gd name="connsiteX3" fmla="*/ 35928 w 155195"/>
              <a:gd name="connsiteY3" fmla="*/ 43673 h 139682"/>
              <a:gd name="connsiteX4" fmla="*/ 119271 w 155195"/>
              <a:gd name="connsiteY4" fmla="*/ 3192 h 139682"/>
              <a:gd name="connsiteX5" fmla="*/ 154990 w 155195"/>
              <a:gd name="connsiteY5" fmla="*/ 5573 h 139682"/>
              <a:gd name="connsiteX6" fmla="*/ 131177 w 155195"/>
              <a:gd name="connsiteY6" fmla="*/ 29385 h 139682"/>
              <a:gd name="connsiteX7" fmla="*/ 76409 w 155195"/>
              <a:gd name="connsiteY7" fmla="*/ 62723 h 139682"/>
              <a:gd name="connsiteX0" fmla="*/ 76213 w 154999"/>
              <a:gd name="connsiteY0" fmla="*/ 62723 h 119083"/>
              <a:gd name="connsiteX1" fmla="*/ 32230 w 154999"/>
              <a:gd name="connsiteY1" fmla="*/ 117576 h 119083"/>
              <a:gd name="connsiteX2" fmla="*/ 13 w 154999"/>
              <a:gd name="connsiteY2" fmla="*/ 98442 h 119083"/>
              <a:gd name="connsiteX3" fmla="*/ 35732 w 154999"/>
              <a:gd name="connsiteY3" fmla="*/ 43673 h 119083"/>
              <a:gd name="connsiteX4" fmla="*/ 119075 w 154999"/>
              <a:gd name="connsiteY4" fmla="*/ 3192 h 119083"/>
              <a:gd name="connsiteX5" fmla="*/ 154794 w 154999"/>
              <a:gd name="connsiteY5" fmla="*/ 5573 h 119083"/>
              <a:gd name="connsiteX6" fmla="*/ 130981 w 154999"/>
              <a:gd name="connsiteY6" fmla="*/ 29385 h 119083"/>
              <a:gd name="connsiteX7" fmla="*/ 76213 w 154999"/>
              <a:gd name="connsiteY7" fmla="*/ 62723 h 119083"/>
              <a:gd name="connsiteX0" fmla="*/ 76215 w 155001"/>
              <a:gd name="connsiteY0" fmla="*/ 62723 h 122431"/>
              <a:gd name="connsiteX1" fmla="*/ 39348 w 155001"/>
              <a:gd name="connsiteY1" fmla="*/ 121134 h 122431"/>
              <a:gd name="connsiteX2" fmla="*/ 15 w 155001"/>
              <a:gd name="connsiteY2" fmla="*/ 98442 h 122431"/>
              <a:gd name="connsiteX3" fmla="*/ 35734 w 155001"/>
              <a:gd name="connsiteY3" fmla="*/ 43673 h 122431"/>
              <a:gd name="connsiteX4" fmla="*/ 119077 w 155001"/>
              <a:gd name="connsiteY4" fmla="*/ 3192 h 122431"/>
              <a:gd name="connsiteX5" fmla="*/ 154796 w 155001"/>
              <a:gd name="connsiteY5" fmla="*/ 5573 h 122431"/>
              <a:gd name="connsiteX6" fmla="*/ 130983 w 155001"/>
              <a:gd name="connsiteY6" fmla="*/ 29385 h 122431"/>
              <a:gd name="connsiteX7" fmla="*/ 76215 w 155001"/>
              <a:gd name="connsiteY7" fmla="*/ 62723 h 122431"/>
              <a:gd name="connsiteX0" fmla="*/ 76215 w 155001"/>
              <a:gd name="connsiteY0" fmla="*/ 62723 h 121566"/>
              <a:gd name="connsiteX1" fmla="*/ 94645 w 155001"/>
              <a:gd name="connsiteY1" fmla="*/ 80671 h 121566"/>
              <a:gd name="connsiteX2" fmla="*/ 39348 w 155001"/>
              <a:gd name="connsiteY2" fmla="*/ 121134 h 121566"/>
              <a:gd name="connsiteX3" fmla="*/ 15 w 155001"/>
              <a:gd name="connsiteY3" fmla="*/ 98442 h 121566"/>
              <a:gd name="connsiteX4" fmla="*/ 35734 w 155001"/>
              <a:gd name="connsiteY4" fmla="*/ 43673 h 121566"/>
              <a:gd name="connsiteX5" fmla="*/ 119077 w 155001"/>
              <a:gd name="connsiteY5" fmla="*/ 3192 h 121566"/>
              <a:gd name="connsiteX6" fmla="*/ 154796 w 155001"/>
              <a:gd name="connsiteY6" fmla="*/ 5573 h 121566"/>
              <a:gd name="connsiteX7" fmla="*/ 130983 w 155001"/>
              <a:gd name="connsiteY7" fmla="*/ 29385 h 121566"/>
              <a:gd name="connsiteX8" fmla="*/ 76215 w 155001"/>
              <a:gd name="connsiteY8" fmla="*/ 62723 h 121566"/>
              <a:gd name="connsiteX0" fmla="*/ 76215 w 155001"/>
              <a:gd name="connsiteY0" fmla="*/ 62723 h 128590"/>
              <a:gd name="connsiteX1" fmla="*/ 94645 w 155001"/>
              <a:gd name="connsiteY1" fmla="*/ 80671 h 128590"/>
              <a:gd name="connsiteX2" fmla="*/ 39348 w 155001"/>
              <a:gd name="connsiteY2" fmla="*/ 128278 h 128590"/>
              <a:gd name="connsiteX3" fmla="*/ 15 w 155001"/>
              <a:gd name="connsiteY3" fmla="*/ 98442 h 128590"/>
              <a:gd name="connsiteX4" fmla="*/ 35734 w 155001"/>
              <a:gd name="connsiteY4" fmla="*/ 43673 h 128590"/>
              <a:gd name="connsiteX5" fmla="*/ 119077 w 155001"/>
              <a:gd name="connsiteY5" fmla="*/ 3192 h 128590"/>
              <a:gd name="connsiteX6" fmla="*/ 154796 w 155001"/>
              <a:gd name="connsiteY6" fmla="*/ 5573 h 128590"/>
              <a:gd name="connsiteX7" fmla="*/ 130983 w 155001"/>
              <a:gd name="connsiteY7" fmla="*/ 29385 h 128590"/>
              <a:gd name="connsiteX8" fmla="*/ 76215 w 155001"/>
              <a:gd name="connsiteY8" fmla="*/ 62723 h 128590"/>
              <a:gd name="connsiteX0" fmla="*/ 85740 w 154981"/>
              <a:gd name="connsiteY0" fmla="*/ 60341 h 128590"/>
              <a:gd name="connsiteX1" fmla="*/ 94645 w 154981"/>
              <a:gd name="connsiteY1" fmla="*/ 80671 h 128590"/>
              <a:gd name="connsiteX2" fmla="*/ 39348 w 154981"/>
              <a:gd name="connsiteY2" fmla="*/ 128278 h 128590"/>
              <a:gd name="connsiteX3" fmla="*/ 15 w 154981"/>
              <a:gd name="connsiteY3" fmla="*/ 98442 h 128590"/>
              <a:gd name="connsiteX4" fmla="*/ 35734 w 154981"/>
              <a:gd name="connsiteY4" fmla="*/ 43673 h 128590"/>
              <a:gd name="connsiteX5" fmla="*/ 119077 w 154981"/>
              <a:gd name="connsiteY5" fmla="*/ 3192 h 128590"/>
              <a:gd name="connsiteX6" fmla="*/ 154796 w 154981"/>
              <a:gd name="connsiteY6" fmla="*/ 5573 h 128590"/>
              <a:gd name="connsiteX7" fmla="*/ 130983 w 154981"/>
              <a:gd name="connsiteY7" fmla="*/ 29385 h 128590"/>
              <a:gd name="connsiteX8" fmla="*/ 85740 w 154981"/>
              <a:gd name="connsiteY8" fmla="*/ 60341 h 12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981" h="128590">
                <a:moveTo>
                  <a:pt x="85740" y="60341"/>
                </a:moveTo>
                <a:cubicBezTo>
                  <a:pt x="79684" y="68889"/>
                  <a:pt x="100790" y="70936"/>
                  <a:pt x="94645" y="80671"/>
                </a:cubicBezTo>
                <a:cubicBezTo>
                  <a:pt x="88501" y="90406"/>
                  <a:pt x="55120" y="125316"/>
                  <a:pt x="39348" y="128278"/>
                </a:cubicBezTo>
                <a:cubicBezTo>
                  <a:pt x="23576" y="131240"/>
                  <a:pt x="617" y="112543"/>
                  <a:pt x="15" y="98442"/>
                </a:cubicBezTo>
                <a:cubicBezTo>
                  <a:pt x="-587" y="84341"/>
                  <a:pt x="15890" y="59548"/>
                  <a:pt x="35734" y="43673"/>
                </a:cubicBezTo>
                <a:cubicBezTo>
                  <a:pt x="55578" y="27798"/>
                  <a:pt x="99233" y="9542"/>
                  <a:pt x="119077" y="3192"/>
                </a:cubicBezTo>
                <a:cubicBezTo>
                  <a:pt x="138921" y="-3158"/>
                  <a:pt x="152812" y="1208"/>
                  <a:pt x="154796" y="5573"/>
                </a:cubicBezTo>
                <a:cubicBezTo>
                  <a:pt x="156780" y="9938"/>
                  <a:pt x="142492" y="20257"/>
                  <a:pt x="130983" y="29385"/>
                </a:cubicBezTo>
                <a:cubicBezTo>
                  <a:pt x="119474" y="38513"/>
                  <a:pt x="91796" y="51793"/>
                  <a:pt x="85740" y="603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26" name="图片 25" descr="羽毛.png"/>
          <p:cNvPicPr>
            <a:picLocks noChangeAspect="1"/>
          </p:cNvPicPr>
          <p:nvPr/>
        </p:nvPicPr>
        <p:blipFill rotWithShape="1">
          <a:blip r:embed="rId3"/>
          <a:srcRect t="-1" b="449"/>
          <a:stretch/>
        </p:blipFill>
        <p:spPr>
          <a:xfrm rot="1350554">
            <a:off x="12630146" y="502038"/>
            <a:ext cx="1239651" cy="394904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8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749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6276"/>
    </mc:Choice>
    <mc:Fallback xmlns="">
      <p:transition advClick="0" advTm="62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30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78 -0.24223 C -0.72325 -0.23506 -0.72273 -0.22765 -0.72812 -0.21469 C -0.7335 -0.20172 -0.75207 -0.17186 -0.75607 -0.16376 " pathEditMode="fixed" rAng="0" ptsTypes="aaA">
                                      <p:cBhvr>
                                        <p:cTn id="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607 -0.16376 C -0.74149 -0.17904 -0.72673 -0.19432 -0.71475 -0.20497 C -0.70277 -0.21561 -0.70676 -0.22441 -0.68402 -0.22835 C -0.66128 -0.23228 -0.60329 -0.22649 -0.57812 -0.22835 C -0.55294 -0.2302 -0.53888 -0.23784 -0.53246 -0.24015 " pathEditMode="fixed" ptsTypes="aaaaA">
                                      <p:cBhvr>
                                        <p:cTn id="1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99 -0.24061 C -0.62204 -0.2096 -0.64391 -0.17858 -0.66614 -0.1427 C -0.68836 -0.10682 -0.71909 -0.04872 -0.73384 -0.0251 C -0.7486 -0.00149 -0.74843 -0.00566 -0.7545 -0.00149 C -0.76058 0.00267 -0.76527 0.00036 -0.77065 0.00059 C -0.77603 0.00082 -0.78801 0.00082 -0.7868 0.00059 " pathEditMode="fixed" rAng="0" ptsTypes="aaaaaA">
                                      <p:cBhvr>
                                        <p:cTn id="1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8 0.00059 C -0.79062 -0.00427 -0.79427 -0.00913 -0.79409 -0.017 C -0.79392 -0.02487 -0.78941 -0.0383 -0.78524 -0.0464 C -0.78107 -0.0545 -0.77395 -0.06075 -0.76909 -0.06608 C -0.76423 -0.0714 -0.76111 -0.06885 -0.7559 -0.07788 " pathEditMode="fixed" ptsTypes="aaaaA">
                                      <p:cBhvr>
                                        <p:cTn id="2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89 -0.07789 C -0.75103 -0.08252 -0.74617 -0.08715 -0.74183 -0.08529 C -0.73749 -0.08344 -0.73159 -0.07719 -0.72985 -0.06631 C -0.72811 -0.05543 -0.73089 -0.02742 -0.73089 -0.02002 " pathEditMode="fixed" ptsTypes="aaaA">
                                      <p:cBhvr>
                                        <p:cTn id="3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89 -0.02002 C -0.72898 -0.01724 -0.7269 -0.01446 -0.71787 -0.0214 C -0.70884 -0.02835 -0.6894 -0.04849 -0.67655 -0.06214 C -0.6637 -0.0758 -0.65242 -0.0883 -0.64061 -0.10404 C -0.62881 -0.11978 -0.61665 -0.14039 -0.60589 -0.15636 C -0.59513 -0.17233 -0.58141 -0.19316 -0.57655 -0.19988 " pathEditMode="fixed" ptsTypes="aaaaaA">
                                      <p:cBhvr>
                                        <p:cTn id="3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43 -0.19987 C -0.58905 -0.17742 -0.60468 -0.15473 -0.617 -0.13598 C -0.62933 -0.11723 -0.63766 -0.10242 -0.64739 -0.08668 C -0.65711 -0.07094 -0.66944 -0.05311 -0.67569 -0.04177 C -0.68194 -0.03043 -0.68541 -0.0214 -0.68541 -0.01862 " pathEditMode="fixed" rAng="0" ptsTypes="aaaaA">
                                      <p:cBhvr>
                                        <p:cTn id="39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41 -0.01863 C -0.67812 -0.02766 -0.67083 -0.03668 -0.66579 -0.04316 C -0.66076 -0.04965 -0.65885 -0.05335 -0.65503 -0.05775 C -0.65121 -0.06215 -0.64774 -0.06469 -0.64305 -0.06932 C -0.63836 -0.07395 -0.63124 -0.08136 -0.62673 -0.08529 C -0.62222 -0.08923 -0.61874 -0.09085 -0.61579 -0.09247 C -0.61284 -0.09409 -0.61024 -0.09525 -0.60937 -0.09548 " pathEditMode="fixed" ptsTypes="aaaaaaA">
                                      <p:cBhvr>
                                        <p:cTn id="45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37 -0.09548 C -0.60624 -0.09478 -0.60312 -0.09409 -0.60381 -0.09108 C -0.60451 -0.08807 -0.61006 -0.08344 -0.61371 -0.07789 C -0.61735 -0.07233 -0.62117 -0.06377 -0.62569 -0.05775 C -0.6302 -0.05173 -0.63767 -0.04779 -0.64079 -0.04178 C -0.64392 -0.03576 -0.64357 -0.02395 -0.64409 -0.02141 " pathEditMode="fixed" ptsTypes="aaaaaA">
                                      <p:cBhvr>
                                        <p:cTn id="5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409 -0.0214 C -0.64044 -0.01885 -0.63662 -0.01607 -0.63107 -0.01839 C -0.62551 -0.0207 -0.61631 -0.03181 -0.61041 -0.03598 C -0.60451 -0.04015 -0.60121 -0.04061 -0.59513 -0.04316 C -0.58905 -0.0457 -0.57881 -0.04894 -0.57343 -0.05172 C -0.56805 -0.0545 -0.56718 -0.05681 -0.56249 -0.06052 C -0.5578 -0.06422 -0.54947 -0.06792 -0.54513 -0.07348 C -0.54079 -0.07904 -0.5368 -0.08945 -0.53645 -0.09385 C -0.5361 -0.09825 -0.54253 -0.09871 -0.54305 -0.09964 " pathEditMode="fixed" ptsTypes="aaaaaaaaA">
                                      <p:cBhvr>
                                        <p:cTn id="57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305 -0.09964 C -0.54687 -0.09825 -0.55069 -0.09686 -0.55485 -0.09385 C -0.55902 -0.09084 -0.56319 -0.08691 -0.56805 -0.08089 C -0.57291 -0.07487 -0.58072 -0.06491 -0.58419 -0.05751 C -0.58767 -0.0501 -0.58801 -0.04177 -0.58871 -0.03598 C -0.5894 -0.03019 -0.59044 -0.02579 -0.58871 -0.02279 C -0.58697 -0.01978 -0.58089 -0.01885 -0.57777 -0.01839 C -0.57464 -0.01792 -0.57169 -0.01908 -0.57013 -0.02001 " pathEditMode="fixed" ptsTypes="aaaaaaaA">
                                      <p:cBhvr>
                                        <p:cTn id="63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0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013 -0.02001 C -0.56231 -0.02279 -0.5545 -0.02557 -0.54669 -0.03112 C -0.53888 -0.03668 -0.55033 -0.02811 -0.52342 -0.05334 C -0.49652 -0.07858 -0.41422 -0.16006 -0.38506 -0.18228 C -0.35589 -0.2045 -0.35294 -0.18783 -0.34842 -0.18668 C -0.34391 -0.18552 -0.35693 -0.17719 -0.35832 -0.17557 " pathEditMode="fixed" rAng="0" ptsTypes="aaaaaA">
                                      <p:cBhvr>
                                        <p:cTn id="6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5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832 -0.17557 C -0.36232 -0.17418 -0.36614 -0.17279 -0.36805 -0.17047 C -0.36996 -0.16816 -0.37082 -0.16307 -0.3703 -0.16191 C -0.36978 -0.16075 -0.36614 -0.16284 -0.36509 -0.16307 " pathEditMode="fixed" rAng="0" ptsTypes="aaaa">
                                      <p:cBhvr>
                                        <p:cTn id="7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15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509 -0.16307 C -0.3618 -0.16284 -0.35832 -0.16237 -0.35398 -0.16399 C -0.34964 -0.16561 -0.34339 -0.16978 -0.3394 -0.17256 C -0.33541 -0.17534 -0.33263 -0.17765 -0.3302 -0.18089 C -0.32777 -0.18413 -0.32551 -0.19015 -0.32464 -0.1927 C -0.32377 -0.19524 -0.32499 -0.19571 -0.32499 -0.1964 " pathEditMode="fixed" rAng="0" ptsTypes="aaaaaA">
                                      <p:cBhvr>
                                        <p:cTn id="78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5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99 -0.1964 C -0.32621 -0.19917 -0.32742 -0.20172 -0.3302 -0.20334 C -0.33298 -0.20496 -0.33124 -0.20751 -0.34131 -0.20658 C -0.35138 -0.20566 -0.37604 -0.20311 -0.39097 -0.19848 C -0.4059 -0.19385 -0.42256 -0.18529 -0.43142 -0.17857 C -0.44027 -0.17186 -0.44201 -0.16167 -0.44409 -0.15843 " pathEditMode="fixed" ptsTypes="aaaaaA">
                                      <p:cBhvr>
                                        <p:cTn id="84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4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409 -0.15844 C -0.44479 -0.15334 -0.44548 -0.14825 -0.4434 -0.14478 C -0.44131 -0.14131 -0.43802 -0.13946 -0.43159 -0.13691 C -0.42517 -0.13436 -0.41493 -0.13135 -0.40503 -0.12996 C -0.39513 -0.12858 -0.37274 -0.12927 -0.37204 -0.12811 C -0.37135 -0.12696 -0.38975 -0.12533 -0.40069 -0.12325 C -0.41163 -0.12117 -0.42569 -0.11955 -0.4375 -0.11538 C -0.4493 -0.11121 -0.46197 -0.10358 -0.47135 -0.09756 C -0.48072 -0.09154 -0.48767 -0.08737 -0.49409 -0.07904 C -0.50052 -0.07071 -0.50781 -0.0545 -0.51024 -0.04756 C -0.51267 -0.04061 -0.50902 -0.03876 -0.50885 -0.03691 " pathEditMode="fixed" ptsTypes="aaaaaaaaaaA">
                                      <p:cBhvr>
                                        <p:cTn id="9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65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84 -0.03691 C -0.50746 -0.03367 -0.50398 -0.02186 -0.50016 -0.01793 C -0.49634 -0.01399 -0.49183 -0.01422 -0.48558 -0.01284 C -0.47933 -0.01145 -0.47013 -0.0096 -0.46301 -0.01006 C -0.45589 -0.01052 -0.45103 -0.01052 -0.44235 -0.01538 C -0.43367 -0.02024 -0.41787 -0.03367 -0.41093 -0.03899 C -0.40398 -0.04432 -0.40763 -0.04108 -0.40016 -0.04802 C -0.3927 -0.05497 -0.37291 -0.07441 -0.36579 -0.08135 " pathEditMode="fixed" rAng="0" ptsTypes="aaaaaaaa">
                                      <p:cBhvr>
                                        <p:cTn id="9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85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71 -0.07997 C -0.36371 -0.07973 -0.37898 -0.0552 -0.39409 -0.03043 " pathEditMode="fixed" rAng="0" ptsTypes="aA">
                                      <p:cBhvr>
                                        <p:cTn id="10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95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09 -0.03043 C -0.38767 -0.03876 -0.38124 -0.04687 -0.37447 -0.05404 C -0.3677 -0.06122 -0.35798 -0.07001 -0.35295 -0.07372 C -0.34791 -0.07742 -0.34617 -0.07626 -0.34409 -0.07626 " pathEditMode="fixed" ptsTypes="aaaA">
                                      <p:cBhvr>
                                        <p:cTn id="108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5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61 -0.07557 C -0.34496 -0.0721 -0.34513 -0.06839 -0.3486 -0.06237 C -0.35207 -0.05635 -0.36266 -0.04478 -0.36527 -0.03899 C -0.36787 -0.03321 -0.36475 -0.02881 -0.36423 -0.02719 " pathEditMode="fixed" rAng="0" ptsTypes="aaaA">
                                      <p:cBhvr>
                                        <p:cTn id="11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150"/>
                            </p:stCondLst>
                            <p:childTnLst>
                              <p:par>
                                <p:cTn id="1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22 -0.02718 C -0.3611 -0.02579 -0.3578 -0.0244 -0.35346 -0.02718 C -0.34912 -0.02996 -0.34478 -0.03713 -0.33784 -0.04431 C -0.33089 -0.05149 -0.31787 -0.06468 -0.31127 -0.07047 C -0.30468 -0.07626 -0.30207 -0.07788 -0.2986 -0.07834 C -0.29513 -0.0788 -0.29218 -0.07394 -0.29079 -0.07301 " pathEditMode="fixed" rAng="0" ptsTypes="aaaaaA">
                                      <p:cBhvr>
                                        <p:cTn id="12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250"/>
                            </p:stCondLst>
                            <p:childTnLst>
                              <p:par>
                                <p:cTn id="1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79 -0.07302 C -0.29444 -0.07441 -0.29791 -0.0758 -0.30156 -0.07441 C -0.3052 -0.07302 -0.3085 -0.06885 -0.31232 -0.06515 C -0.31614 -0.06144 -0.32187 -0.05658 -0.32413 -0.05219 C -0.32638 -0.04779 -0.32586 -0.04269 -0.32604 -0.03899 C -0.32621 -0.03529 -0.32517 -0.03135 -0.32499 -0.02996 " pathEditMode="fixed" ptsTypes="aaaaaA">
                                      <p:cBhvr>
                                        <p:cTn id="12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350"/>
                            </p:stCondLst>
                            <p:childTnLst>
                              <p:par>
                                <p:cTn id="1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5 -0.02997 C -0.32152 -0.03274 -0.31805 -0.03552 -0.31423 -0.03922 C -0.31041 -0.04293 -0.30711 -0.04432 -0.30156 -0.05219 C -0.296 -0.06006 -0.28802 -0.07464 -0.2809 -0.08622 C -0.27378 -0.09779 -0.26631 -0.11168 -0.25937 -0.12163 C -0.25243 -0.13159 -0.24375 -0.14177 -0.23975 -0.1464 " pathEditMode="fixed" ptsTypes="aaaaaA">
                                      <p:cBhvr>
                                        <p:cTn id="13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450"/>
                            </p:stCondLst>
                            <p:childTnLst>
                              <p:par>
                                <p:cTn id="1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62 -0.1464 C -0.23923 -0.14293 -0.24721 -0.13251 -0.25207 -0.1251 C -0.25694 -0.1177 -0.25694 -0.11723 -0.26614 -0.10196 C -0.27534 -0.08668 -0.30225 -0.04524 -0.30728 -0.03274 C -0.31232 -0.02024 -0.29808 -0.02835 -0.29652 -0.02742 " pathEditMode="fixed" rAng="0" ptsTypes="aaaaa">
                                      <p:cBhvr>
                                        <p:cTn id="13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75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52 -0.02742 C -0.28645 -0.03089 -0.26735 -0.02788 -0.23558 -0.04802 C -0.20381 -0.06816 -0.1486 -0.117 -0.10537 -0.14895 C -0.06214 -0.18089 -0.00259 -0.22117 0.02432 -0.24015 " pathEditMode="fixed" rAng="0" ptsTypes="aaaa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8" grpId="0" animBg="1"/>
      <p:bldP spid="40" grpId="0" animBg="1"/>
      <p:bldP spid="41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/>
          <p:nvPr/>
        </p:nvSpPr>
        <p:spPr>
          <a:xfrm>
            <a:off x="1618406" y="672423"/>
            <a:ext cx="9144001" cy="5256584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任意多边形 31"/>
          <p:cNvSpPr/>
          <p:nvPr/>
        </p:nvSpPr>
        <p:spPr>
          <a:xfrm>
            <a:off x="3022085" y="2500163"/>
            <a:ext cx="397075" cy="601962"/>
          </a:xfrm>
          <a:custGeom>
            <a:avLst/>
            <a:gdLst>
              <a:gd name="connsiteX0" fmla="*/ 285958 w 397607"/>
              <a:gd name="connsiteY0" fmla="*/ 23387 h 601962"/>
              <a:gd name="connsiteX1" fmla="*/ 289283 w 397607"/>
              <a:gd name="connsiteY1" fmla="*/ 123140 h 601962"/>
              <a:gd name="connsiteX2" fmla="*/ 256032 w 397607"/>
              <a:gd name="connsiteY2" fmla="*/ 252818 h 601962"/>
              <a:gd name="connsiteX3" fmla="*/ 69827 w 397607"/>
              <a:gd name="connsiteY3" fmla="*/ 492225 h 601962"/>
              <a:gd name="connsiteX4" fmla="*/ 0 w 397607"/>
              <a:gd name="connsiteY4" fmla="*/ 568702 h 601962"/>
              <a:gd name="connsiteX5" fmla="*/ 39901 w 397607"/>
              <a:gd name="connsiteY5" fmla="*/ 601953 h 601962"/>
              <a:gd name="connsiteX6" fmla="*/ 89778 w 397607"/>
              <a:gd name="connsiteY6" fmla="*/ 565377 h 601962"/>
              <a:gd name="connsiteX7" fmla="*/ 109728 w 397607"/>
              <a:gd name="connsiteY7" fmla="*/ 512175 h 601962"/>
              <a:gd name="connsiteX8" fmla="*/ 219456 w 397607"/>
              <a:gd name="connsiteY8" fmla="*/ 375846 h 601962"/>
              <a:gd name="connsiteX9" fmla="*/ 322534 w 397607"/>
              <a:gd name="connsiteY9" fmla="*/ 252818 h 601962"/>
              <a:gd name="connsiteX10" fmla="*/ 359110 w 397607"/>
              <a:gd name="connsiteY10" fmla="*/ 163041 h 601962"/>
              <a:gd name="connsiteX11" fmla="*/ 392361 w 397607"/>
              <a:gd name="connsiteY11" fmla="*/ 83238 h 601962"/>
              <a:gd name="connsiteX12" fmla="*/ 392361 w 397607"/>
              <a:gd name="connsiteY12" fmla="*/ 20062 h 601962"/>
              <a:gd name="connsiteX13" fmla="*/ 342485 w 397607"/>
              <a:gd name="connsiteY13" fmla="*/ 111 h 601962"/>
              <a:gd name="connsiteX14" fmla="*/ 285958 w 397607"/>
              <a:gd name="connsiteY14" fmla="*/ 23387 h 601962"/>
              <a:gd name="connsiteX0" fmla="*/ 285958 w 397607"/>
              <a:gd name="connsiteY0" fmla="*/ 23387 h 601962"/>
              <a:gd name="connsiteX1" fmla="*/ 289283 w 397607"/>
              <a:gd name="connsiteY1" fmla="*/ 123140 h 601962"/>
              <a:gd name="connsiteX2" fmla="*/ 246057 w 397607"/>
              <a:gd name="connsiteY2" fmla="*/ 256143 h 601962"/>
              <a:gd name="connsiteX3" fmla="*/ 69827 w 397607"/>
              <a:gd name="connsiteY3" fmla="*/ 492225 h 601962"/>
              <a:gd name="connsiteX4" fmla="*/ 0 w 397607"/>
              <a:gd name="connsiteY4" fmla="*/ 568702 h 601962"/>
              <a:gd name="connsiteX5" fmla="*/ 39901 w 397607"/>
              <a:gd name="connsiteY5" fmla="*/ 601953 h 601962"/>
              <a:gd name="connsiteX6" fmla="*/ 89778 w 397607"/>
              <a:gd name="connsiteY6" fmla="*/ 565377 h 601962"/>
              <a:gd name="connsiteX7" fmla="*/ 109728 w 397607"/>
              <a:gd name="connsiteY7" fmla="*/ 512175 h 601962"/>
              <a:gd name="connsiteX8" fmla="*/ 219456 w 397607"/>
              <a:gd name="connsiteY8" fmla="*/ 375846 h 601962"/>
              <a:gd name="connsiteX9" fmla="*/ 322534 w 397607"/>
              <a:gd name="connsiteY9" fmla="*/ 252818 h 601962"/>
              <a:gd name="connsiteX10" fmla="*/ 359110 w 397607"/>
              <a:gd name="connsiteY10" fmla="*/ 163041 h 601962"/>
              <a:gd name="connsiteX11" fmla="*/ 392361 w 397607"/>
              <a:gd name="connsiteY11" fmla="*/ 83238 h 601962"/>
              <a:gd name="connsiteX12" fmla="*/ 392361 w 397607"/>
              <a:gd name="connsiteY12" fmla="*/ 20062 h 601962"/>
              <a:gd name="connsiteX13" fmla="*/ 342485 w 397607"/>
              <a:gd name="connsiteY13" fmla="*/ 111 h 601962"/>
              <a:gd name="connsiteX14" fmla="*/ 285958 w 397607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982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09728 w 397075"/>
              <a:gd name="connsiteY7" fmla="*/ 512175 h 601962"/>
              <a:gd name="connsiteX8" fmla="*/ 219456 w 397075"/>
              <a:gd name="connsiteY8" fmla="*/ 375846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982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9703 w 397075"/>
              <a:gd name="connsiteY7" fmla="*/ 518825 h 601962"/>
              <a:gd name="connsiteX8" fmla="*/ 219456 w 397075"/>
              <a:gd name="connsiteY8" fmla="*/ 375846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982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9703 w 397075"/>
              <a:gd name="connsiteY7" fmla="*/ 518825 h 601962"/>
              <a:gd name="connsiteX8" fmla="*/ 219456 w 397075"/>
              <a:gd name="connsiteY8" fmla="*/ 385822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982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9703 w 397075"/>
              <a:gd name="connsiteY7" fmla="*/ 518825 h 601962"/>
              <a:gd name="connsiteX8" fmla="*/ 219456 w 397075"/>
              <a:gd name="connsiteY8" fmla="*/ 385822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317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9703 w 397075"/>
              <a:gd name="connsiteY7" fmla="*/ 518825 h 601962"/>
              <a:gd name="connsiteX8" fmla="*/ 219456 w 397075"/>
              <a:gd name="connsiteY8" fmla="*/ 385822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317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3053 w 397075"/>
              <a:gd name="connsiteY7" fmla="*/ 505524 h 601962"/>
              <a:gd name="connsiteX8" fmla="*/ 219456 w 397075"/>
              <a:gd name="connsiteY8" fmla="*/ 385822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7075" h="601962">
                <a:moveTo>
                  <a:pt x="285958" y="23387"/>
                </a:moveTo>
                <a:cubicBezTo>
                  <a:pt x="277091" y="43892"/>
                  <a:pt x="295933" y="84347"/>
                  <a:pt x="289283" y="123140"/>
                </a:cubicBezTo>
                <a:cubicBezTo>
                  <a:pt x="282633" y="161933"/>
                  <a:pt x="283741" y="194629"/>
                  <a:pt x="246057" y="256143"/>
                </a:cubicBezTo>
                <a:cubicBezTo>
                  <a:pt x="208373" y="317657"/>
                  <a:pt x="114162" y="440132"/>
                  <a:pt x="63177" y="492225"/>
                </a:cubicBezTo>
                <a:cubicBezTo>
                  <a:pt x="12192" y="544318"/>
                  <a:pt x="7204" y="560389"/>
                  <a:pt x="0" y="568702"/>
                </a:cubicBezTo>
                <a:cubicBezTo>
                  <a:pt x="13300" y="579786"/>
                  <a:pt x="24938" y="602507"/>
                  <a:pt x="39901" y="601953"/>
                </a:cubicBezTo>
                <a:cubicBezTo>
                  <a:pt x="54864" y="601399"/>
                  <a:pt x="77586" y="581448"/>
                  <a:pt x="89778" y="565377"/>
                </a:cubicBezTo>
                <a:cubicBezTo>
                  <a:pt x="101970" y="549306"/>
                  <a:pt x="91440" y="535450"/>
                  <a:pt x="113053" y="505524"/>
                </a:cubicBezTo>
                <a:cubicBezTo>
                  <a:pt x="134666" y="475598"/>
                  <a:pt x="184543" y="427940"/>
                  <a:pt x="219456" y="385822"/>
                </a:cubicBezTo>
                <a:cubicBezTo>
                  <a:pt x="254370" y="343704"/>
                  <a:pt x="297596" y="289394"/>
                  <a:pt x="322534" y="252818"/>
                </a:cubicBezTo>
                <a:cubicBezTo>
                  <a:pt x="347472" y="216242"/>
                  <a:pt x="357447" y="194629"/>
                  <a:pt x="369085" y="166366"/>
                </a:cubicBezTo>
                <a:cubicBezTo>
                  <a:pt x="380723" y="138103"/>
                  <a:pt x="388482" y="107622"/>
                  <a:pt x="392361" y="83238"/>
                </a:cubicBezTo>
                <a:cubicBezTo>
                  <a:pt x="396240" y="58854"/>
                  <a:pt x="400674" y="33917"/>
                  <a:pt x="392361" y="20062"/>
                </a:cubicBezTo>
                <a:cubicBezTo>
                  <a:pt x="384048" y="6207"/>
                  <a:pt x="361327" y="-997"/>
                  <a:pt x="342485" y="111"/>
                </a:cubicBezTo>
                <a:cubicBezTo>
                  <a:pt x="323643" y="1219"/>
                  <a:pt x="294825" y="2882"/>
                  <a:pt x="285958" y="2338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3031808" y="2535769"/>
            <a:ext cx="2095600" cy="573304"/>
          </a:xfrm>
          <a:custGeom>
            <a:avLst/>
            <a:gdLst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0728 w 2099045"/>
              <a:gd name="connsiteY19" fmla="*/ 117405 h 572943"/>
              <a:gd name="connsiteX20" fmla="*/ 781396 w 2099045"/>
              <a:gd name="connsiteY20" fmla="*/ 127381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0728 w 2099045"/>
              <a:gd name="connsiteY19" fmla="*/ 117405 h 572943"/>
              <a:gd name="connsiteX20" fmla="*/ 781396 w 2099045"/>
              <a:gd name="connsiteY20" fmla="*/ 127381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0728 w 2099045"/>
              <a:gd name="connsiteY19" fmla="*/ 117405 h 572943"/>
              <a:gd name="connsiteX20" fmla="*/ 781396 w 2099045"/>
              <a:gd name="connsiteY20" fmla="*/ 137356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4053 w 2099045"/>
              <a:gd name="connsiteY19" fmla="*/ 124055 h 572943"/>
              <a:gd name="connsiteX20" fmla="*/ 781396 w 2099045"/>
              <a:gd name="connsiteY20" fmla="*/ 137356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4053 w 2099045"/>
              <a:gd name="connsiteY19" fmla="*/ 124055 h 572943"/>
              <a:gd name="connsiteX20" fmla="*/ 781396 w 2099045"/>
              <a:gd name="connsiteY20" fmla="*/ 137356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4053 w 2099045"/>
              <a:gd name="connsiteY19" fmla="*/ 124055 h 572943"/>
              <a:gd name="connsiteX20" fmla="*/ 781396 w 2099045"/>
              <a:gd name="connsiteY20" fmla="*/ 137356 h 572943"/>
              <a:gd name="connsiteX21" fmla="*/ 508739 w 2099045"/>
              <a:gd name="connsiteY21" fmla="*/ 21715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2112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4053 w 2099045"/>
              <a:gd name="connsiteY19" fmla="*/ 124055 h 572943"/>
              <a:gd name="connsiteX20" fmla="*/ 781396 w 2099045"/>
              <a:gd name="connsiteY20" fmla="*/ 137356 h 572943"/>
              <a:gd name="connsiteX21" fmla="*/ 508739 w 2099045"/>
              <a:gd name="connsiteY21" fmla="*/ 21715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561940 w 2099045"/>
              <a:gd name="connsiteY7" fmla="*/ 107430 h 572943"/>
              <a:gd name="connsiteX8" fmla="*/ 734845 w 2099045"/>
              <a:gd name="connsiteY8" fmla="*/ 47579 h 572943"/>
              <a:gd name="connsiteX9" fmla="*/ 1027453 w 2099045"/>
              <a:gd name="connsiteY9" fmla="*/ 11003 h 572943"/>
              <a:gd name="connsiteX10" fmla="*/ 1403188 w 2099045"/>
              <a:gd name="connsiteY10" fmla="*/ 34278 h 572943"/>
              <a:gd name="connsiteX11" fmla="*/ 1702446 w 2099045"/>
              <a:gd name="connsiteY11" fmla="*/ 44253 h 572943"/>
              <a:gd name="connsiteX12" fmla="*/ 2011680 w 2099045"/>
              <a:gd name="connsiteY12" fmla="*/ 17653 h 572943"/>
              <a:gd name="connsiteX13" fmla="*/ 2094807 w 2099045"/>
              <a:gd name="connsiteY13" fmla="*/ 1027 h 572943"/>
              <a:gd name="connsiteX14" fmla="*/ 2081506 w 2099045"/>
              <a:gd name="connsiteY14" fmla="*/ 47579 h 572943"/>
              <a:gd name="connsiteX15" fmla="*/ 2034955 w 2099045"/>
              <a:gd name="connsiteY15" fmla="*/ 54229 h 572943"/>
              <a:gd name="connsiteX16" fmla="*/ 1765623 w 2099045"/>
              <a:gd name="connsiteY16" fmla="*/ 117405 h 572943"/>
              <a:gd name="connsiteX17" fmla="*/ 1333361 w 2099045"/>
              <a:gd name="connsiteY17" fmla="*/ 134031 h 572943"/>
              <a:gd name="connsiteX18" fmla="*/ 1054053 w 2099045"/>
              <a:gd name="connsiteY18" fmla="*/ 124055 h 572943"/>
              <a:gd name="connsiteX19" fmla="*/ 781396 w 2099045"/>
              <a:gd name="connsiteY19" fmla="*/ 137356 h 572943"/>
              <a:gd name="connsiteX20" fmla="*/ 508739 w 2099045"/>
              <a:gd name="connsiteY20" fmla="*/ 217158 h 572943"/>
              <a:gd name="connsiteX21" fmla="*/ 199505 w 2099045"/>
              <a:gd name="connsiteY21" fmla="*/ 419989 h 572943"/>
              <a:gd name="connsiteX22" fmla="*/ 39901 w 2099045"/>
              <a:gd name="connsiteY22" fmla="*/ 572943 h 572943"/>
              <a:gd name="connsiteX23" fmla="*/ 0 w 2099045"/>
              <a:gd name="connsiteY23" fmla="*/ 539692 h 572943"/>
              <a:gd name="connsiteX0" fmla="*/ 0 w 2097240"/>
              <a:gd name="connsiteY0" fmla="*/ 539208 h 572459"/>
              <a:gd name="connsiteX1" fmla="*/ 66501 w 2097240"/>
              <a:gd name="connsiteY1" fmla="*/ 446105 h 572459"/>
              <a:gd name="connsiteX2" fmla="*/ 116378 w 2097240"/>
              <a:gd name="connsiteY2" fmla="*/ 399554 h 572459"/>
              <a:gd name="connsiteX3" fmla="*/ 182880 w 2097240"/>
              <a:gd name="connsiteY3" fmla="*/ 369628 h 572459"/>
              <a:gd name="connsiteX4" fmla="*/ 269332 w 2097240"/>
              <a:gd name="connsiteY4" fmla="*/ 303127 h 572459"/>
              <a:gd name="connsiteX5" fmla="*/ 342484 w 2097240"/>
              <a:gd name="connsiteY5" fmla="*/ 239950 h 572459"/>
              <a:gd name="connsiteX6" fmla="*/ 412311 w 2097240"/>
              <a:gd name="connsiteY6" fmla="*/ 193399 h 572459"/>
              <a:gd name="connsiteX7" fmla="*/ 561940 w 2097240"/>
              <a:gd name="connsiteY7" fmla="*/ 106946 h 572459"/>
              <a:gd name="connsiteX8" fmla="*/ 734845 w 2097240"/>
              <a:gd name="connsiteY8" fmla="*/ 47095 h 572459"/>
              <a:gd name="connsiteX9" fmla="*/ 1027453 w 2097240"/>
              <a:gd name="connsiteY9" fmla="*/ 10519 h 572459"/>
              <a:gd name="connsiteX10" fmla="*/ 1403188 w 2097240"/>
              <a:gd name="connsiteY10" fmla="*/ 33794 h 572459"/>
              <a:gd name="connsiteX11" fmla="*/ 1702446 w 2097240"/>
              <a:gd name="connsiteY11" fmla="*/ 43769 h 572459"/>
              <a:gd name="connsiteX12" fmla="*/ 2011680 w 2097240"/>
              <a:gd name="connsiteY12" fmla="*/ 17169 h 572459"/>
              <a:gd name="connsiteX13" fmla="*/ 2094807 w 2097240"/>
              <a:gd name="connsiteY13" fmla="*/ 543 h 572459"/>
              <a:gd name="connsiteX14" fmla="*/ 2071531 w 2097240"/>
              <a:gd name="connsiteY14" fmla="*/ 37120 h 572459"/>
              <a:gd name="connsiteX15" fmla="*/ 2034955 w 2097240"/>
              <a:gd name="connsiteY15" fmla="*/ 53745 h 572459"/>
              <a:gd name="connsiteX16" fmla="*/ 1765623 w 2097240"/>
              <a:gd name="connsiteY16" fmla="*/ 116921 h 572459"/>
              <a:gd name="connsiteX17" fmla="*/ 1333361 w 2097240"/>
              <a:gd name="connsiteY17" fmla="*/ 133547 h 572459"/>
              <a:gd name="connsiteX18" fmla="*/ 1054053 w 2097240"/>
              <a:gd name="connsiteY18" fmla="*/ 123571 h 572459"/>
              <a:gd name="connsiteX19" fmla="*/ 781396 w 2097240"/>
              <a:gd name="connsiteY19" fmla="*/ 136872 h 572459"/>
              <a:gd name="connsiteX20" fmla="*/ 508739 w 2097240"/>
              <a:gd name="connsiteY20" fmla="*/ 216674 h 572459"/>
              <a:gd name="connsiteX21" fmla="*/ 199505 w 2097240"/>
              <a:gd name="connsiteY21" fmla="*/ 419505 h 572459"/>
              <a:gd name="connsiteX22" fmla="*/ 39901 w 2097240"/>
              <a:gd name="connsiteY22" fmla="*/ 572459 h 572459"/>
              <a:gd name="connsiteX23" fmla="*/ 0 w 2097240"/>
              <a:gd name="connsiteY23" fmla="*/ 539208 h 572459"/>
              <a:gd name="connsiteX0" fmla="*/ 0 w 2095600"/>
              <a:gd name="connsiteY0" fmla="*/ 540053 h 573304"/>
              <a:gd name="connsiteX1" fmla="*/ 66501 w 2095600"/>
              <a:gd name="connsiteY1" fmla="*/ 446950 h 573304"/>
              <a:gd name="connsiteX2" fmla="*/ 116378 w 2095600"/>
              <a:gd name="connsiteY2" fmla="*/ 400399 h 573304"/>
              <a:gd name="connsiteX3" fmla="*/ 182880 w 2095600"/>
              <a:gd name="connsiteY3" fmla="*/ 370473 h 573304"/>
              <a:gd name="connsiteX4" fmla="*/ 269332 w 2095600"/>
              <a:gd name="connsiteY4" fmla="*/ 303972 h 573304"/>
              <a:gd name="connsiteX5" fmla="*/ 342484 w 2095600"/>
              <a:gd name="connsiteY5" fmla="*/ 240795 h 573304"/>
              <a:gd name="connsiteX6" fmla="*/ 412311 w 2095600"/>
              <a:gd name="connsiteY6" fmla="*/ 194244 h 573304"/>
              <a:gd name="connsiteX7" fmla="*/ 561940 w 2095600"/>
              <a:gd name="connsiteY7" fmla="*/ 107791 h 573304"/>
              <a:gd name="connsiteX8" fmla="*/ 734845 w 2095600"/>
              <a:gd name="connsiteY8" fmla="*/ 47940 h 573304"/>
              <a:gd name="connsiteX9" fmla="*/ 1027453 w 2095600"/>
              <a:gd name="connsiteY9" fmla="*/ 11364 h 573304"/>
              <a:gd name="connsiteX10" fmla="*/ 1403188 w 2095600"/>
              <a:gd name="connsiteY10" fmla="*/ 34639 h 573304"/>
              <a:gd name="connsiteX11" fmla="*/ 1702446 w 2095600"/>
              <a:gd name="connsiteY11" fmla="*/ 44614 h 573304"/>
              <a:gd name="connsiteX12" fmla="*/ 2011680 w 2095600"/>
              <a:gd name="connsiteY12" fmla="*/ 18014 h 573304"/>
              <a:gd name="connsiteX13" fmla="*/ 2094807 w 2095600"/>
              <a:gd name="connsiteY13" fmla="*/ 1388 h 573304"/>
              <a:gd name="connsiteX14" fmla="*/ 2034955 w 2095600"/>
              <a:gd name="connsiteY14" fmla="*/ 54590 h 573304"/>
              <a:gd name="connsiteX15" fmla="*/ 1765623 w 2095600"/>
              <a:gd name="connsiteY15" fmla="*/ 117766 h 573304"/>
              <a:gd name="connsiteX16" fmla="*/ 1333361 w 2095600"/>
              <a:gd name="connsiteY16" fmla="*/ 134392 h 573304"/>
              <a:gd name="connsiteX17" fmla="*/ 1054053 w 2095600"/>
              <a:gd name="connsiteY17" fmla="*/ 124416 h 573304"/>
              <a:gd name="connsiteX18" fmla="*/ 781396 w 2095600"/>
              <a:gd name="connsiteY18" fmla="*/ 137717 h 573304"/>
              <a:gd name="connsiteX19" fmla="*/ 508739 w 2095600"/>
              <a:gd name="connsiteY19" fmla="*/ 217519 h 573304"/>
              <a:gd name="connsiteX20" fmla="*/ 199505 w 2095600"/>
              <a:gd name="connsiteY20" fmla="*/ 420350 h 573304"/>
              <a:gd name="connsiteX21" fmla="*/ 39901 w 2095600"/>
              <a:gd name="connsiteY21" fmla="*/ 573304 h 573304"/>
              <a:gd name="connsiteX22" fmla="*/ 0 w 2095600"/>
              <a:gd name="connsiteY22" fmla="*/ 540053 h 573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95600" h="573304">
                <a:moveTo>
                  <a:pt x="0" y="540053"/>
                </a:moveTo>
                <a:cubicBezTo>
                  <a:pt x="23552" y="505139"/>
                  <a:pt x="47105" y="470226"/>
                  <a:pt x="66501" y="446950"/>
                </a:cubicBezTo>
                <a:cubicBezTo>
                  <a:pt x="85897" y="423674"/>
                  <a:pt x="96981" y="413145"/>
                  <a:pt x="116378" y="400399"/>
                </a:cubicBezTo>
                <a:cubicBezTo>
                  <a:pt x="135775" y="387653"/>
                  <a:pt x="157388" y="386544"/>
                  <a:pt x="182880" y="370473"/>
                </a:cubicBezTo>
                <a:cubicBezTo>
                  <a:pt x="208372" y="354402"/>
                  <a:pt x="242731" y="325585"/>
                  <a:pt x="269332" y="303972"/>
                </a:cubicBezTo>
                <a:cubicBezTo>
                  <a:pt x="295933" y="282359"/>
                  <a:pt x="318654" y="259083"/>
                  <a:pt x="342484" y="240795"/>
                </a:cubicBezTo>
                <a:cubicBezTo>
                  <a:pt x="366314" y="222507"/>
                  <a:pt x="375735" y="216411"/>
                  <a:pt x="412311" y="194244"/>
                </a:cubicBezTo>
                <a:cubicBezTo>
                  <a:pt x="448887" y="172077"/>
                  <a:pt x="508184" y="132175"/>
                  <a:pt x="561940" y="107791"/>
                </a:cubicBezTo>
                <a:cubicBezTo>
                  <a:pt x="615696" y="83407"/>
                  <a:pt x="657260" y="64011"/>
                  <a:pt x="734845" y="47940"/>
                </a:cubicBezTo>
                <a:cubicBezTo>
                  <a:pt x="812430" y="31869"/>
                  <a:pt x="916063" y="13581"/>
                  <a:pt x="1027453" y="11364"/>
                </a:cubicBezTo>
                <a:cubicBezTo>
                  <a:pt x="1138843" y="9147"/>
                  <a:pt x="1290689" y="29097"/>
                  <a:pt x="1403188" y="34639"/>
                </a:cubicBezTo>
                <a:cubicBezTo>
                  <a:pt x="1515687" y="40181"/>
                  <a:pt x="1601031" y="47385"/>
                  <a:pt x="1702446" y="44614"/>
                </a:cubicBezTo>
                <a:cubicBezTo>
                  <a:pt x="1803861" y="41843"/>
                  <a:pt x="1946287" y="25218"/>
                  <a:pt x="2011680" y="18014"/>
                </a:cubicBezTo>
                <a:cubicBezTo>
                  <a:pt x="2077073" y="10810"/>
                  <a:pt x="2090928" y="-4708"/>
                  <a:pt x="2094807" y="1388"/>
                </a:cubicBezTo>
                <a:cubicBezTo>
                  <a:pt x="2098686" y="7484"/>
                  <a:pt x="2089819" y="35194"/>
                  <a:pt x="2034955" y="54590"/>
                </a:cubicBezTo>
                <a:cubicBezTo>
                  <a:pt x="1980091" y="73986"/>
                  <a:pt x="1882555" y="104466"/>
                  <a:pt x="1765623" y="117766"/>
                </a:cubicBezTo>
                <a:cubicBezTo>
                  <a:pt x="1648691" y="131066"/>
                  <a:pt x="1448631" y="139934"/>
                  <a:pt x="1333361" y="134392"/>
                </a:cubicBezTo>
                <a:cubicBezTo>
                  <a:pt x="1218091" y="128850"/>
                  <a:pt x="1146047" y="123862"/>
                  <a:pt x="1054053" y="124416"/>
                </a:cubicBezTo>
                <a:cubicBezTo>
                  <a:pt x="962059" y="124970"/>
                  <a:pt x="872282" y="122200"/>
                  <a:pt x="781396" y="137717"/>
                </a:cubicBezTo>
                <a:cubicBezTo>
                  <a:pt x="690510" y="153234"/>
                  <a:pt x="605721" y="170414"/>
                  <a:pt x="508739" y="217519"/>
                </a:cubicBezTo>
                <a:cubicBezTo>
                  <a:pt x="411757" y="264624"/>
                  <a:pt x="276536" y="359944"/>
                  <a:pt x="199505" y="420350"/>
                </a:cubicBezTo>
                <a:cubicBezTo>
                  <a:pt x="132449" y="497382"/>
                  <a:pt x="80911" y="551137"/>
                  <a:pt x="39901" y="573304"/>
                </a:cubicBezTo>
                <a:lnTo>
                  <a:pt x="0" y="5400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2777627" y="2510656"/>
            <a:ext cx="1731346" cy="1739991"/>
          </a:xfrm>
          <a:custGeom>
            <a:avLst/>
            <a:gdLst>
              <a:gd name="connsiteX0" fmla="*/ 1680927 w 1717141"/>
              <a:gd name="connsiteY0" fmla="*/ 0 h 1731671"/>
              <a:gd name="connsiteX1" fmla="*/ 1575303 w 1717141"/>
              <a:gd name="connsiteY1" fmla="*/ 123731 h 1731671"/>
              <a:gd name="connsiteX2" fmla="*/ 1520982 w 1717141"/>
              <a:gd name="connsiteY2" fmla="*/ 162963 h 1731671"/>
              <a:gd name="connsiteX3" fmla="*/ 1279557 w 1717141"/>
              <a:gd name="connsiteY3" fmla="*/ 401371 h 1731671"/>
              <a:gd name="connsiteX4" fmla="*/ 851026 w 1717141"/>
              <a:gd name="connsiteY4" fmla="*/ 953632 h 1731671"/>
              <a:gd name="connsiteX5" fmla="*/ 603565 w 1717141"/>
              <a:gd name="connsiteY5" fmla="*/ 1291628 h 1731671"/>
              <a:gd name="connsiteX6" fmla="*/ 431549 w 1717141"/>
              <a:gd name="connsiteY6" fmla="*/ 1472697 h 1731671"/>
              <a:gd name="connsiteX7" fmla="*/ 280658 w 1717141"/>
              <a:gd name="connsiteY7" fmla="*/ 1590393 h 1731671"/>
              <a:gd name="connsiteX8" fmla="*/ 196159 w 1717141"/>
              <a:gd name="connsiteY8" fmla="*/ 1644713 h 1731671"/>
              <a:gd name="connsiteX9" fmla="*/ 102606 w 1717141"/>
              <a:gd name="connsiteY9" fmla="*/ 1662820 h 1731671"/>
              <a:gd name="connsiteX10" fmla="*/ 24143 w 1717141"/>
              <a:gd name="connsiteY10" fmla="*/ 1656785 h 1731671"/>
              <a:gd name="connsiteX11" fmla="*/ 3018 w 1717141"/>
              <a:gd name="connsiteY11" fmla="*/ 1629624 h 1731671"/>
              <a:gd name="connsiteX12" fmla="*/ 0 w 1717141"/>
              <a:gd name="connsiteY12" fmla="*/ 1692998 h 1731671"/>
              <a:gd name="connsiteX13" fmla="*/ 81481 w 1717141"/>
              <a:gd name="connsiteY13" fmla="*/ 1729212 h 1731671"/>
              <a:gd name="connsiteX14" fmla="*/ 178052 w 1717141"/>
              <a:gd name="connsiteY14" fmla="*/ 1723177 h 1731671"/>
              <a:gd name="connsiteX15" fmla="*/ 344032 w 1717141"/>
              <a:gd name="connsiteY15" fmla="*/ 1680927 h 1731671"/>
              <a:gd name="connsiteX16" fmla="*/ 479834 w 1717141"/>
              <a:gd name="connsiteY16" fmla="*/ 1599446 h 1731671"/>
              <a:gd name="connsiteX17" fmla="*/ 624689 w 1717141"/>
              <a:gd name="connsiteY17" fmla="*/ 1466662 h 1731671"/>
              <a:gd name="connsiteX18" fmla="*/ 781616 w 1717141"/>
              <a:gd name="connsiteY18" fmla="*/ 1279557 h 1731671"/>
              <a:gd name="connsiteX19" fmla="*/ 1204111 w 1717141"/>
              <a:gd name="connsiteY19" fmla="*/ 675993 h 1731671"/>
              <a:gd name="connsiteX20" fmla="*/ 1493822 w 1717141"/>
              <a:gd name="connsiteY20" fmla="*/ 304800 h 1731671"/>
              <a:gd name="connsiteX21" fmla="*/ 1717141 w 1717141"/>
              <a:gd name="connsiteY21" fmla="*/ 60357 h 1731671"/>
              <a:gd name="connsiteX22" fmla="*/ 1680927 w 1717141"/>
              <a:gd name="connsiteY22" fmla="*/ 0 h 1731671"/>
              <a:gd name="connsiteX0" fmla="*/ 1680927 w 1717141"/>
              <a:gd name="connsiteY0" fmla="*/ 2853 h 1734524"/>
              <a:gd name="connsiteX1" fmla="*/ 1575303 w 1717141"/>
              <a:gd name="connsiteY1" fmla="*/ 126584 h 1734524"/>
              <a:gd name="connsiteX2" fmla="*/ 1520982 w 1717141"/>
              <a:gd name="connsiteY2" fmla="*/ 165816 h 1734524"/>
              <a:gd name="connsiteX3" fmla="*/ 1279557 w 1717141"/>
              <a:gd name="connsiteY3" fmla="*/ 404224 h 1734524"/>
              <a:gd name="connsiteX4" fmla="*/ 851026 w 1717141"/>
              <a:gd name="connsiteY4" fmla="*/ 956485 h 1734524"/>
              <a:gd name="connsiteX5" fmla="*/ 603565 w 1717141"/>
              <a:gd name="connsiteY5" fmla="*/ 1294481 h 1734524"/>
              <a:gd name="connsiteX6" fmla="*/ 431549 w 1717141"/>
              <a:gd name="connsiteY6" fmla="*/ 1475550 h 1734524"/>
              <a:gd name="connsiteX7" fmla="*/ 280658 w 1717141"/>
              <a:gd name="connsiteY7" fmla="*/ 1593246 h 1734524"/>
              <a:gd name="connsiteX8" fmla="*/ 196159 w 1717141"/>
              <a:gd name="connsiteY8" fmla="*/ 1647566 h 1734524"/>
              <a:gd name="connsiteX9" fmla="*/ 102606 w 1717141"/>
              <a:gd name="connsiteY9" fmla="*/ 1665673 h 1734524"/>
              <a:gd name="connsiteX10" fmla="*/ 24143 w 1717141"/>
              <a:gd name="connsiteY10" fmla="*/ 1659638 h 1734524"/>
              <a:gd name="connsiteX11" fmla="*/ 3018 w 1717141"/>
              <a:gd name="connsiteY11" fmla="*/ 1632477 h 1734524"/>
              <a:gd name="connsiteX12" fmla="*/ 0 w 1717141"/>
              <a:gd name="connsiteY12" fmla="*/ 1695851 h 1734524"/>
              <a:gd name="connsiteX13" fmla="*/ 81481 w 1717141"/>
              <a:gd name="connsiteY13" fmla="*/ 1732065 h 1734524"/>
              <a:gd name="connsiteX14" fmla="*/ 178052 w 1717141"/>
              <a:gd name="connsiteY14" fmla="*/ 1726030 h 1734524"/>
              <a:gd name="connsiteX15" fmla="*/ 344032 w 1717141"/>
              <a:gd name="connsiteY15" fmla="*/ 1683780 h 1734524"/>
              <a:gd name="connsiteX16" fmla="*/ 479834 w 1717141"/>
              <a:gd name="connsiteY16" fmla="*/ 1602299 h 1734524"/>
              <a:gd name="connsiteX17" fmla="*/ 624689 w 1717141"/>
              <a:gd name="connsiteY17" fmla="*/ 1469515 h 1734524"/>
              <a:gd name="connsiteX18" fmla="*/ 781616 w 1717141"/>
              <a:gd name="connsiteY18" fmla="*/ 1282410 h 1734524"/>
              <a:gd name="connsiteX19" fmla="*/ 1204111 w 1717141"/>
              <a:gd name="connsiteY19" fmla="*/ 678846 h 1734524"/>
              <a:gd name="connsiteX20" fmla="*/ 1493822 w 1717141"/>
              <a:gd name="connsiteY20" fmla="*/ 307653 h 1734524"/>
              <a:gd name="connsiteX21" fmla="*/ 1717141 w 1717141"/>
              <a:gd name="connsiteY21" fmla="*/ 63210 h 1734524"/>
              <a:gd name="connsiteX22" fmla="*/ 1680927 w 1717141"/>
              <a:gd name="connsiteY22" fmla="*/ 2853 h 1734524"/>
              <a:gd name="connsiteX0" fmla="*/ 1680927 w 1725310"/>
              <a:gd name="connsiteY0" fmla="*/ 3587 h 1735258"/>
              <a:gd name="connsiteX1" fmla="*/ 1575303 w 1725310"/>
              <a:gd name="connsiteY1" fmla="*/ 127318 h 1735258"/>
              <a:gd name="connsiteX2" fmla="*/ 1520982 w 1725310"/>
              <a:gd name="connsiteY2" fmla="*/ 166550 h 1735258"/>
              <a:gd name="connsiteX3" fmla="*/ 1279557 w 1725310"/>
              <a:gd name="connsiteY3" fmla="*/ 404958 h 1735258"/>
              <a:gd name="connsiteX4" fmla="*/ 851026 w 1725310"/>
              <a:gd name="connsiteY4" fmla="*/ 957219 h 1735258"/>
              <a:gd name="connsiteX5" fmla="*/ 603565 w 1725310"/>
              <a:gd name="connsiteY5" fmla="*/ 1295215 h 1735258"/>
              <a:gd name="connsiteX6" fmla="*/ 431549 w 1725310"/>
              <a:gd name="connsiteY6" fmla="*/ 1476284 h 1735258"/>
              <a:gd name="connsiteX7" fmla="*/ 280658 w 1725310"/>
              <a:gd name="connsiteY7" fmla="*/ 1593980 h 1735258"/>
              <a:gd name="connsiteX8" fmla="*/ 196159 w 1725310"/>
              <a:gd name="connsiteY8" fmla="*/ 1648300 h 1735258"/>
              <a:gd name="connsiteX9" fmla="*/ 102606 w 1725310"/>
              <a:gd name="connsiteY9" fmla="*/ 1666407 h 1735258"/>
              <a:gd name="connsiteX10" fmla="*/ 24143 w 1725310"/>
              <a:gd name="connsiteY10" fmla="*/ 1660372 h 1735258"/>
              <a:gd name="connsiteX11" fmla="*/ 3018 w 1725310"/>
              <a:gd name="connsiteY11" fmla="*/ 1633211 h 1735258"/>
              <a:gd name="connsiteX12" fmla="*/ 0 w 1725310"/>
              <a:gd name="connsiteY12" fmla="*/ 1696585 h 1735258"/>
              <a:gd name="connsiteX13" fmla="*/ 81481 w 1725310"/>
              <a:gd name="connsiteY13" fmla="*/ 1732799 h 1735258"/>
              <a:gd name="connsiteX14" fmla="*/ 178052 w 1725310"/>
              <a:gd name="connsiteY14" fmla="*/ 1726764 h 1735258"/>
              <a:gd name="connsiteX15" fmla="*/ 344032 w 1725310"/>
              <a:gd name="connsiteY15" fmla="*/ 1684514 h 1735258"/>
              <a:gd name="connsiteX16" fmla="*/ 479834 w 1725310"/>
              <a:gd name="connsiteY16" fmla="*/ 1603033 h 1735258"/>
              <a:gd name="connsiteX17" fmla="*/ 624689 w 1725310"/>
              <a:gd name="connsiteY17" fmla="*/ 1470249 h 1735258"/>
              <a:gd name="connsiteX18" fmla="*/ 781616 w 1725310"/>
              <a:gd name="connsiteY18" fmla="*/ 1283144 h 1735258"/>
              <a:gd name="connsiteX19" fmla="*/ 1204111 w 1725310"/>
              <a:gd name="connsiteY19" fmla="*/ 679580 h 1735258"/>
              <a:gd name="connsiteX20" fmla="*/ 1493822 w 1725310"/>
              <a:gd name="connsiteY20" fmla="*/ 308387 h 1735258"/>
              <a:gd name="connsiteX21" fmla="*/ 1717141 w 1725310"/>
              <a:gd name="connsiteY21" fmla="*/ 63944 h 1735258"/>
              <a:gd name="connsiteX22" fmla="*/ 1680927 w 1725310"/>
              <a:gd name="connsiteY22" fmla="*/ 3587 h 1735258"/>
              <a:gd name="connsiteX0" fmla="*/ 1680927 w 1725310"/>
              <a:gd name="connsiteY0" fmla="*/ 3587 h 1735258"/>
              <a:gd name="connsiteX1" fmla="*/ 1575303 w 1725310"/>
              <a:gd name="connsiteY1" fmla="*/ 127318 h 1735258"/>
              <a:gd name="connsiteX2" fmla="*/ 1520982 w 1725310"/>
              <a:gd name="connsiteY2" fmla="*/ 166550 h 1735258"/>
              <a:gd name="connsiteX3" fmla="*/ 1279557 w 1725310"/>
              <a:gd name="connsiteY3" fmla="*/ 404958 h 1735258"/>
              <a:gd name="connsiteX4" fmla="*/ 851026 w 1725310"/>
              <a:gd name="connsiteY4" fmla="*/ 957219 h 1735258"/>
              <a:gd name="connsiteX5" fmla="*/ 603565 w 1725310"/>
              <a:gd name="connsiteY5" fmla="*/ 1295215 h 1735258"/>
              <a:gd name="connsiteX6" fmla="*/ 431549 w 1725310"/>
              <a:gd name="connsiteY6" fmla="*/ 1476284 h 1735258"/>
              <a:gd name="connsiteX7" fmla="*/ 280658 w 1725310"/>
              <a:gd name="connsiteY7" fmla="*/ 1593980 h 1735258"/>
              <a:gd name="connsiteX8" fmla="*/ 196159 w 1725310"/>
              <a:gd name="connsiteY8" fmla="*/ 1648300 h 1735258"/>
              <a:gd name="connsiteX9" fmla="*/ 102606 w 1725310"/>
              <a:gd name="connsiteY9" fmla="*/ 1666407 h 1735258"/>
              <a:gd name="connsiteX10" fmla="*/ 24143 w 1725310"/>
              <a:gd name="connsiteY10" fmla="*/ 1660372 h 1735258"/>
              <a:gd name="connsiteX11" fmla="*/ 3018 w 1725310"/>
              <a:gd name="connsiteY11" fmla="*/ 1633211 h 1735258"/>
              <a:gd name="connsiteX12" fmla="*/ 0 w 1725310"/>
              <a:gd name="connsiteY12" fmla="*/ 1696585 h 1735258"/>
              <a:gd name="connsiteX13" fmla="*/ 81481 w 1725310"/>
              <a:gd name="connsiteY13" fmla="*/ 1732799 h 1735258"/>
              <a:gd name="connsiteX14" fmla="*/ 178052 w 1725310"/>
              <a:gd name="connsiteY14" fmla="*/ 1726764 h 1735258"/>
              <a:gd name="connsiteX15" fmla="*/ 344032 w 1725310"/>
              <a:gd name="connsiteY15" fmla="*/ 1684514 h 1735258"/>
              <a:gd name="connsiteX16" fmla="*/ 479834 w 1725310"/>
              <a:gd name="connsiteY16" fmla="*/ 1603033 h 1735258"/>
              <a:gd name="connsiteX17" fmla="*/ 624689 w 1725310"/>
              <a:gd name="connsiteY17" fmla="*/ 1470249 h 1735258"/>
              <a:gd name="connsiteX18" fmla="*/ 781616 w 1725310"/>
              <a:gd name="connsiteY18" fmla="*/ 1283144 h 1735258"/>
              <a:gd name="connsiteX19" fmla="*/ 1204111 w 1725310"/>
              <a:gd name="connsiteY19" fmla="*/ 679580 h 1735258"/>
              <a:gd name="connsiteX20" fmla="*/ 1493822 w 1725310"/>
              <a:gd name="connsiteY20" fmla="*/ 308387 h 1735258"/>
              <a:gd name="connsiteX21" fmla="*/ 1717141 w 1725310"/>
              <a:gd name="connsiteY21" fmla="*/ 63944 h 1735258"/>
              <a:gd name="connsiteX22" fmla="*/ 1680927 w 1725310"/>
              <a:gd name="connsiteY22" fmla="*/ 3587 h 1735258"/>
              <a:gd name="connsiteX0" fmla="*/ 1680927 w 1725310"/>
              <a:gd name="connsiteY0" fmla="*/ 3587 h 1736469"/>
              <a:gd name="connsiteX1" fmla="*/ 1575303 w 1725310"/>
              <a:gd name="connsiteY1" fmla="*/ 127318 h 1736469"/>
              <a:gd name="connsiteX2" fmla="*/ 1520982 w 1725310"/>
              <a:gd name="connsiteY2" fmla="*/ 166550 h 1736469"/>
              <a:gd name="connsiteX3" fmla="*/ 1279557 w 1725310"/>
              <a:gd name="connsiteY3" fmla="*/ 404958 h 1736469"/>
              <a:gd name="connsiteX4" fmla="*/ 851026 w 1725310"/>
              <a:gd name="connsiteY4" fmla="*/ 957219 h 1736469"/>
              <a:gd name="connsiteX5" fmla="*/ 603565 w 1725310"/>
              <a:gd name="connsiteY5" fmla="*/ 1295215 h 1736469"/>
              <a:gd name="connsiteX6" fmla="*/ 431549 w 1725310"/>
              <a:gd name="connsiteY6" fmla="*/ 1476284 h 1736469"/>
              <a:gd name="connsiteX7" fmla="*/ 280658 w 1725310"/>
              <a:gd name="connsiteY7" fmla="*/ 1593980 h 1736469"/>
              <a:gd name="connsiteX8" fmla="*/ 196159 w 1725310"/>
              <a:gd name="connsiteY8" fmla="*/ 1648300 h 1736469"/>
              <a:gd name="connsiteX9" fmla="*/ 102606 w 1725310"/>
              <a:gd name="connsiteY9" fmla="*/ 1666407 h 1736469"/>
              <a:gd name="connsiteX10" fmla="*/ 24143 w 1725310"/>
              <a:gd name="connsiteY10" fmla="*/ 1660372 h 1736469"/>
              <a:gd name="connsiteX11" fmla="*/ 3018 w 1725310"/>
              <a:gd name="connsiteY11" fmla="*/ 1633211 h 1736469"/>
              <a:gd name="connsiteX12" fmla="*/ 0 w 1725310"/>
              <a:gd name="connsiteY12" fmla="*/ 1696585 h 1736469"/>
              <a:gd name="connsiteX13" fmla="*/ 81481 w 1725310"/>
              <a:gd name="connsiteY13" fmla="*/ 1732799 h 1736469"/>
              <a:gd name="connsiteX14" fmla="*/ 181070 w 1725310"/>
              <a:gd name="connsiteY14" fmla="*/ 1729782 h 1736469"/>
              <a:gd name="connsiteX15" fmla="*/ 344032 w 1725310"/>
              <a:gd name="connsiteY15" fmla="*/ 1684514 h 1736469"/>
              <a:gd name="connsiteX16" fmla="*/ 479834 w 1725310"/>
              <a:gd name="connsiteY16" fmla="*/ 1603033 h 1736469"/>
              <a:gd name="connsiteX17" fmla="*/ 624689 w 1725310"/>
              <a:gd name="connsiteY17" fmla="*/ 1470249 h 1736469"/>
              <a:gd name="connsiteX18" fmla="*/ 781616 w 1725310"/>
              <a:gd name="connsiteY18" fmla="*/ 1283144 h 1736469"/>
              <a:gd name="connsiteX19" fmla="*/ 1204111 w 1725310"/>
              <a:gd name="connsiteY19" fmla="*/ 679580 h 1736469"/>
              <a:gd name="connsiteX20" fmla="*/ 1493822 w 1725310"/>
              <a:gd name="connsiteY20" fmla="*/ 308387 h 1736469"/>
              <a:gd name="connsiteX21" fmla="*/ 1717141 w 1725310"/>
              <a:gd name="connsiteY21" fmla="*/ 63944 h 1736469"/>
              <a:gd name="connsiteX22" fmla="*/ 1680927 w 1725310"/>
              <a:gd name="connsiteY22" fmla="*/ 3587 h 1736469"/>
              <a:gd name="connsiteX0" fmla="*/ 1680927 w 1725310"/>
              <a:gd name="connsiteY0" fmla="*/ 3587 h 1736469"/>
              <a:gd name="connsiteX1" fmla="*/ 1575303 w 1725310"/>
              <a:gd name="connsiteY1" fmla="*/ 127318 h 1736469"/>
              <a:gd name="connsiteX2" fmla="*/ 1520982 w 1725310"/>
              <a:gd name="connsiteY2" fmla="*/ 166550 h 1736469"/>
              <a:gd name="connsiteX3" fmla="*/ 1279557 w 1725310"/>
              <a:gd name="connsiteY3" fmla="*/ 404958 h 1736469"/>
              <a:gd name="connsiteX4" fmla="*/ 851026 w 1725310"/>
              <a:gd name="connsiteY4" fmla="*/ 957219 h 1736469"/>
              <a:gd name="connsiteX5" fmla="*/ 603565 w 1725310"/>
              <a:gd name="connsiteY5" fmla="*/ 1295215 h 1736469"/>
              <a:gd name="connsiteX6" fmla="*/ 431549 w 1725310"/>
              <a:gd name="connsiteY6" fmla="*/ 1476284 h 1736469"/>
              <a:gd name="connsiteX7" fmla="*/ 280658 w 1725310"/>
              <a:gd name="connsiteY7" fmla="*/ 1593980 h 1736469"/>
              <a:gd name="connsiteX8" fmla="*/ 196159 w 1725310"/>
              <a:gd name="connsiteY8" fmla="*/ 1648300 h 1736469"/>
              <a:gd name="connsiteX9" fmla="*/ 102606 w 1725310"/>
              <a:gd name="connsiteY9" fmla="*/ 1666407 h 1736469"/>
              <a:gd name="connsiteX10" fmla="*/ 36214 w 1725310"/>
              <a:gd name="connsiteY10" fmla="*/ 1660372 h 1736469"/>
              <a:gd name="connsiteX11" fmla="*/ 3018 w 1725310"/>
              <a:gd name="connsiteY11" fmla="*/ 1633211 h 1736469"/>
              <a:gd name="connsiteX12" fmla="*/ 0 w 1725310"/>
              <a:gd name="connsiteY12" fmla="*/ 1696585 h 1736469"/>
              <a:gd name="connsiteX13" fmla="*/ 81481 w 1725310"/>
              <a:gd name="connsiteY13" fmla="*/ 1732799 h 1736469"/>
              <a:gd name="connsiteX14" fmla="*/ 181070 w 1725310"/>
              <a:gd name="connsiteY14" fmla="*/ 1729782 h 1736469"/>
              <a:gd name="connsiteX15" fmla="*/ 344032 w 1725310"/>
              <a:gd name="connsiteY15" fmla="*/ 1684514 h 1736469"/>
              <a:gd name="connsiteX16" fmla="*/ 479834 w 1725310"/>
              <a:gd name="connsiteY16" fmla="*/ 1603033 h 1736469"/>
              <a:gd name="connsiteX17" fmla="*/ 624689 w 1725310"/>
              <a:gd name="connsiteY17" fmla="*/ 1470249 h 1736469"/>
              <a:gd name="connsiteX18" fmla="*/ 781616 w 1725310"/>
              <a:gd name="connsiteY18" fmla="*/ 1283144 h 1736469"/>
              <a:gd name="connsiteX19" fmla="*/ 1204111 w 1725310"/>
              <a:gd name="connsiteY19" fmla="*/ 679580 h 1736469"/>
              <a:gd name="connsiteX20" fmla="*/ 1493822 w 1725310"/>
              <a:gd name="connsiteY20" fmla="*/ 308387 h 1736469"/>
              <a:gd name="connsiteX21" fmla="*/ 1717141 w 1725310"/>
              <a:gd name="connsiteY21" fmla="*/ 63944 h 1736469"/>
              <a:gd name="connsiteX22" fmla="*/ 1680927 w 1725310"/>
              <a:gd name="connsiteY22" fmla="*/ 3587 h 1736469"/>
              <a:gd name="connsiteX0" fmla="*/ 1680927 w 1725310"/>
              <a:gd name="connsiteY0" fmla="*/ 3587 h 1736469"/>
              <a:gd name="connsiteX1" fmla="*/ 1575303 w 1725310"/>
              <a:gd name="connsiteY1" fmla="*/ 127318 h 1736469"/>
              <a:gd name="connsiteX2" fmla="*/ 1520982 w 1725310"/>
              <a:gd name="connsiteY2" fmla="*/ 166550 h 1736469"/>
              <a:gd name="connsiteX3" fmla="*/ 1279557 w 1725310"/>
              <a:gd name="connsiteY3" fmla="*/ 404958 h 1736469"/>
              <a:gd name="connsiteX4" fmla="*/ 851026 w 1725310"/>
              <a:gd name="connsiteY4" fmla="*/ 957219 h 1736469"/>
              <a:gd name="connsiteX5" fmla="*/ 603565 w 1725310"/>
              <a:gd name="connsiteY5" fmla="*/ 1295215 h 1736469"/>
              <a:gd name="connsiteX6" fmla="*/ 431549 w 1725310"/>
              <a:gd name="connsiteY6" fmla="*/ 1476284 h 1736469"/>
              <a:gd name="connsiteX7" fmla="*/ 280658 w 1725310"/>
              <a:gd name="connsiteY7" fmla="*/ 1593980 h 1736469"/>
              <a:gd name="connsiteX8" fmla="*/ 196159 w 1725310"/>
              <a:gd name="connsiteY8" fmla="*/ 1648300 h 1736469"/>
              <a:gd name="connsiteX9" fmla="*/ 102606 w 1725310"/>
              <a:gd name="connsiteY9" fmla="*/ 1666407 h 1736469"/>
              <a:gd name="connsiteX10" fmla="*/ 36214 w 1725310"/>
              <a:gd name="connsiteY10" fmla="*/ 1660372 h 1736469"/>
              <a:gd name="connsiteX11" fmla="*/ 3018 w 1725310"/>
              <a:gd name="connsiteY11" fmla="*/ 1633211 h 1736469"/>
              <a:gd name="connsiteX12" fmla="*/ 0 w 1725310"/>
              <a:gd name="connsiteY12" fmla="*/ 1696585 h 1736469"/>
              <a:gd name="connsiteX13" fmla="*/ 81481 w 1725310"/>
              <a:gd name="connsiteY13" fmla="*/ 1732799 h 1736469"/>
              <a:gd name="connsiteX14" fmla="*/ 181070 w 1725310"/>
              <a:gd name="connsiteY14" fmla="*/ 1729782 h 1736469"/>
              <a:gd name="connsiteX15" fmla="*/ 344032 w 1725310"/>
              <a:gd name="connsiteY15" fmla="*/ 1684514 h 1736469"/>
              <a:gd name="connsiteX16" fmla="*/ 479834 w 1725310"/>
              <a:gd name="connsiteY16" fmla="*/ 1603033 h 1736469"/>
              <a:gd name="connsiteX17" fmla="*/ 624689 w 1725310"/>
              <a:gd name="connsiteY17" fmla="*/ 1470249 h 1736469"/>
              <a:gd name="connsiteX18" fmla="*/ 781616 w 1725310"/>
              <a:gd name="connsiteY18" fmla="*/ 1283144 h 1736469"/>
              <a:gd name="connsiteX19" fmla="*/ 1204111 w 1725310"/>
              <a:gd name="connsiteY19" fmla="*/ 679580 h 1736469"/>
              <a:gd name="connsiteX20" fmla="*/ 1493822 w 1725310"/>
              <a:gd name="connsiteY20" fmla="*/ 308387 h 1736469"/>
              <a:gd name="connsiteX21" fmla="*/ 1717141 w 1725310"/>
              <a:gd name="connsiteY21" fmla="*/ 63944 h 1736469"/>
              <a:gd name="connsiteX22" fmla="*/ 1680927 w 1725310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9054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87652 w 1731346"/>
              <a:gd name="connsiteY18" fmla="*/ 1283144 h 1736469"/>
              <a:gd name="connsiteX19" fmla="*/ 1210147 w 1731346"/>
              <a:gd name="connsiteY19" fmla="*/ 679580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87652 w 1731346"/>
              <a:gd name="connsiteY18" fmla="*/ 1283144 h 1736469"/>
              <a:gd name="connsiteX19" fmla="*/ 1210147 w 1731346"/>
              <a:gd name="connsiteY19" fmla="*/ 679580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87652 w 1731346"/>
              <a:gd name="connsiteY18" fmla="*/ 1283144 h 1736469"/>
              <a:gd name="connsiteX19" fmla="*/ 1210147 w 1731346"/>
              <a:gd name="connsiteY19" fmla="*/ 679580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87652 w 1731346"/>
              <a:gd name="connsiteY18" fmla="*/ 1283144 h 1736469"/>
              <a:gd name="connsiteX19" fmla="*/ 1213165 w 1731346"/>
              <a:gd name="connsiteY19" fmla="*/ 688633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96705 w 1731346"/>
              <a:gd name="connsiteY18" fmla="*/ 1280126 h 1736469"/>
              <a:gd name="connsiteX19" fmla="*/ 1213165 w 1731346"/>
              <a:gd name="connsiteY19" fmla="*/ 688633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96705 w 1731346"/>
              <a:gd name="connsiteY18" fmla="*/ 1280126 h 1736469"/>
              <a:gd name="connsiteX19" fmla="*/ 1213165 w 1731346"/>
              <a:gd name="connsiteY19" fmla="*/ 688633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9779 w 1731346"/>
              <a:gd name="connsiteY17" fmla="*/ 1470249 h 1736469"/>
              <a:gd name="connsiteX18" fmla="*/ 796705 w 1731346"/>
              <a:gd name="connsiteY18" fmla="*/ 1280126 h 1736469"/>
              <a:gd name="connsiteX19" fmla="*/ 1213165 w 1731346"/>
              <a:gd name="connsiteY19" fmla="*/ 688633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304801 w 1731346"/>
              <a:gd name="connsiteY7" fmla="*/ 1609069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98765 w 1731346"/>
              <a:gd name="connsiteY7" fmla="*/ 1593980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43620 w 1731346"/>
              <a:gd name="connsiteY6" fmla="*/ 1494391 h 1736469"/>
              <a:gd name="connsiteX7" fmla="*/ 298765 w 1731346"/>
              <a:gd name="connsiteY7" fmla="*/ 1593980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35802 w 1731346"/>
              <a:gd name="connsiteY8" fmla="*/ 1699603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301783 w 1731346"/>
              <a:gd name="connsiteY7" fmla="*/ 1612086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43621 w 1731346"/>
              <a:gd name="connsiteY6" fmla="*/ 1503444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1549 w 1731346"/>
              <a:gd name="connsiteY6" fmla="*/ 1485337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2 w 1731346"/>
              <a:gd name="connsiteY6" fmla="*/ 1500426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2496 w 1731346"/>
              <a:gd name="connsiteY6" fmla="*/ 1491373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91373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94390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94390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94390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94390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1784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1784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1784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1784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94640 w 1731346"/>
              <a:gd name="connsiteY7" fmla="*/ 1589217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94640 w 1731346"/>
              <a:gd name="connsiteY7" fmla="*/ 1589217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94640 w 1731346"/>
              <a:gd name="connsiteY7" fmla="*/ 1589217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4165 w 1731346"/>
              <a:gd name="connsiteY7" fmla="*/ 1615411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49962 w 1731346"/>
              <a:gd name="connsiteY6" fmla="*/ 1504387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33414 w 1731346"/>
              <a:gd name="connsiteY5" fmla="*/ 1345221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595314 w 1731346"/>
              <a:gd name="connsiteY5" fmla="*/ 1309503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595314 w 1731346"/>
              <a:gd name="connsiteY5" fmla="*/ 1309503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40564 w 1731346"/>
              <a:gd name="connsiteY8" fmla="*/ 1692601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595314 w 1731346"/>
              <a:gd name="connsiteY5" fmla="*/ 1309503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42945 w 1731346"/>
              <a:gd name="connsiteY8" fmla="*/ 1664026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9991"/>
              <a:gd name="connsiteX1" fmla="*/ 1581339 w 1731346"/>
              <a:gd name="connsiteY1" fmla="*/ 127318 h 1739991"/>
              <a:gd name="connsiteX2" fmla="*/ 1527018 w 1731346"/>
              <a:gd name="connsiteY2" fmla="*/ 166550 h 1739991"/>
              <a:gd name="connsiteX3" fmla="*/ 1285593 w 1731346"/>
              <a:gd name="connsiteY3" fmla="*/ 404958 h 1739991"/>
              <a:gd name="connsiteX4" fmla="*/ 857062 w 1731346"/>
              <a:gd name="connsiteY4" fmla="*/ 957219 h 1739991"/>
              <a:gd name="connsiteX5" fmla="*/ 595314 w 1731346"/>
              <a:gd name="connsiteY5" fmla="*/ 1309503 h 1739991"/>
              <a:gd name="connsiteX6" fmla="*/ 433293 w 1731346"/>
              <a:gd name="connsiteY6" fmla="*/ 1478193 h 1739991"/>
              <a:gd name="connsiteX7" fmla="*/ 289877 w 1731346"/>
              <a:gd name="connsiteY7" fmla="*/ 1598742 h 1739991"/>
              <a:gd name="connsiteX8" fmla="*/ 142945 w 1731346"/>
              <a:gd name="connsiteY8" fmla="*/ 1664026 h 1739991"/>
              <a:gd name="connsiteX9" fmla="*/ 42250 w 1731346"/>
              <a:gd name="connsiteY9" fmla="*/ 1660372 h 1739991"/>
              <a:gd name="connsiteX10" fmla="*/ 3018 w 1731346"/>
              <a:gd name="connsiteY10" fmla="*/ 1633211 h 1739991"/>
              <a:gd name="connsiteX11" fmla="*/ 0 w 1731346"/>
              <a:gd name="connsiteY11" fmla="*/ 1696585 h 1739991"/>
              <a:gd name="connsiteX12" fmla="*/ 89898 w 1731346"/>
              <a:gd name="connsiteY12" fmla="*/ 1737561 h 1739991"/>
              <a:gd name="connsiteX13" fmla="*/ 187106 w 1731346"/>
              <a:gd name="connsiteY13" fmla="*/ 1729782 h 1739991"/>
              <a:gd name="connsiteX14" fmla="*/ 350068 w 1731346"/>
              <a:gd name="connsiteY14" fmla="*/ 1684514 h 1739991"/>
              <a:gd name="connsiteX15" fmla="*/ 485870 w 1731346"/>
              <a:gd name="connsiteY15" fmla="*/ 1603033 h 1739991"/>
              <a:gd name="connsiteX16" fmla="*/ 639779 w 1731346"/>
              <a:gd name="connsiteY16" fmla="*/ 1470249 h 1739991"/>
              <a:gd name="connsiteX17" fmla="*/ 796705 w 1731346"/>
              <a:gd name="connsiteY17" fmla="*/ 1280126 h 1739991"/>
              <a:gd name="connsiteX18" fmla="*/ 1213165 w 1731346"/>
              <a:gd name="connsiteY18" fmla="*/ 688633 h 1739991"/>
              <a:gd name="connsiteX19" fmla="*/ 1499858 w 1731346"/>
              <a:gd name="connsiteY19" fmla="*/ 308387 h 1739991"/>
              <a:gd name="connsiteX20" fmla="*/ 1723177 w 1731346"/>
              <a:gd name="connsiteY20" fmla="*/ 63944 h 1739991"/>
              <a:gd name="connsiteX21" fmla="*/ 1686963 w 1731346"/>
              <a:gd name="connsiteY21" fmla="*/ 3587 h 1739991"/>
              <a:gd name="connsiteX0" fmla="*/ 1686963 w 1731346"/>
              <a:gd name="connsiteY0" fmla="*/ 3587 h 1739991"/>
              <a:gd name="connsiteX1" fmla="*/ 1581339 w 1731346"/>
              <a:gd name="connsiteY1" fmla="*/ 127318 h 1739991"/>
              <a:gd name="connsiteX2" fmla="*/ 1527018 w 1731346"/>
              <a:gd name="connsiteY2" fmla="*/ 166550 h 1739991"/>
              <a:gd name="connsiteX3" fmla="*/ 1285593 w 1731346"/>
              <a:gd name="connsiteY3" fmla="*/ 404958 h 1739991"/>
              <a:gd name="connsiteX4" fmla="*/ 857062 w 1731346"/>
              <a:gd name="connsiteY4" fmla="*/ 957219 h 1739991"/>
              <a:gd name="connsiteX5" fmla="*/ 595314 w 1731346"/>
              <a:gd name="connsiteY5" fmla="*/ 1309503 h 1739991"/>
              <a:gd name="connsiteX6" fmla="*/ 433293 w 1731346"/>
              <a:gd name="connsiteY6" fmla="*/ 1478193 h 1739991"/>
              <a:gd name="connsiteX7" fmla="*/ 289877 w 1731346"/>
              <a:gd name="connsiteY7" fmla="*/ 1598742 h 1739991"/>
              <a:gd name="connsiteX8" fmla="*/ 142945 w 1731346"/>
              <a:gd name="connsiteY8" fmla="*/ 1664026 h 1739991"/>
              <a:gd name="connsiteX9" fmla="*/ 42250 w 1731346"/>
              <a:gd name="connsiteY9" fmla="*/ 1660372 h 1739991"/>
              <a:gd name="connsiteX10" fmla="*/ 3018 w 1731346"/>
              <a:gd name="connsiteY10" fmla="*/ 1633211 h 1739991"/>
              <a:gd name="connsiteX11" fmla="*/ 0 w 1731346"/>
              <a:gd name="connsiteY11" fmla="*/ 1696585 h 1739991"/>
              <a:gd name="connsiteX12" fmla="*/ 89898 w 1731346"/>
              <a:gd name="connsiteY12" fmla="*/ 1737561 h 1739991"/>
              <a:gd name="connsiteX13" fmla="*/ 220444 w 1731346"/>
              <a:gd name="connsiteY13" fmla="*/ 1729782 h 1739991"/>
              <a:gd name="connsiteX14" fmla="*/ 350068 w 1731346"/>
              <a:gd name="connsiteY14" fmla="*/ 1684514 h 1739991"/>
              <a:gd name="connsiteX15" fmla="*/ 485870 w 1731346"/>
              <a:gd name="connsiteY15" fmla="*/ 1603033 h 1739991"/>
              <a:gd name="connsiteX16" fmla="*/ 639779 w 1731346"/>
              <a:gd name="connsiteY16" fmla="*/ 1470249 h 1739991"/>
              <a:gd name="connsiteX17" fmla="*/ 796705 w 1731346"/>
              <a:gd name="connsiteY17" fmla="*/ 1280126 h 1739991"/>
              <a:gd name="connsiteX18" fmla="*/ 1213165 w 1731346"/>
              <a:gd name="connsiteY18" fmla="*/ 688633 h 1739991"/>
              <a:gd name="connsiteX19" fmla="*/ 1499858 w 1731346"/>
              <a:gd name="connsiteY19" fmla="*/ 308387 h 1739991"/>
              <a:gd name="connsiteX20" fmla="*/ 1723177 w 1731346"/>
              <a:gd name="connsiteY20" fmla="*/ 63944 h 1739991"/>
              <a:gd name="connsiteX21" fmla="*/ 1686963 w 1731346"/>
              <a:gd name="connsiteY21" fmla="*/ 3587 h 1739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31346" h="1739991">
                <a:moveTo>
                  <a:pt x="1686963" y="3587"/>
                </a:moveTo>
                <a:cubicBezTo>
                  <a:pt x="1632389" y="42818"/>
                  <a:pt x="1607996" y="100158"/>
                  <a:pt x="1581339" y="127318"/>
                </a:cubicBezTo>
                <a:cubicBezTo>
                  <a:pt x="1554681" y="154479"/>
                  <a:pt x="1576309" y="120277"/>
                  <a:pt x="1527018" y="166550"/>
                </a:cubicBezTo>
                <a:cubicBezTo>
                  <a:pt x="1477727" y="212823"/>
                  <a:pt x="1397252" y="273180"/>
                  <a:pt x="1285593" y="404958"/>
                </a:cubicBezTo>
                <a:cubicBezTo>
                  <a:pt x="1121624" y="592063"/>
                  <a:pt x="975763" y="800292"/>
                  <a:pt x="857062" y="957219"/>
                </a:cubicBezTo>
                <a:cubicBezTo>
                  <a:pt x="774575" y="1069884"/>
                  <a:pt x="691382" y="1187784"/>
                  <a:pt x="595314" y="1309503"/>
                </a:cubicBezTo>
                <a:cubicBezTo>
                  <a:pt x="536969" y="1375895"/>
                  <a:pt x="484199" y="1429987"/>
                  <a:pt x="433293" y="1478193"/>
                </a:cubicBezTo>
                <a:cubicBezTo>
                  <a:pt x="382387" y="1526399"/>
                  <a:pt x="338268" y="1567770"/>
                  <a:pt x="289877" y="1598742"/>
                </a:cubicBezTo>
                <a:cubicBezTo>
                  <a:pt x="241486" y="1629714"/>
                  <a:pt x="184216" y="1653754"/>
                  <a:pt x="142945" y="1664026"/>
                </a:cubicBezTo>
                <a:cubicBezTo>
                  <a:pt x="101674" y="1674298"/>
                  <a:pt x="65571" y="1665508"/>
                  <a:pt x="42250" y="1660372"/>
                </a:cubicBezTo>
                <a:cubicBezTo>
                  <a:pt x="18929" y="1655236"/>
                  <a:pt x="6036" y="1637738"/>
                  <a:pt x="3018" y="1633211"/>
                </a:cubicBezTo>
                <a:cubicBezTo>
                  <a:pt x="2012" y="1654336"/>
                  <a:pt x="4527" y="1678478"/>
                  <a:pt x="0" y="1696585"/>
                </a:cubicBezTo>
                <a:cubicBezTo>
                  <a:pt x="27160" y="1708656"/>
                  <a:pt x="53157" y="1732028"/>
                  <a:pt x="89898" y="1737561"/>
                </a:cubicBezTo>
                <a:cubicBezTo>
                  <a:pt x="126639" y="1743094"/>
                  <a:pt x="177082" y="1738623"/>
                  <a:pt x="220444" y="1729782"/>
                </a:cubicBezTo>
                <a:cubicBezTo>
                  <a:pt x="263806" y="1720941"/>
                  <a:pt x="305830" y="1705639"/>
                  <a:pt x="350068" y="1684514"/>
                </a:cubicBezTo>
                <a:cubicBezTo>
                  <a:pt x="394306" y="1663389"/>
                  <a:pt x="437585" y="1638744"/>
                  <a:pt x="485870" y="1603033"/>
                </a:cubicBezTo>
                <a:cubicBezTo>
                  <a:pt x="534155" y="1567322"/>
                  <a:pt x="587973" y="1524067"/>
                  <a:pt x="639779" y="1470249"/>
                </a:cubicBezTo>
                <a:cubicBezTo>
                  <a:pt x="691585" y="1416431"/>
                  <a:pt x="699632" y="1411401"/>
                  <a:pt x="796705" y="1280126"/>
                </a:cubicBezTo>
                <a:cubicBezTo>
                  <a:pt x="937537" y="1078938"/>
                  <a:pt x="1095973" y="850589"/>
                  <a:pt x="1213165" y="688633"/>
                </a:cubicBezTo>
                <a:cubicBezTo>
                  <a:pt x="1330357" y="526677"/>
                  <a:pt x="1414353" y="410993"/>
                  <a:pt x="1499858" y="308387"/>
                </a:cubicBezTo>
                <a:cubicBezTo>
                  <a:pt x="1585363" y="205781"/>
                  <a:pt x="1685957" y="111223"/>
                  <a:pt x="1723177" y="63944"/>
                </a:cubicBezTo>
                <a:cubicBezTo>
                  <a:pt x="1735249" y="28736"/>
                  <a:pt x="1741284" y="-12507"/>
                  <a:pt x="1686963" y="358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2711624" y="3627777"/>
            <a:ext cx="404483" cy="580155"/>
          </a:xfrm>
          <a:custGeom>
            <a:avLst/>
            <a:gdLst>
              <a:gd name="connsiteX0" fmla="*/ 371650 w 392510"/>
              <a:gd name="connsiteY0" fmla="*/ 10 h 565923"/>
              <a:gd name="connsiteX1" fmla="*/ 245444 w 392510"/>
              <a:gd name="connsiteY1" fmla="*/ 66685 h 565923"/>
              <a:gd name="connsiteX2" fmla="*/ 126381 w 392510"/>
              <a:gd name="connsiteY2" fmla="*/ 152410 h 565923"/>
              <a:gd name="connsiteX3" fmla="*/ 28750 w 392510"/>
              <a:gd name="connsiteY3" fmla="*/ 283379 h 565923"/>
              <a:gd name="connsiteX4" fmla="*/ 175 w 392510"/>
              <a:gd name="connsiteY4" fmla="*/ 416729 h 565923"/>
              <a:gd name="connsiteX5" fmla="*/ 38275 w 392510"/>
              <a:gd name="connsiteY5" fmla="*/ 557223 h 565923"/>
              <a:gd name="connsiteX6" fmla="*/ 83519 w 392510"/>
              <a:gd name="connsiteY6" fmla="*/ 547698 h 565923"/>
              <a:gd name="connsiteX7" fmla="*/ 66850 w 392510"/>
              <a:gd name="connsiteY7" fmla="*/ 521504 h 565923"/>
              <a:gd name="connsiteX8" fmla="*/ 59706 w 392510"/>
              <a:gd name="connsiteY8" fmla="*/ 461973 h 565923"/>
              <a:gd name="connsiteX9" fmla="*/ 78756 w 392510"/>
              <a:gd name="connsiteY9" fmla="*/ 357198 h 565923"/>
              <a:gd name="connsiteX10" fmla="*/ 169244 w 392510"/>
              <a:gd name="connsiteY10" fmla="*/ 233373 h 565923"/>
              <a:gd name="connsiteX11" fmla="*/ 302594 w 392510"/>
              <a:gd name="connsiteY11" fmla="*/ 121454 h 565923"/>
              <a:gd name="connsiteX12" fmla="*/ 383556 w 392510"/>
              <a:gd name="connsiteY12" fmla="*/ 61923 h 565923"/>
              <a:gd name="connsiteX13" fmla="*/ 371650 w 392510"/>
              <a:gd name="connsiteY13" fmla="*/ 10 h 565923"/>
              <a:gd name="connsiteX0" fmla="*/ 371650 w 392510"/>
              <a:gd name="connsiteY0" fmla="*/ 10 h 565923"/>
              <a:gd name="connsiteX1" fmla="*/ 245444 w 392510"/>
              <a:gd name="connsiteY1" fmla="*/ 66685 h 565923"/>
              <a:gd name="connsiteX2" fmla="*/ 126381 w 392510"/>
              <a:gd name="connsiteY2" fmla="*/ 152410 h 565923"/>
              <a:gd name="connsiteX3" fmla="*/ 28750 w 392510"/>
              <a:gd name="connsiteY3" fmla="*/ 283379 h 565923"/>
              <a:gd name="connsiteX4" fmla="*/ 175 w 392510"/>
              <a:gd name="connsiteY4" fmla="*/ 416729 h 565923"/>
              <a:gd name="connsiteX5" fmla="*/ 38275 w 392510"/>
              <a:gd name="connsiteY5" fmla="*/ 557223 h 565923"/>
              <a:gd name="connsiteX6" fmla="*/ 83519 w 392510"/>
              <a:gd name="connsiteY6" fmla="*/ 547698 h 565923"/>
              <a:gd name="connsiteX7" fmla="*/ 66850 w 392510"/>
              <a:gd name="connsiteY7" fmla="*/ 521504 h 565923"/>
              <a:gd name="connsiteX8" fmla="*/ 66849 w 392510"/>
              <a:gd name="connsiteY8" fmla="*/ 459592 h 565923"/>
              <a:gd name="connsiteX9" fmla="*/ 78756 w 392510"/>
              <a:gd name="connsiteY9" fmla="*/ 357198 h 565923"/>
              <a:gd name="connsiteX10" fmla="*/ 169244 w 392510"/>
              <a:gd name="connsiteY10" fmla="*/ 233373 h 565923"/>
              <a:gd name="connsiteX11" fmla="*/ 302594 w 392510"/>
              <a:gd name="connsiteY11" fmla="*/ 121454 h 565923"/>
              <a:gd name="connsiteX12" fmla="*/ 383556 w 392510"/>
              <a:gd name="connsiteY12" fmla="*/ 61923 h 565923"/>
              <a:gd name="connsiteX13" fmla="*/ 371650 w 392510"/>
              <a:gd name="connsiteY13" fmla="*/ 10 h 565923"/>
              <a:gd name="connsiteX0" fmla="*/ 354982 w 386147"/>
              <a:gd name="connsiteY0" fmla="*/ 25 h 537363"/>
              <a:gd name="connsiteX1" fmla="*/ 245444 w 386147"/>
              <a:gd name="connsiteY1" fmla="*/ 38125 h 537363"/>
              <a:gd name="connsiteX2" fmla="*/ 126381 w 386147"/>
              <a:gd name="connsiteY2" fmla="*/ 123850 h 537363"/>
              <a:gd name="connsiteX3" fmla="*/ 28750 w 386147"/>
              <a:gd name="connsiteY3" fmla="*/ 254819 h 537363"/>
              <a:gd name="connsiteX4" fmla="*/ 175 w 386147"/>
              <a:gd name="connsiteY4" fmla="*/ 388169 h 537363"/>
              <a:gd name="connsiteX5" fmla="*/ 38275 w 386147"/>
              <a:gd name="connsiteY5" fmla="*/ 528663 h 537363"/>
              <a:gd name="connsiteX6" fmla="*/ 83519 w 386147"/>
              <a:gd name="connsiteY6" fmla="*/ 519138 h 537363"/>
              <a:gd name="connsiteX7" fmla="*/ 66850 w 386147"/>
              <a:gd name="connsiteY7" fmla="*/ 492944 h 537363"/>
              <a:gd name="connsiteX8" fmla="*/ 66849 w 386147"/>
              <a:gd name="connsiteY8" fmla="*/ 431032 h 537363"/>
              <a:gd name="connsiteX9" fmla="*/ 78756 w 386147"/>
              <a:gd name="connsiteY9" fmla="*/ 328638 h 537363"/>
              <a:gd name="connsiteX10" fmla="*/ 169244 w 386147"/>
              <a:gd name="connsiteY10" fmla="*/ 204813 h 537363"/>
              <a:gd name="connsiteX11" fmla="*/ 302594 w 386147"/>
              <a:gd name="connsiteY11" fmla="*/ 92894 h 537363"/>
              <a:gd name="connsiteX12" fmla="*/ 383556 w 386147"/>
              <a:gd name="connsiteY12" fmla="*/ 33363 h 537363"/>
              <a:gd name="connsiteX13" fmla="*/ 354982 w 386147"/>
              <a:gd name="connsiteY13" fmla="*/ 25 h 537363"/>
              <a:gd name="connsiteX0" fmla="*/ 354982 w 386147"/>
              <a:gd name="connsiteY0" fmla="*/ 16 h 549260"/>
              <a:gd name="connsiteX1" fmla="*/ 245444 w 386147"/>
              <a:gd name="connsiteY1" fmla="*/ 50022 h 549260"/>
              <a:gd name="connsiteX2" fmla="*/ 126381 w 386147"/>
              <a:gd name="connsiteY2" fmla="*/ 135747 h 549260"/>
              <a:gd name="connsiteX3" fmla="*/ 28750 w 386147"/>
              <a:gd name="connsiteY3" fmla="*/ 266716 h 549260"/>
              <a:gd name="connsiteX4" fmla="*/ 175 w 386147"/>
              <a:gd name="connsiteY4" fmla="*/ 400066 h 549260"/>
              <a:gd name="connsiteX5" fmla="*/ 38275 w 386147"/>
              <a:gd name="connsiteY5" fmla="*/ 540560 h 549260"/>
              <a:gd name="connsiteX6" fmla="*/ 83519 w 386147"/>
              <a:gd name="connsiteY6" fmla="*/ 531035 h 549260"/>
              <a:gd name="connsiteX7" fmla="*/ 66850 w 386147"/>
              <a:gd name="connsiteY7" fmla="*/ 504841 h 549260"/>
              <a:gd name="connsiteX8" fmla="*/ 66849 w 386147"/>
              <a:gd name="connsiteY8" fmla="*/ 442929 h 549260"/>
              <a:gd name="connsiteX9" fmla="*/ 78756 w 386147"/>
              <a:gd name="connsiteY9" fmla="*/ 340535 h 549260"/>
              <a:gd name="connsiteX10" fmla="*/ 169244 w 386147"/>
              <a:gd name="connsiteY10" fmla="*/ 216710 h 549260"/>
              <a:gd name="connsiteX11" fmla="*/ 302594 w 386147"/>
              <a:gd name="connsiteY11" fmla="*/ 104791 h 549260"/>
              <a:gd name="connsiteX12" fmla="*/ 383556 w 386147"/>
              <a:gd name="connsiteY12" fmla="*/ 45260 h 549260"/>
              <a:gd name="connsiteX13" fmla="*/ 354982 w 386147"/>
              <a:gd name="connsiteY13" fmla="*/ 16 h 549260"/>
              <a:gd name="connsiteX0" fmla="*/ 354982 w 387403"/>
              <a:gd name="connsiteY0" fmla="*/ 3159 h 552403"/>
              <a:gd name="connsiteX1" fmla="*/ 245444 w 387403"/>
              <a:gd name="connsiteY1" fmla="*/ 53165 h 552403"/>
              <a:gd name="connsiteX2" fmla="*/ 126381 w 387403"/>
              <a:gd name="connsiteY2" fmla="*/ 138890 h 552403"/>
              <a:gd name="connsiteX3" fmla="*/ 28750 w 387403"/>
              <a:gd name="connsiteY3" fmla="*/ 269859 h 552403"/>
              <a:gd name="connsiteX4" fmla="*/ 175 w 387403"/>
              <a:gd name="connsiteY4" fmla="*/ 403209 h 552403"/>
              <a:gd name="connsiteX5" fmla="*/ 38275 w 387403"/>
              <a:gd name="connsiteY5" fmla="*/ 543703 h 552403"/>
              <a:gd name="connsiteX6" fmla="*/ 83519 w 387403"/>
              <a:gd name="connsiteY6" fmla="*/ 534178 h 552403"/>
              <a:gd name="connsiteX7" fmla="*/ 66850 w 387403"/>
              <a:gd name="connsiteY7" fmla="*/ 507984 h 552403"/>
              <a:gd name="connsiteX8" fmla="*/ 66849 w 387403"/>
              <a:gd name="connsiteY8" fmla="*/ 446072 h 552403"/>
              <a:gd name="connsiteX9" fmla="*/ 78756 w 387403"/>
              <a:gd name="connsiteY9" fmla="*/ 343678 h 552403"/>
              <a:gd name="connsiteX10" fmla="*/ 169244 w 387403"/>
              <a:gd name="connsiteY10" fmla="*/ 219853 h 552403"/>
              <a:gd name="connsiteX11" fmla="*/ 302594 w 387403"/>
              <a:gd name="connsiteY11" fmla="*/ 107934 h 552403"/>
              <a:gd name="connsiteX12" fmla="*/ 383556 w 387403"/>
              <a:gd name="connsiteY12" fmla="*/ 48403 h 552403"/>
              <a:gd name="connsiteX13" fmla="*/ 354982 w 387403"/>
              <a:gd name="connsiteY13" fmla="*/ 3159 h 552403"/>
              <a:gd name="connsiteX0" fmla="*/ 354982 w 388329"/>
              <a:gd name="connsiteY0" fmla="*/ 189 h 549433"/>
              <a:gd name="connsiteX1" fmla="*/ 245444 w 388329"/>
              <a:gd name="connsiteY1" fmla="*/ 50195 h 549433"/>
              <a:gd name="connsiteX2" fmla="*/ 126381 w 388329"/>
              <a:gd name="connsiteY2" fmla="*/ 135920 h 549433"/>
              <a:gd name="connsiteX3" fmla="*/ 28750 w 388329"/>
              <a:gd name="connsiteY3" fmla="*/ 266889 h 549433"/>
              <a:gd name="connsiteX4" fmla="*/ 175 w 388329"/>
              <a:gd name="connsiteY4" fmla="*/ 400239 h 549433"/>
              <a:gd name="connsiteX5" fmla="*/ 38275 w 388329"/>
              <a:gd name="connsiteY5" fmla="*/ 540733 h 549433"/>
              <a:gd name="connsiteX6" fmla="*/ 83519 w 388329"/>
              <a:gd name="connsiteY6" fmla="*/ 531208 h 549433"/>
              <a:gd name="connsiteX7" fmla="*/ 66850 w 388329"/>
              <a:gd name="connsiteY7" fmla="*/ 505014 h 549433"/>
              <a:gd name="connsiteX8" fmla="*/ 66849 w 388329"/>
              <a:gd name="connsiteY8" fmla="*/ 443102 h 549433"/>
              <a:gd name="connsiteX9" fmla="*/ 78756 w 388329"/>
              <a:gd name="connsiteY9" fmla="*/ 340708 h 549433"/>
              <a:gd name="connsiteX10" fmla="*/ 169244 w 388329"/>
              <a:gd name="connsiteY10" fmla="*/ 216883 h 549433"/>
              <a:gd name="connsiteX11" fmla="*/ 302594 w 388329"/>
              <a:gd name="connsiteY11" fmla="*/ 104964 h 549433"/>
              <a:gd name="connsiteX12" fmla="*/ 385938 w 388329"/>
              <a:gd name="connsiteY12" fmla="*/ 35908 h 549433"/>
              <a:gd name="connsiteX13" fmla="*/ 354982 w 388329"/>
              <a:gd name="connsiteY13" fmla="*/ 189 h 549433"/>
              <a:gd name="connsiteX0" fmla="*/ 354982 w 394104"/>
              <a:gd name="connsiteY0" fmla="*/ 562 h 549806"/>
              <a:gd name="connsiteX1" fmla="*/ 245444 w 394104"/>
              <a:gd name="connsiteY1" fmla="*/ 50568 h 549806"/>
              <a:gd name="connsiteX2" fmla="*/ 126381 w 394104"/>
              <a:gd name="connsiteY2" fmla="*/ 136293 h 549806"/>
              <a:gd name="connsiteX3" fmla="*/ 28750 w 394104"/>
              <a:gd name="connsiteY3" fmla="*/ 267262 h 549806"/>
              <a:gd name="connsiteX4" fmla="*/ 175 w 394104"/>
              <a:gd name="connsiteY4" fmla="*/ 400612 h 549806"/>
              <a:gd name="connsiteX5" fmla="*/ 38275 w 394104"/>
              <a:gd name="connsiteY5" fmla="*/ 541106 h 549806"/>
              <a:gd name="connsiteX6" fmla="*/ 83519 w 394104"/>
              <a:gd name="connsiteY6" fmla="*/ 531581 h 549806"/>
              <a:gd name="connsiteX7" fmla="*/ 66850 w 394104"/>
              <a:gd name="connsiteY7" fmla="*/ 505387 h 549806"/>
              <a:gd name="connsiteX8" fmla="*/ 66849 w 394104"/>
              <a:gd name="connsiteY8" fmla="*/ 443475 h 549806"/>
              <a:gd name="connsiteX9" fmla="*/ 78756 w 394104"/>
              <a:gd name="connsiteY9" fmla="*/ 341081 h 549806"/>
              <a:gd name="connsiteX10" fmla="*/ 169244 w 394104"/>
              <a:gd name="connsiteY10" fmla="*/ 217256 h 549806"/>
              <a:gd name="connsiteX11" fmla="*/ 302594 w 394104"/>
              <a:gd name="connsiteY11" fmla="*/ 105337 h 549806"/>
              <a:gd name="connsiteX12" fmla="*/ 385938 w 394104"/>
              <a:gd name="connsiteY12" fmla="*/ 36281 h 549806"/>
              <a:gd name="connsiteX13" fmla="*/ 354982 w 394104"/>
              <a:gd name="connsiteY13" fmla="*/ 562 h 549806"/>
              <a:gd name="connsiteX0" fmla="*/ 354982 w 397053"/>
              <a:gd name="connsiteY0" fmla="*/ 5245 h 554489"/>
              <a:gd name="connsiteX1" fmla="*/ 245444 w 397053"/>
              <a:gd name="connsiteY1" fmla="*/ 55251 h 554489"/>
              <a:gd name="connsiteX2" fmla="*/ 126381 w 397053"/>
              <a:gd name="connsiteY2" fmla="*/ 140976 h 554489"/>
              <a:gd name="connsiteX3" fmla="*/ 28750 w 397053"/>
              <a:gd name="connsiteY3" fmla="*/ 271945 h 554489"/>
              <a:gd name="connsiteX4" fmla="*/ 175 w 397053"/>
              <a:gd name="connsiteY4" fmla="*/ 405295 h 554489"/>
              <a:gd name="connsiteX5" fmla="*/ 38275 w 397053"/>
              <a:gd name="connsiteY5" fmla="*/ 545789 h 554489"/>
              <a:gd name="connsiteX6" fmla="*/ 83519 w 397053"/>
              <a:gd name="connsiteY6" fmla="*/ 536264 h 554489"/>
              <a:gd name="connsiteX7" fmla="*/ 66850 w 397053"/>
              <a:gd name="connsiteY7" fmla="*/ 510070 h 554489"/>
              <a:gd name="connsiteX8" fmla="*/ 66849 w 397053"/>
              <a:gd name="connsiteY8" fmla="*/ 448158 h 554489"/>
              <a:gd name="connsiteX9" fmla="*/ 78756 w 397053"/>
              <a:gd name="connsiteY9" fmla="*/ 345764 h 554489"/>
              <a:gd name="connsiteX10" fmla="*/ 169244 w 397053"/>
              <a:gd name="connsiteY10" fmla="*/ 221939 h 554489"/>
              <a:gd name="connsiteX11" fmla="*/ 302594 w 397053"/>
              <a:gd name="connsiteY11" fmla="*/ 110020 h 554489"/>
              <a:gd name="connsiteX12" fmla="*/ 385938 w 397053"/>
              <a:gd name="connsiteY12" fmla="*/ 40964 h 554489"/>
              <a:gd name="connsiteX13" fmla="*/ 354982 w 397053"/>
              <a:gd name="connsiteY13" fmla="*/ 5245 h 554489"/>
              <a:gd name="connsiteX0" fmla="*/ 354982 w 384129"/>
              <a:gd name="connsiteY0" fmla="*/ 9 h 549253"/>
              <a:gd name="connsiteX1" fmla="*/ 245444 w 384129"/>
              <a:gd name="connsiteY1" fmla="*/ 50015 h 549253"/>
              <a:gd name="connsiteX2" fmla="*/ 126381 w 384129"/>
              <a:gd name="connsiteY2" fmla="*/ 135740 h 549253"/>
              <a:gd name="connsiteX3" fmla="*/ 28750 w 384129"/>
              <a:gd name="connsiteY3" fmla="*/ 266709 h 549253"/>
              <a:gd name="connsiteX4" fmla="*/ 175 w 384129"/>
              <a:gd name="connsiteY4" fmla="*/ 400059 h 549253"/>
              <a:gd name="connsiteX5" fmla="*/ 38275 w 384129"/>
              <a:gd name="connsiteY5" fmla="*/ 540553 h 549253"/>
              <a:gd name="connsiteX6" fmla="*/ 83519 w 384129"/>
              <a:gd name="connsiteY6" fmla="*/ 531028 h 549253"/>
              <a:gd name="connsiteX7" fmla="*/ 66850 w 384129"/>
              <a:gd name="connsiteY7" fmla="*/ 504834 h 549253"/>
              <a:gd name="connsiteX8" fmla="*/ 66849 w 384129"/>
              <a:gd name="connsiteY8" fmla="*/ 442922 h 549253"/>
              <a:gd name="connsiteX9" fmla="*/ 78756 w 384129"/>
              <a:gd name="connsiteY9" fmla="*/ 340528 h 549253"/>
              <a:gd name="connsiteX10" fmla="*/ 169244 w 384129"/>
              <a:gd name="connsiteY10" fmla="*/ 216703 h 549253"/>
              <a:gd name="connsiteX11" fmla="*/ 302594 w 384129"/>
              <a:gd name="connsiteY11" fmla="*/ 104784 h 549253"/>
              <a:gd name="connsiteX12" fmla="*/ 374031 w 384129"/>
              <a:gd name="connsiteY12" fmla="*/ 47634 h 549253"/>
              <a:gd name="connsiteX13" fmla="*/ 354982 w 384129"/>
              <a:gd name="connsiteY13" fmla="*/ 9 h 549253"/>
              <a:gd name="connsiteX0" fmla="*/ 354982 w 395312"/>
              <a:gd name="connsiteY0" fmla="*/ 8744 h 557988"/>
              <a:gd name="connsiteX1" fmla="*/ 245444 w 395312"/>
              <a:gd name="connsiteY1" fmla="*/ 58750 h 557988"/>
              <a:gd name="connsiteX2" fmla="*/ 126381 w 395312"/>
              <a:gd name="connsiteY2" fmla="*/ 144475 h 557988"/>
              <a:gd name="connsiteX3" fmla="*/ 28750 w 395312"/>
              <a:gd name="connsiteY3" fmla="*/ 275444 h 557988"/>
              <a:gd name="connsiteX4" fmla="*/ 175 w 395312"/>
              <a:gd name="connsiteY4" fmla="*/ 408794 h 557988"/>
              <a:gd name="connsiteX5" fmla="*/ 38275 w 395312"/>
              <a:gd name="connsiteY5" fmla="*/ 549288 h 557988"/>
              <a:gd name="connsiteX6" fmla="*/ 83519 w 395312"/>
              <a:gd name="connsiteY6" fmla="*/ 539763 h 557988"/>
              <a:gd name="connsiteX7" fmla="*/ 66850 w 395312"/>
              <a:gd name="connsiteY7" fmla="*/ 513569 h 557988"/>
              <a:gd name="connsiteX8" fmla="*/ 66849 w 395312"/>
              <a:gd name="connsiteY8" fmla="*/ 451657 h 557988"/>
              <a:gd name="connsiteX9" fmla="*/ 78756 w 395312"/>
              <a:gd name="connsiteY9" fmla="*/ 349263 h 557988"/>
              <a:gd name="connsiteX10" fmla="*/ 169244 w 395312"/>
              <a:gd name="connsiteY10" fmla="*/ 225438 h 557988"/>
              <a:gd name="connsiteX11" fmla="*/ 302594 w 395312"/>
              <a:gd name="connsiteY11" fmla="*/ 113519 h 557988"/>
              <a:gd name="connsiteX12" fmla="*/ 374031 w 395312"/>
              <a:gd name="connsiteY12" fmla="*/ 56369 h 557988"/>
              <a:gd name="connsiteX13" fmla="*/ 394650 w 395312"/>
              <a:gd name="connsiteY13" fmla="*/ 4556 h 557988"/>
              <a:gd name="connsiteX14" fmla="*/ 354982 w 395312"/>
              <a:gd name="connsiteY14" fmla="*/ 8744 h 557988"/>
              <a:gd name="connsiteX0" fmla="*/ 354982 w 397977"/>
              <a:gd name="connsiteY0" fmla="*/ 8744 h 557988"/>
              <a:gd name="connsiteX1" fmla="*/ 245444 w 397977"/>
              <a:gd name="connsiteY1" fmla="*/ 58750 h 557988"/>
              <a:gd name="connsiteX2" fmla="*/ 126381 w 397977"/>
              <a:gd name="connsiteY2" fmla="*/ 144475 h 557988"/>
              <a:gd name="connsiteX3" fmla="*/ 28750 w 397977"/>
              <a:gd name="connsiteY3" fmla="*/ 275444 h 557988"/>
              <a:gd name="connsiteX4" fmla="*/ 175 w 397977"/>
              <a:gd name="connsiteY4" fmla="*/ 408794 h 557988"/>
              <a:gd name="connsiteX5" fmla="*/ 38275 w 397977"/>
              <a:gd name="connsiteY5" fmla="*/ 549288 h 557988"/>
              <a:gd name="connsiteX6" fmla="*/ 83519 w 397977"/>
              <a:gd name="connsiteY6" fmla="*/ 539763 h 557988"/>
              <a:gd name="connsiteX7" fmla="*/ 66850 w 397977"/>
              <a:gd name="connsiteY7" fmla="*/ 513569 h 557988"/>
              <a:gd name="connsiteX8" fmla="*/ 66849 w 397977"/>
              <a:gd name="connsiteY8" fmla="*/ 451657 h 557988"/>
              <a:gd name="connsiteX9" fmla="*/ 78756 w 397977"/>
              <a:gd name="connsiteY9" fmla="*/ 349263 h 557988"/>
              <a:gd name="connsiteX10" fmla="*/ 169244 w 397977"/>
              <a:gd name="connsiteY10" fmla="*/ 225438 h 557988"/>
              <a:gd name="connsiteX11" fmla="*/ 302594 w 397977"/>
              <a:gd name="connsiteY11" fmla="*/ 113519 h 557988"/>
              <a:gd name="connsiteX12" fmla="*/ 374031 w 397977"/>
              <a:gd name="connsiteY12" fmla="*/ 56369 h 557988"/>
              <a:gd name="connsiteX13" fmla="*/ 394650 w 397977"/>
              <a:gd name="connsiteY13" fmla="*/ 4556 h 557988"/>
              <a:gd name="connsiteX14" fmla="*/ 354982 w 397977"/>
              <a:gd name="connsiteY14" fmla="*/ 8744 h 557988"/>
              <a:gd name="connsiteX0" fmla="*/ 354982 w 404483"/>
              <a:gd name="connsiteY0" fmla="*/ 7166 h 556410"/>
              <a:gd name="connsiteX1" fmla="*/ 245444 w 404483"/>
              <a:gd name="connsiteY1" fmla="*/ 57172 h 556410"/>
              <a:gd name="connsiteX2" fmla="*/ 126381 w 404483"/>
              <a:gd name="connsiteY2" fmla="*/ 142897 h 556410"/>
              <a:gd name="connsiteX3" fmla="*/ 28750 w 404483"/>
              <a:gd name="connsiteY3" fmla="*/ 273866 h 556410"/>
              <a:gd name="connsiteX4" fmla="*/ 175 w 404483"/>
              <a:gd name="connsiteY4" fmla="*/ 407216 h 556410"/>
              <a:gd name="connsiteX5" fmla="*/ 38275 w 404483"/>
              <a:gd name="connsiteY5" fmla="*/ 547710 h 556410"/>
              <a:gd name="connsiteX6" fmla="*/ 83519 w 404483"/>
              <a:gd name="connsiteY6" fmla="*/ 538185 h 556410"/>
              <a:gd name="connsiteX7" fmla="*/ 66850 w 404483"/>
              <a:gd name="connsiteY7" fmla="*/ 511991 h 556410"/>
              <a:gd name="connsiteX8" fmla="*/ 66849 w 404483"/>
              <a:gd name="connsiteY8" fmla="*/ 450079 h 556410"/>
              <a:gd name="connsiteX9" fmla="*/ 78756 w 404483"/>
              <a:gd name="connsiteY9" fmla="*/ 347685 h 556410"/>
              <a:gd name="connsiteX10" fmla="*/ 169244 w 404483"/>
              <a:gd name="connsiteY10" fmla="*/ 223860 h 556410"/>
              <a:gd name="connsiteX11" fmla="*/ 302594 w 404483"/>
              <a:gd name="connsiteY11" fmla="*/ 111941 h 556410"/>
              <a:gd name="connsiteX12" fmla="*/ 374031 w 404483"/>
              <a:gd name="connsiteY12" fmla="*/ 54791 h 556410"/>
              <a:gd name="connsiteX13" fmla="*/ 401794 w 404483"/>
              <a:gd name="connsiteY13" fmla="*/ 5360 h 556410"/>
              <a:gd name="connsiteX14" fmla="*/ 354982 w 404483"/>
              <a:gd name="connsiteY14" fmla="*/ 7166 h 556410"/>
              <a:gd name="connsiteX0" fmla="*/ 354982 w 404483"/>
              <a:gd name="connsiteY0" fmla="*/ 7166 h 556410"/>
              <a:gd name="connsiteX1" fmla="*/ 245444 w 404483"/>
              <a:gd name="connsiteY1" fmla="*/ 57172 h 556410"/>
              <a:gd name="connsiteX2" fmla="*/ 126381 w 404483"/>
              <a:gd name="connsiteY2" fmla="*/ 142897 h 556410"/>
              <a:gd name="connsiteX3" fmla="*/ 28750 w 404483"/>
              <a:gd name="connsiteY3" fmla="*/ 273866 h 556410"/>
              <a:gd name="connsiteX4" fmla="*/ 175 w 404483"/>
              <a:gd name="connsiteY4" fmla="*/ 407216 h 556410"/>
              <a:gd name="connsiteX5" fmla="*/ 38275 w 404483"/>
              <a:gd name="connsiteY5" fmla="*/ 547710 h 556410"/>
              <a:gd name="connsiteX6" fmla="*/ 83519 w 404483"/>
              <a:gd name="connsiteY6" fmla="*/ 538185 h 556410"/>
              <a:gd name="connsiteX7" fmla="*/ 66850 w 404483"/>
              <a:gd name="connsiteY7" fmla="*/ 511991 h 556410"/>
              <a:gd name="connsiteX8" fmla="*/ 62086 w 404483"/>
              <a:gd name="connsiteY8" fmla="*/ 450079 h 556410"/>
              <a:gd name="connsiteX9" fmla="*/ 78756 w 404483"/>
              <a:gd name="connsiteY9" fmla="*/ 347685 h 556410"/>
              <a:gd name="connsiteX10" fmla="*/ 169244 w 404483"/>
              <a:gd name="connsiteY10" fmla="*/ 223860 h 556410"/>
              <a:gd name="connsiteX11" fmla="*/ 302594 w 404483"/>
              <a:gd name="connsiteY11" fmla="*/ 111941 h 556410"/>
              <a:gd name="connsiteX12" fmla="*/ 374031 w 404483"/>
              <a:gd name="connsiteY12" fmla="*/ 54791 h 556410"/>
              <a:gd name="connsiteX13" fmla="*/ 401794 w 404483"/>
              <a:gd name="connsiteY13" fmla="*/ 5360 h 556410"/>
              <a:gd name="connsiteX14" fmla="*/ 354982 w 404483"/>
              <a:gd name="connsiteY14" fmla="*/ 7166 h 556410"/>
              <a:gd name="connsiteX0" fmla="*/ 354982 w 404483"/>
              <a:gd name="connsiteY0" fmla="*/ 7166 h 580155"/>
              <a:gd name="connsiteX1" fmla="*/ 245444 w 404483"/>
              <a:gd name="connsiteY1" fmla="*/ 57172 h 580155"/>
              <a:gd name="connsiteX2" fmla="*/ 126381 w 404483"/>
              <a:gd name="connsiteY2" fmla="*/ 142897 h 580155"/>
              <a:gd name="connsiteX3" fmla="*/ 28750 w 404483"/>
              <a:gd name="connsiteY3" fmla="*/ 273866 h 580155"/>
              <a:gd name="connsiteX4" fmla="*/ 175 w 404483"/>
              <a:gd name="connsiteY4" fmla="*/ 407216 h 580155"/>
              <a:gd name="connsiteX5" fmla="*/ 38275 w 404483"/>
              <a:gd name="connsiteY5" fmla="*/ 547710 h 580155"/>
              <a:gd name="connsiteX6" fmla="*/ 75562 w 404483"/>
              <a:gd name="connsiteY6" fmla="*/ 579893 h 580155"/>
              <a:gd name="connsiteX7" fmla="*/ 83519 w 404483"/>
              <a:gd name="connsiteY7" fmla="*/ 538185 h 580155"/>
              <a:gd name="connsiteX8" fmla="*/ 66850 w 404483"/>
              <a:gd name="connsiteY8" fmla="*/ 511991 h 580155"/>
              <a:gd name="connsiteX9" fmla="*/ 62086 w 404483"/>
              <a:gd name="connsiteY9" fmla="*/ 450079 h 580155"/>
              <a:gd name="connsiteX10" fmla="*/ 78756 w 404483"/>
              <a:gd name="connsiteY10" fmla="*/ 347685 h 580155"/>
              <a:gd name="connsiteX11" fmla="*/ 169244 w 404483"/>
              <a:gd name="connsiteY11" fmla="*/ 223860 h 580155"/>
              <a:gd name="connsiteX12" fmla="*/ 302594 w 404483"/>
              <a:gd name="connsiteY12" fmla="*/ 111941 h 580155"/>
              <a:gd name="connsiteX13" fmla="*/ 374031 w 404483"/>
              <a:gd name="connsiteY13" fmla="*/ 54791 h 580155"/>
              <a:gd name="connsiteX14" fmla="*/ 401794 w 404483"/>
              <a:gd name="connsiteY14" fmla="*/ 5360 h 580155"/>
              <a:gd name="connsiteX15" fmla="*/ 354982 w 404483"/>
              <a:gd name="connsiteY15" fmla="*/ 7166 h 580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4483" h="580155">
                <a:moveTo>
                  <a:pt x="354982" y="7166"/>
                </a:moveTo>
                <a:cubicBezTo>
                  <a:pt x="328924" y="15801"/>
                  <a:pt x="283544" y="34550"/>
                  <a:pt x="245444" y="57172"/>
                </a:cubicBezTo>
                <a:cubicBezTo>
                  <a:pt x="207344" y="79794"/>
                  <a:pt x="162497" y="106781"/>
                  <a:pt x="126381" y="142897"/>
                </a:cubicBezTo>
                <a:cubicBezTo>
                  <a:pt x="90265" y="179013"/>
                  <a:pt x="49784" y="229813"/>
                  <a:pt x="28750" y="273866"/>
                </a:cubicBezTo>
                <a:cubicBezTo>
                  <a:pt x="7716" y="317919"/>
                  <a:pt x="-1412" y="361575"/>
                  <a:pt x="175" y="407216"/>
                </a:cubicBezTo>
                <a:cubicBezTo>
                  <a:pt x="1762" y="452857"/>
                  <a:pt x="25711" y="518931"/>
                  <a:pt x="38275" y="547710"/>
                </a:cubicBezTo>
                <a:cubicBezTo>
                  <a:pt x="50840" y="576490"/>
                  <a:pt x="68021" y="581481"/>
                  <a:pt x="75562" y="579893"/>
                </a:cubicBezTo>
                <a:cubicBezTo>
                  <a:pt x="83103" y="578305"/>
                  <a:pt x="84971" y="549502"/>
                  <a:pt x="83519" y="538185"/>
                </a:cubicBezTo>
                <a:cubicBezTo>
                  <a:pt x="82067" y="526868"/>
                  <a:pt x="70422" y="526675"/>
                  <a:pt x="66850" y="511991"/>
                </a:cubicBezTo>
                <a:cubicBezTo>
                  <a:pt x="63278" y="497307"/>
                  <a:pt x="60102" y="477463"/>
                  <a:pt x="62086" y="450079"/>
                </a:cubicBezTo>
                <a:cubicBezTo>
                  <a:pt x="64070" y="422695"/>
                  <a:pt x="60896" y="385388"/>
                  <a:pt x="78756" y="347685"/>
                </a:cubicBezTo>
                <a:cubicBezTo>
                  <a:pt x="96616" y="309982"/>
                  <a:pt x="131938" y="263151"/>
                  <a:pt x="169244" y="223860"/>
                </a:cubicBezTo>
                <a:cubicBezTo>
                  <a:pt x="206550" y="184569"/>
                  <a:pt x="266875" y="140516"/>
                  <a:pt x="302594" y="111941"/>
                </a:cubicBezTo>
                <a:cubicBezTo>
                  <a:pt x="338313" y="83366"/>
                  <a:pt x="357498" y="72554"/>
                  <a:pt x="374031" y="54791"/>
                </a:cubicBezTo>
                <a:cubicBezTo>
                  <a:pt x="390564" y="37028"/>
                  <a:pt x="412112" y="22822"/>
                  <a:pt x="401794" y="5360"/>
                </a:cubicBezTo>
                <a:cubicBezTo>
                  <a:pt x="398619" y="-2577"/>
                  <a:pt x="381040" y="-1469"/>
                  <a:pt x="354982" y="716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3649447" y="2806460"/>
            <a:ext cx="1057146" cy="1264380"/>
          </a:xfrm>
          <a:custGeom>
            <a:avLst/>
            <a:gdLst>
              <a:gd name="connsiteX0" fmla="*/ 1023891 w 1050603"/>
              <a:gd name="connsiteY0" fmla="*/ 666 h 1261295"/>
              <a:gd name="connsiteX1" fmla="*/ 905522 w 1050603"/>
              <a:gd name="connsiteY1" fmla="*/ 113116 h 1261295"/>
              <a:gd name="connsiteX2" fmla="*/ 429087 w 1050603"/>
              <a:gd name="connsiteY2" fmla="*/ 660572 h 1261295"/>
              <a:gd name="connsiteX3" fmla="*/ 331433 w 1050603"/>
              <a:gd name="connsiteY3" fmla="*/ 781900 h 1261295"/>
              <a:gd name="connsiteX4" fmla="*/ 233779 w 1050603"/>
              <a:gd name="connsiteY4" fmla="*/ 903229 h 1261295"/>
              <a:gd name="connsiteX5" fmla="*/ 0 w 1050603"/>
              <a:gd name="connsiteY5" fmla="*/ 1213947 h 1261295"/>
              <a:gd name="connsiteX6" fmla="*/ 14796 w 1050603"/>
              <a:gd name="connsiteY6" fmla="*/ 1261295 h 1261295"/>
              <a:gd name="connsiteX7" fmla="*/ 76940 w 1050603"/>
              <a:gd name="connsiteY7" fmla="*/ 1255376 h 1261295"/>
              <a:gd name="connsiteX8" fmla="*/ 88777 w 1050603"/>
              <a:gd name="connsiteY8" fmla="*/ 1219866 h 1261295"/>
              <a:gd name="connsiteX9" fmla="*/ 337351 w 1050603"/>
              <a:gd name="connsiteY9" fmla="*/ 915066 h 1261295"/>
              <a:gd name="connsiteX10" fmla="*/ 704295 w 1050603"/>
              <a:gd name="connsiteY10" fmla="*/ 488937 h 1261295"/>
              <a:gd name="connsiteX11" fmla="*/ 958788 w 1050603"/>
              <a:gd name="connsiteY11" fmla="*/ 187097 h 1261295"/>
              <a:gd name="connsiteX12" fmla="*/ 1044606 w 1050603"/>
              <a:gd name="connsiteY12" fmla="*/ 71687 h 1261295"/>
              <a:gd name="connsiteX13" fmla="*/ 1023891 w 1050603"/>
              <a:gd name="connsiteY13" fmla="*/ 666 h 1261295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31433 w 1050603"/>
              <a:gd name="connsiteY3" fmla="*/ 781900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88777 w 1050603"/>
              <a:gd name="connsiteY8" fmla="*/ 1219866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31433 w 1050603"/>
              <a:gd name="connsiteY3" fmla="*/ 781900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97655 w 1050603"/>
              <a:gd name="connsiteY8" fmla="*/ 1216907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31433 w 1050603"/>
              <a:gd name="connsiteY3" fmla="*/ 787819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97655 w 1050603"/>
              <a:gd name="connsiteY8" fmla="*/ 1216907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25514 w 1050603"/>
              <a:gd name="connsiteY3" fmla="*/ 790778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97655 w 1050603"/>
              <a:gd name="connsiteY8" fmla="*/ 1216907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22555 w 1050603"/>
              <a:gd name="connsiteY3" fmla="*/ 781900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97655 w 1050603"/>
              <a:gd name="connsiteY8" fmla="*/ 1216907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7146"/>
              <a:gd name="connsiteY0" fmla="*/ 792 h 1264380"/>
              <a:gd name="connsiteX1" fmla="*/ 905522 w 1057146"/>
              <a:gd name="connsiteY1" fmla="*/ 113242 h 1264380"/>
              <a:gd name="connsiteX2" fmla="*/ 429087 w 1057146"/>
              <a:gd name="connsiteY2" fmla="*/ 660698 h 1264380"/>
              <a:gd name="connsiteX3" fmla="*/ 322555 w 1057146"/>
              <a:gd name="connsiteY3" fmla="*/ 782026 h 1264380"/>
              <a:gd name="connsiteX4" fmla="*/ 233779 w 1057146"/>
              <a:gd name="connsiteY4" fmla="*/ 903355 h 1264380"/>
              <a:gd name="connsiteX5" fmla="*/ 0 w 1057146"/>
              <a:gd name="connsiteY5" fmla="*/ 1214073 h 1264380"/>
              <a:gd name="connsiteX6" fmla="*/ 14796 w 1057146"/>
              <a:gd name="connsiteY6" fmla="*/ 1261421 h 1264380"/>
              <a:gd name="connsiteX7" fmla="*/ 82858 w 1057146"/>
              <a:gd name="connsiteY7" fmla="*/ 1264380 h 1264380"/>
              <a:gd name="connsiteX8" fmla="*/ 97655 w 1057146"/>
              <a:gd name="connsiteY8" fmla="*/ 1217033 h 1264380"/>
              <a:gd name="connsiteX9" fmla="*/ 337351 w 1057146"/>
              <a:gd name="connsiteY9" fmla="*/ 915192 h 1264380"/>
              <a:gd name="connsiteX10" fmla="*/ 704295 w 1057146"/>
              <a:gd name="connsiteY10" fmla="*/ 489063 h 1264380"/>
              <a:gd name="connsiteX11" fmla="*/ 958788 w 1057146"/>
              <a:gd name="connsiteY11" fmla="*/ 187223 h 1264380"/>
              <a:gd name="connsiteX12" fmla="*/ 1044606 w 1057146"/>
              <a:gd name="connsiteY12" fmla="*/ 71813 h 1264380"/>
              <a:gd name="connsiteX13" fmla="*/ 1023891 w 1057146"/>
              <a:gd name="connsiteY13" fmla="*/ 792 h 126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57146" h="1264380">
                <a:moveTo>
                  <a:pt x="1023891" y="792"/>
                </a:moveTo>
                <a:cubicBezTo>
                  <a:pt x="1000710" y="7697"/>
                  <a:pt x="1004656" y="3258"/>
                  <a:pt x="905522" y="113242"/>
                </a:cubicBezTo>
                <a:cubicBezTo>
                  <a:pt x="806388" y="223226"/>
                  <a:pt x="526248" y="549234"/>
                  <a:pt x="429087" y="660698"/>
                </a:cubicBezTo>
                <a:lnTo>
                  <a:pt x="322555" y="782026"/>
                </a:lnTo>
                <a:cubicBezTo>
                  <a:pt x="290004" y="822469"/>
                  <a:pt x="287538" y="831347"/>
                  <a:pt x="233779" y="903355"/>
                </a:cubicBezTo>
                <a:cubicBezTo>
                  <a:pt x="180020" y="975363"/>
                  <a:pt x="30085" y="1158341"/>
                  <a:pt x="0" y="1214073"/>
                </a:cubicBezTo>
                <a:lnTo>
                  <a:pt x="14796" y="1261421"/>
                </a:lnTo>
                <a:cubicBezTo>
                  <a:pt x="35511" y="1259448"/>
                  <a:pt x="75953" y="1257475"/>
                  <a:pt x="82858" y="1264380"/>
                </a:cubicBezTo>
                <a:cubicBezTo>
                  <a:pt x="86804" y="1252543"/>
                  <a:pt x="55240" y="1275231"/>
                  <a:pt x="97655" y="1217033"/>
                </a:cubicBezTo>
                <a:cubicBezTo>
                  <a:pt x="140070" y="1158835"/>
                  <a:pt x="236244" y="1036520"/>
                  <a:pt x="337351" y="915192"/>
                </a:cubicBezTo>
                <a:cubicBezTo>
                  <a:pt x="438458" y="793864"/>
                  <a:pt x="600722" y="610391"/>
                  <a:pt x="704295" y="489063"/>
                </a:cubicBezTo>
                <a:cubicBezTo>
                  <a:pt x="807868" y="367735"/>
                  <a:pt x="902070" y="256765"/>
                  <a:pt x="958788" y="187223"/>
                </a:cubicBezTo>
                <a:cubicBezTo>
                  <a:pt x="1015506" y="117681"/>
                  <a:pt x="1016000" y="110283"/>
                  <a:pt x="1044606" y="71813"/>
                </a:cubicBezTo>
                <a:cubicBezTo>
                  <a:pt x="1073212" y="33343"/>
                  <a:pt x="1047072" y="-6113"/>
                  <a:pt x="1023891" y="79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3276518" y="2802193"/>
            <a:ext cx="1396163" cy="1269199"/>
          </a:xfrm>
          <a:custGeom>
            <a:avLst/>
            <a:gdLst>
              <a:gd name="connsiteX0" fmla="*/ 1395523 w 1396163"/>
              <a:gd name="connsiteY0" fmla="*/ 525 h 1269199"/>
              <a:gd name="connsiteX1" fmla="*/ 1334386 w 1396163"/>
              <a:gd name="connsiteY1" fmla="*/ 43055 h 1269199"/>
              <a:gd name="connsiteX2" fmla="*/ 1190846 w 1396163"/>
              <a:gd name="connsiteY2" fmla="*/ 213176 h 1269199"/>
              <a:gd name="connsiteX3" fmla="*/ 893134 w 1396163"/>
              <a:gd name="connsiteY3" fmla="*/ 553418 h 1269199"/>
              <a:gd name="connsiteX4" fmla="*/ 720355 w 1396163"/>
              <a:gd name="connsiteY4" fmla="*/ 739488 h 1269199"/>
              <a:gd name="connsiteX5" fmla="*/ 281762 w 1396163"/>
              <a:gd name="connsiteY5" fmla="*/ 1090362 h 1269199"/>
              <a:gd name="connsiteX6" fmla="*/ 69111 w 1396163"/>
              <a:gd name="connsiteY6" fmla="*/ 1236560 h 1269199"/>
              <a:gd name="connsiteX7" fmla="*/ 0 w 1396163"/>
              <a:gd name="connsiteY7" fmla="*/ 1233902 h 1269199"/>
              <a:gd name="connsiteX8" fmla="*/ 0 w 1396163"/>
              <a:gd name="connsiteY8" fmla="*/ 1265799 h 1269199"/>
              <a:gd name="connsiteX9" fmla="*/ 85060 w 1396163"/>
              <a:gd name="connsiteY9" fmla="*/ 1263141 h 1269199"/>
              <a:gd name="connsiteX10" fmla="*/ 202018 w 1396163"/>
              <a:gd name="connsiteY10" fmla="*/ 1191372 h 1269199"/>
              <a:gd name="connsiteX11" fmla="*/ 704406 w 1396163"/>
              <a:gd name="connsiteY11" fmla="*/ 789992 h 1269199"/>
              <a:gd name="connsiteX12" fmla="*/ 1105786 w 1396163"/>
              <a:gd name="connsiteY12" fmla="*/ 364690 h 1269199"/>
              <a:gd name="connsiteX13" fmla="*/ 1347676 w 1396163"/>
              <a:gd name="connsiteY13" fmla="*/ 61662 h 1269199"/>
              <a:gd name="connsiteX14" fmla="*/ 1395523 w 1396163"/>
              <a:gd name="connsiteY14" fmla="*/ 525 h 126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96163" h="1269199">
                <a:moveTo>
                  <a:pt x="1395523" y="525"/>
                </a:moveTo>
                <a:cubicBezTo>
                  <a:pt x="1393308" y="-2576"/>
                  <a:pt x="1368499" y="7613"/>
                  <a:pt x="1334386" y="43055"/>
                </a:cubicBezTo>
                <a:cubicBezTo>
                  <a:pt x="1300273" y="78497"/>
                  <a:pt x="1264388" y="128116"/>
                  <a:pt x="1190846" y="213176"/>
                </a:cubicBezTo>
                <a:cubicBezTo>
                  <a:pt x="1117304" y="298237"/>
                  <a:pt x="971549" y="465699"/>
                  <a:pt x="893134" y="553418"/>
                </a:cubicBezTo>
                <a:cubicBezTo>
                  <a:pt x="814719" y="641137"/>
                  <a:pt x="822250" y="649997"/>
                  <a:pt x="720355" y="739488"/>
                </a:cubicBezTo>
                <a:cubicBezTo>
                  <a:pt x="618460" y="828979"/>
                  <a:pt x="390303" y="1007517"/>
                  <a:pt x="281762" y="1090362"/>
                </a:cubicBezTo>
                <a:cubicBezTo>
                  <a:pt x="173221" y="1173207"/>
                  <a:pt x="124932" y="1213523"/>
                  <a:pt x="69111" y="1236560"/>
                </a:cubicBezTo>
                <a:lnTo>
                  <a:pt x="0" y="1233902"/>
                </a:lnTo>
                <a:lnTo>
                  <a:pt x="0" y="1265799"/>
                </a:lnTo>
                <a:cubicBezTo>
                  <a:pt x="28353" y="1264913"/>
                  <a:pt x="51390" y="1275546"/>
                  <a:pt x="85060" y="1263141"/>
                </a:cubicBezTo>
                <a:cubicBezTo>
                  <a:pt x="118730" y="1250737"/>
                  <a:pt x="98794" y="1270230"/>
                  <a:pt x="202018" y="1191372"/>
                </a:cubicBezTo>
                <a:cubicBezTo>
                  <a:pt x="305242" y="1112514"/>
                  <a:pt x="553778" y="927772"/>
                  <a:pt x="704406" y="789992"/>
                </a:cubicBezTo>
                <a:cubicBezTo>
                  <a:pt x="855034" y="652212"/>
                  <a:pt x="998574" y="486078"/>
                  <a:pt x="1105786" y="364690"/>
                </a:cubicBezTo>
                <a:cubicBezTo>
                  <a:pt x="1212998" y="243302"/>
                  <a:pt x="1298501" y="120141"/>
                  <a:pt x="1347676" y="61662"/>
                </a:cubicBezTo>
                <a:cubicBezTo>
                  <a:pt x="1396851" y="3183"/>
                  <a:pt x="1397738" y="3626"/>
                  <a:pt x="1395523" y="52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3657774" y="3509783"/>
            <a:ext cx="778923" cy="546312"/>
          </a:xfrm>
          <a:custGeom>
            <a:avLst/>
            <a:gdLst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70121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58849 w 778923"/>
              <a:gd name="connsiteY11" fmla="*/ 269865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0 w 778923"/>
              <a:gd name="connsiteY14" fmla="*/ 501123 h 546312"/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70121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58849 w 778923"/>
              <a:gd name="connsiteY11" fmla="*/ 269865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18607 w 778923"/>
              <a:gd name="connsiteY14" fmla="*/ 540996 h 546312"/>
              <a:gd name="connsiteX15" fmla="*/ 0 w 778923"/>
              <a:gd name="connsiteY15" fmla="*/ 501123 h 546312"/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70121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61508 w 778923"/>
              <a:gd name="connsiteY11" fmla="*/ 277840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18607 w 778923"/>
              <a:gd name="connsiteY14" fmla="*/ 540996 h 546312"/>
              <a:gd name="connsiteX15" fmla="*/ 0 w 778923"/>
              <a:gd name="connsiteY15" fmla="*/ 501123 h 546312"/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64804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61508 w 778923"/>
              <a:gd name="connsiteY11" fmla="*/ 277840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18607 w 778923"/>
              <a:gd name="connsiteY14" fmla="*/ 540996 h 546312"/>
              <a:gd name="connsiteX15" fmla="*/ 0 w 778923"/>
              <a:gd name="connsiteY15" fmla="*/ 501123 h 546312"/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64804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61508 w 778923"/>
              <a:gd name="connsiteY11" fmla="*/ 277840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18607 w 778923"/>
              <a:gd name="connsiteY14" fmla="*/ 540996 h 546312"/>
              <a:gd name="connsiteX15" fmla="*/ 0 w 778923"/>
              <a:gd name="connsiteY15" fmla="*/ 501123 h 54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78923" h="546312">
                <a:moveTo>
                  <a:pt x="0" y="501123"/>
                </a:moveTo>
                <a:lnTo>
                  <a:pt x="66453" y="482516"/>
                </a:lnTo>
                <a:lnTo>
                  <a:pt x="164804" y="402772"/>
                </a:lnTo>
                <a:lnTo>
                  <a:pt x="265814" y="301763"/>
                </a:lnTo>
                <a:cubicBezTo>
                  <a:pt x="329609" y="250372"/>
                  <a:pt x="398721" y="190121"/>
                  <a:pt x="457200" y="147591"/>
                </a:cubicBezTo>
                <a:cubicBezTo>
                  <a:pt x="515679" y="105061"/>
                  <a:pt x="571500" y="70948"/>
                  <a:pt x="616688" y="46582"/>
                </a:cubicBezTo>
                <a:cubicBezTo>
                  <a:pt x="661876" y="22216"/>
                  <a:pt x="701306" y="6709"/>
                  <a:pt x="728330" y="1393"/>
                </a:cubicBezTo>
                <a:cubicBezTo>
                  <a:pt x="755354" y="-3923"/>
                  <a:pt x="780607" y="7153"/>
                  <a:pt x="778835" y="14684"/>
                </a:cubicBezTo>
                <a:cubicBezTo>
                  <a:pt x="777063" y="22215"/>
                  <a:pt x="736747" y="38608"/>
                  <a:pt x="717697" y="46582"/>
                </a:cubicBezTo>
                <a:cubicBezTo>
                  <a:pt x="698647" y="54556"/>
                  <a:pt x="692445" y="57656"/>
                  <a:pt x="664535" y="62530"/>
                </a:cubicBezTo>
                <a:cubicBezTo>
                  <a:pt x="636625" y="67404"/>
                  <a:pt x="632636" y="71834"/>
                  <a:pt x="582132" y="107719"/>
                </a:cubicBezTo>
                <a:cubicBezTo>
                  <a:pt x="531628" y="143604"/>
                  <a:pt x="431949" y="220247"/>
                  <a:pt x="361508" y="277840"/>
                </a:cubicBezTo>
                <a:cubicBezTo>
                  <a:pt x="291067" y="335433"/>
                  <a:pt x="208664" y="407202"/>
                  <a:pt x="159488" y="453277"/>
                </a:cubicBezTo>
                <a:cubicBezTo>
                  <a:pt x="110312" y="499351"/>
                  <a:pt x="85503" y="534350"/>
                  <a:pt x="63795" y="546312"/>
                </a:cubicBezTo>
                <a:cubicBezTo>
                  <a:pt x="52276" y="539224"/>
                  <a:pt x="30126" y="548084"/>
                  <a:pt x="18607" y="540996"/>
                </a:cubicBezTo>
                <a:lnTo>
                  <a:pt x="0" y="50112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4032080" y="3515686"/>
            <a:ext cx="425345" cy="536954"/>
          </a:xfrm>
          <a:custGeom>
            <a:avLst/>
            <a:gdLst>
              <a:gd name="connsiteX0" fmla="*/ 326953 w 425310"/>
              <a:gd name="connsiteY0" fmla="*/ 11223 h 553492"/>
              <a:gd name="connsiteX1" fmla="*/ 388090 w 425310"/>
              <a:gd name="connsiteY1" fmla="*/ 3248 h 553492"/>
              <a:gd name="connsiteX2" fmla="*/ 425304 w 425310"/>
              <a:gd name="connsiteY2" fmla="*/ 51095 h 553492"/>
              <a:gd name="connsiteX3" fmla="*/ 385432 w 425310"/>
              <a:gd name="connsiteY3" fmla="*/ 141471 h 553492"/>
              <a:gd name="connsiteX4" fmla="*/ 260500 w 425310"/>
              <a:gd name="connsiteY4" fmla="*/ 279695 h 553492"/>
              <a:gd name="connsiteX5" fmla="*/ 82404 w 425310"/>
              <a:gd name="connsiteY5" fmla="*/ 471081 h 553492"/>
              <a:gd name="connsiteX6" fmla="*/ 69114 w 425310"/>
              <a:gd name="connsiteY6" fmla="*/ 516269 h 553492"/>
              <a:gd name="connsiteX7" fmla="*/ 42532 w 425310"/>
              <a:gd name="connsiteY7" fmla="*/ 553483 h 553492"/>
              <a:gd name="connsiteX8" fmla="*/ 5318 w 425310"/>
              <a:gd name="connsiteY8" fmla="*/ 518927 h 553492"/>
              <a:gd name="connsiteX9" fmla="*/ 13293 w 425310"/>
              <a:gd name="connsiteY9" fmla="*/ 436525 h 553492"/>
              <a:gd name="connsiteX10" fmla="*/ 124935 w 425310"/>
              <a:gd name="connsiteY10" fmla="*/ 292985 h 553492"/>
              <a:gd name="connsiteX11" fmla="*/ 316321 w 425310"/>
              <a:gd name="connsiteY11" fmla="*/ 101599 h 553492"/>
              <a:gd name="connsiteX12" fmla="*/ 329611 w 425310"/>
              <a:gd name="connsiteY12" fmla="*/ 67044 h 553492"/>
              <a:gd name="connsiteX13" fmla="*/ 326953 w 425310"/>
              <a:gd name="connsiteY13" fmla="*/ 11223 h 553492"/>
              <a:gd name="connsiteX0" fmla="*/ 326953 w 425333"/>
              <a:gd name="connsiteY0" fmla="*/ 1588 h 543857"/>
              <a:gd name="connsiteX1" fmla="*/ 390749 w 425333"/>
              <a:gd name="connsiteY1" fmla="*/ 17536 h 543857"/>
              <a:gd name="connsiteX2" fmla="*/ 425304 w 425333"/>
              <a:gd name="connsiteY2" fmla="*/ 41460 h 543857"/>
              <a:gd name="connsiteX3" fmla="*/ 385432 w 425333"/>
              <a:gd name="connsiteY3" fmla="*/ 131836 h 543857"/>
              <a:gd name="connsiteX4" fmla="*/ 260500 w 425333"/>
              <a:gd name="connsiteY4" fmla="*/ 270060 h 543857"/>
              <a:gd name="connsiteX5" fmla="*/ 82404 w 425333"/>
              <a:gd name="connsiteY5" fmla="*/ 461446 h 543857"/>
              <a:gd name="connsiteX6" fmla="*/ 69114 w 425333"/>
              <a:gd name="connsiteY6" fmla="*/ 506634 h 543857"/>
              <a:gd name="connsiteX7" fmla="*/ 42532 w 425333"/>
              <a:gd name="connsiteY7" fmla="*/ 543848 h 543857"/>
              <a:gd name="connsiteX8" fmla="*/ 5318 w 425333"/>
              <a:gd name="connsiteY8" fmla="*/ 509292 h 543857"/>
              <a:gd name="connsiteX9" fmla="*/ 13293 w 425333"/>
              <a:gd name="connsiteY9" fmla="*/ 426890 h 543857"/>
              <a:gd name="connsiteX10" fmla="*/ 124935 w 425333"/>
              <a:gd name="connsiteY10" fmla="*/ 283350 h 543857"/>
              <a:gd name="connsiteX11" fmla="*/ 316321 w 425333"/>
              <a:gd name="connsiteY11" fmla="*/ 91964 h 543857"/>
              <a:gd name="connsiteX12" fmla="*/ 329611 w 425333"/>
              <a:gd name="connsiteY12" fmla="*/ 57409 h 543857"/>
              <a:gd name="connsiteX13" fmla="*/ 326953 w 425333"/>
              <a:gd name="connsiteY13" fmla="*/ 1588 h 543857"/>
              <a:gd name="connsiteX0" fmla="*/ 313662 w 425337"/>
              <a:gd name="connsiteY0" fmla="*/ 16064 h 526435"/>
              <a:gd name="connsiteX1" fmla="*/ 390749 w 425337"/>
              <a:gd name="connsiteY1" fmla="*/ 114 h 526435"/>
              <a:gd name="connsiteX2" fmla="*/ 425304 w 425337"/>
              <a:gd name="connsiteY2" fmla="*/ 24038 h 526435"/>
              <a:gd name="connsiteX3" fmla="*/ 385432 w 425337"/>
              <a:gd name="connsiteY3" fmla="*/ 114414 h 526435"/>
              <a:gd name="connsiteX4" fmla="*/ 260500 w 425337"/>
              <a:gd name="connsiteY4" fmla="*/ 252638 h 526435"/>
              <a:gd name="connsiteX5" fmla="*/ 82404 w 425337"/>
              <a:gd name="connsiteY5" fmla="*/ 444024 h 526435"/>
              <a:gd name="connsiteX6" fmla="*/ 69114 w 425337"/>
              <a:gd name="connsiteY6" fmla="*/ 489212 h 526435"/>
              <a:gd name="connsiteX7" fmla="*/ 42532 w 425337"/>
              <a:gd name="connsiteY7" fmla="*/ 526426 h 526435"/>
              <a:gd name="connsiteX8" fmla="*/ 5318 w 425337"/>
              <a:gd name="connsiteY8" fmla="*/ 491870 h 526435"/>
              <a:gd name="connsiteX9" fmla="*/ 13293 w 425337"/>
              <a:gd name="connsiteY9" fmla="*/ 409468 h 526435"/>
              <a:gd name="connsiteX10" fmla="*/ 124935 w 425337"/>
              <a:gd name="connsiteY10" fmla="*/ 265928 h 526435"/>
              <a:gd name="connsiteX11" fmla="*/ 316321 w 425337"/>
              <a:gd name="connsiteY11" fmla="*/ 74542 h 526435"/>
              <a:gd name="connsiteX12" fmla="*/ 329611 w 425337"/>
              <a:gd name="connsiteY12" fmla="*/ 39987 h 526435"/>
              <a:gd name="connsiteX13" fmla="*/ 313662 w 425337"/>
              <a:gd name="connsiteY13" fmla="*/ 16064 h 526435"/>
              <a:gd name="connsiteX0" fmla="*/ 313662 w 425315"/>
              <a:gd name="connsiteY0" fmla="*/ 31952 h 542323"/>
              <a:gd name="connsiteX1" fmla="*/ 382774 w 425315"/>
              <a:gd name="connsiteY1" fmla="*/ 53 h 542323"/>
              <a:gd name="connsiteX2" fmla="*/ 425304 w 425315"/>
              <a:gd name="connsiteY2" fmla="*/ 39926 h 542323"/>
              <a:gd name="connsiteX3" fmla="*/ 385432 w 425315"/>
              <a:gd name="connsiteY3" fmla="*/ 130302 h 542323"/>
              <a:gd name="connsiteX4" fmla="*/ 260500 w 425315"/>
              <a:gd name="connsiteY4" fmla="*/ 268526 h 542323"/>
              <a:gd name="connsiteX5" fmla="*/ 82404 w 425315"/>
              <a:gd name="connsiteY5" fmla="*/ 459912 h 542323"/>
              <a:gd name="connsiteX6" fmla="*/ 69114 w 425315"/>
              <a:gd name="connsiteY6" fmla="*/ 505100 h 542323"/>
              <a:gd name="connsiteX7" fmla="*/ 42532 w 425315"/>
              <a:gd name="connsiteY7" fmla="*/ 542314 h 542323"/>
              <a:gd name="connsiteX8" fmla="*/ 5318 w 425315"/>
              <a:gd name="connsiteY8" fmla="*/ 507758 h 542323"/>
              <a:gd name="connsiteX9" fmla="*/ 13293 w 425315"/>
              <a:gd name="connsiteY9" fmla="*/ 425356 h 542323"/>
              <a:gd name="connsiteX10" fmla="*/ 124935 w 425315"/>
              <a:gd name="connsiteY10" fmla="*/ 281816 h 542323"/>
              <a:gd name="connsiteX11" fmla="*/ 316321 w 425315"/>
              <a:gd name="connsiteY11" fmla="*/ 90430 h 542323"/>
              <a:gd name="connsiteX12" fmla="*/ 329611 w 425315"/>
              <a:gd name="connsiteY12" fmla="*/ 55875 h 542323"/>
              <a:gd name="connsiteX13" fmla="*/ 313662 w 425315"/>
              <a:gd name="connsiteY13" fmla="*/ 31952 h 542323"/>
              <a:gd name="connsiteX0" fmla="*/ 393406 w 425315"/>
              <a:gd name="connsiteY0" fmla="*/ 61521 h 542652"/>
              <a:gd name="connsiteX1" fmla="*/ 382774 w 425315"/>
              <a:gd name="connsiteY1" fmla="*/ 382 h 542652"/>
              <a:gd name="connsiteX2" fmla="*/ 425304 w 425315"/>
              <a:gd name="connsiteY2" fmla="*/ 40255 h 542652"/>
              <a:gd name="connsiteX3" fmla="*/ 385432 w 425315"/>
              <a:gd name="connsiteY3" fmla="*/ 130631 h 542652"/>
              <a:gd name="connsiteX4" fmla="*/ 260500 w 425315"/>
              <a:gd name="connsiteY4" fmla="*/ 268855 h 542652"/>
              <a:gd name="connsiteX5" fmla="*/ 82404 w 425315"/>
              <a:gd name="connsiteY5" fmla="*/ 460241 h 542652"/>
              <a:gd name="connsiteX6" fmla="*/ 69114 w 425315"/>
              <a:gd name="connsiteY6" fmla="*/ 505429 h 542652"/>
              <a:gd name="connsiteX7" fmla="*/ 42532 w 425315"/>
              <a:gd name="connsiteY7" fmla="*/ 542643 h 542652"/>
              <a:gd name="connsiteX8" fmla="*/ 5318 w 425315"/>
              <a:gd name="connsiteY8" fmla="*/ 508087 h 542652"/>
              <a:gd name="connsiteX9" fmla="*/ 13293 w 425315"/>
              <a:gd name="connsiteY9" fmla="*/ 425685 h 542652"/>
              <a:gd name="connsiteX10" fmla="*/ 124935 w 425315"/>
              <a:gd name="connsiteY10" fmla="*/ 282145 h 542652"/>
              <a:gd name="connsiteX11" fmla="*/ 316321 w 425315"/>
              <a:gd name="connsiteY11" fmla="*/ 90759 h 542652"/>
              <a:gd name="connsiteX12" fmla="*/ 329611 w 425315"/>
              <a:gd name="connsiteY12" fmla="*/ 56204 h 542652"/>
              <a:gd name="connsiteX13" fmla="*/ 393406 w 425315"/>
              <a:gd name="connsiteY13" fmla="*/ 61521 h 542652"/>
              <a:gd name="connsiteX0" fmla="*/ 329610 w 425315"/>
              <a:gd name="connsiteY0" fmla="*/ 24200 h 542545"/>
              <a:gd name="connsiteX1" fmla="*/ 382774 w 425315"/>
              <a:gd name="connsiteY1" fmla="*/ 275 h 542545"/>
              <a:gd name="connsiteX2" fmla="*/ 425304 w 425315"/>
              <a:gd name="connsiteY2" fmla="*/ 40148 h 542545"/>
              <a:gd name="connsiteX3" fmla="*/ 385432 w 425315"/>
              <a:gd name="connsiteY3" fmla="*/ 130524 h 542545"/>
              <a:gd name="connsiteX4" fmla="*/ 260500 w 425315"/>
              <a:gd name="connsiteY4" fmla="*/ 268748 h 542545"/>
              <a:gd name="connsiteX5" fmla="*/ 82404 w 425315"/>
              <a:gd name="connsiteY5" fmla="*/ 460134 h 542545"/>
              <a:gd name="connsiteX6" fmla="*/ 69114 w 425315"/>
              <a:gd name="connsiteY6" fmla="*/ 505322 h 542545"/>
              <a:gd name="connsiteX7" fmla="*/ 42532 w 425315"/>
              <a:gd name="connsiteY7" fmla="*/ 542536 h 542545"/>
              <a:gd name="connsiteX8" fmla="*/ 5318 w 425315"/>
              <a:gd name="connsiteY8" fmla="*/ 507980 h 542545"/>
              <a:gd name="connsiteX9" fmla="*/ 13293 w 425315"/>
              <a:gd name="connsiteY9" fmla="*/ 425578 h 542545"/>
              <a:gd name="connsiteX10" fmla="*/ 124935 w 425315"/>
              <a:gd name="connsiteY10" fmla="*/ 282038 h 542545"/>
              <a:gd name="connsiteX11" fmla="*/ 316321 w 425315"/>
              <a:gd name="connsiteY11" fmla="*/ 90652 h 542545"/>
              <a:gd name="connsiteX12" fmla="*/ 329611 w 425315"/>
              <a:gd name="connsiteY12" fmla="*/ 56097 h 542545"/>
              <a:gd name="connsiteX13" fmla="*/ 329610 w 425315"/>
              <a:gd name="connsiteY13" fmla="*/ 24200 h 542545"/>
              <a:gd name="connsiteX0" fmla="*/ 329610 w 425315"/>
              <a:gd name="connsiteY0" fmla="*/ 24645 h 542990"/>
              <a:gd name="connsiteX1" fmla="*/ 382774 w 425315"/>
              <a:gd name="connsiteY1" fmla="*/ 720 h 542990"/>
              <a:gd name="connsiteX2" fmla="*/ 425304 w 425315"/>
              <a:gd name="connsiteY2" fmla="*/ 40593 h 542990"/>
              <a:gd name="connsiteX3" fmla="*/ 385432 w 425315"/>
              <a:gd name="connsiteY3" fmla="*/ 130969 h 542990"/>
              <a:gd name="connsiteX4" fmla="*/ 260500 w 425315"/>
              <a:gd name="connsiteY4" fmla="*/ 269193 h 542990"/>
              <a:gd name="connsiteX5" fmla="*/ 82404 w 425315"/>
              <a:gd name="connsiteY5" fmla="*/ 460579 h 542990"/>
              <a:gd name="connsiteX6" fmla="*/ 69114 w 425315"/>
              <a:gd name="connsiteY6" fmla="*/ 505767 h 542990"/>
              <a:gd name="connsiteX7" fmla="*/ 42532 w 425315"/>
              <a:gd name="connsiteY7" fmla="*/ 542981 h 542990"/>
              <a:gd name="connsiteX8" fmla="*/ 5318 w 425315"/>
              <a:gd name="connsiteY8" fmla="*/ 508425 h 542990"/>
              <a:gd name="connsiteX9" fmla="*/ 13293 w 425315"/>
              <a:gd name="connsiteY9" fmla="*/ 426023 h 542990"/>
              <a:gd name="connsiteX10" fmla="*/ 124935 w 425315"/>
              <a:gd name="connsiteY10" fmla="*/ 282483 h 542990"/>
              <a:gd name="connsiteX11" fmla="*/ 316321 w 425315"/>
              <a:gd name="connsiteY11" fmla="*/ 91097 h 542990"/>
              <a:gd name="connsiteX12" fmla="*/ 329611 w 425315"/>
              <a:gd name="connsiteY12" fmla="*/ 56542 h 542990"/>
              <a:gd name="connsiteX13" fmla="*/ 329610 w 425315"/>
              <a:gd name="connsiteY13" fmla="*/ 24645 h 542990"/>
              <a:gd name="connsiteX0" fmla="*/ 329610 w 425315"/>
              <a:gd name="connsiteY0" fmla="*/ 24645 h 542990"/>
              <a:gd name="connsiteX1" fmla="*/ 382774 w 425315"/>
              <a:gd name="connsiteY1" fmla="*/ 720 h 542990"/>
              <a:gd name="connsiteX2" fmla="*/ 425304 w 425315"/>
              <a:gd name="connsiteY2" fmla="*/ 40593 h 542990"/>
              <a:gd name="connsiteX3" fmla="*/ 385432 w 425315"/>
              <a:gd name="connsiteY3" fmla="*/ 130969 h 542990"/>
              <a:gd name="connsiteX4" fmla="*/ 260500 w 425315"/>
              <a:gd name="connsiteY4" fmla="*/ 269193 h 542990"/>
              <a:gd name="connsiteX5" fmla="*/ 82404 w 425315"/>
              <a:gd name="connsiteY5" fmla="*/ 460579 h 542990"/>
              <a:gd name="connsiteX6" fmla="*/ 69114 w 425315"/>
              <a:gd name="connsiteY6" fmla="*/ 505767 h 542990"/>
              <a:gd name="connsiteX7" fmla="*/ 42532 w 425315"/>
              <a:gd name="connsiteY7" fmla="*/ 542981 h 542990"/>
              <a:gd name="connsiteX8" fmla="*/ 5318 w 425315"/>
              <a:gd name="connsiteY8" fmla="*/ 508425 h 542990"/>
              <a:gd name="connsiteX9" fmla="*/ 13293 w 425315"/>
              <a:gd name="connsiteY9" fmla="*/ 426023 h 542990"/>
              <a:gd name="connsiteX10" fmla="*/ 124935 w 425315"/>
              <a:gd name="connsiteY10" fmla="*/ 282483 h 542990"/>
              <a:gd name="connsiteX11" fmla="*/ 316321 w 425315"/>
              <a:gd name="connsiteY11" fmla="*/ 91097 h 542990"/>
              <a:gd name="connsiteX12" fmla="*/ 329611 w 425315"/>
              <a:gd name="connsiteY12" fmla="*/ 56542 h 542990"/>
              <a:gd name="connsiteX13" fmla="*/ 329610 w 425315"/>
              <a:gd name="connsiteY13" fmla="*/ 24645 h 542990"/>
              <a:gd name="connsiteX0" fmla="*/ 329610 w 425315"/>
              <a:gd name="connsiteY0" fmla="*/ 24645 h 542990"/>
              <a:gd name="connsiteX1" fmla="*/ 382774 w 425315"/>
              <a:gd name="connsiteY1" fmla="*/ 720 h 542990"/>
              <a:gd name="connsiteX2" fmla="*/ 425304 w 425315"/>
              <a:gd name="connsiteY2" fmla="*/ 40593 h 542990"/>
              <a:gd name="connsiteX3" fmla="*/ 385432 w 425315"/>
              <a:gd name="connsiteY3" fmla="*/ 130969 h 542990"/>
              <a:gd name="connsiteX4" fmla="*/ 260500 w 425315"/>
              <a:gd name="connsiteY4" fmla="*/ 269193 h 542990"/>
              <a:gd name="connsiteX5" fmla="*/ 82404 w 425315"/>
              <a:gd name="connsiteY5" fmla="*/ 460579 h 542990"/>
              <a:gd name="connsiteX6" fmla="*/ 69114 w 425315"/>
              <a:gd name="connsiteY6" fmla="*/ 505767 h 542990"/>
              <a:gd name="connsiteX7" fmla="*/ 42532 w 425315"/>
              <a:gd name="connsiteY7" fmla="*/ 542981 h 542990"/>
              <a:gd name="connsiteX8" fmla="*/ 5318 w 425315"/>
              <a:gd name="connsiteY8" fmla="*/ 508425 h 542990"/>
              <a:gd name="connsiteX9" fmla="*/ 13293 w 425315"/>
              <a:gd name="connsiteY9" fmla="*/ 426023 h 542990"/>
              <a:gd name="connsiteX10" fmla="*/ 124935 w 425315"/>
              <a:gd name="connsiteY10" fmla="*/ 282483 h 542990"/>
              <a:gd name="connsiteX11" fmla="*/ 316321 w 425315"/>
              <a:gd name="connsiteY11" fmla="*/ 91097 h 542990"/>
              <a:gd name="connsiteX12" fmla="*/ 329611 w 425315"/>
              <a:gd name="connsiteY12" fmla="*/ 56542 h 542990"/>
              <a:gd name="connsiteX13" fmla="*/ 329610 w 425315"/>
              <a:gd name="connsiteY13" fmla="*/ 24645 h 542990"/>
              <a:gd name="connsiteX0" fmla="*/ 329610 w 425315"/>
              <a:gd name="connsiteY0" fmla="*/ 4543 h 522888"/>
              <a:gd name="connsiteX1" fmla="*/ 382774 w 425315"/>
              <a:gd name="connsiteY1" fmla="*/ 1883 h 522888"/>
              <a:gd name="connsiteX2" fmla="*/ 425304 w 425315"/>
              <a:gd name="connsiteY2" fmla="*/ 20491 h 522888"/>
              <a:gd name="connsiteX3" fmla="*/ 385432 w 425315"/>
              <a:gd name="connsiteY3" fmla="*/ 110867 h 522888"/>
              <a:gd name="connsiteX4" fmla="*/ 260500 w 425315"/>
              <a:gd name="connsiteY4" fmla="*/ 249091 h 522888"/>
              <a:gd name="connsiteX5" fmla="*/ 82404 w 425315"/>
              <a:gd name="connsiteY5" fmla="*/ 440477 h 522888"/>
              <a:gd name="connsiteX6" fmla="*/ 69114 w 425315"/>
              <a:gd name="connsiteY6" fmla="*/ 485665 h 522888"/>
              <a:gd name="connsiteX7" fmla="*/ 42532 w 425315"/>
              <a:gd name="connsiteY7" fmla="*/ 522879 h 522888"/>
              <a:gd name="connsiteX8" fmla="*/ 5318 w 425315"/>
              <a:gd name="connsiteY8" fmla="*/ 488323 h 522888"/>
              <a:gd name="connsiteX9" fmla="*/ 13293 w 425315"/>
              <a:gd name="connsiteY9" fmla="*/ 405921 h 522888"/>
              <a:gd name="connsiteX10" fmla="*/ 124935 w 425315"/>
              <a:gd name="connsiteY10" fmla="*/ 262381 h 522888"/>
              <a:gd name="connsiteX11" fmla="*/ 316321 w 425315"/>
              <a:gd name="connsiteY11" fmla="*/ 70995 h 522888"/>
              <a:gd name="connsiteX12" fmla="*/ 329611 w 425315"/>
              <a:gd name="connsiteY12" fmla="*/ 36440 h 522888"/>
              <a:gd name="connsiteX13" fmla="*/ 329610 w 425315"/>
              <a:gd name="connsiteY13" fmla="*/ 4543 h 522888"/>
              <a:gd name="connsiteX0" fmla="*/ 329610 w 425345"/>
              <a:gd name="connsiteY0" fmla="*/ 18964 h 537309"/>
              <a:gd name="connsiteX1" fmla="*/ 380116 w 425345"/>
              <a:gd name="connsiteY1" fmla="*/ 355 h 537309"/>
              <a:gd name="connsiteX2" fmla="*/ 425304 w 425345"/>
              <a:gd name="connsiteY2" fmla="*/ 34912 h 537309"/>
              <a:gd name="connsiteX3" fmla="*/ 385432 w 425345"/>
              <a:gd name="connsiteY3" fmla="*/ 125288 h 537309"/>
              <a:gd name="connsiteX4" fmla="*/ 260500 w 425345"/>
              <a:gd name="connsiteY4" fmla="*/ 263512 h 537309"/>
              <a:gd name="connsiteX5" fmla="*/ 82404 w 425345"/>
              <a:gd name="connsiteY5" fmla="*/ 454898 h 537309"/>
              <a:gd name="connsiteX6" fmla="*/ 69114 w 425345"/>
              <a:gd name="connsiteY6" fmla="*/ 500086 h 537309"/>
              <a:gd name="connsiteX7" fmla="*/ 42532 w 425345"/>
              <a:gd name="connsiteY7" fmla="*/ 537300 h 537309"/>
              <a:gd name="connsiteX8" fmla="*/ 5318 w 425345"/>
              <a:gd name="connsiteY8" fmla="*/ 502744 h 537309"/>
              <a:gd name="connsiteX9" fmla="*/ 13293 w 425345"/>
              <a:gd name="connsiteY9" fmla="*/ 420342 h 537309"/>
              <a:gd name="connsiteX10" fmla="*/ 124935 w 425345"/>
              <a:gd name="connsiteY10" fmla="*/ 276802 h 537309"/>
              <a:gd name="connsiteX11" fmla="*/ 316321 w 425345"/>
              <a:gd name="connsiteY11" fmla="*/ 85416 h 537309"/>
              <a:gd name="connsiteX12" fmla="*/ 329611 w 425345"/>
              <a:gd name="connsiteY12" fmla="*/ 50861 h 537309"/>
              <a:gd name="connsiteX13" fmla="*/ 329610 w 425345"/>
              <a:gd name="connsiteY13" fmla="*/ 18964 h 537309"/>
              <a:gd name="connsiteX0" fmla="*/ 329610 w 425345"/>
              <a:gd name="connsiteY0" fmla="*/ 18913 h 537258"/>
              <a:gd name="connsiteX1" fmla="*/ 380116 w 425345"/>
              <a:gd name="connsiteY1" fmla="*/ 304 h 537258"/>
              <a:gd name="connsiteX2" fmla="*/ 425304 w 425345"/>
              <a:gd name="connsiteY2" fmla="*/ 34861 h 537258"/>
              <a:gd name="connsiteX3" fmla="*/ 385432 w 425345"/>
              <a:gd name="connsiteY3" fmla="*/ 125237 h 537258"/>
              <a:gd name="connsiteX4" fmla="*/ 260500 w 425345"/>
              <a:gd name="connsiteY4" fmla="*/ 263461 h 537258"/>
              <a:gd name="connsiteX5" fmla="*/ 82404 w 425345"/>
              <a:gd name="connsiteY5" fmla="*/ 454847 h 537258"/>
              <a:gd name="connsiteX6" fmla="*/ 69114 w 425345"/>
              <a:gd name="connsiteY6" fmla="*/ 500035 h 537258"/>
              <a:gd name="connsiteX7" fmla="*/ 42532 w 425345"/>
              <a:gd name="connsiteY7" fmla="*/ 537249 h 537258"/>
              <a:gd name="connsiteX8" fmla="*/ 5318 w 425345"/>
              <a:gd name="connsiteY8" fmla="*/ 502693 h 537258"/>
              <a:gd name="connsiteX9" fmla="*/ 13293 w 425345"/>
              <a:gd name="connsiteY9" fmla="*/ 420291 h 537258"/>
              <a:gd name="connsiteX10" fmla="*/ 124935 w 425345"/>
              <a:gd name="connsiteY10" fmla="*/ 276751 h 537258"/>
              <a:gd name="connsiteX11" fmla="*/ 316321 w 425345"/>
              <a:gd name="connsiteY11" fmla="*/ 85365 h 537258"/>
              <a:gd name="connsiteX12" fmla="*/ 300371 w 425345"/>
              <a:gd name="connsiteY12" fmla="*/ 34861 h 537258"/>
              <a:gd name="connsiteX13" fmla="*/ 329610 w 425345"/>
              <a:gd name="connsiteY13" fmla="*/ 18913 h 537258"/>
              <a:gd name="connsiteX0" fmla="*/ 358849 w 425345"/>
              <a:gd name="connsiteY0" fmla="*/ 11633 h 537952"/>
              <a:gd name="connsiteX1" fmla="*/ 380116 w 425345"/>
              <a:gd name="connsiteY1" fmla="*/ 998 h 537952"/>
              <a:gd name="connsiteX2" fmla="*/ 425304 w 425345"/>
              <a:gd name="connsiteY2" fmla="*/ 35555 h 537952"/>
              <a:gd name="connsiteX3" fmla="*/ 385432 w 425345"/>
              <a:gd name="connsiteY3" fmla="*/ 125931 h 537952"/>
              <a:gd name="connsiteX4" fmla="*/ 260500 w 425345"/>
              <a:gd name="connsiteY4" fmla="*/ 264155 h 537952"/>
              <a:gd name="connsiteX5" fmla="*/ 82404 w 425345"/>
              <a:gd name="connsiteY5" fmla="*/ 455541 h 537952"/>
              <a:gd name="connsiteX6" fmla="*/ 69114 w 425345"/>
              <a:gd name="connsiteY6" fmla="*/ 500729 h 537952"/>
              <a:gd name="connsiteX7" fmla="*/ 42532 w 425345"/>
              <a:gd name="connsiteY7" fmla="*/ 537943 h 537952"/>
              <a:gd name="connsiteX8" fmla="*/ 5318 w 425345"/>
              <a:gd name="connsiteY8" fmla="*/ 503387 h 537952"/>
              <a:gd name="connsiteX9" fmla="*/ 13293 w 425345"/>
              <a:gd name="connsiteY9" fmla="*/ 420985 h 537952"/>
              <a:gd name="connsiteX10" fmla="*/ 124935 w 425345"/>
              <a:gd name="connsiteY10" fmla="*/ 277445 h 537952"/>
              <a:gd name="connsiteX11" fmla="*/ 316321 w 425345"/>
              <a:gd name="connsiteY11" fmla="*/ 86059 h 537952"/>
              <a:gd name="connsiteX12" fmla="*/ 300371 w 425345"/>
              <a:gd name="connsiteY12" fmla="*/ 35555 h 537952"/>
              <a:gd name="connsiteX13" fmla="*/ 358849 w 425345"/>
              <a:gd name="connsiteY13" fmla="*/ 11633 h 537952"/>
              <a:gd name="connsiteX0" fmla="*/ 300371 w 425345"/>
              <a:gd name="connsiteY0" fmla="*/ 34557 h 536954"/>
              <a:gd name="connsiteX1" fmla="*/ 380116 w 425345"/>
              <a:gd name="connsiteY1" fmla="*/ 0 h 536954"/>
              <a:gd name="connsiteX2" fmla="*/ 425304 w 425345"/>
              <a:gd name="connsiteY2" fmla="*/ 34557 h 536954"/>
              <a:gd name="connsiteX3" fmla="*/ 385432 w 425345"/>
              <a:gd name="connsiteY3" fmla="*/ 124933 h 536954"/>
              <a:gd name="connsiteX4" fmla="*/ 260500 w 425345"/>
              <a:gd name="connsiteY4" fmla="*/ 263157 h 536954"/>
              <a:gd name="connsiteX5" fmla="*/ 82404 w 425345"/>
              <a:gd name="connsiteY5" fmla="*/ 454543 h 536954"/>
              <a:gd name="connsiteX6" fmla="*/ 69114 w 425345"/>
              <a:gd name="connsiteY6" fmla="*/ 499731 h 536954"/>
              <a:gd name="connsiteX7" fmla="*/ 42532 w 425345"/>
              <a:gd name="connsiteY7" fmla="*/ 536945 h 536954"/>
              <a:gd name="connsiteX8" fmla="*/ 5318 w 425345"/>
              <a:gd name="connsiteY8" fmla="*/ 502389 h 536954"/>
              <a:gd name="connsiteX9" fmla="*/ 13293 w 425345"/>
              <a:gd name="connsiteY9" fmla="*/ 419987 h 536954"/>
              <a:gd name="connsiteX10" fmla="*/ 124935 w 425345"/>
              <a:gd name="connsiteY10" fmla="*/ 276447 h 536954"/>
              <a:gd name="connsiteX11" fmla="*/ 316321 w 425345"/>
              <a:gd name="connsiteY11" fmla="*/ 85061 h 536954"/>
              <a:gd name="connsiteX12" fmla="*/ 300371 w 425345"/>
              <a:gd name="connsiteY12" fmla="*/ 34557 h 53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5345" h="536954">
                <a:moveTo>
                  <a:pt x="300371" y="34557"/>
                </a:moveTo>
                <a:cubicBezTo>
                  <a:pt x="311003" y="20380"/>
                  <a:pt x="359294" y="0"/>
                  <a:pt x="380116" y="0"/>
                </a:cubicBezTo>
                <a:cubicBezTo>
                  <a:pt x="400938" y="0"/>
                  <a:pt x="424418" y="13735"/>
                  <a:pt x="425304" y="34557"/>
                </a:cubicBezTo>
                <a:cubicBezTo>
                  <a:pt x="426190" y="55379"/>
                  <a:pt x="412899" y="86833"/>
                  <a:pt x="385432" y="124933"/>
                </a:cubicBezTo>
                <a:cubicBezTo>
                  <a:pt x="357965" y="163033"/>
                  <a:pt x="311005" y="208222"/>
                  <a:pt x="260500" y="263157"/>
                </a:cubicBezTo>
                <a:cubicBezTo>
                  <a:pt x="209995" y="318092"/>
                  <a:pt x="114302" y="415114"/>
                  <a:pt x="82404" y="454543"/>
                </a:cubicBezTo>
                <a:cubicBezTo>
                  <a:pt x="50506" y="493972"/>
                  <a:pt x="75759" y="485997"/>
                  <a:pt x="69114" y="499731"/>
                </a:cubicBezTo>
                <a:cubicBezTo>
                  <a:pt x="62469" y="513465"/>
                  <a:pt x="53165" y="536502"/>
                  <a:pt x="42532" y="536945"/>
                </a:cubicBezTo>
                <a:cubicBezTo>
                  <a:pt x="31899" y="537388"/>
                  <a:pt x="10191" y="521882"/>
                  <a:pt x="5318" y="502389"/>
                </a:cubicBezTo>
                <a:cubicBezTo>
                  <a:pt x="445" y="482896"/>
                  <a:pt x="-6643" y="457644"/>
                  <a:pt x="13293" y="419987"/>
                </a:cubicBezTo>
                <a:cubicBezTo>
                  <a:pt x="33229" y="382330"/>
                  <a:pt x="74430" y="332268"/>
                  <a:pt x="124935" y="276447"/>
                </a:cubicBezTo>
                <a:cubicBezTo>
                  <a:pt x="175440" y="220626"/>
                  <a:pt x="282208" y="122718"/>
                  <a:pt x="316321" y="85061"/>
                </a:cubicBezTo>
                <a:cubicBezTo>
                  <a:pt x="350434" y="47404"/>
                  <a:pt x="289739" y="48734"/>
                  <a:pt x="300371" y="3455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4068960" y="3482087"/>
            <a:ext cx="1019424" cy="576363"/>
          </a:xfrm>
          <a:custGeom>
            <a:avLst/>
            <a:gdLst>
              <a:gd name="connsiteX0" fmla="*/ 954272 w 1019346"/>
              <a:gd name="connsiteY0" fmla="*/ 2788 h 583597"/>
              <a:gd name="connsiteX1" fmla="*/ 1004777 w 1019346"/>
              <a:gd name="connsiteY1" fmla="*/ 29369 h 583597"/>
              <a:gd name="connsiteX2" fmla="*/ 1015409 w 1019346"/>
              <a:gd name="connsiteY2" fmla="*/ 93165 h 583597"/>
              <a:gd name="connsiteX3" fmla="*/ 946298 w 1019346"/>
              <a:gd name="connsiteY3" fmla="*/ 196832 h 583597"/>
              <a:gd name="connsiteX4" fmla="*/ 738963 w 1019346"/>
              <a:gd name="connsiteY4" fmla="*/ 329739 h 583597"/>
              <a:gd name="connsiteX5" fmla="*/ 563526 w 1019346"/>
              <a:gd name="connsiteY5" fmla="*/ 404167 h 583597"/>
              <a:gd name="connsiteX6" fmla="*/ 499730 w 1019346"/>
              <a:gd name="connsiteY6" fmla="*/ 401509 h 583597"/>
              <a:gd name="connsiteX7" fmla="*/ 377456 w 1019346"/>
              <a:gd name="connsiteY7" fmla="*/ 446697 h 583597"/>
              <a:gd name="connsiteX8" fmla="*/ 188728 w 1019346"/>
              <a:gd name="connsiteY8" fmla="*/ 545048 h 583597"/>
              <a:gd name="connsiteX9" fmla="*/ 101009 w 1019346"/>
              <a:gd name="connsiteY9" fmla="*/ 579604 h 583597"/>
              <a:gd name="connsiteX10" fmla="*/ 0 w 1019346"/>
              <a:gd name="connsiteY10" fmla="*/ 579604 h 583597"/>
              <a:gd name="connsiteX11" fmla="*/ 18607 w 1019346"/>
              <a:gd name="connsiteY11" fmla="*/ 537074 h 583597"/>
              <a:gd name="connsiteX12" fmla="*/ 93035 w 1019346"/>
              <a:gd name="connsiteY12" fmla="*/ 534416 h 583597"/>
              <a:gd name="connsiteX13" fmla="*/ 172779 w 1019346"/>
              <a:gd name="connsiteY13" fmla="*/ 513151 h 583597"/>
              <a:gd name="connsiteX14" fmla="*/ 353533 w 1019346"/>
              <a:gd name="connsiteY14" fmla="*/ 420116 h 583597"/>
              <a:gd name="connsiteX15" fmla="*/ 462516 w 1019346"/>
              <a:gd name="connsiteY15" fmla="*/ 382902 h 583597"/>
              <a:gd name="connsiteX16" fmla="*/ 539602 w 1019346"/>
              <a:gd name="connsiteY16" fmla="*/ 366953 h 583597"/>
              <a:gd name="connsiteX17" fmla="*/ 584791 w 1019346"/>
              <a:gd name="connsiteY17" fmla="*/ 358979 h 583597"/>
              <a:gd name="connsiteX18" fmla="*/ 661877 w 1019346"/>
              <a:gd name="connsiteY18" fmla="*/ 324423 h 583597"/>
              <a:gd name="connsiteX19" fmla="*/ 861237 w 1019346"/>
              <a:gd name="connsiteY19" fmla="*/ 180883 h 583597"/>
              <a:gd name="connsiteX20" fmla="*/ 935665 w 1019346"/>
              <a:gd name="connsiteY20" fmla="*/ 93165 h 583597"/>
              <a:gd name="connsiteX21" fmla="*/ 954272 w 1019346"/>
              <a:gd name="connsiteY21" fmla="*/ 2788 h 583597"/>
              <a:gd name="connsiteX0" fmla="*/ 948956 w 1019504"/>
              <a:gd name="connsiteY0" fmla="*/ 10725 h 559636"/>
              <a:gd name="connsiteX1" fmla="*/ 1004777 w 1019504"/>
              <a:gd name="connsiteY1" fmla="*/ 5408 h 559636"/>
              <a:gd name="connsiteX2" fmla="*/ 1015409 w 1019504"/>
              <a:gd name="connsiteY2" fmla="*/ 69204 h 559636"/>
              <a:gd name="connsiteX3" fmla="*/ 946298 w 1019504"/>
              <a:gd name="connsiteY3" fmla="*/ 172871 h 559636"/>
              <a:gd name="connsiteX4" fmla="*/ 738963 w 1019504"/>
              <a:gd name="connsiteY4" fmla="*/ 305778 h 559636"/>
              <a:gd name="connsiteX5" fmla="*/ 563526 w 1019504"/>
              <a:gd name="connsiteY5" fmla="*/ 380206 h 559636"/>
              <a:gd name="connsiteX6" fmla="*/ 499730 w 1019504"/>
              <a:gd name="connsiteY6" fmla="*/ 377548 h 559636"/>
              <a:gd name="connsiteX7" fmla="*/ 377456 w 1019504"/>
              <a:gd name="connsiteY7" fmla="*/ 422736 h 559636"/>
              <a:gd name="connsiteX8" fmla="*/ 188728 w 1019504"/>
              <a:gd name="connsiteY8" fmla="*/ 521087 h 559636"/>
              <a:gd name="connsiteX9" fmla="*/ 101009 w 1019504"/>
              <a:gd name="connsiteY9" fmla="*/ 555643 h 559636"/>
              <a:gd name="connsiteX10" fmla="*/ 0 w 1019504"/>
              <a:gd name="connsiteY10" fmla="*/ 555643 h 559636"/>
              <a:gd name="connsiteX11" fmla="*/ 18607 w 1019504"/>
              <a:gd name="connsiteY11" fmla="*/ 513113 h 559636"/>
              <a:gd name="connsiteX12" fmla="*/ 93035 w 1019504"/>
              <a:gd name="connsiteY12" fmla="*/ 510455 h 559636"/>
              <a:gd name="connsiteX13" fmla="*/ 172779 w 1019504"/>
              <a:gd name="connsiteY13" fmla="*/ 489190 h 559636"/>
              <a:gd name="connsiteX14" fmla="*/ 353533 w 1019504"/>
              <a:gd name="connsiteY14" fmla="*/ 396155 h 559636"/>
              <a:gd name="connsiteX15" fmla="*/ 462516 w 1019504"/>
              <a:gd name="connsiteY15" fmla="*/ 358941 h 559636"/>
              <a:gd name="connsiteX16" fmla="*/ 539602 w 1019504"/>
              <a:gd name="connsiteY16" fmla="*/ 342992 h 559636"/>
              <a:gd name="connsiteX17" fmla="*/ 584791 w 1019504"/>
              <a:gd name="connsiteY17" fmla="*/ 335018 h 559636"/>
              <a:gd name="connsiteX18" fmla="*/ 661877 w 1019504"/>
              <a:gd name="connsiteY18" fmla="*/ 300462 h 559636"/>
              <a:gd name="connsiteX19" fmla="*/ 861237 w 1019504"/>
              <a:gd name="connsiteY19" fmla="*/ 156922 h 559636"/>
              <a:gd name="connsiteX20" fmla="*/ 935665 w 1019504"/>
              <a:gd name="connsiteY20" fmla="*/ 69204 h 559636"/>
              <a:gd name="connsiteX21" fmla="*/ 948956 w 1019504"/>
              <a:gd name="connsiteY21" fmla="*/ 10725 h 559636"/>
              <a:gd name="connsiteX0" fmla="*/ 951614 w 1019424"/>
              <a:gd name="connsiteY0" fmla="*/ 3528 h 576363"/>
              <a:gd name="connsiteX1" fmla="*/ 1004777 w 1019424"/>
              <a:gd name="connsiteY1" fmla="*/ 22135 h 576363"/>
              <a:gd name="connsiteX2" fmla="*/ 1015409 w 1019424"/>
              <a:gd name="connsiteY2" fmla="*/ 85931 h 576363"/>
              <a:gd name="connsiteX3" fmla="*/ 946298 w 1019424"/>
              <a:gd name="connsiteY3" fmla="*/ 189598 h 576363"/>
              <a:gd name="connsiteX4" fmla="*/ 738963 w 1019424"/>
              <a:gd name="connsiteY4" fmla="*/ 322505 h 576363"/>
              <a:gd name="connsiteX5" fmla="*/ 563526 w 1019424"/>
              <a:gd name="connsiteY5" fmla="*/ 396933 h 576363"/>
              <a:gd name="connsiteX6" fmla="*/ 499730 w 1019424"/>
              <a:gd name="connsiteY6" fmla="*/ 394275 h 576363"/>
              <a:gd name="connsiteX7" fmla="*/ 377456 w 1019424"/>
              <a:gd name="connsiteY7" fmla="*/ 439463 h 576363"/>
              <a:gd name="connsiteX8" fmla="*/ 188728 w 1019424"/>
              <a:gd name="connsiteY8" fmla="*/ 537814 h 576363"/>
              <a:gd name="connsiteX9" fmla="*/ 101009 w 1019424"/>
              <a:gd name="connsiteY9" fmla="*/ 572370 h 576363"/>
              <a:gd name="connsiteX10" fmla="*/ 0 w 1019424"/>
              <a:gd name="connsiteY10" fmla="*/ 572370 h 576363"/>
              <a:gd name="connsiteX11" fmla="*/ 18607 w 1019424"/>
              <a:gd name="connsiteY11" fmla="*/ 529840 h 576363"/>
              <a:gd name="connsiteX12" fmla="*/ 93035 w 1019424"/>
              <a:gd name="connsiteY12" fmla="*/ 527182 h 576363"/>
              <a:gd name="connsiteX13" fmla="*/ 172779 w 1019424"/>
              <a:gd name="connsiteY13" fmla="*/ 505917 h 576363"/>
              <a:gd name="connsiteX14" fmla="*/ 353533 w 1019424"/>
              <a:gd name="connsiteY14" fmla="*/ 412882 h 576363"/>
              <a:gd name="connsiteX15" fmla="*/ 462516 w 1019424"/>
              <a:gd name="connsiteY15" fmla="*/ 375668 h 576363"/>
              <a:gd name="connsiteX16" fmla="*/ 539602 w 1019424"/>
              <a:gd name="connsiteY16" fmla="*/ 359719 h 576363"/>
              <a:gd name="connsiteX17" fmla="*/ 584791 w 1019424"/>
              <a:gd name="connsiteY17" fmla="*/ 351745 h 576363"/>
              <a:gd name="connsiteX18" fmla="*/ 661877 w 1019424"/>
              <a:gd name="connsiteY18" fmla="*/ 317189 h 576363"/>
              <a:gd name="connsiteX19" fmla="*/ 861237 w 1019424"/>
              <a:gd name="connsiteY19" fmla="*/ 173649 h 576363"/>
              <a:gd name="connsiteX20" fmla="*/ 935665 w 1019424"/>
              <a:gd name="connsiteY20" fmla="*/ 85931 h 576363"/>
              <a:gd name="connsiteX21" fmla="*/ 951614 w 1019424"/>
              <a:gd name="connsiteY21" fmla="*/ 3528 h 576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19424" h="576363">
                <a:moveTo>
                  <a:pt x="951614" y="3528"/>
                </a:moveTo>
                <a:cubicBezTo>
                  <a:pt x="963133" y="-7105"/>
                  <a:pt x="994145" y="8401"/>
                  <a:pt x="1004777" y="22135"/>
                </a:cubicBezTo>
                <a:cubicBezTo>
                  <a:pt x="1015409" y="35869"/>
                  <a:pt x="1025156" y="58020"/>
                  <a:pt x="1015409" y="85931"/>
                </a:cubicBezTo>
                <a:cubicBezTo>
                  <a:pt x="1005662" y="113842"/>
                  <a:pt x="992372" y="150169"/>
                  <a:pt x="946298" y="189598"/>
                </a:cubicBezTo>
                <a:cubicBezTo>
                  <a:pt x="900224" y="229027"/>
                  <a:pt x="802758" y="287949"/>
                  <a:pt x="738963" y="322505"/>
                </a:cubicBezTo>
                <a:cubicBezTo>
                  <a:pt x="675168" y="357061"/>
                  <a:pt x="595424" y="388516"/>
                  <a:pt x="563526" y="396933"/>
                </a:cubicBezTo>
                <a:cubicBezTo>
                  <a:pt x="542261" y="396047"/>
                  <a:pt x="530742" y="387187"/>
                  <a:pt x="499730" y="394275"/>
                </a:cubicBezTo>
                <a:cubicBezTo>
                  <a:pt x="468718" y="401363"/>
                  <a:pt x="429290" y="415540"/>
                  <a:pt x="377456" y="439463"/>
                </a:cubicBezTo>
                <a:cubicBezTo>
                  <a:pt x="325622" y="463386"/>
                  <a:pt x="234802" y="515663"/>
                  <a:pt x="188728" y="537814"/>
                </a:cubicBezTo>
                <a:cubicBezTo>
                  <a:pt x="142654" y="559965"/>
                  <a:pt x="132464" y="566611"/>
                  <a:pt x="101009" y="572370"/>
                </a:cubicBezTo>
                <a:cubicBezTo>
                  <a:pt x="69554" y="578129"/>
                  <a:pt x="15506" y="577243"/>
                  <a:pt x="0" y="572370"/>
                </a:cubicBezTo>
                <a:cubicBezTo>
                  <a:pt x="6202" y="558193"/>
                  <a:pt x="2215" y="536042"/>
                  <a:pt x="18607" y="529840"/>
                </a:cubicBezTo>
                <a:lnTo>
                  <a:pt x="93035" y="527182"/>
                </a:lnTo>
                <a:cubicBezTo>
                  <a:pt x="118730" y="523195"/>
                  <a:pt x="129363" y="524967"/>
                  <a:pt x="172779" y="505917"/>
                </a:cubicBezTo>
                <a:cubicBezTo>
                  <a:pt x="216195" y="486867"/>
                  <a:pt x="305244" y="434590"/>
                  <a:pt x="353533" y="412882"/>
                </a:cubicBezTo>
                <a:cubicBezTo>
                  <a:pt x="401822" y="391174"/>
                  <a:pt x="431505" y="384528"/>
                  <a:pt x="462516" y="375668"/>
                </a:cubicBezTo>
                <a:cubicBezTo>
                  <a:pt x="493527" y="366808"/>
                  <a:pt x="519223" y="363706"/>
                  <a:pt x="539602" y="359719"/>
                </a:cubicBezTo>
                <a:cubicBezTo>
                  <a:pt x="559981" y="355732"/>
                  <a:pt x="564412" y="358833"/>
                  <a:pt x="584791" y="351745"/>
                </a:cubicBezTo>
                <a:cubicBezTo>
                  <a:pt x="605170" y="344657"/>
                  <a:pt x="615803" y="346872"/>
                  <a:pt x="661877" y="317189"/>
                </a:cubicBezTo>
                <a:cubicBezTo>
                  <a:pt x="707951" y="287506"/>
                  <a:pt x="815606" y="212192"/>
                  <a:pt x="861237" y="173649"/>
                </a:cubicBezTo>
                <a:cubicBezTo>
                  <a:pt x="906868" y="135106"/>
                  <a:pt x="920602" y="114285"/>
                  <a:pt x="935665" y="85931"/>
                </a:cubicBezTo>
                <a:cubicBezTo>
                  <a:pt x="950728" y="57577"/>
                  <a:pt x="940095" y="14161"/>
                  <a:pt x="951614" y="352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547495" y="3482087"/>
            <a:ext cx="489195" cy="586167"/>
          </a:xfrm>
          <a:custGeom>
            <a:avLst/>
            <a:gdLst>
              <a:gd name="connsiteX0" fmla="*/ 476180 w 476672"/>
              <a:gd name="connsiteY0" fmla="*/ 1468 h 586833"/>
              <a:gd name="connsiteX1" fmla="*/ 396436 w 476672"/>
              <a:gd name="connsiteY1" fmla="*/ 14759 h 586833"/>
              <a:gd name="connsiteX2" fmla="*/ 316692 w 476672"/>
              <a:gd name="connsiteY2" fmla="*/ 62605 h 586833"/>
              <a:gd name="connsiteX3" fmla="*/ 175810 w 476672"/>
              <a:gd name="connsiteY3" fmla="*/ 171589 h 586833"/>
              <a:gd name="connsiteX4" fmla="*/ 42903 w 476672"/>
              <a:gd name="connsiteY4" fmla="*/ 328419 h 586833"/>
              <a:gd name="connsiteX5" fmla="*/ 373 w 476672"/>
              <a:gd name="connsiteY5" fmla="*/ 482592 h 586833"/>
              <a:gd name="connsiteX6" fmla="*/ 61510 w 476672"/>
              <a:gd name="connsiteY6" fmla="*/ 578285 h 586833"/>
              <a:gd name="connsiteX7" fmla="*/ 258213 w 476672"/>
              <a:gd name="connsiteY7" fmla="*/ 578285 h 586833"/>
              <a:gd name="connsiteX8" fmla="*/ 231631 w 476672"/>
              <a:gd name="connsiteY8" fmla="*/ 543729 h 586833"/>
              <a:gd name="connsiteX9" fmla="*/ 141254 w 476672"/>
              <a:gd name="connsiteY9" fmla="*/ 538412 h 586833"/>
              <a:gd name="connsiteX10" fmla="*/ 96066 w 476672"/>
              <a:gd name="connsiteY10" fmla="*/ 469301 h 586833"/>
              <a:gd name="connsiteX11" fmla="*/ 170494 w 476672"/>
              <a:gd name="connsiteY11" fmla="*/ 272598 h 586833"/>
              <a:gd name="connsiteX12" fmla="*/ 337957 w 476672"/>
              <a:gd name="connsiteY12" fmla="*/ 97161 h 586833"/>
              <a:gd name="connsiteX13" fmla="*/ 425675 w 476672"/>
              <a:gd name="connsiteY13" fmla="*/ 43998 h 586833"/>
              <a:gd name="connsiteX14" fmla="*/ 476180 w 476672"/>
              <a:gd name="connsiteY14" fmla="*/ 1468 h 586833"/>
              <a:gd name="connsiteX0" fmla="*/ 476180 w 489195"/>
              <a:gd name="connsiteY0" fmla="*/ 802 h 586167"/>
              <a:gd name="connsiteX1" fmla="*/ 396436 w 489195"/>
              <a:gd name="connsiteY1" fmla="*/ 14093 h 586167"/>
              <a:gd name="connsiteX2" fmla="*/ 316692 w 489195"/>
              <a:gd name="connsiteY2" fmla="*/ 61939 h 586167"/>
              <a:gd name="connsiteX3" fmla="*/ 175810 w 489195"/>
              <a:gd name="connsiteY3" fmla="*/ 170923 h 586167"/>
              <a:gd name="connsiteX4" fmla="*/ 42903 w 489195"/>
              <a:gd name="connsiteY4" fmla="*/ 327753 h 586167"/>
              <a:gd name="connsiteX5" fmla="*/ 373 w 489195"/>
              <a:gd name="connsiteY5" fmla="*/ 481926 h 586167"/>
              <a:gd name="connsiteX6" fmla="*/ 61510 w 489195"/>
              <a:gd name="connsiteY6" fmla="*/ 577619 h 586167"/>
              <a:gd name="connsiteX7" fmla="*/ 258213 w 489195"/>
              <a:gd name="connsiteY7" fmla="*/ 577619 h 586167"/>
              <a:gd name="connsiteX8" fmla="*/ 231631 w 489195"/>
              <a:gd name="connsiteY8" fmla="*/ 543063 h 586167"/>
              <a:gd name="connsiteX9" fmla="*/ 141254 w 489195"/>
              <a:gd name="connsiteY9" fmla="*/ 537746 h 586167"/>
              <a:gd name="connsiteX10" fmla="*/ 96066 w 489195"/>
              <a:gd name="connsiteY10" fmla="*/ 468635 h 586167"/>
              <a:gd name="connsiteX11" fmla="*/ 170494 w 489195"/>
              <a:gd name="connsiteY11" fmla="*/ 271932 h 586167"/>
              <a:gd name="connsiteX12" fmla="*/ 337957 w 489195"/>
              <a:gd name="connsiteY12" fmla="*/ 96495 h 586167"/>
              <a:gd name="connsiteX13" fmla="*/ 425675 w 489195"/>
              <a:gd name="connsiteY13" fmla="*/ 43332 h 586167"/>
              <a:gd name="connsiteX14" fmla="*/ 484154 w 489195"/>
              <a:gd name="connsiteY14" fmla="*/ 32700 h 586167"/>
              <a:gd name="connsiteX15" fmla="*/ 476180 w 489195"/>
              <a:gd name="connsiteY15" fmla="*/ 802 h 586167"/>
              <a:gd name="connsiteX0" fmla="*/ 476180 w 489195"/>
              <a:gd name="connsiteY0" fmla="*/ 802 h 590327"/>
              <a:gd name="connsiteX1" fmla="*/ 396436 w 489195"/>
              <a:gd name="connsiteY1" fmla="*/ 14093 h 590327"/>
              <a:gd name="connsiteX2" fmla="*/ 316692 w 489195"/>
              <a:gd name="connsiteY2" fmla="*/ 61939 h 590327"/>
              <a:gd name="connsiteX3" fmla="*/ 175810 w 489195"/>
              <a:gd name="connsiteY3" fmla="*/ 170923 h 590327"/>
              <a:gd name="connsiteX4" fmla="*/ 42903 w 489195"/>
              <a:gd name="connsiteY4" fmla="*/ 327753 h 590327"/>
              <a:gd name="connsiteX5" fmla="*/ 373 w 489195"/>
              <a:gd name="connsiteY5" fmla="*/ 481926 h 590327"/>
              <a:gd name="connsiteX6" fmla="*/ 61510 w 489195"/>
              <a:gd name="connsiteY6" fmla="*/ 577619 h 590327"/>
              <a:gd name="connsiteX7" fmla="*/ 234289 w 489195"/>
              <a:gd name="connsiteY7" fmla="*/ 585594 h 590327"/>
              <a:gd name="connsiteX8" fmla="*/ 231631 w 489195"/>
              <a:gd name="connsiteY8" fmla="*/ 543063 h 590327"/>
              <a:gd name="connsiteX9" fmla="*/ 141254 w 489195"/>
              <a:gd name="connsiteY9" fmla="*/ 537746 h 590327"/>
              <a:gd name="connsiteX10" fmla="*/ 96066 w 489195"/>
              <a:gd name="connsiteY10" fmla="*/ 468635 h 590327"/>
              <a:gd name="connsiteX11" fmla="*/ 170494 w 489195"/>
              <a:gd name="connsiteY11" fmla="*/ 271932 h 590327"/>
              <a:gd name="connsiteX12" fmla="*/ 337957 w 489195"/>
              <a:gd name="connsiteY12" fmla="*/ 96495 h 590327"/>
              <a:gd name="connsiteX13" fmla="*/ 425675 w 489195"/>
              <a:gd name="connsiteY13" fmla="*/ 43332 h 590327"/>
              <a:gd name="connsiteX14" fmla="*/ 484154 w 489195"/>
              <a:gd name="connsiteY14" fmla="*/ 32700 h 590327"/>
              <a:gd name="connsiteX15" fmla="*/ 476180 w 489195"/>
              <a:gd name="connsiteY15" fmla="*/ 802 h 590327"/>
              <a:gd name="connsiteX0" fmla="*/ 476180 w 489195"/>
              <a:gd name="connsiteY0" fmla="*/ 802 h 582158"/>
              <a:gd name="connsiteX1" fmla="*/ 396436 w 489195"/>
              <a:gd name="connsiteY1" fmla="*/ 14093 h 582158"/>
              <a:gd name="connsiteX2" fmla="*/ 316692 w 489195"/>
              <a:gd name="connsiteY2" fmla="*/ 61939 h 582158"/>
              <a:gd name="connsiteX3" fmla="*/ 175810 w 489195"/>
              <a:gd name="connsiteY3" fmla="*/ 170923 h 582158"/>
              <a:gd name="connsiteX4" fmla="*/ 42903 w 489195"/>
              <a:gd name="connsiteY4" fmla="*/ 327753 h 582158"/>
              <a:gd name="connsiteX5" fmla="*/ 373 w 489195"/>
              <a:gd name="connsiteY5" fmla="*/ 481926 h 582158"/>
              <a:gd name="connsiteX6" fmla="*/ 61510 w 489195"/>
              <a:gd name="connsiteY6" fmla="*/ 577619 h 582158"/>
              <a:gd name="connsiteX7" fmla="*/ 234289 w 489195"/>
              <a:gd name="connsiteY7" fmla="*/ 564329 h 582158"/>
              <a:gd name="connsiteX8" fmla="*/ 231631 w 489195"/>
              <a:gd name="connsiteY8" fmla="*/ 543063 h 582158"/>
              <a:gd name="connsiteX9" fmla="*/ 141254 w 489195"/>
              <a:gd name="connsiteY9" fmla="*/ 537746 h 582158"/>
              <a:gd name="connsiteX10" fmla="*/ 96066 w 489195"/>
              <a:gd name="connsiteY10" fmla="*/ 468635 h 582158"/>
              <a:gd name="connsiteX11" fmla="*/ 170494 w 489195"/>
              <a:gd name="connsiteY11" fmla="*/ 271932 h 582158"/>
              <a:gd name="connsiteX12" fmla="*/ 337957 w 489195"/>
              <a:gd name="connsiteY12" fmla="*/ 96495 h 582158"/>
              <a:gd name="connsiteX13" fmla="*/ 425675 w 489195"/>
              <a:gd name="connsiteY13" fmla="*/ 43332 h 582158"/>
              <a:gd name="connsiteX14" fmla="*/ 484154 w 489195"/>
              <a:gd name="connsiteY14" fmla="*/ 32700 h 582158"/>
              <a:gd name="connsiteX15" fmla="*/ 476180 w 489195"/>
              <a:gd name="connsiteY15" fmla="*/ 802 h 582158"/>
              <a:gd name="connsiteX0" fmla="*/ 476180 w 489195"/>
              <a:gd name="connsiteY0" fmla="*/ 802 h 585126"/>
              <a:gd name="connsiteX1" fmla="*/ 396436 w 489195"/>
              <a:gd name="connsiteY1" fmla="*/ 14093 h 585126"/>
              <a:gd name="connsiteX2" fmla="*/ 316692 w 489195"/>
              <a:gd name="connsiteY2" fmla="*/ 61939 h 585126"/>
              <a:gd name="connsiteX3" fmla="*/ 175810 w 489195"/>
              <a:gd name="connsiteY3" fmla="*/ 170923 h 585126"/>
              <a:gd name="connsiteX4" fmla="*/ 42903 w 489195"/>
              <a:gd name="connsiteY4" fmla="*/ 327753 h 585126"/>
              <a:gd name="connsiteX5" fmla="*/ 373 w 489195"/>
              <a:gd name="connsiteY5" fmla="*/ 481926 h 585126"/>
              <a:gd name="connsiteX6" fmla="*/ 61510 w 489195"/>
              <a:gd name="connsiteY6" fmla="*/ 577619 h 585126"/>
              <a:gd name="connsiteX7" fmla="*/ 234289 w 489195"/>
              <a:gd name="connsiteY7" fmla="*/ 574961 h 585126"/>
              <a:gd name="connsiteX8" fmla="*/ 231631 w 489195"/>
              <a:gd name="connsiteY8" fmla="*/ 543063 h 585126"/>
              <a:gd name="connsiteX9" fmla="*/ 141254 w 489195"/>
              <a:gd name="connsiteY9" fmla="*/ 537746 h 585126"/>
              <a:gd name="connsiteX10" fmla="*/ 96066 w 489195"/>
              <a:gd name="connsiteY10" fmla="*/ 468635 h 585126"/>
              <a:gd name="connsiteX11" fmla="*/ 170494 w 489195"/>
              <a:gd name="connsiteY11" fmla="*/ 271932 h 585126"/>
              <a:gd name="connsiteX12" fmla="*/ 337957 w 489195"/>
              <a:gd name="connsiteY12" fmla="*/ 96495 h 585126"/>
              <a:gd name="connsiteX13" fmla="*/ 425675 w 489195"/>
              <a:gd name="connsiteY13" fmla="*/ 43332 h 585126"/>
              <a:gd name="connsiteX14" fmla="*/ 484154 w 489195"/>
              <a:gd name="connsiteY14" fmla="*/ 32700 h 585126"/>
              <a:gd name="connsiteX15" fmla="*/ 476180 w 489195"/>
              <a:gd name="connsiteY15" fmla="*/ 802 h 585126"/>
              <a:gd name="connsiteX0" fmla="*/ 476180 w 489195"/>
              <a:gd name="connsiteY0" fmla="*/ 802 h 586167"/>
              <a:gd name="connsiteX1" fmla="*/ 396436 w 489195"/>
              <a:gd name="connsiteY1" fmla="*/ 14093 h 586167"/>
              <a:gd name="connsiteX2" fmla="*/ 316692 w 489195"/>
              <a:gd name="connsiteY2" fmla="*/ 61939 h 586167"/>
              <a:gd name="connsiteX3" fmla="*/ 175810 w 489195"/>
              <a:gd name="connsiteY3" fmla="*/ 170923 h 586167"/>
              <a:gd name="connsiteX4" fmla="*/ 42903 w 489195"/>
              <a:gd name="connsiteY4" fmla="*/ 327753 h 586167"/>
              <a:gd name="connsiteX5" fmla="*/ 373 w 489195"/>
              <a:gd name="connsiteY5" fmla="*/ 481926 h 586167"/>
              <a:gd name="connsiteX6" fmla="*/ 61510 w 489195"/>
              <a:gd name="connsiteY6" fmla="*/ 577619 h 586167"/>
              <a:gd name="connsiteX7" fmla="*/ 223657 w 489195"/>
              <a:gd name="connsiteY7" fmla="*/ 577619 h 586167"/>
              <a:gd name="connsiteX8" fmla="*/ 231631 w 489195"/>
              <a:gd name="connsiteY8" fmla="*/ 543063 h 586167"/>
              <a:gd name="connsiteX9" fmla="*/ 141254 w 489195"/>
              <a:gd name="connsiteY9" fmla="*/ 537746 h 586167"/>
              <a:gd name="connsiteX10" fmla="*/ 96066 w 489195"/>
              <a:gd name="connsiteY10" fmla="*/ 468635 h 586167"/>
              <a:gd name="connsiteX11" fmla="*/ 170494 w 489195"/>
              <a:gd name="connsiteY11" fmla="*/ 271932 h 586167"/>
              <a:gd name="connsiteX12" fmla="*/ 337957 w 489195"/>
              <a:gd name="connsiteY12" fmla="*/ 96495 h 586167"/>
              <a:gd name="connsiteX13" fmla="*/ 425675 w 489195"/>
              <a:gd name="connsiteY13" fmla="*/ 43332 h 586167"/>
              <a:gd name="connsiteX14" fmla="*/ 484154 w 489195"/>
              <a:gd name="connsiteY14" fmla="*/ 32700 h 586167"/>
              <a:gd name="connsiteX15" fmla="*/ 476180 w 489195"/>
              <a:gd name="connsiteY15" fmla="*/ 802 h 58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9195" h="586167">
                <a:moveTo>
                  <a:pt x="476180" y="802"/>
                </a:moveTo>
                <a:cubicBezTo>
                  <a:pt x="461560" y="-2299"/>
                  <a:pt x="423017" y="3904"/>
                  <a:pt x="396436" y="14093"/>
                </a:cubicBezTo>
                <a:cubicBezTo>
                  <a:pt x="369855" y="24283"/>
                  <a:pt x="353463" y="35801"/>
                  <a:pt x="316692" y="61939"/>
                </a:cubicBezTo>
                <a:cubicBezTo>
                  <a:pt x="279921" y="88077"/>
                  <a:pt x="221441" y="126621"/>
                  <a:pt x="175810" y="170923"/>
                </a:cubicBezTo>
                <a:cubicBezTo>
                  <a:pt x="130179" y="215225"/>
                  <a:pt x="72142" y="275919"/>
                  <a:pt x="42903" y="327753"/>
                </a:cubicBezTo>
                <a:cubicBezTo>
                  <a:pt x="13663" y="379587"/>
                  <a:pt x="-2728" y="440282"/>
                  <a:pt x="373" y="481926"/>
                </a:cubicBezTo>
                <a:cubicBezTo>
                  <a:pt x="3474" y="523570"/>
                  <a:pt x="24296" y="561670"/>
                  <a:pt x="61510" y="577619"/>
                </a:cubicBezTo>
                <a:cubicBezTo>
                  <a:pt x="98724" y="593568"/>
                  <a:pt x="195304" y="583378"/>
                  <a:pt x="223657" y="577619"/>
                </a:cubicBezTo>
                <a:cubicBezTo>
                  <a:pt x="252010" y="571860"/>
                  <a:pt x="245365" y="549709"/>
                  <a:pt x="231631" y="543063"/>
                </a:cubicBezTo>
                <a:cubicBezTo>
                  <a:pt x="217897" y="536418"/>
                  <a:pt x="163848" y="550151"/>
                  <a:pt x="141254" y="537746"/>
                </a:cubicBezTo>
                <a:cubicBezTo>
                  <a:pt x="118660" y="525341"/>
                  <a:pt x="91193" y="512937"/>
                  <a:pt x="96066" y="468635"/>
                </a:cubicBezTo>
                <a:cubicBezTo>
                  <a:pt x="100939" y="424333"/>
                  <a:pt x="130179" y="333955"/>
                  <a:pt x="170494" y="271932"/>
                </a:cubicBezTo>
                <a:cubicBezTo>
                  <a:pt x="210809" y="209909"/>
                  <a:pt x="295427" y="134595"/>
                  <a:pt x="337957" y="96495"/>
                </a:cubicBezTo>
                <a:cubicBezTo>
                  <a:pt x="380487" y="58395"/>
                  <a:pt x="401309" y="53964"/>
                  <a:pt x="425675" y="43332"/>
                </a:cubicBezTo>
                <a:cubicBezTo>
                  <a:pt x="450041" y="32700"/>
                  <a:pt x="475737" y="39788"/>
                  <a:pt x="484154" y="32700"/>
                </a:cubicBezTo>
                <a:cubicBezTo>
                  <a:pt x="492571" y="25612"/>
                  <a:pt x="490800" y="3903"/>
                  <a:pt x="476180" y="8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6832319" y="2714609"/>
            <a:ext cx="1152183" cy="366812"/>
          </a:xfrm>
          <a:custGeom>
            <a:avLst/>
            <a:gdLst>
              <a:gd name="connsiteX0" fmla="*/ 1064419 w 1133475"/>
              <a:gd name="connsiteY0" fmla="*/ 112528 h 360651"/>
              <a:gd name="connsiteX1" fmla="*/ 1133475 w 1133475"/>
              <a:gd name="connsiteY1" fmla="*/ 110147 h 360651"/>
              <a:gd name="connsiteX2" fmla="*/ 1116806 w 1133475"/>
              <a:gd name="connsiteY2" fmla="*/ 72047 h 360651"/>
              <a:gd name="connsiteX3" fmla="*/ 1073944 w 1133475"/>
              <a:gd name="connsiteY3" fmla="*/ 36328 h 360651"/>
              <a:gd name="connsiteX4" fmla="*/ 1002506 w 1133475"/>
              <a:gd name="connsiteY4" fmla="*/ 5372 h 360651"/>
              <a:gd name="connsiteX5" fmla="*/ 871538 w 1133475"/>
              <a:gd name="connsiteY5" fmla="*/ 2990 h 360651"/>
              <a:gd name="connsiteX6" fmla="*/ 573881 w 1133475"/>
              <a:gd name="connsiteY6" fmla="*/ 36328 h 360651"/>
              <a:gd name="connsiteX7" fmla="*/ 326231 w 1133475"/>
              <a:gd name="connsiteY7" fmla="*/ 103003 h 360651"/>
              <a:gd name="connsiteX8" fmla="*/ 135731 w 1133475"/>
              <a:gd name="connsiteY8" fmla="*/ 183965 h 360651"/>
              <a:gd name="connsiteX9" fmla="*/ 21431 w 1133475"/>
              <a:gd name="connsiteY9" fmla="*/ 286359 h 360651"/>
              <a:gd name="connsiteX10" fmla="*/ 0 w 1133475"/>
              <a:gd name="connsiteY10" fmla="*/ 331603 h 360651"/>
              <a:gd name="connsiteX11" fmla="*/ 2381 w 1133475"/>
              <a:gd name="connsiteY11" fmla="*/ 360178 h 360651"/>
              <a:gd name="connsiteX12" fmla="*/ 76200 w 1133475"/>
              <a:gd name="connsiteY12" fmla="*/ 357797 h 360651"/>
              <a:gd name="connsiteX13" fmla="*/ 102394 w 1133475"/>
              <a:gd name="connsiteY13" fmla="*/ 322078 h 360651"/>
              <a:gd name="connsiteX14" fmla="*/ 216694 w 1133475"/>
              <a:gd name="connsiteY14" fmla="*/ 257784 h 360651"/>
              <a:gd name="connsiteX15" fmla="*/ 323850 w 1133475"/>
              <a:gd name="connsiteY15" fmla="*/ 217303 h 360651"/>
              <a:gd name="connsiteX16" fmla="*/ 428625 w 1133475"/>
              <a:gd name="connsiteY16" fmla="*/ 179203 h 360651"/>
              <a:gd name="connsiteX17" fmla="*/ 566738 w 1133475"/>
              <a:gd name="connsiteY17" fmla="*/ 141103 h 360651"/>
              <a:gd name="connsiteX18" fmla="*/ 683419 w 1133475"/>
              <a:gd name="connsiteY18" fmla="*/ 114909 h 360651"/>
              <a:gd name="connsiteX19" fmla="*/ 854869 w 1133475"/>
              <a:gd name="connsiteY19" fmla="*/ 95859 h 360651"/>
              <a:gd name="connsiteX20" fmla="*/ 1064419 w 1133475"/>
              <a:gd name="connsiteY20" fmla="*/ 112528 h 360651"/>
              <a:gd name="connsiteX0" fmla="*/ 1064419 w 1133475"/>
              <a:gd name="connsiteY0" fmla="*/ 116260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64419 w 1133475"/>
              <a:gd name="connsiteY20" fmla="*/ 116260 h 364383"/>
              <a:gd name="connsiteX0" fmla="*/ 1052513 w 1133475"/>
              <a:gd name="connsiteY0" fmla="*/ 97210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52513 w 1133475"/>
              <a:gd name="connsiteY20" fmla="*/ 97210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62038 w 1133475"/>
              <a:gd name="connsiteY20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914400 w 1133475"/>
              <a:gd name="connsiteY20" fmla="*/ 80541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995362 w 1133475"/>
              <a:gd name="connsiteY20" fmla="*/ 94829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47750 w 1133475"/>
              <a:gd name="connsiteY20" fmla="*/ 75779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16794 w 1133475"/>
              <a:gd name="connsiteY20" fmla="*/ 94829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16794 w 1133475"/>
              <a:gd name="connsiteY20" fmla="*/ 92448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14413 w 1133475"/>
              <a:gd name="connsiteY20" fmla="*/ 97211 h 364383"/>
              <a:gd name="connsiteX21" fmla="*/ 1062038 w 1133475"/>
              <a:gd name="connsiteY21" fmla="*/ 109116 h 364383"/>
              <a:gd name="connsiteX0" fmla="*/ 1083469 w 1133475"/>
              <a:gd name="connsiteY0" fmla="*/ 116260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14413 w 1133475"/>
              <a:gd name="connsiteY20" fmla="*/ 97211 h 364383"/>
              <a:gd name="connsiteX21" fmla="*/ 1083469 w 1133475"/>
              <a:gd name="connsiteY21" fmla="*/ 116260 h 364383"/>
              <a:gd name="connsiteX0" fmla="*/ 1084401 w 1134407"/>
              <a:gd name="connsiteY0" fmla="*/ 116260 h 364383"/>
              <a:gd name="connsiteX1" fmla="*/ 1134407 w 1134407"/>
              <a:gd name="connsiteY1" fmla="*/ 113879 h 364383"/>
              <a:gd name="connsiteX2" fmla="*/ 1117738 w 1134407"/>
              <a:gd name="connsiteY2" fmla="*/ 75779 h 364383"/>
              <a:gd name="connsiteX3" fmla="*/ 1074876 w 1134407"/>
              <a:gd name="connsiteY3" fmla="*/ 40060 h 364383"/>
              <a:gd name="connsiteX4" fmla="*/ 1003438 w 1134407"/>
              <a:gd name="connsiteY4" fmla="*/ 9104 h 364383"/>
              <a:gd name="connsiteX5" fmla="*/ 870089 w 1134407"/>
              <a:gd name="connsiteY5" fmla="*/ 1959 h 364383"/>
              <a:gd name="connsiteX6" fmla="*/ 574813 w 1134407"/>
              <a:gd name="connsiteY6" fmla="*/ 40060 h 364383"/>
              <a:gd name="connsiteX7" fmla="*/ 327163 w 1134407"/>
              <a:gd name="connsiteY7" fmla="*/ 106735 h 364383"/>
              <a:gd name="connsiteX8" fmla="*/ 136663 w 1134407"/>
              <a:gd name="connsiteY8" fmla="*/ 187697 h 364383"/>
              <a:gd name="connsiteX9" fmla="*/ 13654 w 1134407"/>
              <a:gd name="connsiteY9" fmla="*/ 287188 h 364383"/>
              <a:gd name="connsiteX10" fmla="*/ 932 w 1134407"/>
              <a:gd name="connsiteY10" fmla="*/ 335335 h 364383"/>
              <a:gd name="connsiteX11" fmla="*/ 3313 w 1134407"/>
              <a:gd name="connsiteY11" fmla="*/ 363910 h 364383"/>
              <a:gd name="connsiteX12" fmla="*/ 77132 w 1134407"/>
              <a:gd name="connsiteY12" fmla="*/ 361529 h 364383"/>
              <a:gd name="connsiteX13" fmla="*/ 103326 w 1134407"/>
              <a:gd name="connsiteY13" fmla="*/ 325810 h 364383"/>
              <a:gd name="connsiteX14" fmla="*/ 217626 w 1134407"/>
              <a:gd name="connsiteY14" fmla="*/ 261516 h 364383"/>
              <a:gd name="connsiteX15" fmla="*/ 324782 w 1134407"/>
              <a:gd name="connsiteY15" fmla="*/ 221035 h 364383"/>
              <a:gd name="connsiteX16" fmla="*/ 429557 w 1134407"/>
              <a:gd name="connsiteY16" fmla="*/ 182935 h 364383"/>
              <a:gd name="connsiteX17" fmla="*/ 567670 w 1134407"/>
              <a:gd name="connsiteY17" fmla="*/ 144835 h 364383"/>
              <a:gd name="connsiteX18" fmla="*/ 684351 w 1134407"/>
              <a:gd name="connsiteY18" fmla="*/ 118641 h 364383"/>
              <a:gd name="connsiteX19" fmla="*/ 855801 w 1134407"/>
              <a:gd name="connsiteY19" fmla="*/ 99591 h 364383"/>
              <a:gd name="connsiteX20" fmla="*/ 1015345 w 1134407"/>
              <a:gd name="connsiteY20" fmla="*/ 97211 h 364383"/>
              <a:gd name="connsiteX21" fmla="*/ 1084401 w 1134407"/>
              <a:gd name="connsiteY21" fmla="*/ 116260 h 364383"/>
              <a:gd name="connsiteX0" fmla="*/ 1086372 w 1136378"/>
              <a:gd name="connsiteY0" fmla="*/ 116260 h 364383"/>
              <a:gd name="connsiteX1" fmla="*/ 1136378 w 1136378"/>
              <a:gd name="connsiteY1" fmla="*/ 113879 h 364383"/>
              <a:gd name="connsiteX2" fmla="*/ 1119709 w 1136378"/>
              <a:gd name="connsiteY2" fmla="*/ 75779 h 364383"/>
              <a:gd name="connsiteX3" fmla="*/ 1076847 w 1136378"/>
              <a:gd name="connsiteY3" fmla="*/ 40060 h 364383"/>
              <a:gd name="connsiteX4" fmla="*/ 1005409 w 1136378"/>
              <a:gd name="connsiteY4" fmla="*/ 9104 h 364383"/>
              <a:gd name="connsiteX5" fmla="*/ 872060 w 1136378"/>
              <a:gd name="connsiteY5" fmla="*/ 1959 h 364383"/>
              <a:gd name="connsiteX6" fmla="*/ 576784 w 1136378"/>
              <a:gd name="connsiteY6" fmla="*/ 40060 h 364383"/>
              <a:gd name="connsiteX7" fmla="*/ 329134 w 1136378"/>
              <a:gd name="connsiteY7" fmla="*/ 106735 h 364383"/>
              <a:gd name="connsiteX8" fmla="*/ 138634 w 1136378"/>
              <a:gd name="connsiteY8" fmla="*/ 187697 h 364383"/>
              <a:gd name="connsiteX9" fmla="*/ 15625 w 1136378"/>
              <a:gd name="connsiteY9" fmla="*/ 287188 h 364383"/>
              <a:gd name="connsiteX10" fmla="*/ 0 w 1136378"/>
              <a:gd name="connsiteY10" fmla="*/ 338238 h 364383"/>
              <a:gd name="connsiteX11" fmla="*/ 5284 w 1136378"/>
              <a:gd name="connsiteY11" fmla="*/ 363910 h 364383"/>
              <a:gd name="connsiteX12" fmla="*/ 79103 w 1136378"/>
              <a:gd name="connsiteY12" fmla="*/ 361529 h 364383"/>
              <a:gd name="connsiteX13" fmla="*/ 105297 w 1136378"/>
              <a:gd name="connsiteY13" fmla="*/ 325810 h 364383"/>
              <a:gd name="connsiteX14" fmla="*/ 219597 w 1136378"/>
              <a:gd name="connsiteY14" fmla="*/ 261516 h 364383"/>
              <a:gd name="connsiteX15" fmla="*/ 326753 w 1136378"/>
              <a:gd name="connsiteY15" fmla="*/ 221035 h 364383"/>
              <a:gd name="connsiteX16" fmla="*/ 431528 w 1136378"/>
              <a:gd name="connsiteY16" fmla="*/ 182935 h 364383"/>
              <a:gd name="connsiteX17" fmla="*/ 569641 w 1136378"/>
              <a:gd name="connsiteY17" fmla="*/ 144835 h 364383"/>
              <a:gd name="connsiteX18" fmla="*/ 686322 w 1136378"/>
              <a:gd name="connsiteY18" fmla="*/ 118641 h 364383"/>
              <a:gd name="connsiteX19" fmla="*/ 857772 w 1136378"/>
              <a:gd name="connsiteY19" fmla="*/ 99591 h 364383"/>
              <a:gd name="connsiteX20" fmla="*/ 1017316 w 1136378"/>
              <a:gd name="connsiteY20" fmla="*/ 97211 h 364383"/>
              <a:gd name="connsiteX21" fmla="*/ 1086372 w 1136378"/>
              <a:gd name="connsiteY21" fmla="*/ 116260 h 364383"/>
              <a:gd name="connsiteX0" fmla="*/ 1095603 w 1145609"/>
              <a:gd name="connsiteY0" fmla="*/ 116260 h 364383"/>
              <a:gd name="connsiteX1" fmla="*/ 1145609 w 1145609"/>
              <a:gd name="connsiteY1" fmla="*/ 113879 h 364383"/>
              <a:gd name="connsiteX2" fmla="*/ 1128940 w 1145609"/>
              <a:gd name="connsiteY2" fmla="*/ 75779 h 364383"/>
              <a:gd name="connsiteX3" fmla="*/ 1086078 w 1145609"/>
              <a:gd name="connsiteY3" fmla="*/ 40060 h 364383"/>
              <a:gd name="connsiteX4" fmla="*/ 1014640 w 1145609"/>
              <a:gd name="connsiteY4" fmla="*/ 9104 h 364383"/>
              <a:gd name="connsiteX5" fmla="*/ 881291 w 1145609"/>
              <a:gd name="connsiteY5" fmla="*/ 1959 h 364383"/>
              <a:gd name="connsiteX6" fmla="*/ 586015 w 1145609"/>
              <a:gd name="connsiteY6" fmla="*/ 40060 h 364383"/>
              <a:gd name="connsiteX7" fmla="*/ 338365 w 1145609"/>
              <a:gd name="connsiteY7" fmla="*/ 106735 h 364383"/>
              <a:gd name="connsiteX8" fmla="*/ 147865 w 1145609"/>
              <a:gd name="connsiteY8" fmla="*/ 187697 h 364383"/>
              <a:gd name="connsiteX9" fmla="*/ 24856 w 1145609"/>
              <a:gd name="connsiteY9" fmla="*/ 287188 h 364383"/>
              <a:gd name="connsiteX10" fmla="*/ 9231 w 1145609"/>
              <a:gd name="connsiteY10" fmla="*/ 338238 h 364383"/>
              <a:gd name="connsiteX11" fmla="*/ 0 w 1145609"/>
              <a:gd name="connsiteY11" fmla="*/ 363910 h 364383"/>
              <a:gd name="connsiteX12" fmla="*/ 88334 w 1145609"/>
              <a:gd name="connsiteY12" fmla="*/ 361529 h 364383"/>
              <a:gd name="connsiteX13" fmla="*/ 114528 w 1145609"/>
              <a:gd name="connsiteY13" fmla="*/ 325810 h 364383"/>
              <a:gd name="connsiteX14" fmla="*/ 228828 w 1145609"/>
              <a:gd name="connsiteY14" fmla="*/ 261516 h 364383"/>
              <a:gd name="connsiteX15" fmla="*/ 335984 w 1145609"/>
              <a:gd name="connsiteY15" fmla="*/ 221035 h 364383"/>
              <a:gd name="connsiteX16" fmla="*/ 440759 w 1145609"/>
              <a:gd name="connsiteY16" fmla="*/ 182935 h 364383"/>
              <a:gd name="connsiteX17" fmla="*/ 578872 w 1145609"/>
              <a:gd name="connsiteY17" fmla="*/ 144835 h 364383"/>
              <a:gd name="connsiteX18" fmla="*/ 695553 w 1145609"/>
              <a:gd name="connsiteY18" fmla="*/ 118641 h 364383"/>
              <a:gd name="connsiteX19" fmla="*/ 867003 w 1145609"/>
              <a:gd name="connsiteY19" fmla="*/ 99591 h 364383"/>
              <a:gd name="connsiteX20" fmla="*/ 1026547 w 1145609"/>
              <a:gd name="connsiteY20" fmla="*/ 97211 h 364383"/>
              <a:gd name="connsiteX21" fmla="*/ 1095603 w 1145609"/>
              <a:gd name="connsiteY21" fmla="*/ 116260 h 364383"/>
              <a:gd name="connsiteX0" fmla="*/ 1099653 w 1149659"/>
              <a:gd name="connsiteY0" fmla="*/ 116260 h 364383"/>
              <a:gd name="connsiteX1" fmla="*/ 1149659 w 1149659"/>
              <a:gd name="connsiteY1" fmla="*/ 113879 h 364383"/>
              <a:gd name="connsiteX2" fmla="*/ 1132990 w 1149659"/>
              <a:gd name="connsiteY2" fmla="*/ 75779 h 364383"/>
              <a:gd name="connsiteX3" fmla="*/ 1090128 w 1149659"/>
              <a:gd name="connsiteY3" fmla="*/ 40060 h 364383"/>
              <a:gd name="connsiteX4" fmla="*/ 1018690 w 1149659"/>
              <a:gd name="connsiteY4" fmla="*/ 9104 h 364383"/>
              <a:gd name="connsiteX5" fmla="*/ 885341 w 1149659"/>
              <a:gd name="connsiteY5" fmla="*/ 1959 h 364383"/>
              <a:gd name="connsiteX6" fmla="*/ 590065 w 1149659"/>
              <a:gd name="connsiteY6" fmla="*/ 40060 h 364383"/>
              <a:gd name="connsiteX7" fmla="*/ 342415 w 1149659"/>
              <a:gd name="connsiteY7" fmla="*/ 106735 h 364383"/>
              <a:gd name="connsiteX8" fmla="*/ 151915 w 1149659"/>
              <a:gd name="connsiteY8" fmla="*/ 187697 h 364383"/>
              <a:gd name="connsiteX9" fmla="*/ 28906 w 1149659"/>
              <a:gd name="connsiteY9" fmla="*/ 287188 h 364383"/>
              <a:gd name="connsiteX10" fmla="*/ 4050 w 1149659"/>
              <a:gd name="connsiteY10" fmla="*/ 363910 h 364383"/>
              <a:gd name="connsiteX11" fmla="*/ 92384 w 1149659"/>
              <a:gd name="connsiteY11" fmla="*/ 361529 h 364383"/>
              <a:gd name="connsiteX12" fmla="*/ 118578 w 1149659"/>
              <a:gd name="connsiteY12" fmla="*/ 325810 h 364383"/>
              <a:gd name="connsiteX13" fmla="*/ 232878 w 1149659"/>
              <a:gd name="connsiteY13" fmla="*/ 261516 h 364383"/>
              <a:gd name="connsiteX14" fmla="*/ 340034 w 1149659"/>
              <a:gd name="connsiteY14" fmla="*/ 221035 h 364383"/>
              <a:gd name="connsiteX15" fmla="*/ 444809 w 1149659"/>
              <a:gd name="connsiteY15" fmla="*/ 182935 h 364383"/>
              <a:gd name="connsiteX16" fmla="*/ 582922 w 1149659"/>
              <a:gd name="connsiteY16" fmla="*/ 144835 h 364383"/>
              <a:gd name="connsiteX17" fmla="*/ 699603 w 1149659"/>
              <a:gd name="connsiteY17" fmla="*/ 118641 h 364383"/>
              <a:gd name="connsiteX18" fmla="*/ 871053 w 1149659"/>
              <a:gd name="connsiteY18" fmla="*/ 99591 h 364383"/>
              <a:gd name="connsiteX19" fmla="*/ 1030597 w 1149659"/>
              <a:gd name="connsiteY19" fmla="*/ 97211 h 364383"/>
              <a:gd name="connsiteX20" fmla="*/ 1099653 w 1149659"/>
              <a:gd name="connsiteY20" fmla="*/ 116260 h 364383"/>
              <a:gd name="connsiteX0" fmla="*/ 1102177 w 1152183"/>
              <a:gd name="connsiteY0" fmla="*/ 116260 h 366812"/>
              <a:gd name="connsiteX1" fmla="*/ 1152183 w 1152183"/>
              <a:gd name="connsiteY1" fmla="*/ 113879 h 366812"/>
              <a:gd name="connsiteX2" fmla="*/ 1135514 w 1152183"/>
              <a:gd name="connsiteY2" fmla="*/ 75779 h 366812"/>
              <a:gd name="connsiteX3" fmla="*/ 1092652 w 1152183"/>
              <a:gd name="connsiteY3" fmla="*/ 40060 h 366812"/>
              <a:gd name="connsiteX4" fmla="*/ 1021214 w 1152183"/>
              <a:gd name="connsiteY4" fmla="*/ 9104 h 366812"/>
              <a:gd name="connsiteX5" fmla="*/ 887865 w 1152183"/>
              <a:gd name="connsiteY5" fmla="*/ 1959 h 366812"/>
              <a:gd name="connsiteX6" fmla="*/ 592589 w 1152183"/>
              <a:gd name="connsiteY6" fmla="*/ 40060 h 366812"/>
              <a:gd name="connsiteX7" fmla="*/ 344939 w 1152183"/>
              <a:gd name="connsiteY7" fmla="*/ 106735 h 366812"/>
              <a:gd name="connsiteX8" fmla="*/ 154439 w 1152183"/>
              <a:gd name="connsiteY8" fmla="*/ 187697 h 366812"/>
              <a:gd name="connsiteX9" fmla="*/ 31430 w 1152183"/>
              <a:gd name="connsiteY9" fmla="*/ 287188 h 366812"/>
              <a:gd name="connsiteX10" fmla="*/ 3671 w 1152183"/>
              <a:gd name="connsiteY10" fmla="*/ 366812 h 366812"/>
              <a:gd name="connsiteX11" fmla="*/ 94908 w 1152183"/>
              <a:gd name="connsiteY11" fmla="*/ 361529 h 366812"/>
              <a:gd name="connsiteX12" fmla="*/ 121102 w 1152183"/>
              <a:gd name="connsiteY12" fmla="*/ 325810 h 366812"/>
              <a:gd name="connsiteX13" fmla="*/ 235402 w 1152183"/>
              <a:gd name="connsiteY13" fmla="*/ 261516 h 366812"/>
              <a:gd name="connsiteX14" fmla="*/ 342558 w 1152183"/>
              <a:gd name="connsiteY14" fmla="*/ 221035 h 366812"/>
              <a:gd name="connsiteX15" fmla="*/ 447333 w 1152183"/>
              <a:gd name="connsiteY15" fmla="*/ 182935 h 366812"/>
              <a:gd name="connsiteX16" fmla="*/ 585446 w 1152183"/>
              <a:gd name="connsiteY16" fmla="*/ 144835 h 366812"/>
              <a:gd name="connsiteX17" fmla="*/ 702127 w 1152183"/>
              <a:gd name="connsiteY17" fmla="*/ 118641 h 366812"/>
              <a:gd name="connsiteX18" fmla="*/ 873577 w 1152183"/>
              <a:gd name="connsiteY18" fmla="*/ 99591 h 366812"/>
              <a:gd name="connsiteX19" fmla="*/ 1033121 w 1152183"/>
              <a:gd name="connsiteY19" fmla="*/ 97211 h 366812"/>
              <a:gd name="connsiteX20" fmla="*/ 1102177 w 1152183"/>
              <a:gd name="connsiteY20" fmla="*/ 116260 h 366812"/>
              <a:gd name="connsiteX0" fmla="*/ 1102177 w 1152183"/>
              <a:gd name="connsiteY0" fmla="*/ 116260 h 366812"/>
              <a:gd name="connsiteX1" fmla="*/ 1152183 w 1152183"/>
              <a:gd name="connsiteY1" fmla="*/ 113879 h 366812"/>
              <a:gd name="connsiteX2" fmla="*/ 1135514 w 1152183"/>
              <a:gd name="connsiteY2" fmla="*/ 75779 h 366812"/>
              <a:gd name="connsiteX3" fmla="*/ 1092652 w 1152183"/>
              <a:gd name="connsiteY3" fmla="*/ 40060 h 366812"/>
              <a:gd name="connsiteX4" fmla="*/ 1021214 w 1152183"/>
              <a:gd name="connsiteY4" fmla="*/ 9104 h 366812"/>
              <a:gd name="connsiteX5" fmla="*/ 887865 w 1152183"/>
              <a:gd name="connsiteY5" fmla="*/ 1959 h 366812"/>
              <a:gd name="connsiteX6" fmla="*/ 592589 w 1152183"/>
              <a:gd name="connsiteY6" fmla="*/ 40060 h 366812"/>
              <a:gd name="connsiteX7" fmla="*/ 344939 w 1152183"/>
              <a:gd name="connsiteY7" fmla="*/ 106735 h 366812"/>
              <a:gd name="connsiteX8" fmla="*/ 154439 w 1152183"/>
              <a:gd name="connsiteY8" fmla="*/ 187697 h 366812"/>
              <a:gd name="connsiteX9" fmla="*/ 31430 w 1152183"/>
              <a:gd name="connsiteY9" fmla="*/ 287188 h 366812"/>
              <a:gd name="connsiteX10" fmla="*/ 3671 w 1152183"/>
              <a:gd name="connsiteY10" fmla="*/ 366812 h 366812"/>
              <a:gd name="connsiteX11" fmla="*/ 92005 w 1152183"/>
              <a:gd name="connsiteY11" fmla="*/ 361529 h 366812"/>
              <a:gd name="connsiteX12" fmla="*/ 121102 w 1152183"/>
              <a:gd name="connsiteY12" fmla="*/ 325810 h 366812"/>
              <a:gd name="connsiteX13" fmla="*/ 235402 w 1152183"/>
              <a:gd name="connsiteY13" fmla="*/ 261516 h 366812"/>
              <a:gd name="connsiteX14" fmla="*/ 342558 w 1152183"/>
              <a:gd name="connsiteY14" fmla="*/ 221035 h 366812"/>
              <a:gd name="connsiteX15" fmla="*/ 447333 w 1152183"/>
              <a:gd name="connsiteY15" fmla="*/ 182935 h 366812"/>
              <a:gd name="connsiteX16" fmla="*/ 585446 w 1152183"/>
              <a:gd name="connsiteY16" fmla="*/ 144835 h 366812"/>
              <a:gd name="connsiteX17" fmla="*/ 702127 w 1152183"/>
              <a:gd name="connsiteY17" fmla="*/ 118641 h 366812"/>
              <a:gd name="connsiteX18" fmla="*/ 873577 w 1152183"/>
              <a:gd name="connsiteY18" fmla="*/ 99591 h 366812"/>
              <a:gd name="connsiteX19" fmla="*/ 1033121 w 1152183"/>
              <a:gd name="connsiteY19" fmla="*/ 97211 h 366812"/>
              <a:gd name="connsiteX20" fmla="*/ 1102177 w 1152183"/>
              <a:gd name="connsiteY20" fmla="*/ 116260 h 36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52183" h="366812">
                <a:moveTo>
                  <a:pt x="1102177" y="116260"/>
                </a:moveTo>
                <a:cubicBezTo>
                  <a:pt x="1122021" y="119038"/>
                  <a:pt x="1115671" y="114673"/>
                  <a:pt x="1152183" y="113879"/>
                </a:cubicBezTo>
                <a:cubicBezTo>
                  <a:pt x="1146627" y="101179"/>
                  <a:pt x="1145436" y="88082"/>
                  <a:pt x="1135514" y="75779"/>
                </a:cubicBezTo>
                <a:cubicBezTo>
                  <a:pt x="1125592" y="63476"/>
                  <a:pt x="1111702" y="51172"/>
                  <a:pt x="1092652" y="40060"/>
                </a:cubicBezTo>
                <a:cubicBezTo>
                  <a:pt x="1073602" y="28948"/>
                  <a:pt x="1055345" y="15454"/>
                  <a:pt x="1021214" y="9104"/>
                </a:cubicBezTo>
                <a:cubicBezTo>
                  <a:pt x="987083" y="2754"/>
                  <a:pt x="959302" y="-3200"/>
                  <a:pt x="887865" y="1959"/>
                </a:cubicBezTo>
                <a:cubicBezTo>
                  <a:pt x="816427" y="7118"/>
                  <a:pt x="683077" y="22597"/>
                  <a:pt x="592589" y="40060"/>
                </a:cubicBezTo>
                <a:cubicBezTo>
                  <a:pt x="502101" y="57523"/>
                  <a:pt x="417964" y="82129"/>
                  <a:pt x="344939" y="106735"/>
                </a:cubicBezTo>
                <a:cubicBezTo>
                  <a:pt x="271914" y="131341"/>
                  <a:pt x="206690" y="157622"/>
                  <a:pt x="154439" y="187697"/>
                </a:cubicBezTo>
                <a:cubicBezTo>
                  <a:pt x="102188" y="217772"/>
                  <a:pt x="56558" y="257336"/>
                  <a:pt x="31430" y="287188"/>
                </a:cubicBezTo>
                <a:cubicBezTo>
                  <a:pt x="6302" y="317040"/>
                  <a:pt x="-6909" y="354422"/>
                  <a:pt x="3671" y="366812"/>
                </a:cubicBezTo>
                <a:cubicBezTo>
                  <a:pt x="28277" y="366018"/>
                  <a:pt x="74542" y="366688"/>
                  <a:pt x="92005" y="361529"/>
                </a:cubicBezTo>
                <a:cubicBezTo>
                  <a:pt x="100736" y="349623"/>
                  <a:pt x="97203" y="342479"/>
                  <a:pt x="121102" y="325810"/>
                </a:cubicBezTo>
                <a:cubicBezTo>
                  <a:pt x="145001" y="309141"/>
                  <a:pt x="198493" y="278979"/>
                  <a:pt x="235402" y="261516"/>
                </a:cubicBezTo>
                <a:cubicBezTo>
                  <a:pt x="272311" y="244053"/>
                  <a:pt x="342558" y="221035"/>
                  <a:pt x="342558" y="221035"/>
                </a:cubicBezTo>
                <a:cubicBezTo>
                  <a:pt x="377880" y="207938"/>
                  <a:pt x="406852" y="195635"/>
                  <a:pt x="447333" y="182935"/>
                </a:cubicBezTo>
                <a:cubicBezTo>
                  <a:pt x="487814" y="170235"/>
                  <a:pt x="542980" y="155551"/>
                  <a:pt x="585446" y="144835"/>
                </a:cubicBezTo>
                <a:cubicBezTo>
                  <a:pt x="627912" y="134119"/>
                  <a:pt x="654105" y="126182"/>
                  <a:pt x="702127" y="118641"/>
                </a:cubicBezTo>
                <a:cubicBezTo>
                  <a:pt x="750149" y="111100"/>
                  <a:pt x="818411" y="103163"/>
                  <a:pt x="873577" y="99591"/>
                </a:cubicBezTo>
                <a:cubicBezTo>
                  <a:pt x="928743" y="96019"/>
                  <a:pt x="998593" y="95624"/>
                  <a:pt x="1033121" y="97211"/>
                </a:cubicBezTo>
                <a:cubicBezTo>
                  <a:pt x="1067649" y="98798"/>
                  <a:pt x="1082333" y="113482"/>
                  <a:pt x="1102177" y="11626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6244036" y="3055948"/>
            <a:ext cx="1349648" cy="893240"/>
          </a:xfrm>
          <a:custGeom>
            <a:avLst/>
            <a:gdLst>
              <a:gd name="connsiteX0" fmla="*/ 590902 w 1348880"/>
              <a:gd name="connsiteY0" fmla="*/ 9703 h 897910"/>
              <a:gd name="connsiteX1" fmla="*/ 676627 w 1348880"/>
              <a:gd name="connsiteY1" fmla="*/ 9703 h 897910"/>
              <a:gd name="connsiteX2" fmla="*/ 657577 w 1348880"/>
              <a:gd name="connsiteY2" fmla="*/ 43041 h 897910"/>
              <a:gd name="connsiteX3" fmla="*/ 662340 w 1348880"/>
              <a:gd name="connsiteY3" fmla="*/ 90666 h 897910"/>
              <a:gd name="connsiteX4" fmla="*/ 683771 w 1348880"/>
              <a:gd name="connsiteY4" fmla="*/ 119241 h 897910"/>
              <a:gd name="connsiteX5" fmla="*/ 798071 w 1348880"/>
              <a:gd name="connsiteY5" fmla="*/ 166866 h 897910"/>
              <a:gd name="connsiteX6" fmla="*/ 1095727 w 1348880"/>
              <a:gd name="connsiteY6" fmla="*/ 209728 h 897910"/>
              <a:gd name="connsiteX7" fmla="*/ 1271940 w 1348880"/>
              <a:gd name="connsiteY7" fmla="*/ 209728 h 897910"/>
              <a:gd name="connsiteX8" fmla="*/ 1343377 w 1348880"/>
              <a:gd name="connsiteY8" fmla="*/ 226397 h 897910"/>
              <a:gd name="connsiteX9" fmla="*/ 1333852 w 1348880"/>
              <a:gd name="connsiteY9" fmla="*/ 266878 h 897910"/>
              <a:gd name="connsiteX10" fmla="*/ 1252890 w 1348880"/>
              <a:gd name="connsiteY10" fmla="*/ 300216 h 897910"/>
              <a:gd name="connsiteX11" fmla="*/ 1033815 w 1348880"/>
              <a:gd name="connsiteY11" fmla="*/ 316885 h 897910"/>
              <a:gd name="connsiteX12" fmla="*/ 838552 w 1348880"/>
              <a:gd name="connsiteY12" fmla="*/ 354985 h 897910"/>
              <a:gd name="connsiteX13" fmla="*/ 548040 w 1348880"/>
              <a:gd name="connsiteY13" fmla="*/ 447853 h 897910"/>
              <a:gd name="connsiteX14" fmla="*/ 312296 w 1348880"/>
              <a:gd name="connsiteY14" fmla="*/ 557391 h 897910"/>
              <a:gd name="connsiteX15" fmla="*/ 157515 w 1348880"/>
              <a:gd name="connsiteY15" fmla="*/ 669310 h 897910"/>
              <a:gd name="connsiteX16" fmla="*/ 76552 w 1348880"/>
              <a:gd name="connsiteY16" fmla="*/ 769322 h 897910"/>
              <a:gd name="connsiteX17" fmla="*/ 64646 w 1348880"/>
              <a:gd name="connsiteY17" fmla="*/ 895528 h 897910"/>
              <a:gd name="connsiteX18" fmla="*/ 12258 w 1348880"/>
              <a:gd name="connsiteY18" fmla="*/ 897910 h 897910"/>
              <a:gd name="connsiteX19" fmla="*/ 352 w 1348880"/>
              <a:gd name="connsiteY19" fmla="*/ 807422 h 897910"/>
              <a:gd name="connsiteX20" fmla="*/ 26546 w 1348880"/>
              <a:gd name="connsiteY20" fmla="*/ 674072 h 897910"/>
              <a:gd name="connsiteX21" fmla="*/ 133702 w 1348880"/>
              <a:gd name="connsiteY21" fmla="*/ 535960 h 897910"/>
              <a:gd name="connsiteX22" fmla="*/ 321821 w 1348880"/>
              <a:gd name="connsiteY22" fmla="*/ 426422 h 897910"/>
              <a:gd name="connsiteX23" fmla="*/ 488508 w 1348880"/>
              <a:gd name="connsiteY23" fmla="*/ 359747 h 897910"/>
              <a:gd name="connsiteX24" fmla="*/ 709965 w 1348880"/>
              <a:gd name="connsiteY24" fmla="*/ 297835 h 897910"/>
              <a:gd name="connsiteX25" fmla="*/ 976665 w 1348880"/>
              <a:gd name="connsiteY25" fmla="*/ 259735 h 897910"/>
              <a:gd name="connsiteX26" fmla="*/ 926658 w 1348880"/>
              <a:gd name="connsiteY26" fmla="*/ 231160 h 897910"/>
              <a:gd name="connsiteX27" fmla="*/ 755208 w 1348880"/>
              <a:gd name="connsiteY27" fmla="*/ 207347 h 897910"/>
              <a:gd name="connsiteX28" fmla="*/ 631383 w 1348880"/>
              <a:gd name="connsiteY28" fmla="*/ 138291 h 897910"/>
              <a:gd name="connsiteX29" fmla="*/ 590902 w 1348880"/>
              <a:gd name="connsiteY29" fmla="*/ 9703 h 897910"/>
              <a:gd name="connsiteX0" fmla="*/ 590902 w 1348880"/>
              <a:gd name="connsiteY0" fmla="*/ 9703 h 897910"/>
              <a:gd name="connsiteX1" fmla="*/ 676627 w 1348880"/>
              <a:gd name="connsiteY1" fmla="*/ 9703 h 897910"/>
              <a:gd name="connsiteX2" fmla="*/ 657577 w 1348880"/>
              <a:gd name="connsiteY2" fmla="*/ 43041 h 897910"/>
              <a:gd name="connsiteX3" fmla="*/ 662340 w 1348880"/>
              <a:gd name="connsiteY3" fmla="*/ 90666 h 897910"/>
              <a:gd name="connsiteX4" fmla="*/ 683771 w 1348880"/>
              <a:gd name="connsiteY4" fmla="*/ 119241 h 897910"/>
              <a:gd name="connsiteX5" fmla="*/ 798071 w 1348880"/>
              <a:gd name="connsiteY5" fmla="*/ 166866 h 897910"/>
              <a:gd name="connsiteX6" fmla="*/ 1095727 w 1348880"/>
              <a:gd name="connsiteY6" fmla="*/ 209728 h 897910"/>
              <a:gd name="connsiteX7" fmla="*/ 1271940 w 1348880"/>
              <a:gd name="connsiteY7" fmla="*/ 214490 h 897910"/>
              <a:gd name="connsiteX8" fmla="*/ 1343377 w 1348880"/>
              <a:gd name="connsiteY8" fmla="*/ 226397 h 897910"/>
              <a:gd name="connsiteX9" fmla="*/ 1333852 w 1348880"/>
              <a:gd name="connsiteY9" fmla="*/ 266878 h 897910"/>
              <a:gd name="connsiteX10" fmla="*/ 1252890 w 1348880"/>
              <a:gd name="connsiteY10" fmla="*/ 300216 h 897910"/>
              <a:gd name="connsiteX11" fmla="*/ 1033815 w 1348880"/>
              <a:gd name="connsiteY11" fmla="*/ 316885 h 897910"/>
              <a:gd name="connsiteX12" fmla="*/ 838552 w 1348880"/>
              <a:gd name="connsiteY12" fmla="*/ 354985 h 897910"/>
              <a:gd name="connsiteX13" fmla="*/ 548040 w 1348880"/>
              <a:gd name="connsiteY13" fmla="*/ 447853 h 897910"/>
              <a:gd name="connsiteX14" fmla="*/ 312296 w 1348880"/>
              <a:gd name="connsiteY14" fmla="*/ 557391 h 897910"/>
              <a:gd name="connsiteX15" fmla="*/ 157515 w 1348880"/>
              <a:gd name="connsiteY15" fmla="*/ 669310 h 897910"/>
              <a:gd name="connsiteX16" fmla="*/ 76552 w 1348880"/>
              <a:gd name="connsiteY16" fmla="*/ 769322 h 897910"/>
              <a:gd name="connsiteX17" fmla="*/ 64646 w 1348880"/>
              <a:gd name="connsiteY17" fmla="*/ 895528 h 897910"/>
              <a:gd name="connsiteX18" fmla="*/ 12258 w 1348880"/>
              <a:gd name="connsiteY18" fmla="*/ 897910 h 897910"/>
              <a:gd name="connsiteX19" fmla="*/ 352 w 1348880"/>
              <a:gd name="connsiteY19" fmla="*/ 807422 h 897910"/>
              <a:gd name="connsiteX20" fmla="*/ 26546 w 1348880"/>
              <a:gd name="connsiteY20" fmla="*/ 674072 h 897910"/>
              <a:gd name="connsiteX21" fmla="*/ 133702 w 1348880"/>
              <a:gd name="connsiteY21" fmla="*/ 535960 h 897910"/>
              <a:gd name="connsiteX22" fmla="*/ 321821 w 1348880"/>
              <a:gd name="connsiteY22" fmla="*/ 426422 h 897910"/>
              <a:gd name="connsiteX23" fmla="*/ 488508 w 1348880"/>
              <a:gd name="connsiteY23" fmla="*/ 359747 h 897910"/>
              <a:gd name="connsiteX24" fmla="*/ 709965 w 1348880"/>
              <a:gd name="connsiteY24" fmla="*/ 297835 h 897910"/>
              <a:gd name="connsiteX25" fmla="*/ 976665 w 1348880"/>
              <a:gd name="connsiteY25" fmla="*/ 259735 h 897910"/>
              <a:gd name="connsiteX26" fmla="*/ 926658 w 1348880"/>
              <a:gd name="connsiteY26" fmla="*/ 231160 h 897910"/>
              <a:gd name="connsiteX27" fmla="*/ 755208 w 1348880"/>
              <a:gd name="connsiteY27" fmla="*/ 207347 h 897910"/>
              <a:gd name="connsiteX28" fmla="*/ 631383 w 1348880"/>
              <a:gd name="connsiteY28" fmla="*/ 138291 h 897910"/>
              <a:gd name="connsiteX29" fmla="*/ 590902 w 1348880"/>
              <a:gd name="connsiteY29" fmla="*/ 9703 h 897910"/>
              <a:gd name="connsiteX0" fmla="*/ 590902 w 1334119"/>
              <a:gd name="connsiteY0" fmla="*/ 9703 h 897910"/>
              <a:gd name="connsiteX1" fmla="*/ 676627 w 1334119"/>
              <a:gd name="connsiteY1" fmla="*/ 9703 h 897910"/>
              <a:gd name="connsiteX2" fmla="*/ 657577 w 1334119"/>
              <a:gd name="connsiteY2" fmla="*/ 43041 h 897910"/>
              <a:gd name="connsiteX3" fmla="*/ 662340 w 1334119"/>
              <a:gd name="connsiteY3" fmla="*/ 90666 h 897910"/>
              <a:gd name="connsiteX4" fmla="*/ 683771 w 1334119"/>
              <a:gd name="connsiteY4" fmla="*/ 119241 h 897910"/>
              <a:gd name="connsiteX5" fmla="*/ 798071 w 1334119"/>
              <a:gd name="connsiteY5" fmla="*/ 166866 h 897910"/>
              <a:gd name="connsiteX6" fmla="*/ 1095727 w 1334119"/>
              <a:gd name="connsiteY6" fmla="*/ 209728 h 897910"/>
              <a:gd name="connsiteX7" fmla="*/ 1271940 w 1334119"/>
              <a:gd name="connsiteY7" fmla="*/ 214490 h 897910"/>
              <a:gd name="connsiteX8" fmla="*/ 1333852 w 1334119"/>
              <a:gd name="connsiteY8" fmla="*/ 266878 h 897910"/>
              <a:gd name="connsiteX9" fmla="*/ 1252890 w 1334119"/>
              <a:gd name="connsiteY9" fmla="*/ 300216 h 897910"/>
              <a:gd name="connsiteX10" fmla="*/ 1033815 w 1334119"/>
              <a:gd name="connsiteY10" fmla="*/ 316885 h 897910"/>
              <a:gd name="connsiteX11" fmla="*/ 838552 w 1334119"/>
              <a:gd name="connsiteY11" fmla="*/ 354985 h 897910"/>
              <a:gd name="connsiteX12" fmla="*/ 548040 w 1334119"/>
              <a:gd name="connsiteY12" fmla="*/ 447853 h 897910"/>
              <a:gd name="connsiteX13" fmla="*/ 312296 w 1334119"/>
              <a:gd name="connsiteY13" fmla="*/ 557391 h 897910"/>
              <a:gd name="connsiteX14" fmla="*/ 157515 w 1334119"/>
              <a:gd name="connsiteY14" fmla="*/ 669310 h 897910"/>
              <a:gd name="connsiteX15" fmla="*/ 76552 w 1334119"/>
              <a:gd name="connsiteY15" fmla="*/ 769322 h 897910"/>
              <a:gd name="connsiteX16" fmla="*/ 64646 w 1334119"/>
              <a:gd name="connsiteY16" fmla="*/ 895528 h 897910"/>
              <a:gd name="connsiteX17" fmla="*/ 12258 w 1334119"/>
              <a:gd name="connsiteY17" fmla="*/ 897910 h 897910"/>
              <a:gd name="connsiteX18" fmla="*/ 352 w 1334119"/>
              <a:gd name="connsiteY18" fmla="*/ 807422 h 897910"/>
              <a:gd name="connsiteX19" fmla="*/ 26546 w 1334119"/>
              <a:gd name="connsiteY19" fmla="*/ 674072 h 897910"/>
              <a:gd name="connsiteX20" fmla="*/ 133702 w 1334119"/>
              <a:gd name="connsiteY20" fmla="*/ 535960 h 897910"/>
              <a:gd name="connsiteX21" fmla="*/ 321821 w 1334119"/>
              <a:gd name="connsiteY21" fmla="*/ 426422 h 897910"/>
              <a:gd name="connsiteX22" fmla="*/ 488508 w 1334119"/>
              <a:gd name="connsiteY22" fmla="*/ 359747 h 897910"/>
              <a:gd name="connsiteX23" fmla="*/ 709965 w 1334119"/>
              <a:gd name="connsiteY23" fmla="*/ 297835 h 897910"/>
              <a:gd name="connsiteX24" fmla="*/ 976665 w 1334119"/>
              <a:gd name="connsiteY24" fmla="*/ 259735 h 897910"/>
              <a:gd name="connsiteX25" fmla="*/ 926658 w 1334119"/>
              <a:gd name="connsiteY25" fmla="*/ 231160 h 897910"/>
              <a:gd name="connsiteX26" fmla="*/ 755208 w 1334119"/>
              <a:gd name="connsiteY26" fmla="*/ 207347 h 897910"/>
              <a:gd name="connsiteX27" fmla="*/ 631383 w 1334119"/>
              <a:gd name="connsiteY27" fmla="*/ 138291 h 897910"/>
              <a:gd name="connsiteX28" fmla="*/ 590902 w 1334119"/>
              <a:gd name="connsiteY28" fmla="*/ 9703 h 897910"/>
              <a:gd name="connsiteX0" fmla="*/ 590902 w 1341336"/>
              <a:gd name="connsiteY0" fmla="*/ 9703 h 897910"/>
              <a:gd name="connsiteX1" fmla="*/ 676627 w 1341336"/>
              <a:gd name="connsiteY1" fmla="*/ 9703 h 897910"/>
              <a:gd name="connsiteX2" fmla="*/ 657577 w 1341336"/>
              <a:gd name="connsiteY2" fmla="*/ 43041 h 897910"/>
              <a:gd name="connsiteX3" fmla="*/ 662340 w 1341336"/>
              <a:gd name="connsiteY3" fmla="*/ 90666 h 897910"/>
              <a:gd name="connsiteX4" fmla="*/ 683771 w 1341336"/>
              <a:gd name="connsiteY4" fmla="*/ 119241 h 897910"/>
              <a:gd name="connsiteX5" fmla="*/ 798071 w 1341336"/>
              <a:gd name="connsiteY5" fmla="*/ 166866 h 897910"/>
              <a:gd name="connsiteX6" fmla="*/ 1095727 w 1341336"/>
              <a:gd name="connsiteY6" fmla="*/ 209728 h 897910"/>
              <a:gd name="connsiteX7" fmla="*/ 1271940 w 1341336"/>
              <a:gd name="connsiteY7" fmla="*/ 214490 h 897910"/>
              <a:gd name="connsiteX8" fmla="*/ 1333852 w 1341336"/>
              <a:gd name="connsiteY8" fmla="*/ 266878 h 897910"/>
              <a:gd name="connsiteX9" fmla="*/ 1252890 w 1341336"/>
              <a:gd name="connsiteY9" fmla="*/ 300216 h 897910"/>
              <a:gd name="connsiteX10" fmla="*/ 1033815 w 1341336"/>
              <a:gd name="connsiteY10" fmla="*/ 316885 h 897910"/>
              <a:gd name="connsiteX11" fmla="*/ 838552 w 1341336"/>
              <a:gd name="connsiteY11" fmla="*/ 354985 h 897910"/>
              <a:gd name="connsiteX12" fmla="*/ 548040 w 1341336"/>
              <a:gd name="connsiteY12" fmla="*/ 447853 h 897910"/>
              <a:gd name="connsiteX13" fmla="*/ 312296 w 1341336"/>
              <a:gd name="connsiteY13" fmla="*/ 557391 h 897910"/>
              <a:gd name="connsiteX14" fmla="*/ 157515 w 1341336"/>
              <a:gd name="connsiteY14" fmla="*/ 669310 h 897910"/>
              <a:gd name="connsiteX15" fmla="*/ 76552 w 1341336"/>
              <a:gd name="connsiteY15" fmla="*/ 769322 h 897910"/>
              <a:gd name="connsiteX16" fmla="*/ 64646 w 1341336"/>
              <a:gd name="connsiteY16" fmla="*/ 895528 h 897910"/>
              <a:gd name="connsiteX17" fmla="*/ 12258 w 1341336"/>
              <a:gd name="connsiteY17" fmla="*/ 897910 h 897910"/>
              <a:gd name="connsiteX18" fmla="*/ 352 w 1341336"/>
              <a:gd name="connsiteY18" fmla="*/ 807422 h 897910"/>
              <a:gd name="connsiteX19" fmla="*/ 26546 w 1341336"/>
              <a:gd name="connsiteY19" fmla="*/ 674072 h 897910"/>
              <a:gd name="connsiteX20" fmla="*/ 133702 w 1341336"/>
              <a:gd name="connsiteY20" fmla="*/ 535960 h 897910"/>
              <a:gd name="connsiteX21" fmla="*/ 321821 w 1341336"/>
              <a:gd name="connsiteY21" fmla="*/ 426422 h 897910"/>
              <a:gd name="connsiteX22" fmla="*/ 488508 w 1341336"/>
              <a:gd name="connsiteY22" fmla="*/ 359747 h 897910"/>
              <a:gd name="connsiteX23" fmla="*/ 709965 w 1341336"/>
              <a:gd name="connsiteY23" fmla="*/ 297835 h 897910"/>
              <a:gd name="connsiteX24" fmla="*/ 976665 w 1341336"/>
              <a:gd name="connsiteY24" fmla="*/ 259735 h 897910"/>
              <a:gd name="connsiteX25" fmla="*/ 926658 w 1341336"/>
              <a:gd name="connsiteY25" fmla="*/ 231160 h 897910"/>
              <a:gd name="connsiteX26" fmla="*/ 755208 w 1341336"/>
              <a:gd name="connsiteY26" fmla="*/ 207347 h 897910"/>
              <a:gd name="connsiteX27" fmla="*/ 631383 w 1341336"/>
              <a:gd name="connsiteY27" fmla="*/ 138291 h 897910"/>
              <a:gd name="connsiteX28" fmla="*/ 590902 w 1341336"/>
              <a:gd name="connsiteY28" fmla="*/ 9703 h 897910"/>
              <a:gd name="connsiteX0" fmla="*/ 590902 w 1343586"/>
              <a:gd name="connsiteY0" fmla="*/ 9703 h 897910"/>
              <a:gd name="connsiteX1" fmla="*/ 676627 w 1343586"/>
              <a:gd name="connsiteY1" fmla="*/ 9703 h 897910"/>
              <a:gd name="connsiteX2" fmla="*/ 657577 w 1343586"/>
              <a:gd name="connsiteY2" fmla="*/ 43041 h 897910"/>
              <a:gd name="connsiteX3" fmla="*/ 662340 w 1343586"/>
              <a:gd name="connsiteY3" fmla="*/ 90666 h 897910"/>
              <a:gd name="connsiteX4" fmla="*/ 683771 w 1343586"/>
              <a:gd name="connsiteY4" fmla="*/ 119241 h 897910"/>
              <a:gd name="connsiteX5" fmla="*/ 798071 w 1343586"/>
              <a:gd name="connsiteY5" fmla="*/ 166866 h 897910"/>
              <a:gd name="connsiteX6" fmla="*/ 1095727 w 1343586"/>
              <a:gd name="connsiteY6" fmla="*/ 209728 h 897910"/>
              <a:gd name="connsiteX7" fmla="*/ 1271940 w 1343586"/>
              <a:gd name="connsiteY7" fmla="*/ 214490 h 897910"/>
              <a:gd name="connsiteX8" fmla="*/ 1343377 w 1343586"/>
              <a:gd name="connsiteY8" fmla="*/ 266878 h 897910"/>
              <a:gd name="connsiteX9" fmla="*/ 1252890 w 1343586"/>
              <a:gd name="connsiteY9" fmla="*/ 300216 h 897910"/>
              <a:gd name="connsiteX10" fmla="*/ 1033815 w 1343586"/>
              <a:gd name="connsiteY10" fmla="*/ 316885 h 897910"/>
              <a:gd name="connsiteX11" fmla="*/ 838552 w 1343586"/>
              <a:gd name="connsiteY11" fmla="*/ 354985 h 897910"/>
              <a:gd name="connsiteX12" fmla="*/ 548040 w 1343586"/>
              <a:gd name="connsiteY12" fmla="*/ 447853 h 897910"/>
              <a:gd name="connsiteX13" fmla="*/ 312296 w 1343586"/>
              <a:gd name="connsiteY13" fmla="*/ 557391 h 897910"/>
              <a:gd name="connsiteX14" fmla="*/ 157515 w 1343586"/>
              <a:gd name="connsiteY14" fmla="*/ 669310 h 897910"/>
              <a:gd name="connsiteX15" fmla="*/ 76552 w 1343586"/>
              <a:gd name="connsiteY15" fmla="*/ 769322 h 897910"/>
              <a:gd name="connsiteX16" fmla="*/ 64646 w 1343586"/>
              <a:gd name="connsiteY16" fmla="*/ 895528 h 897910"/>
              <a:gd name="connsiteX17" fmla="*/ 12258 w 1343586"/>
              <a:gd name="connsiteY17" fmla="*/ 897910 h 897910"/>
              <a:gd name="connsiteX18" fmla="*/ 352 w 1343586"/>
              <a:gd name="connsiteY18" fmla="*/ 807422 h 897910"/>
              <a:gd name="connsiteX19" fmla="*/ 26546 w 1343586"/>
              <a:gd name="connsiteY19" fmla="*/ 674072 h 897910"/>
              <a:gd name="connsiteX20" fmla="*/ 133702 w 1343586"/>
              <a:gd name="connsiteY20" fmla="*/ 535960 h 897910"/>
              <a:gd name="connsiteX21" fmla="*/ 321821 w 1343586"/>
              <a:gd name="connsiteY21" fmla="*/ 426422 h 897910"/>
              <a:gd name="connsiteX22" fmla="*/ 488508 w 1343586"/>
              <a:gd name="connsiteY22" fmla="*/ 359747 h 897910"/>
              <a:gd name="connsiteX23" fmla="*/ 709965 w 1343586"/>
              <a:gd name="connsiteY23" fmla="*/ 297835 h 897910"/>
              <a:gd name="connsiteX24" fmla="*/ 976665 w 1343586"/>
              <a:gd name="connsiteY24" fmla="*/ 259735 h 897910"/>
              <a:gd name="connsiteX25" fmla="*/ 926658 w 1343586"/>
              <a:gd name="connsiteY25" fmla="*/ 231160 h 897910"/>
              <a:gd name="connsiteX26" fmla="*/ 755208 w 1343586"/>
              <a:gd name="connsiteY26" fmla="*/ 207347 h 897910"/>
              <a:gd name="connsiteX27" fmla="*/ 631383 w 1343586"/>
              <a:gd name="connsiteY27" fmla="*/ 138291 h 897910"/>
              <a:gd name="connsiteX28" fmla="*/ 590902 w 1343586"/>
              <a:gd name="connsiteY28" fmla="*/ 9703 h 897910"/>
              <a:gd name="connsiteX0" fmla="*/ 590902 w 1346344"/>
              <a:gd name="connsiteY0" fmla="*/ 9703 h 897910"/>
              <a:gd name="connsiteX1" fmla="*/ 676627 w 1346344"/>
              <a:gd name="connsiteY1" fmla="*/ 9703 h 897910"/>
              <a:gd name="connsiteX2" fmla="*/ 657577 w 1346344"/>
              <a:gd name="connsiteY2" fmla="*/ 43041 h 897910"/>
              <a:gd name="connsiteX3" fmla="*/ 662340 w 1346344"/>
              <a:gd name="connsiteY3" fmla="*/ 90666 h 897910"/>
              <a:gd name="connsiteX4" fmla="*/ 683771 w 1346344"/>
              <a:gd name="connsiteY4" fmla="*/ 119241 h 897910"/>
              <a:gd name="connsiteX5" fmla="*/ 798071 w 1346344"/>
              <a:gd name="connsiteY5" fmla="*/ 166866 h 897910"/>
              <a:gd name="connsiteX6" fmla="*/ 1095727 w 1346344"/>
              <a:gd name="connsiteY6" fmla="*/ 209728 h 897910"/>
              <a:gd name="connsiteX7" fmla="*/ 1271940 w 1346344"/>
              <a:gd name="connsiteY7" fmla="*/ 214490 h 897910"/>
              <a:gd name="connsiteX8" fmla="*/ 1343377 w 1346344"/>
              <a:gd name="connsiteY8" fmla="*/ 266878 h 897910"/>
              <a:gd name="connsiteX9" fmla="*/ 1252890 w 1346344"/>
              <a:gd name="connsiteY9" fmla="*/ 300216 h 897910"/>
              <a:gd name="connsiteX10" fmla="*/ 1033815 w 1346344"/>
              <a:gd name="connsiteY10" fmla="*/ 316885 h 897910"/>
              <a:gd name="connsiteX11" fmla="*/ 838552 w 1346344"/>
              <a:gd name="connsiteY11" fmla="*/ 354985 h 897910"/>
              <a:gd name="connsiteX12" fmla="*/ 548040 w 1346344"/>
              <a:gd name="connsiteY12" fmla="*/ 447853 h 897910"/>
              <a:gd name="connsiteX13" fmla="*/ 312296 w 1346344"/>
              <a:gd name="connsiteY13" fmla="*/ 557391 h 897910"/>
              <a:gd name="connsiteX14" fmla="*/ 157515 w 1346344"/>
              <a:gd name="connsiteY14" fmla="*/ 669310 h 897910"/>
              <a:gd name="connsiteX15" fmla="*/ 76552 w 1346344"/>
              <a:gd name="connsiteY15" fmla="*/ 769322 h 897910"/>
              <a:gd name="connsiteX16" fmla="*/ 64646 w 1346344"/>
              <a:gd name="connsiteY16" fmla="*/ 895528 h 897910"/>
              <a:gd name="connsiteX17" fmla="*/ 12258 w 1346344"/>
              <a:gd name="connsiteY17" fmla="*/ 897910 h 897910"/>
              <a:gd name="connsiteX18" fmla="*/ 352 w 1346344"/>
              <a:gd name="connsiteY18" fmla="*/ 807422 h 897910"/>
              <a:gd name="connsiteX19" fmla="*/ 26546 w 1346344"/>
              <a:gd name="connsiteY19" fmla="*/ 674072 h 897910"/>
              <a:gd name="connsiteX20" fmla="*/ 133702 w 1346344"/>
              <a:gd name="connsiteY20" fmla="*/ 535960 h 897910"/>
              <a:gd name="connsiteX21" fmla="*/ 321821 w 1346344"/>
              <a:gd name="connsiteY21" fmla="*/ 426422 h 897910"/>
              <a:gd name="connsiteX22" fmla="*/ 488508 w 1346344"/>
              <a:gd name="connsiteY22" fmla="*/ 359747 h 897910"/>
              <a:gd name="connsiteX23" fmla="*/ 709965 w 1346344"/>
              <a:gd name="connsiteY23" fmla="*/ 297835 h 897910"/>
              <a:gd name="connsiteX24" fmla="*/ 976665 w 1346344"/>
              <a:gd name="connsiteY24" fmla="*/ 259735 h 897910"/>
              <a:gd name="connsiteX25" fmla="*/ 926658 w 1346344"/>
              <a:gd name="connsiteY25" fmla="*/ 231160 h 897910"/>
              <a:gd name="connsiteX26" fmla="*/ 755208 w 1346344"/>
              <a:gd name="connsiteY26" fmla="*/ 207347 h 897910"/>
              <a:gd name="connsiteX27" fmla="*/ 631383 w 1346344"/>
              <a:gd name="connsiteY27" fmla="*/ 138291 h 897910"/>
              <a:gd name="connsiteX28" fmla="*/ 590902 w 1346344"/>
              <a:gd name="connsiteY28" fmla="*/ 9703 h 897910"/>
              <a:gd name="connsiteX0" fmla="*/ 590902 w 1350920"/>
              <a:gd name="connsiteY0" fmla="*/ 9703 h 897910"/>
              <a:gd name="connsiteX1" fmla="*/ 676627 w 1350920"/>
              <a:gd name="connsiteY1" fmla="*/ 9703 h 897910"/>
              <a:gd name="connsiteX2" fmla="*/ 657577 w 1350920"/>
              <a:gd name="connsiteY2" fmla="*/ 43041 h 897910"/>
              <a:gd name="connsiteX3" fmla="*/ 662340 w 1350920"/>
              <a:gd name="connsiteY3" fmla="*/ 90666 h 897910"/>
              <a:gd name="connsiteX4" fmla="*/ 683771 w 1350920"/>
              <a:gd name="connsiteY4" fmla="*/ 119241 h 897910"/>
              <a:gd name="connsiteX5" fmla="*/ 798071 w 1350920"/>
              <a:gd name="connsiteY5" fmla="*/ 166866 h 897910"/>
              <a:gd name="connsiteX6" fmla="*/ 1095727 w 1350920"/>
              <a:gd name="connsiteY6" fmla="*/ 209728 h 897910"/>
              <a:gd name="connsiteX7" fmla="*/ 1271940 w 1350920"/>
              <a:gd name="connsiteY7" fmla="*/ 214490 h 897910"/>
              <a:gd name="connsiteX8" fmla="*/ 1348139 w 1350920"/>
              <a:gd name="connsiteY8" fmla="*/ 250209 h 897910"/>
              <a:gd name="connsiteX9" fmla="*/ 1252890 w 1350920"/>
              <a:gd name="connsiteY9" fmla="*/ 300216 h 897910"/>
              <a:gd name="connsiteX10" fmla="*/ 1033815 w 1350920"/>
              <a:gd name="connsiteY10" fmla="*/ 316885 h 897910"/>
              <a:gd name="connsiteX11" fmla="*/ 838552 w 1350920"/>
              <a:gd name="connsiteY11" fmla="*/ 354985 h 897910"/>
              <a:gd name="connsiteX12" fmla="*/ 548040 w 1350920"/>
              <a:gd name="connsiteY12" fmla="*/ 447853 h 897910"/>
              <a:gd name="connsiteX13" fmla="*/ 312296 w 1350920"/>
              <a:gd name="connsiteY13" fmla="*/ 557391 h 897910"/>
              <a:gd name="connsiteX14" fmla="*/ 157515 w 1350920"/>
              <a:gd name="connsiteY14" fmla="*/ 669310 h 897910"/>
              <a:gd name="connsiteX15" fmla="*/ 76552 w 1350920"/>
              <a:gd name="connsiteY15" fmla="*/ 769322 h 897910"/>
              <a:gd name="connsiteX16" fmla="*/ 64646 w 1350920"/>
              <a:gd name="connsiteY16" fmla="*/ 895528 h 897910"/>
              <a:gd name="connsiteX17" fmla="*/ 12258 w 1350920"/>
              <a:gd name="connsiteY17" fmla="*/ 897910 h 897910"/>
              <a:gd name="connsiteX18" fmla="*/ 352 w 1350920"/>
              <a:gd name="connsiteY18" fmla="*/ 807422 h 897910"/>
              <a:gd name="connsiteX19" fmla="*/ 26546 w 1350920"/>
              <a:gd name="connsiteY19" fmla="*/ 674072 h 897910"/>
              <a:gd name="connsiteX20" fmla="*/ 133702 w 1350920"/>
              <a:gd name="connsiteY20" fmla="*/ 535960 h 897910"/>
              <a:gd name="connsiteX21" fmla="*/ 321821 w 1350920"/>
              <a:gd name="connsiteY21" fmla="*/ 426422 h 897910"/>
              <a:gd name="connsiteX22" fmla="*/ 488508 w 1350920"/>
              <a:gd name="connsiteY22" fmla="*/ 359747 h 897910"/>
              <a:gd name="connsiteX23" fmla="*/ 709965 w 1350920"/>
              <a:gd name="connsiteY23" fmla="*/ 297835 h 897910"/>
              <a:gd name="connsiteX24" fmla="*/ 976665 w 1350920"/>
              <a:gd name="connsiteY24" fmla="*/ 259735 h 897910"/>
              <a:gd name="connsiteX25" fmla="*/ 926658 w 1350920"/>
              <a:gd name="connsiteY25" fmla="*/ 231160 h 897910"/>
              <a:gd name="connsiteX26" fmla="*/ 755208 w 1350920"/>
              <a:gd name="connsiteY26" fmla="*/ 207347 h 897910"/>
              <a:gd name="connsiteX27" fmla="*/ 631383 w 1350920"/>
              <a:gd name="connsiteY27" fmla="*/ 138291 h 897910"/>
              <a:gd name="connsiteX28" fmla="*/ 590902 w 1350920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57577 w 1349648"/>
              <a:gd name="connsiteY2" fmla="*/ 43041 h 897910"/>
              <a:gd name="connsiteX3" fmla="*/ 662340 w 1349648"/>
              <a:gd name="connsiteY3" fmla="*/ 90666 h 897910"/>
              <a:gd name="connsiteX4" fmla="*/ 683771 w 1349648"/>
              <a:gd name="connsiteY4" fmla="*/ 119241 h 897910"/>
              <a:gd name="connsiteX5" fmla="*/ 798071 w 1349648"/>
              <a:gd name="connsiteY5" fmla="*/ 166866 h 897910"/>
              <a:gd name="connsiteX6" fmla="*/ 1095727 w 1349648"/>
              <a:gd name="connsiteY6" fmla="*/ 209728 h 897910"/>
              <a:gd name="connsiteX7" fmla="*/ 1271940 w 1349648"/>
              <a:gd name="connsiteY7" fmla="*/ 214490 h 897910"/>
              <a:gd name="connsiteX8" fmla="*/ 1348139 w 1349648"/>
              <a:gd name="connsiteY8" fmla="*/ 250209 h 897910"/>
              <a:gd name="connsiteX9" fmla="*/ 1252890 w 1349648"/>
              <a:gd name="connsiteY9" fmla="*/ 300216 h 897910"/>
              <a:gd name="connsiteX10" fmla="*/ 1033815 w 1349648"/>
              <a:gd name="connsiteY10" fmla="*/ 316885 h 897910"/>
              <a:gd name="connsiteX11" fmla="*/ 838552 w 1349648"/>
              <a:gd name="connsiteY11" fmla="*/ 354985 h 897910"/>
              <a:gd name="connsiteX12" fmla="*/ 548040 w 1349648"/>
              <a:gd name="connsiteY12" fmla="*/ 447853 h 897910"/>
              <a:gd name="connsiteX13" fmla="*/ 312296 w 1349648"/>
              <a:gd name="connsiteY13" fmla="*/ 557391 h 897910"/>
              <a:gd name="connsiteX14" fmla="*/ 157515 w 1349648"/>
              <a:gd name="connsiteY14" fmla="*/ 669310 h 897910"/>
              <a:gd name="connsiteX15" fmla="*/ 76552 w 1349648"/>
              <a:gd name="connsiteY15" fmla="*/ 769322 h 897910"/>
              <a:gd name="connsiteX16" fmla="*/ 64646 w 1349648"/>
              <a:gd name="connsiteY16" fmla="*/ 895528 h 897910"/>
              <a:gd name="connsiteX17" fmla="*/ 12258 w 1349648"/>
              <a:gd name="connsiteY17" fmla="*/ 897910 h 897910"/>
              <a:gd name="connsiteX18" fmla="*/ 352 w 1349648"/>
              <a:gd name="connsiteY18" fmla="*/ 807422 h 897910"/>
              <a:gd name="connsiteX19" fmla="*/ 26546 w 1349648"/>
              <a:gd name="connsiteY19" fmla="*/ 674072 h 897910"/>
              <a:gd name="connsiteX20" fmla="*/ 133702 w 1349648"/>
              <a:gd name="connsiteY20" fmla="*/ 535960 h 897910"/>
              <a:gd name="connsiteX21" fmla="*/ 321821 w 1349648"/>
              <a:gd name="connsiteY21" fmla="*/ 426422 h 897910"/>
              <a:gd name="connsiteX22" fmla="*/ 488508 w 1349648"/>
              <a:gd name="connsiteY22" fmla="*/ 359747 h 897910"/>
              <a:gd name="connsiteX23" fmla="*/ 709965 w 1349648"/>
              <a:gd name="connsiteY23" fmla="*/ 297835 h 897910"/>
              <a:gd name="connsiteX24" fmla="*/ 976665 w 1349648"/>
              <a:gd name="connsiteY24" fmla="*/ 259735 h 897910"/>
              <a:gd name="connsiteX25" fmla="*/ 926658 w 1349648"/>
              <a:gd name="connsiteY25" fmla="*/ 231160 h 897910"/>
              <a:gd name="connsiteX26" fmla="*/ 755208 w 1349648"/>
              <a:gd name="connsiteY26" fmla="*/ 207347 h 897910"/>
              <a:gd name="connsiteX27" fmla="*/ 631383 w 1349648"/>
              <a:gd name="connsiteY27" fmla="*/ 138291 h 897910"/>
              <a:gd name="connsiteX28" fmla="*/ 590902 w 1349648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57577 w 1349648"/>
              <a:gd name="connsiteY2" fmla="*/ 43041 h 897910"/>
              <a:gd name="connsiteX3" fmla="*/ 662340 w 1349648"/>
              <a:gd name="connsiteY3" fmla="*/ 90666 h 897910"/>
              <a:gd name="connsiteX4" fmla="*/ 692480 w 1349648"/>
              <a:gd name="connsiteY4" fmla="*/ 119241 h 897910"/>
              <a:gd name="connsiteX5" fmla="*/ 798071 w 1349648"/>
              <a:gd name="connsiteY5" fmla="*/ 166866 h 897910"/>
              <a:gd name="connsiteX6" fmla="*/ 1095727 w 1349648"/>
              <a:gd name="connsiteY6" fmla="*/ 209728 h 897910"/>
              <a:gd name="connsiteX7" fmla="*/ 1271940 w 1349648"/>
              <a:gd name="connsiteY7" fmla="*/ 214490 h 897910"/>
              <a:gd name="connsiteX8" fmla="*/ 1348139 w 1349648"/>
              <a:gd name="connsiteY8" fmla="*/ 250209 h 897910"/>
              <a:gd name="connsiteX9" fmla="*/ 1252890 w 1349648"/>
              <a:gd name="connsiteY9" fmla="*/ 300216 h 897910"/>
              <a:gd name="connsiteX10" fmla="*/ 1033815 w 1349648"/>
              <a:gd name="connsiteY10" fmla="*/ 316885 h 897910"/>
              <a:gd name="connsiteX11" fmla="*/ 838552 w 1349648"/>
              <a:gd name="connsiteY11" fmla="*/ 354985 h 897910"/>
              <a:gd name="connsiteX12" fmla="*/ 548040 w 1349648"/>
              <a:gd name="connsiteY12" fmla="*/ 447853 h 897910"/>
              <a:gd name="connsiteX13" fmla="*/ 312296 w 1349648"/>
              <a:gd name="connsiteY13" fmla="*/ 557391 h 897910"/>
              <a:gd name="connsiteX14" fmla="*/ 157515 w 1349648"/>
              <a:gd name="connsiteY14" fmla="*/ 669310 h 897910"/>
              <a:gd name="connsiteX15" fmla="*/ 76552 w 1349648"/>
              <a:gd name="connsiteY15" fmla="*/ 769322 h 897910"/>
              <a:gd name="connsiteX16" fmla="*/ 64646 w 1349648"/>
              <a:gd name="connsiteY16" fmla="*/ 895528 h 897910"/>
              <a:gd name="connsiteX17" fmla="*/ 12258 w 1349648"/>
              <a:gd name="connsiteY17" fmla="*/ 897910 h 897910"/>
              <a:gd name="connsiteX18" fmla="*/ 352 w 1349648"/>
              <a:gd name="connsiteY18" fmla="*/ 807422 h 897910"/>
              <a:gd name="connsiteX19" fmla="*/ 26546 w 1349648"/>
              <a:gd name="connsiteY19" fmla="*/ 674072 h 897910"/>
              <a:gd name="connsiteX20" fmla="*/ 133702 w 1349648"/>
              <a:gd name="connsiteY20" fmla="*/ 535960 h 897910"/>
              <a:gd name="connsiteX21" fmla="*/ 321821 w 1349648"/>
              <a:gd name="connsiteY21" fmla="*/ 426422 h 897910"/>
              <a:gd name="connsiteX22" fmla="*/ 488508 w 1349648"/>
              <a:gd name="connsiteY22" fmla="*/ 359747 h 897910"/>
              <a:gd name="connsiteX23" fmla="*/ 709965 w 1349648"/>
              <a:gd name="connsiteY23" fmla="*/ 297835 h 897910"/>
              <a:gd name="connsiteX24" fmla="*/ 976665 w 1349648"/>
              <a:gd name="connsiteY24" fmla="*/ 259735 h 897910"/>
              <a:gd name="connsiteX25" fmla="*/ 926658 w 1349648"/>
              <a:gd name="connsiteY25" fmla="*/ 231160 h 897910"/>
              <a:gd name="connsiteX26" fmla="*/ 755208 w 1349648"/>
              <a:gd name="connsiteY26" fmla="*/ 207347 h 897910"/>
              <a:gd name="connsiteX27" fmla="*/ 631383 w 1349648"/>
              <a:gd name="connsiteY27" fmla="*/ 138291 h 897910"/>
              <a:gd name="connsiteX28" fmla="*/ 590902 w 1349648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57577 w 1349648"/>
              <a:gd name="connsiteY2" fmla="*/ 43041 h 897910"/>
              <a:gd name="connsiteX3" fmla="*/ 671049 w 1349648"/>
              <a:gd name="connsiteY3" fmla="*/ 87763 h 897910"/>
              <a:gd name="connsiteX4" fmla="*/ 692480 w 1349648"/>
              <a:gd name="connsiteY4" fmla="*/ 119241 h 897910"/>
              <a:gd name="connsiteX5" fmla="*/ 798071 w 1349648"/>
              <a:gd name="connsiteY5" fmla="*/ 166866 h 897910"/>
              <a:gd name="connsiteX6" fmla="*/ 1095727 w 1349648"/>
              <a:gd name="connsiteY6" fmla="*/ 209728 h 897910"/>
              <a:gd name="connsiteX7" fmla="*/ 1271940 w 1349648"/>
              <a:gd name="connsiteY7" fmla="*/ 214490 h 897910"/>
              <a:gd name="connsiteX8" fmla="*/ 1348139 w 1349648"/>
              <a:gd name="connsiteY8" fmla="*/ 250209 h 897910"/>
              <a:gd name="connsiteX9" fmla="*/ 1252890 w 1349648"/>
              <a:gd name="connsiteY9" fmla="*/ 300216 h 897910"/>
              <a:gd name="connsiteX10" fmla="*/ 1033815 w 1349648"/>
              <a:gd name="connsiteY10" fmla="*/ 316885 h 897910"/>
              <a:gd name="connsiteX11" fmla="*/ 838552 w 1349648"/>
              <a:gd name="connsiteY11" fmla="*/ 354985 h 897910"/>
              <a:gd name="connsiteX12" fmla="*/ 548040 w 1349648"/>
              <a:gd name="connsiteY12" fmla="*/ 447853 h 897910"/>
              <a:gd name="connsiteX13" fmla="*/ 312296 w 1349648"/>
              <a:gd name="connsiteY13" fmla="*/ 557391 h 897910"/>
              <a:gd name="connsiteX14" fmla="*/ 157515 w 1349648"/>
              <a:gd name="connsiteY14" fmla="*/ 669310 h 897910"/>
              <a:gd name="connsiteX15" fmla="*/ 76552 w 1349648"/>
              <a:gd name="connsiteY15" fmla="*/ 769322 h 897910"/>
              <a:gd name="connsiteX16" fmla="*/ 64646 w 1349648"/>
              <a:gd name="connsiteY16" fmla="*/ 895528 h 897910"/>
              <a:gd name="connsiteX17" fmla="*/ 12258 w 1349648"/>
              <a:gd name="connsiteY17" fmla="*/ 897910 h 897910"/>
              <a:gd name="connsiteX18" fmla="*/ 352 w 1349648"/>
              <a:gd name="connsiteY18" fmla="*/ 807422 h 897910"/>
              <a:gd name="connsiteX19" fmla="*/ 26546 w 1349648"/>
              <a:gd name="connsiteY19" fmla="*/ 674072 h 897910"/>
              <a:gd name="connsiteX20" fmla="*/ 133702 w 1349648"/>
              <a:gd name="connsiteY20" fmla="*/ 535960 h 897910"/>
              <a:gd name="connsiteX21" fmla="*/ 321821 w 1349648"/>
              <a:gd name="connsiteY21" fmla="*/ 426422 h 897910"/>
              <a:gd name="connsiteX22" fmla="*/ 488508 w 1349648"/>
              <a:gd name="connsiteY22" fmla="*/ 359747 h 897910"/>
              <a:gd name="connsiteX23" fmla="*/ 709965 w 1349648"/>
              <a:gd name="connsiteY23" fmla="*/ 297835 h 897910"/>
              <a:gd name="connsiteX24" fmla="*/ 976665 w 1349648"/>
              <a:gd name="connsiteY24" fmla="*/ 259735 h 897910"/>
              <a:gd name="connsiteX25" fmla="*/ 926658 w 1349648"/>
              <a:gd name="connsiteY25" fmla="*/ 231160 h 897910"/>
              <a:gd name="connsiteX26" fmla="*/ 755208 w 1349648"/>
              <a:gd name="connsiteY26" fmla="*/ 207347 h 897910"/>
              <a:gd name="connsiteX27" fmla="*/ 631383 w 1349648"/>
              <a:gd name="connsiteY27" fmla="*/ 138291 h 897910"/>
              <a:gd name="connsiteX28" fmla="*/ 590902 w 1349648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66286 w 1349648"/>
              <a:gd name="connsiteY2" fmla="*/ 43041 h 897910"/>
              <a:gd name="connsiteX3" fmla="*/ 671049 w 1349648"/>
              <a:gd name="connsiteY3" fmla="*/ 87763 h 897910"/>
              <a:gd name="connsiteX4" fmla="*/ 692480 w 1349648"/>
              <a:gd name="connsiteY4" fmla="*/ 119241 h 897910"/>
              <a:gd name="connsiteX5" fmla="*/ 798071 w 1349648"/>
              <a:gd name="connsiteY5" fmla="*/ 166866 h 897910"/>
              <a:gd name="connsiteX6" fmla="*/ 1095727 w 1349648"/>
              <a:gd name="connsiteY6" fmla="*/ 209728 h 897910"/>
              <a:gd name="connsiteX7" fmla="*/ 1271940 w 1349648"/>
              <a:gd name="connsiteY7" fmla="*/ 214490 h 897910"/>
              <a:gd name="connsiteX8" fmla="*/ 1348139 w 1349648"/>
              <a:gd name="connsiteY8" fmla="*/ 250209 h 897910"/>
              <a:gd name="connsiteX9" fmla="*/ 1252890 w 1349648"/>
              <a:gd name="connsiteY9" fmla="*/ 300216 h 897910"/>
              <a:gd name="connsiteX10" fmla="*/ 1033815 w 1349648"/>
              <a:gd name="connsiteY10" fmla="*/ 316885 h 897910"/>
              <a:gd name="connsiteX11" fmla="*/ 838552 w 1349648"/>
              <a:gd name="connsiteY11" fmla="*/ 354985 h 897910"/>
              <a:gd name="connsiteX12" fmla="*/ 548040 w 1349648"/>
              <a:gd name="connsiteY12" fmla="*/ 447853 h 897910"/>
              <a:gd name="connsiteX13" fmla="*/ 312296 w 1349648"/>
              <a:gd name="connsiteY13" fmla="*/ 557391 h 897910"/>
              <a:gd name="connsiteX14" fmla="*/ 157515 w 1349648"/>
              <a:gd name="connsiteY14" fmla="*/ 669310 h 897910"/>
              <a:gd name="connsiteX15" fmla="*/ 76552 w 1349648"/>
              <a:gd name="connsiteY15" fmla="*/ 769322 h 897910"/>
              <a:gd name="connsiteX16" fmla="*/ 64646 w 1349648"/>
              <a:gd name="connsiteY16" fmla="*/ 895528 h 897910"/>
              <a:gd name="connsiteX17" fmla="*/ 12258 w 1349648"/>
              <a:gd name="connsiteY17" fmla="*/ 897910 h 897910"/>
              <a:gd name="connsiteX18" fmla="*/ 352 w 1349648"/>
              <a:gd name="connsiteY18" fmla="*/ 807422 h 897910"/>
              <a:gd name="connsiteX19" fmla="*/ 26546 w 1349648"/>
              <a:gd name="connsiteY19" fmla="*/ 674072 h 897910"/>
              <a:gd name="connsiteX20" fmla="*/ 133702 w 1349648"/>
              <a:gd name="connsiteY20" fmla="*/ 535960 h 897910"/>
              <a:gd name="connsiteX21" fmla="*/ 321821 w 1349648"/>
              <a:gd name="connsiteY21" fmla="*/ 426422 h 897910"/>
              <a:gd name="connsiteX22" fmla="*/ 488508 w 1349648"/>
              <a:gd name="connsiteY22" fmla="*/ 359747 h 897910"/>
              <a:gd name="connsiteX23" fmla="*/ 709965 w 1349648"/>
              <a:gd name="connsiteY23" fmla="*/ 297835 h 897910"/>
              <a:gd name="connsiteX24" fmla="*/ 976665 w 1349648"/>
              <a:gd name="connsiteY24" fmla="*/ 259735 h 897910"/>
              <a:gd name="connsiteX25" fmla="*/ 926658 w 1349648"/>
              <a:gd name="connsiteY25" fmla="*/ 231160 h 897910"/>
              <a:gd name="connsiteX26" fmla="*/ 755208 w 1349648"/>
              <a:gd name="connsiteY26" fmla="*/ 207347 h 897910"/>
              <a:gd name="connsiteX27" fmla="*/ 631383 w 1349648"/>
              <a:gd name="connsiteY27" fmla="*/ 138291 h 897910"/>
              <a:gd name="connsiteX28" fmla="*/ 590902 w 1349648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66286 w 1349648"/>
              <a:gd name="connsiteY2" fmla="*/ 43041 h 897910"/>
              <a:gd name="connsiteX3" fmla="*/ 692480 w 1349648"/>
              <a:gd name="connsiteY3" fmla="*/ 119241 h 897910"/>
              <a:gd name="connsiteX4" fmla="*/ 798071 w 1349648"/>
              <a:gd name="connsiteY4" fmla="*/ 166866 h 897910"/>
              <a:gd name="connsiteX5" fmla="*/ 1095727 w 1349648"/>
              <a:gd name="connsiteY5" fmla="*/ 209728 h 897910"/>
              <a:gd name="connsiteX6" fmla="*/ 1271940 w 1349648"/>
              <a:gd name="connsiteY6" fmla="*/ 214490 h 897910"/>
              <a:gd name="connsiteX7" fmla="*/ 1348139 w 1349648"/>
              <a:gd name="connsiteY7" fmla="*/ 250209 h 897910"/>
              <a:gd name="connsiteX8" fmla="*/ 1252890 w 1349648"/>
              <a:gd name="connsiteY8" fmla="*/ 300216 h 897910"/>
              <a:gd name="connsiteX9" fmla="*/ 1033815 w 1349648"/>
              <a:gd name="connsiteY9" fmla="*/ 316885 h 897910"/>
              <a:gd name="connsiteX10" fmla="*/ 838552 w 1349648"/>
              <a:gd name="connsiteY10" fmla="*/ 354985 h 897910"/>
              <a:gd name="connsiteX11" fmla="*/ 548040 w 1349648"/>
              <a:gd name="connsiteY11" fmla="*/ 447853 h 897910"/>
              <a:gd name="connsiteX12" fmla="*/ 312296 w 1349648"/>
              <a:gd name="connsiteY12" fmla="*/ 557391 h 897910"/>
              <a:gd name="connsiteX13" fmla="*/ 157515 w 1349648"/>
              <a:gd name="connsiteY13" fmla="*/ 669310 h 897910"/>
              <a:gd name="connsiteX14" fmla="*/ 76552 w 1349648"/>
              <a:gd name="connsiteY14" fmla="*/ 769322 h 897910"/>
              <a:gd name="connsiteX15" fmla="*/ 64646 w 1349648"/>
              <a:gd name="connsiteY15" fmla="*/ 895528 h 897910"/>
              <a:gd name="connsiteX16" fmla="*/ 12258 w 1349648"/>
              <a:gd name="connsiteY16" fmla="*/ 897910 h 897910"/>
              <a:gd name="connsiteX17" fmla="*/ 352 w 1349648"/>
              <a:gd name="connsiteY17" fmla="*/ 807422 h 897910"/>
              <a:gd name="connsiteX18" fmla="*/ 26546 w 1349648"/>
              <a:gd name="connsiteY18" fmla="*/ 674072 h 897910"/>
              <a:gd name="connsiteX19" fmla="*/ 133702 w 1349648"/>
              <a:gd name="connsiteY19" fmla="*/ 535960 h 897910"/>
              <a:gd name="connsiteX20" fmla="*/ 321821 w 1349648"/>
              <a:gd name="connsiteY20" fmla="*/ 426422 h 897910"/>
              <a:gd name="connsiteX21" fmla="*/ 488508 w 1349648"/>
              <a:gd name="connsiteY21" fmla="*/ 359747 h 897910"/>
              <a:gd name="connsiteX22" fmla="*/ 709965 w 1349648"/>
              <a:gd name="connsiteY22" fmla="*/ 297835 h 897910"/>
              <a:gd name="connsiteX23" fmla="*/ 976665 w 1349648"/>
              <a:gd name="connsiteY23" fmla="*/ 259735 h 897910"/>
              <a:gd name="connsiteX24" fmla="*/ 926658 w 1349648"/>
              <a:gd name="connsiteY24" fmla="*/ 231160 h 897910"/>
              <a:gd name="connsiteX25" fmla="*/ 755208 w 1349648"/>
              <a:gd name="connsiteY25" fmla="*/ 207347 h 897910"/>
              <a:gd name="connsiteX26" fmla="*/ 631383 w 1349648"/>
              <a:gd name="connsiteY26" fmla="*/ 138291 h 897910"/>
              <a:gd name="connsiteX27" fmla="*/ 590902 w 1349648"/>
              <a:gd name="connsiteY27" fmla="*/ 9703 h 897910"/>
              <a:gd name="connsiteX0" fmla="*/ 590902 w 1349648"/>
              <a:gd name="connsiteY0" fmla="*/ 9703 h 897910"/>
              <a:gd name="connsiteX1" fmla="*/ 685335 w 1349648"/>
              <a:gd name="connsiteY1" fmla="*/ 9703 h 897910"/>
              <a:gd name="connsiteX2" fmla="*/ 666286 w 1349648"/>
              <a:gd name="connsiteY2" fmla="*/ 43041 h 897910"/>
              <a:gd name="connsiteX3" fmla="*/ 692480 w 1349648"/>
              <a:gd name="connsiteY3" fmla="*/ 119241 h 897910"/>
              <a:gd name="connsiteX4" fmla="*/ 798071 w 1349648"/>
              <a:gd name="connsiteY4" fmla="*/ 166866 h 897910"/>
              <a:gd name="connsiteX5" fmla="*/ 1095727 w 1349648"/>
              <a:gd name="connsiteY5" fmla="*/ 209728 h 897910"/>
              <a:gd name="connsiteX6" fmla="*/ 1271940 w 1349648"/>
              <a:gd name="connsiteY6" fmla="*/ 214490 h 897910"/>
              <a:gd name="connsiteX7" fmla="*/ 1348139 w 1349648"/>
              <a:gd name="connsiteY7" fmla="*/ 250209 h 897910"/>
              <a:gd name="connsiteX8" fmla="*/ 1252890 w 1349648"/>
              <a:gd name="connsiteY8" fmla="*/ 300216 h 897910"/>
              <a:gd name="connsiteX9" fmla="*/ 1033815 w 1349648"/>
              <a:gd name="connsiteY9" fmla="*/ 316885 h 897910"/>
              <a:gd name="connsiteX10" fmla="*/ 838552 w 1349648"/>
              <a:gd name="connsiteY10" fmla="*/ 354985 h 897910"/>
              <a:gd name="connsiteX11" fmla="*/ 548040 w 1349648"/>
              <a:gd name="connsiteY11" fmla="*/ 447853 h 897910"/>
              <a:gd name="connsiteX12" fmla="*/ 312296 w 1349648"/>
              <a:gd name="connsiteY12" fmla="*/ 557391 h 897910"/>
              <a:gd name="connsiteX13" fmla="*/ 157515 w 1349648"/>
              <a:gd name="connsiteY13" fmla="*/ 669310 h 897910"/>
              <a:gd name="connsiteX14" fmla="*/ 76552 w 1349648"/>
              <a:gd name="connsiteY14" fmla="*/ 769322 h 897910"/>
              <a:gd name="connsiteX15" fmla="*/ 64646 w 1349648"/>
              <a:gd name="connsiteY15" fmla="*/ 895528 h 897910"/>
              <a:gd name="connsiteX16" fmla="*/ 12258 w 1349648"/>
              <a:gd name="connsiteY16" fmla="*/ 897910 h 897910"/>
              <a:gd name="connsiteX17" fmla="*/ 352 w 1349648"/>
              <a:gd name="connsiteY17" fmla="*/ 807422 h 897910"/>
              <a:gd name="connsiteX18" fmla="*/ 26546 w 1349648"/>
              <a:gd name="connsiteY18" fmla="*/ 674072 h 897910"/>
              <a:gd name="connsiteX19" fmla="*/ 133702 w 1349648"/>
              <a:gd name="connsiteY19" fmla="*/ 535960 h 897910"/>
              <a:gd name="connsiteX20" fmla="*/ 321821 w 1349648"/>
              <a:gd name="connsiteY20" fmla="*/ 426422 h 897910"/>
              <a:gd name="connsiteX21" fmla="*/ 488508 w 1349648"/>
              <a:gd name="connsiteY21" fmla="*/ 359747 h 897910"/>
              <a:gd name="connsiteX22" fmla="*/ 709965 w 1349648"/>
              <a:gd name="connsiteY22" fmla="*/ 297835 h 897910"/>
              <a:gd name="connsiteX23" fmla="*/ 976665 w 1349648"/>
              <a:gd name="connsiteY23" fmla="*/ 259735 h 897910"/>
              <a:gd name="connsiteX24" fmla="*/ 926658 w 1349648"/>
              <a:gd name="connsiteY24" fmla="*/ 231160 h 897910"/>
              <a:gd name="connsiteX25" fmla="*/ 755208 w 1349648"/>
              <a:gd name="connsiteY25" fmla="*/ 207347 h 897910"/>
              <a:gd name="connsiteX26" fmla="*/ 631383 w 1349648"/>
              <a:gd name="connsiteY26" fmla="*/ 138291 h 897910"/>
              <a:gd name="connsiteX27" fmla="*/ 590902 w 1349648"/>
              <a:gd name="connsiteY27" fmla="*/ 9703 h 897910"/>
              <a:gd name="connsiteX0" fmla="*/ 590902 w 1349648"/>
              <a:gd name="connsiteY0" fmla="*/ 10546 h 895850"/>
              <a:gd name="connsiteX1" fmla="*/ 685335 w 1349648"/>
              <a:gd name="connsiteY1" fmla="*/ 7643 h 895850"/>
              <a:gd name="connsiteX2" fmla="*/ 666286 w 1349648"/>
              <a:gd name="connsiteY2" fmla="*/ 40981 h 895850"/>
              <a:gd name="connsiteX3" fmla="*/ 692480 w 1349648"/>
              <a:gd name="connsiteY3" fmla="*/ 117181 h 895850"/>
              <a:gd name="connsiteX4" fmla="*/ 798071 w 1349648"/>
              <a:gd name="connsiteY4" fmla="*/ 164806 h 895850"/>
              <a:gd name="connsiteX5" fmla="*/ 1095727 w 1349648"/>
              <a:gd name="connsiteY5" fmla="*/ 207668 h 895850"/>
              <a:gd name="connsiteX6" fmla="*/ 1271940 w 1349648"/>
              <a:gd name="connsiteY6" fmla="*/ 212430 h 895850"/>
              <a:gd name="connsiteX7" fmla="*/ 1348139 w 1349648"/>
              <a:gd name="connsiteY7" fmla="*/ 248149 h 895850"/>
              <a:gd name="connsiteX8" fmla="*/ 1252890 w 1349648"/>
              <a:gd name="connsiteY8" fmla="*/ 298156 h 895850"/>
              <a:gd name="connsiteX9" fmla="*/ 1033815 w 1349648"/>
              <a:gd name="connsiteY9" fmla="*/ 314825 h 895850"/>
              <a:gd name="connsiteX10" fmla="*/ 838552 w 1349648"/>
              <a:gd name="connsiteY10" fmla="*/ 352925 h 895850"/>
              <a:gd name="connsiteX11" fmla="*/ 548040 w 1349648"/>
              <a:gd name="connsiteY11" fmla="*/ 445793 h 895850"/>
              <a:gd name="connsiteX12" fmla="*/ 312296 w 1349648"/>
              <a:gd name="connsiteY12" fmla="*/ 555331 h 895850"/>
              <a:gd name="connsiteX13" fmla="*/ 157515 w 1349648"/>
              <a:gd name="connsiteY13" fmla="*/ 667250 h 895850"/>
              <a:gd name="connsiteX14" fmla="*/ 76552 w 1349648"/>
              <a:gd name="connsiteY14" fmla="*/ 767262 h 895850"/>
              <a:gd name="connsiteX15" fmla="*/ 64646 w 1349648"/>
              <a:gd name="connsiteY15" fmla="*/ 893468 h 895850"/>
              <a:gd name="connsiteX16" fmla="*/ 12258 w 1349648"/>
              <a:gd name="connsiteY16" fmla="*/ 895850 h 895850"/>
              <a:gd name="connsiteX17" fmla="*/ 352 w 1349648"/>
              <a:gd name="connsiteY17" fmla="*/ 805362 h 895850"/>
              <a:gd name="connsiteX18" fmla="*/ 26546 w 1349648"/>
              <a:gd name="connsiteY18" fmla="*/ 672012 h 895850"/>
              <a:gd name="connsiteX19" fmla="*/ 133702 w 1349648"/>
              <a:gd name="connsiteY19" fmla="*/ 533900 h 895850"/>
              <a:gd name="connsiteX20" fmla="*/ 321821 w 1349648"/>
              <a:gd name="connsiteY20" fmla="*/ 424362 h 895850"/>
              <a:gd name="connsiteX21" fmla="*/ 488508 w 1349648"/>
              <a:gd name="connsiteY21" fmla="*/ 357687 h 895850"/>
              <a:gd name="connsiteX22" fmla="*/ 709965 w 1349648"/>
              <a:gd name="connsiteY22" fmla="*/ 295775 h 895850"/>
              <a:gd name="connsiteX23" fmla="*/ 976665 w 1349648"/>
              <a:gd name="connsiteY23" fmla="*/ 257675 h 895850"/>
              <a:gd name="connsiteX24" fmla="*/ 926658 w 1349648"/>
              <a:gd name="connsiteY24" fmla="*/ 229100 h 895850"/>
              <a:gd name="connsiteX25" fmla="*/ 755208 w 1349648"/>
              <a:gd name="connsiteY25" fmla="*/ 205287 h 895850"/>
              <a:gd name="connsiteX26" fmla="*/ 631383 w 1349648"/>
              <a:gd name="connsiteY26" fmla="*/ 136231 h 895850"/>
              <a:gd name="connsiteX27" fmla="*/ 590902 w 1349648"/>
              <a:gd name="connsiteY27" fmla="*/ 10546 h 895850"/>
              <a:gd name="connsiteX0" fmla="*/ 588521 w 1349648"/>
              <a:gd name="connsiteY0" fmla="*/ 7374 h 906965"/>
              <a:gd name="connsiteX1" fmla="*/ 685335 w 1349648"/>
              <a:gd name="connsiteY1" fmla="*/ 18758 h 906965"/>
              <a:gd name="connsiteX2" fmla="*/ 666286 w 1349648"/>
              <a:gd name="connsiteY2" fmla="*/ 52096 h 906965"/>
              <a:gd name="connsiteX3" fmla="*/ 692480 w 1349648"/>
              <a:gd name="connsiteY3" fmla="*/ 128296 h 906965"/>
              <a:gd name="connsiteX4" fmla="*/ 798071 w 1349648"/>
              <a:gd name="connsiteY4" fmla="*/ 175921 h 906965"/>
              <a:gd name="connsiteX5" fmla="*/ 1095727 w 1349648"/>
              <a:gd name="connsiteY5" fmla="*/ 218783 h 906965"/>
              <a:gd name="connsiteX6" fmla="*/ 1271940 w 1349648"/>
              <a:gd name="connsiteY6" fmla="*/ 223545 h 906965"/>
              <a:gd name="connsiteX7" fmla="*/ 1348139 w 1349648"/>
              <a:gd name="connsiteY7" fmla="*/ 259264 h 906965"/>
              <a:gd name="connsiteX8" fmla="*/ 1252890 w 1349648"/>
              <a:gd name="connsiteY8" fmla="*/ 309271 h 906965"/>
              <a:gd name="connsiteX9" fmla="*/ 1033815 w 1349648"/>
              <a:gd name="connsiteY9" fmla="*/ 325940 h 906965"/>
              <a:gd name="connsiteX10" fmla="*/ 838552 w 1349648"/>
              <a:gd name="connsiteY10" fmla="*/ 364040 h 906965"/>
              <a:gd name="connsiteX11" fmla="*/ 548040 w 1349648"/>
              <a:gd name="connsiteY11" fmla="*/ 456908 h 906965"/>
              <a:gd name="connsiteX12" fmla="*/ 312296 w 1349648"/>
              <a:gd name="connsiteY12" fmla="*/ 566446 h 906965"/>
              <a:gd name="connsiteX13" fmla="*/ 157515 w 1349648"/>
              <a:gd name="connsiteY13" fmla="*/ 678365 h 906965"/>
              <a:gd name="connsiteX14" fmla="*/ 76552 w 1349648"/>
              <a:gd name="connsiteY14" fmla="*/ 778377 h 906965"/>
              <a:gd name="connsiteX15" fmla="*/ 64646 w 1349648"/>
              <a:gd name="connsiteY15" fmla="*/ 904583 h 906965"/>
              <a:gd name="connsiteX16" fmla="*/ 12258 w 1349648"/>
              <a:gd name="connsiteY16" fmla="*/ 906965 h 906965"/>
              <a:gd name="connsiteX17" fmla="*/ 352 w 1349648"/>
              <a:gd name="connsiteY17" fmla="*/ 816477 h 906965"/>
              <a:gd name="connsiteX18" fmla="*/ 26546 w 1349648"/>
              <a:gd name="connsiteY18" fmla="*/ 683127 h 906965"/>
              <a:gd name="connsiteX19" fmla="*/ 133702 w 1349648"/>
              <a:gd name="connsiteY19" fmla="*/ 545015 h 906965"/>
              <a:gd name="connsiteX20" fmla="*/ 321821 w 1349648"/>
              <a:gd name="connsiteY20" fmla="*/ 435477 h 906965"/>
              <a:gd name="connsiteX21" fmla="*/ 488508 w 1349648"/>
              <a:gd name="connsiteY21" fmla="*/ 368802 h 906965"/>
              <a:gd name="connsiteX22" fmla="*/ 709965 w 1349648"/>
              <a:gd name="connsiteY22" fmla="*/ 306890 h 906965"/>
              <a:gd name="connsiteX23" fmla="*/ 976665 w 1349648"/>
              <a:gd name="connsiteY23" fmla="*/ 268790 h 906965"/>
              <a:gd name="connsiteX24" fmla="*/ 926658 w 1349648"/>
              <a:gd name="connsiteY24" fmla="*/ 240215 h 906965"/>
              <a:gd name="connsiteX25" fmla="*/ 755208 w 1349648"/>
              <a:gd name="connsiteY25" fmla="*/ 216402 h 906965"/>
              <a:gd name="connsiteX26" fmla="*/ 631383 w 1349648"/>
              <a:gd name="connsiteY26" fmla="*/ 147346 h 906965"/>
              <a:gd name="connsiteX27" fmla="*/ 588521 w 1349648"/>
              <a:gd name="connsiteY27" fmla="*/ 7374 h 906965"/>
              <a:gd name="connsiteX0" fmla="*/ 588521 w 1349648"/>
              <a:gd name="connsiteY0" fmla="*/ 16037 h 915628"/>
              <a:gd name="connsiteX1" fmla="*/ 682954 w 1349648"/>
              <a:gd name="connsiteY1" fmla="*/ 3608 h 915628"/>
              <a:gd name="connsiteX2" fmla="*/ 666286 w 1349648"/>
              <a:gd name="connsiteY2" fmla="*/ 60759 h 915628"/>
              <a:gd name="connsiteX3" fmla="*/ 692480 w 1349648"/>
              <a:gd name="connsiteY3" fmla="*/ 136959 h 915628"/>
              <a:gd name="connsiteX4" fmla="*/ 798071 w 1349648"/>
              <a:gd name="connsiteY4" fmla="*/ 184584 h 915628"/>
              <a:gd name="connsiteX5" fmla="*/ 1095727 w 1349648"/>
              <a:gd name="connsiteY5" fmla="*/ 227446 h 915628"/>
              <a:gd name="connsiteX6" fmla="*/ 1271940 w 1349648"/>
              <a:gd name="connsiteY6" fmla="*/ 232208 h 915628"/>
              <a:gd name="connsiteX7" fmla="*/ 1348139 w 1349648"/>
              <a:gd name="connsiteY7" fmla="*/ 267927 h 915628"/>
              <a:gd name="connsiteX8" fmla="*/ 1252890 w 1349648"/>
              <a:gd name="connsiteY8" fmla="*/ 317934 h 915628"/>
              <a:gd name="connsiteX9" fmla="*/ 1033815 w 1349648"/>
              <a:gd name="connsiteY9" fmla="*/ 334603 h 915628"/>
              <a:gd name="connsiteX10" fmla="*/ 838552 w 1349648"/>
              <a:gd name="connsiteY10" fmla="*/ 372703 h 915628"/>
              <a:gd name="connsiteX11" fmla="*/ 548040 w 1349648"/>
              <a:gd name="connsiteY11" fmla="*/ 465571 h 915628"/>
              <a:gd name="connsiteX12" fmla="*/ 312296 w 1349648"/>
              <a:gd name="connsiteY12" fmla="*/ 575109 h 915628"/>
              <a:gd name="connsiteX13" fmla="*/ 157515 w 1349648"/>
              <a:gd name="connsiteY13" fmla="*/ 687028 h 915628"/>
              <a:gd name="connsiteX14" fmla="*/ 76552 w 1349648"/>
              <a:gd name="connsiteY14" fmla="*/ 787040 h 915628"/>
              <a:gd name="connsiteX15" fmla="*/ 64646 w 1349648"/>
              <a:gd name="connsiteY15" fmla="*/ 913246 h 915628"/>
              <a:gd name="connsiteX16" fmla="*/ 12258 w 1349648"/>
              <a:gd name="connsiteY16" fmla="*/ 915628 h 915628"/>
              <a:gd name="connsiteX17" fmla="*/ 352 w 1349648"/>
              <a:gd name="connsiteY17" fmla="*/ 825140 h 915628"/>
              <a:gd name="connsiteX18" fmla="*/ 26546 w 1349648"/>
              <a:gd name="connsiteY18" fmla="*/ 691790 h 915628"/>
              <a:gd name="connsiteX19" fmla="*/ 133702 w 1349648"/>
              <a:gd name="connsiteY19" fmla="*/ 553678 h 915628"/>
              <a:gd name="connsiteX20" fmla="*/ 321821 w 1349648"/>
              <a:gd name="connsiteY20" fmla="*/ 444140 h 915628"/>
              <a:gd name="connsiteX21" fmla="*/ 488508 w 1349648"/>
              <a:gd name="connsiteY21" fmla="*/ 377465 h 915628"/>
              <a:gd name="connsiteX22" fmla="*/ 709965 w 1349648"/>
              <a:gd name="connsiteY22" fmla="*/ 315553 h 915628"/>
              <a:gd name="connsiteX23" fmla="*/ 976665 w 1349648"/>
              <a:gd name="connsiteY23" fmla="*/ 277453 h 915628"/>
              <a:gd name="connsiteX24" fmla="*/ 926658 w 1349648"/>
              <a:gd name="connsiteY24" fmla="*/ 248878 h 915628"/>
              <a:gd name="connsiteX25" fmla="*/ 755208 w 1349648"/>
              <a:gd name="connsiteY25" fmla="*/ 225065 h 915628"/>
              <a:gd name="connsiteX26" fmla="*/ 631383 w 1349648"/>
              <a:gd name="connsiteY26" fmla="*/ 156009 h 915628"/>
              <a:gd name="connsiteX27" fmla="*/ 588521 w 1349648"/>
              <a:gd name="connsiteY27" fmla="*/ 16037 h 915628"/>
              <a:gd name="connsiteX0" fmla="*/ 588521 w 1349648"/>
              <a:gd name="connsiteY0" fmla="*/ 11595 h 911186"/>
              <a:gd name="connsiteX1" fmla="*/ 687717 w 1349648"/>
              <a:gd name="connsiteY1" fmla="*/ 8691 h 911186"/>
              <a:gd name="connsiteX2" fmla="*/ 666286 w 1349648"/>
              <a:gd name="connsiteY2" fmla="*/ 56317 h 911186"/>
              <a:gd name="connsiteX3" fmla="*/ 692480 w 1349648"/>
              <a:gd name="connsiteY3" fmla="*/ 132517 h 911186"/>
              <a:gd name="connsiteX4" fmla="*/ 798071 w 1349648"/>
              <a:gd name="connsiteY4" fmla="*/ 180142 h 911186"/>
              <a:gd name="connsiteX5" fmla="*/ 1095727 w 1349648"/>
              <a:gd name="connsiteY5" fmla="*/ 223004 h 911186"/>
              <a:gd name="connsiteX6" fmla="*/ 1271940 w 1349648"/>
              <a:gd name="connsiteY6" fmla="*/ 227766 h 911186"/>
              <a:gd name="connsiteX7" fmla="*/ 1348139 w 1349648"/>
              <a:gd name="connsiteY7" fmla="*/ 263485 h 911186"/>
              <a:gd name="connsiteX8" fmla="*/ 1252890 w 1349648"/>
              <a:gd name="connsiteY8" fmla="*/ 313492 h 911186"/>
              <a:gd name="connsiteX9" fmla="*/ 1033815 w 1349648"/>
              <a:gd name="connsiteY9" fmla="*/ 330161 h 911186"/>
              <a:gd name="connsiteX10" fmla="*/ 838552 w 1349648"/>
              <a:gd name="connsiteY10" fmla="*/ 368261 h 911186"/>
              <a:gd name="connsiteX11" fmla="*/ 548040 w 1349648"/>
              <a:gd name="connsiteY11" fmla="*/ 461129 h 911186"/>
              <a:gd name="connsiteX12" fmla="*/ 312296 w 1349648"/>
              <a:gd name="connsiteY12" fmla="*/ 570667 h 911186"/>
              <a:gd name="connsiteX13" fmla="*/ 157515 w 1349648"/>
              <a:gd name="connsiteY13" fmla="*/ 682586 h 911186"/>
              <a:gd name="connsiteX14" fmla="*/ 76552 w 1349648"/>
              <a:gd name="connsiteY14" fmla="*/ 782598 h 911186"/>
              <a:gd name="connsiteX15" fmla="*/ 64646 w 1349648"/>
              <a:gd name="connsiteY15" fmla="*/ 908804 h 911186"/>
              <a:gd name="connsiteX16" fmla="*/ 12258 w 1349648"/>
              <a:gd name="connsiteY16" fmla="*/ 911186 h 911186"/>
              <a:gd name="connsiteX17" fmla="*/ 352 w 1349648"/>
              <a:gd name="connsiteY17" fmla="*/ 820698 h 911186"/>
              <a:gd name="connsiteX18" fmla="*/ 26546 w 1349648"/>
              <a:gd name="connsiteY18" fmla="*/ 687348 h 911186"/>
              <a:gd name="connsiteX19" fmla="*/ 133702 w 1349648"/>
              <a:gd name="connsiteY19" fmla="*/ 549236 h 911186"/>
              <a:gd name="connsiteX20" fmla="*/ 321821 w 1349648"/>
              <a:gd name="connsiteY20" fmla="*/ 439698 h 911186"/>
              <a:gd name="connsiteX21" fmla="*/ 488508 w 1349648"/>
              <a:gd name="connsiteY21" fmla="*/ 373023 h 911186"/>
              <a:gd name="connsiteX22" fmla="*/ 709965 w 1349648"/>
              <a:gd name="connsiteY22" fmla="*/ 311111 h 911186"/>
              <a:gd name="connsiteX23" fmla="*/ 976665 w 1349648"/>
              <a:gd name="connsiteY23" fmla="*/ 273011 h 911186"/>
              <a:gd name="connsiteX24" fmla="*/ 926658 w 1349648"/>
              <a:gd name="connsiteY24" fmla="*/ 244436 h 911186"/>
              <a:gd name="connsiteX25" fmla="*/ 755208 w 1349648"/>
              <a:gd name="connsiteY25" fmla="*/ 220623 h 911186"/>
              <a:gd name="connsiteX26" fmla="*/ 631383 w 1349648"/>
              <a:gd name="connsiteY26" fmla="*/ 151567 h 911186"/>
              <a:gd name="connsiteX27" fmla="*/ 588521 w 1349648"/>
              <a:gd name="connsiteY27" fmla="*/ 11595 h 911186"/>
              <a:gd name="connsiteX0" fmla="*/ 588521 w 1349648"/>
              <a:gd name="connsiteY0" fmla="*/ 12547 h 912138"/>
              <a:gd name="connsiteX1" fmla="*/ 680573 w 1349648"/>
              <a:gd name="connsiteY1" fmla="*/ 7262 h 912138"/>
              <a:gd name="connsiteX2" fmla="*/ 666286 w 1349648"/>
              <a:gd name="connsiteY2" fmla="*/ 57269 h 912138"/>
              <a:gd name="connsiteX3" fmla="*/ 692480 w 1349648"/>
              <a:gd name="connsiteY3" fmla="*/ 133469 h 912138"/>
              <a:gd name="connsiteX4" fmla="*/ 798071 w 1349648"/>
              <a:gd name="connsiteY4" fmla="*/ 181094 h 912138"/>
              <a:gd name="connsiteX5" fmla="*/ 1095727 w 1349648"/>
              <a:gd name="connsiteY5" fmla="*/ 223956 h 912138"/>
              <a:gd name="connsiteX6" fmla="*/ 1271940 w 1349648"/>
              <a:gd name="connsiteY6" fmla="*/ 228718 h 912138"/>
              <a:gd name="connsiteX7" fmla="*/ 1348139 w 1349648"/>
              <a:gd name="connsiteY7" fmla="*/ 264437 h 912138"/>
              <a:gd name="connsiteX8" fmla="*/ 1252890 w 1349648"/>
              <a:gd name="connsiteY8" fmla="*/ 314444 h 912138"/>
              <a:gd name="connsiteX9" fmla="*/ 1033815 w 1349648"/>
              <a:gd name="connsiteY9" fmla="*/ 331113 h 912138"/>
              <a:gd name="connsiteX10" fmla="*/ 838552 w 1349648"/>
              <a:gd name="connsiteY10" fmla="*/ 369213 h 912138"/>
              <a:gd name="connsiteX11" fmla="*/ 548040 w 1349648"/>
              <a:gd name="connsiteY11" fmla="*/ 462081 h 912138"/>
              <a:gd name="connsiteX12" fmla="*/ 312296 w 1349648"/>
              <a:gd name="connsiteY12" fmla="*/ 571619 h 912138"/>
              <a:gd name="connsiteX13" fmla="*/ 157515 w 1349648"/>
              <a:gd name="connsiteY13" fmla="*/ 683538 h 912138"/>
              <a:gd name="connsiteX14" fmla="*/ 76552 w 1349648"/>
              <a:gd name="connsiteY14" fmla="*/ 783550 h 912138"/>
              <a:gd name="connsiteX15" fmla="*/ 64646 w 1349648"/>
              <a:gd name="connsiteY15" fmla="*/ 909756 h 912138"/>
              <a:gd name="connsiteX16" fmla="*/ 12258 w 1349648"/>
              <a:gd name="connsiteY16" fmla="*/ 912138 h 912138"/>
              <a:gd name="connsiteX17" fmla="*/ 352 w 1349648"/>
              <a:gd name="connsiteY17" fmla="*/ 821650 h 912138"/>
              <a:gd name="connsiteX18" fmla="*/ 26546 w 1349648"/>
              <a:gd name="connsiteY18" fmla="*/ 688300 h 912138"/>
              <a:gd name="connsiteX19" fmla="*/ 133702 w 1349648"/>
              <a:gd name="connsiteY19" fmla="*/ 550188 h 912138"/>
              <a:gd name="connsiteX20" fmla="*/ 321821 w 1349648"/>
              <a:gd name="connsiteY20" fmla="*/ 440650 h 912138"/>
              <a:gd name="connsiteX21" fmla="*/ 488508 w 1349648"/>
              <a:gd name="connsiteY21" fmla="*/ 373975 h 912138"/>
              <a:gd name="connsiteX22" fmla="*/ 709965 w 1349648"/>
              <a:gd name="connsiteY22" fmla="*/ 312063 h 912138"/>
              <a:gd name="connsiteX23" fmla="*/ 976665 w 1349648"/>
              <a:gd name="connsiteY23" fmla="*/ 273963 h 912138"/>
              <a:gd name="connsiteX24" fmla="*/ 926658 w 1349648"/>
              <a:gd name="connsiteY24" fmla="*/ 245388 h 912138"/>
              <a:gd name="connsiteX25" fmla="*/ 755208 w 1349648"/>
              <a:gd name="connsiteY25" fmla="*/ 221575 h 912138"/>
              <a:gd name="connsiteX26" fmla="*/ 631383 w 1349648"/>
              <a:gd name="connsiteY26" fmla="*/ 152519 h 912138"/>
              <a:gd name="connsiteX27" fmla="*/ 588521 w 1349648"/>
              <a:gd name="connsiteY27" fmla="*/ 12547 h 912138"/>
              <a:gd name="connsiteX0" fmla="*/ 588521 w 1349648"/>
              <a:gd name="connsiteY0" fmla="*/ 9211 h 908802"/>
              <a:gd name="connsiteX1" fmla="*/ 687717 w 1349648"/>
              <a:gd name="connsiteY1" fmla="*/ 13451 h 908802"/>
              <a:gd name="connsiteX2" fmla="*/ 666286 w 1349648"/>
              <a:gd name="connsiteY2" fmla="*/ 53933 h 908802"/>
              <a:gd name="connsiteX3" fmla="*/ 692480 w 1349648"/>
              <a:gd name="connsiteY3" fmla="*/ 130133 h 908802"/>
              <a:gd name="connsiteX4" fmla="*/ 798071 w 1349648"/>
              <a:gd name="connsiteY4" fmla="*/ 177758 h 908802"/>
              <a:gd name="connsiteX5" fmla="*/ 1095727 w 1349648"/>
              <a:gd name="connsiteY5" fmla="*/ 220620 h 908802"/>
              <a:gd name="connsiteX6" fmla="*/ 1271940 w 1349648"/>
              <a:gd name="connsiteY6" fmla="*/ 225382 h 908802"/>
              <a:gd name="connsiteX7" fmla="*/ 1348139 w 1349648"/>
              <a:gd name="connsiteY7" fmla="*/ 261101 h 908802"/>
              <a:gd name="connsiteX8" fmla="*/ 1252890 w 1349648"/>
              <a:gd name="connsiteY8" fmla="*/ 311108 h 908802"/>
              <a:gd name="connsiteX9" fmla="*/ 1033815 w 1349648"/>
              <a:gd name="connsiteY9" fmla="*/ 327777 h 908802"/>
              <a:gd name="connsiteX10" fmla="*/ 838552 w 1349648"/>
              <a:gd name="connsiteY10" fmla="*/ 365877 h 908802"/>
              <a:gd name="connsiteX11" fmla="*/ 548040 w 1349648"/>
              <a:gd name="connsiteY11" fmla="*/ 458745 h 908802"/>
              <a:gd name="connsiteX12" fmla="*/ 312296 w 1349648"/>
              <a:gd name="connsiteY12" fmla="*/ 568283 h 908802"/>
              <a:gd name="connsiteX13" fmla="*/ 157515 w 1349648"/>
              <a:gd name="connsiteY13" fmla="*/ 680202 h 908802"/>
              <a:gd name="connsiteX14" fmla="*/ 76552 w 1349648"/>
              <a:gd name="connsiteY14" fmla="*/ 780214 h 908802"/>
              <a:gd name="connsiteX15" fmla="*/ 64646 w 1349648"/>
              <a:gd name="connsiteY15" fmla="*/ 906420 h 908802"/>
              <a:gd name="connsiteX16" fmla="*/ 12258 w 1349648"/>
              <a:gd name="connsiteY16" fmla="*/ 908802 h 908802"/>
              <a:gd name="connsiteX17" fmla="*/ 352 w 1349648"/>
              <a:gd name="connsiteY17" fmla="*/ 818314 h 908802"/>
              <a:gd name="connsiteX18" fmla="*/ 26546 w 1349648"/>
              <a:gd name="connsiteY18" fmla="*/ 684964 h 908802"/>
              <a:gd name="connsiteX19" fmla="*/ 133702 w 1349648"/>
              <a:gd name="connsiteY19" fmla="*/ 546852 h 908802"/>
              <a:gd name="connsiteX20" fmla="*/ 321821 w 1349648"/>
              <a:gd name="connsiteY20" fmla="*/ 437314 h 908802"/>
              <a:gd name="connsiteX21" fmla="*/ 488508 w 1349648"/>
              <a:gd name="connsiteY21" fmla="*/ 370639 h 908802"/>
              <a:gd name="connsiteX22" fmla="*/ 709965 w 1349648"/>
              <a:gd name="connsiteY22" fmla="*/ 308727 h 908802"/>
              <a:gd name="connsiteX23" fmla="*/ 976665 w 1349648"/>
              <a:gd name="connsiteY23" fmla="*/ 270627 h 908802"/>
              <a:gd name="connsiteX24" fmla="*/ 926658 w 1349648"/>
              <a:gd name="connsiteY24" fmla="*/ 242052 h 908802"/>
              <a:gd name="connsiteX25" fmla="*/ 755208 w 1349648"/>
              <a:gd name="connsiteY25" fmla="*/ 218239 h 908802"/>
              <a:gd name="connsiteX26" fmla="*/ 631383 w 1349648"/>
              <a:gd name="connsiteY26" fmla="*/ 149183 h 908802"/>
              <a:gd name="connsiteX27" fmla="*/ 588521 w 1349648"/>
              <a:gd name="connsiteY27" fmla="*/ 9211 h 908802"/>
              <a:gd name="connsiteX0" fmla="*/ 588521 w 1349648"/>
              <a:gd name="connsiteY0" fmla="*/ 9935 h 909526"/>
              <a:gd name="connsiteX1" fmla="*/ 675811 w 1349648"/>
              <a:gd name="connsiteY1" fmla="*/ 11794 h 909526"/>
              <a:gd name="connsiteX2" fmla="*/ 666286 w 1349648"/>
              <a:gd name="connsiteY2" fmla="*/ 54657 h 909526"/>
              <a:gd name="connsiteX3" fmla="*/ 692480 w 1349648"/>
              <a:gd name="connsiteY3" fmla="*/ 130857 h 909526"/>
              <a:gd name="connsiteX4" fmla="*/ 798071 w 1349648"/>
              <a:gd name="connsiteY4" fmla="*/ 178482 h 909526"/>
              <a:gd name="connsiteX5" fmla="*/ 1095727 w 1349648"/>
              <a:gd name="connsiteY5" fmla="*/ 221344 h 909526"/>
              <a:gd name="connsiteX6" fmla="*/ 1271940 w 1349648"/>
              <a:gd name="connsiteY6" fmla="*/ 226106 h 909526"/>
              <a:gd name="connsiteX7" fmla="*/ 1348139 w 1349648"/>
              <a:gd name="connsiteY7" fmla="*/ 261825 h 909526"/>
              <a:gd name="connsiteX8" fmla="*/ 1252890 w 1349648"/>
              <a:gd name="connsiteY8" fmla="*/ 311832 h 909526"/>
              <a:gd name="connsiteX9" fmla="*/ 1033815 w 1349648"/>
              <a:gd name="connsiteY9" fmla="*/ 328501 h 909526"/>
              <a:gd name="connsiteX10" fmla="*/ 838552 w 1349648"/>
              <a:gd name="connsiteY10" fmla="*/ 366601 h 909526"/>
              <a:gd name="connsiteX11" fmla="*/ 548040 w 1349648"/>
              <a:gd name="connsiteY11" fmla="*/ 459469 h 909526"/>
              <a:gd name="connsiteX12" fmla="*/ 312296 w 1349648"/>
              <a:gd name="connsiteY12" fmla="*/ 569007 h 909526"/>
              <a:gd name="connsiteX13" fmla="*/ 157515 w 1349648"/>
              <a:gd name="connsiteY13" fmla="*/ 680926 h 909526"/>
              <a:gd name="connsiteX14" fmla="*/ 76552 w 1349648"/>
              <a:gd name="connsiteY14" fmla="*/ 780938 h 909526"/>
              <a:gd name="connsiteX15" fmla="*/ 64646 w 1349648"/>
              <a:gd name="connsiteY15" fmla="*/ 907144 h 909526"/>
              <a:gd name="connsiteX16" fmla="*/ 12258 w 1349648"/>
              <a:gd name="connsiteY16" fmla="*/ 909526 h 909526"/>
              <a:gd name="connsiteX17" fmla="*/ 352 w 1349648"/>
              <a:gd name="connsiteY17" fmla="*/ 819038 h 909526"/>
              <a:gd name="connsiteX18" fmla="*/ 26546 w 1349648"/>
              <a:gd name="connsiteY18" fmla="*/ 685688 h 909526"/>
              <a:gd name="connsiteX19" fmla="*/ 133702 w 1349648"/>
              <a:gd name="connsiteY19" fmla="*/ 547576 h 909526"/>
              <a:gd name="connsiteX20" fmla="*/ 321821 w 1349648"/>
              <a:gd name="connsiteY20" fmla="*/ 438038 h 909526"/>
              <a:gd name="connsiteX21" fmla="*/ 488508 w 1349648"/>
              <a:gd name="connsiteY21" fmla="*/ 371363 h 909526"/>
              <a:gd name="connsiteX22" fmla="*/ 709965 w 1349648"/>
              <a:gd name="connsiteY22" fmla="*/ 309451 h 909526"/>
              <a:gd name="connsiteX23" fmla="*/ 976665 w 1349648"/>
              <a:gd name="connsiteY23" fmla="*/ 271351 h 909526"/>
              <a:gd name="connsiteX24" fmla="*/ 926658 w 1349648"/>
              <a:gd name="connsiteY24" fmla="*/ 242776 h 909526"/>
              <a:gd name="connsiteX25" fmla="*/ 755208 w 1349648"/>
              <a:gd name="connsiteY25" fmla="*/ 218963 h 909526"/>
              <a:gd name="connsiteX26" fmla="*/ 631383 w 1349648"/>
              <a:gd name="connsiteY26" fmla="*/ 149907 h 909526"/>
              <a:gd name="connsiteX27" fmla="*/ 588521 w 1349648"/>
              <a:gd name="connsiteY27" fmla="*/ 9935 h 909526"/>
              <a:gd name="connsiteX0" fmla="*/ 588521 w 1349648"/>
              <a:gd name="connsiteY0" fmla="*/ 9935 h 909526"/>
              <a:gd name="connsiteX1" fmla="*/ 687717 w 1349648"/>
              <a:gd name="connsiteY1" fmla="*/ 11794 h 909526"/>
              <a:gd name="connsiteX2" fmla="*/ 666286 w 1349648"/>
              <a:gd name="connsiteY2" fmla="*/ 54657 h 909526"/>
              <a:gd name="connsiteX3" fmla="*/ 692480 w 1349648"/>
              <a:gd name="connsiteY3" fmla="*/ 130857 h 909526"/>
              <a:gd name="connsiteX4" fmla="*/ 798071 w 1349648"/>
              <a:gd name="connsiteY4" fmla="*/ 178482 h 909526"/>
              <a:gd name="connsiteX5" fmla="*/ 1095727 w 1349648"/>
              <a:gd name="connsiteY5" fmla="*/ 221344 h 909526"/>
              <a:gd name="connsiteX6" fmla="*/ 1271940 w 1349648"/>
              <a:gd name="connsiteY6" fmla="*/ 226106 h 909526"/>
              <a:gd name="connsiteX7" fmla="*/ 1348139 w 1349648"/>
              <a:gd name="connsiteY7" fmla="*/ 261825 h 909526"/>
              <a:gd name="connsiteX8" fmla="*/ 1252890 w 1349648"/>
              <a:gd name="connsiteY8" fmla="*/ 311832 h 909526"/>
              <a:gd name="connsiteX9" fmla="*/ 1033815 w 1349648"/>
              <a:gd name="connsiteY9" fmla="*/ 328501 h 909526"/>
              <a:gd name="connsiteX10" fmla="*/ 838552 w 1349648"/>
              <a:gd name="connsiteY10" fmla="*/ 366601 h 909526"/>
              <a:gd name="connsiteX11" fmla="*/ 548040 w 1349648"/>
              <a:gd name="connsiteY11" fmla="*/ 459469 h 909526"/>
              <a:gd name="connsiteX12" fmla="*/ 312296 w 1349648"/>
              <a:gd name="connsiteY12" fmla="*/ 569007 h 909526"/>
              <a:gd name="connsiteX13" fmla="*/ 157515 w 1349648"/>
              <a:gd name="connsiteY13" fmla="*/ 680926 h 909526"/>
              <a:gd name="connsiteX14" fmla="*/ 76552 w 1349648"/>
              <a:gd name="connsiteY14" fmla="*/ 780938 h 909526"/>
              <a:gd name="connsiteX15" fmla="*/ 64646 w 1349648"/>
              <a:gd name="connsiteY15" fmla="*/ 907144 h 909526"/>
              <a:gd name="connsiteX16" fmla="*/ 12258 w 1349648"/>
              <a:gd name="connsiteY16" fmla="*/ 909526 h 909526"/>
              <a:gd name="connsiteX17" fmla="*/ 352 w 1349648"/>
              <a:gd name="connsiteY17" fmla="*/ 819038 h 909526"/>
              <a:gd name="connsiteX18" fmla="*/ 26546 w 1349648"/>
              <a:gd name="connsiteY18" fmla="*/ 685688 h 909526"/>
              <a:gd name="connsiteX19" fmla="*/ 133702 w 1349648"/>
              <a:gd name="connsiteY19" fmla="*/ 547576 h 909526"/>
              <a:gd name="connsiteX20" fmla="*/ 321821 w 1349648"/>
              <a:gd name="connsiteY20" fmla="*/ 438038 h 909526"/>
              <a:gd name="connsiteX21" fmla="*/ 488508 w 1349648"/>
              <a:gd name="connsiteY21" fmla="*/ 371363 h 909526"/>
              <a:gd name="connsiteX22" fmla="*/ 709965 w 1349648"/>
              <a:gd name="connsiteY22" fmla="*/ 309451 h 909526"/>
              <a:gd name="connsiteX23" fmla="*/ 976665 w 1349648"/>
              <a:gd name="connsiteY23" fmla="*/ 271351 h 909526"/>
              <a:gd name="connsiteX24" fmla="*/ 926658 w 1349648"/>
              <a:gd name="connsiteY24" fmla="*/ 242776 h 909526"/>
              <a:gd name="connsiteX25" fmla="*/ 755208 w 1349648"/>
              <a:gd name="connsiteY25" fmla="*/ 218963 h 909526"/>
              <a:gd name="connsiteX26" fmla="*/ 631383 w 1349648"/>
              <a:gd name="connsiteY26" fmla="*/ 149907 h 909526"/>
              <a:gd name="connsiteX27" fmla="*/ 588521 w 1349648"/>
              <a:gd name="connsiteY27" fmla="*/ 9935 h 909526"/>
              <a:gd name="connsiteX0" fmla="*/ 588521 w 1349648"/>
              <a:gd name="connsiteY0" fmla="*/ 12548 h 912139"/>
              <a:gd name="connsiteX1" fmla="*/ 682954 w 1349648"/>
              <a:gd name="connsiteY1" fmla="*/ 7263 h 912139"/>
              <a:gd name="connsiteX2" fmla="*/ 666286 w 1349648"/>
              <a:gd name="connsiteY2" fmla="*/ 57270 h 912139"/>
              <a:gd name="connsiteX3" fmla="*/ 692480 w 1349648"/>
              <a:gd name="connsiteY3" fmla="*/ 133470 h 912139"/>
              <a:gd name="connsiteX4" fmla="*/ 798071 w 1349648"/>
              <a:gd name="connsiteY4" fmla="*/ 181095 h 912139"/>
              <a:gd name="connsiteX5" fmla="*/ 1095727 w 1349648"/>
              <a:gd name="connsiteY5" fmla="*/ 223957 h 912139"/>
              <a:gd name="connsiteX6" fmla="*/ 1271940 w 1349648"/>
              <a:gd name="connsiteY6" fmla="*/ 228719 h 912139"/>
              <a:gd name="connsiteX7" fmla="*/ 1348139 w 1349648"/>
              <a:gd name="connsiteY7" fmla="*/ 264438 h 912139"/>
              <a:gd name="connsiteX8" fmla="*/ 1252890 w 1349648"/>
              <a:gd name="connsiteY8" fmla="*/ 314445 h 912139"/>
              <a:gd name="connsiteX9" fmla="*/ 1033815 w 1349648"/>
              <a:gd name="connsiteY9" fmla="*/ 331114 h 912139"/>
              <a:gd name="connsiteX10" fmla="*/ 838552 w 1349648"/>
              <a:gd name="connsiteY10" fmla="*/ 369214 h 912139"/>
              <a:gd name="connsiteX11" fmla="*/ 548040 w 1349648"/>
              <a:gd name="connsiteY11" fmla="*/ 462082 h 912139"/>
              <a:gd name="connsiteX12" fmla="*/ 312296 w 1349648"/>
              <a:gd name="connsiteY12" fmla="*/ 571620 h 912139"/>
              <a:gd name="connsiteX13" fmla="*/ 157515 w 1349648"/>
              <a:gd name="connsiteY13" fmla="*/ 683539 h 912139"/>
              <a:gd name="connsiteX14" fmla="*/ 76552 w 1349648"/>
              <a:gd name="connsiteY14" fmla="*/ 783551 h 912139"/>
              <a:gd name="connsiteX15" fmla="*/ 64646 w 1349648"/>
              <a:gd name="connsiteY15" fmla="*/ 909757 h 912139"/>
              <a:gd name="connsiteX16" fmla="*/ 12258 w 1349648"/>
              <a:gd name="connsiteY16" fmla="*/ 912139 h 912139"/>
              <a:gd name="connsiteX17" fmla="*/ 352 w 1349648"/>
              <a:gd name="connsiteY17" fmla="*/ 821651 h 912139"/>
              <a:gd name="connsiteX18" fmla="*/ 26546 w 1349648"/>
              <a:gd name="connsiteY18" fmla="*/ 688301 h 912139"/>
              <a:gd name="connsiteX19" fmla="*/ 133702 w 1349648"/>
              <a:gd name="connsiteY19" fmla="*/ 550189 h 912139"/>
              <a:gd name="connsiteX20" fmla="*/ 321821 w 1349648"/>
              <a:gd name="connsiteY20" fmla="*/ 440651 h 912139"/>
              <a:gd name="connsiteX21" fmla="*/ 488508 w 1349648"/>
              <a:gd name="connsiteY21" fmla="*/ 373976 h 912139"/>
              <a:gd name="connsiteX22" fmla="*/ 709965 w 1349648"/>
              <a:gd name="connsiteY22" fmla="*/ 312064 h 912139"/>
              <a:gd name="connsiteX23" fmla="*/ 976665 w 1349648"/>
              <a:gd name="connsiteY23" fmla="*/ 273964 h 912139"/>
              <a:gd name="connsiteX24" fmla="*/ 926658 w 1349648"/>
              <a:gd name="connsiteY24" fmla="*/ 245389 h 912139"/>
              <a:gd name="connsiteX25" fmla="*/ 755208 w 1349648"/>
              <a:gd name="connsiteY25" fmla="*/ 221576 h 912139"/>
              <a:gd name="connsiteX26" fmla="*/ 631383 w 1349648"/>
              <a:gd name="connsiteY26" fmla="*/ 152520 h 912139"/>
              <a:gd name="connsiteX27" fmla="*/ 588521 w 1349648"/>
              <a:gd name="connsiteY27" fmla="*/ 12548 h 912139"/>
              <a:gd name="connsiteX0" fmla="*/ 588521 w 1349648"/>
              <a:gd name="connsiteY0" fmla="*/ 7937 h 907528"/>
              <a:gd name="connsiteX1" fmla="*/ 680573 w 1349648"/>
              <a:gd name="connsiteY1" fmla="*/ 16939 h 907528"/>
              <a:gd name="connsiteX2" fmla="*/ 666286 w 1349648"/>
              <a:gd name="connsiteY2" fmla="*/ 52659 h 907528"/>
              <a:gd name="connsiteX3" fmla="*/ 692480 w 1349648"/>
              <a:gd name="connsiteY3" fmla="*/ 128859 h 907528"/>
              <a:gd name="connsiteX4" fmla="*/ 798071 w 1349648"/>
              <a:gd name="connsiteY4" fmla="*/ 176484 h 907528"/>
              <a:gd name="connsiteX5" fmla="*/ 1095727 w 1349648"/>
              <a:gd name="connsiteY5" fmla="*/ 219346 h 907528"/>
              <a:gd name="connsiteX6" fmla="*/ 1271940 w 1349648"/>
              <a:gd name="connsiteY6" fmla="*/ 224108 h 907528"/>
              <a:gd name="connsiteX7" fmla="*/ 1348139 w 1349648"/>
              <a:gd name="connsiteY7" fmla="*/ 259827 h 907528"/>
              <a:gd name="connsiteX8" fmla="*/ 1252890 w 1349648"/>
              <a:gd name="connsiteY8" fmla="*/ 309834 h 907528"/>
              <a:gd name="connsiteX9" fmla="*/ 1033815 w 1349648"/>
              <a:gd name="connsiteY9" fmla="*/ 326503 h 907528"/>
              <a:gd name="connsiteX10" fmla="*/ 838552 w 1349648"/>
              <a:gd name="connsiteY10" fmla="*/ 364603 h 907528"/>
              <a:gd name="connsiteX11" fmla="*/ 548040 w 1349648"/>
              <a:gd name="connsiteY11" fmla="*/ 457471 h 907528"/>
              <a:gd name="connsiteX12" fmla="*/ 312296 w 1349648"/>
              <a:gd name="connsiteY12" fmla="*/ 567009 h 907528"/>
              <a:gd name="connsiteX13" fmla="*/ 157515 w 1349648"/>
              <a:gd name="connsiteY13" fmla="*/ 678928 h 907528"/>
              <a:gd name="connsiteX14" fmla="*/ 76552 w 1349648"/>
              <a:gd name="connsiteY14" fmla="*/ 778940 h 907528"/>
              <a:gd name="connsiteX15" fmla="*/ 64646 w 1349648"/>
              <a:gd name="connsiteY15" fmla="*/ 905146 h 907528"/>
              <a:gd name="connsiteX16" fmla="*/ 12258 w 1349648"/>
              <a:gd name="connsiteY16" fmla="*/ 907528 h 907528"/>
              <a:gd name="connsiteX17" fmla="*/ 352 w 1349648"/>
              <a:gd name="connsiteY17" fmla="*/ 817040 h 907528"/>
              <a:gd name="connsiteX18" fmla="*/ 26546 w 1349648"/>
              <a:gd name="connsiteY18" fmla="*/ 683690 h 907528"/>
              <a:gd name="connsiteX19" fmla="*/ 133702 w 1349648"/>
              <a:gd name="connsiteY19" fmla="*/ 545578 h 907528"/>
              <a:gd name="connsiteX20" fmla="*/ 321821 w 1349648"/>
              <a:gd name="connsiteY20" fmla="*/ 436040 h 907528"/>
              <a:gd name="connsiteX21" fmla="*/ 488508 w 1349648"/>
              <a:gd name="connsiteY21" fmla="*/ 369365 h 907528"/>
              <a:gd name="connsiteX22" fmla="*/ 709965 w 1349648"/>
              <a:gd name="connsiteY22" fmla="*/ 307453 h 907528"/>
              <a:gd name="connsiteX23" fmla="*/ 976665 w 1349648"/>
              <a:gd name="connsiteY23" fmla="*/ 269353 h 907528"/>
              <a:gd name="connsiteX24" fmla="*/ 926658 w 1349648"/>
              <a:gd name="connsiteY24" fmla="*/ 240778 h 907528"/>
              <a:gd name="connsiteX25" fmla="*/ 755208 w 1349648"/>
              <a:gd name="connsiteY25" fmla="*/ 216965 h 907528"/>
              <a:gd name="connsiteX26" fmla="*/ 631383 w 1349648"/>
              <a:gd name="connsiteY26" fmla="*/ 147909 h 907528"/>
              <a:gd name="connsiteX27" fmla="*/ 588521 w 1349648"/>
              <a:gd name="connsiteY27" fmla="*/ 7937 h 907528"/>
              <a:gd name="connsiteX0" fmla="*/ 588521 w 1349648"/>
              <a:gd name="connsiteY0" fmla="*/ 7937 h 907528"/>
              <a:gd name="connsiteX1" fmla="*/ 680573 w 1349648"/>
              <a:gd name="connsiteY1" fmla="*/ 16939 h 907528"/>
              <a:gd name="connsiteX2" fmla="*/ 666286 w 1349648"/>
              <a:gd name="connsiteY2" fmla="*/ 52659 h 907528"/>
              <a:gd name="connsiteX3" fmla="*/ 692480 w 1349648"/>
              <a:gd name="connsiteY3" fmla="*/ 128859 h 907528"/>
              <a:gd name="connsiteX4" fmla="*/ 798071 w 1349648"/>
              <a:gd name="connsiteY4" fmla="*/ 176484 h 907528"/>
              <a:gd name="connsiteX5" fmla="*/ 1095727 w 1349648"/>
              <a:gd name="connsiteY5" fmla="*/ 219346 h 907528"/>
              <a:gd name="connsiteX6" fmla="*/ 1271940 w 1349648"/>
              <a:gd name="connsiteY6" fmla="*/ 224108 h 907528"/>
              <a:gd name="connsiteX7" fmla="*/ 1348139 w 1349648"/>
              <a:gd name="connsiteY7" fmla="*/ 259827 h 907528"/>
              <a:gd name="connsiteX8" fmla="*/ 1252890 w 1349648"/>
              <a:gd name="connsiteY8" fmla="*/ 309834 h 907528"/>
              <a:gd name="connsiteX9" fmla="*/ 1033815 w 1349648"/>
              <a:gd name="connsiteY9" fmla="*/ 326503 h 907528"/>
              <a:gd name="connsiteX10" fmla="*/ 838552 w 1349648"/>
              <a:gd name="connsiteY10" fmla="*/ 364603 h 907528"/>
              <a:gd name="connsiteX11" fmla="*/ 548040 w 1349648"/>
              <a:gd name="connsiteY11" fmla="*/ 457471 h 907528"/>
              <a:gd name="connsiteX12" fmla="*/ 312296 w 1349648"/>
              <a:gd name="connsiteY12" fmla="*/ 567009 h 907528"/>
              <a:gd name="connsiteX13" fmla="*/ 157515 w 1349648"/>
              <a:gd name="connsiteY13" fmla="*/ 678928 h 907528"/>
              <a:gd name="connsiteX14" fmla="*/ 76552 w 1349648"/>
              <a:gd name="connsiteY14" fmla="*/ 778940 h 907528"/>
              <a:gd name="connsiteX15" fmla="*/ 59884 w 1349648"/>
              <a:gd name="connsiteY15" fmla="*/ 871809 h 907528"/>
              <a:gd name="connsiteX16" fmla="*/ 12258 w 1349648"/>
              <a:gd name="connsiteY16" fmla="*/ 907528 h 907528"/>
              <a:gd name="connsiteX17" fmla="*/ 352 w 1349648"/>
              <a:gd name="connsiteY17" fmla="*/ 817040 h 907528"/>
              <a:gd name="connsiteX18" fmla="*/ 26546 w 1349648"/>
              <a:gd name="connsiteY18" fmla="*/ 683690 h 907528"/>
              <a:gd name="connsiteX19" fmla="*/ 133702 w 1349648"/>
              <a:gd name="connsiteY19" fmla="*/ 545578 h 907528"/>
              <a:gd name="connsiteX20" fmla="*/ 321821 w 1349648"/>
              <a:gd name="connsiteY20" fmla="*/ 436040 h 907528"/>
              <a:gd name="connsiteX21" fmla="*/ 488508 w 1349648"/>
              <a:gd name="connsiteY21" fmla="*/ 369365 h 907528"/>
              <a:gd name="connsiteX22" fmla="*/ 709965 w 1349648"/>
              <a:gd name="connsiteY22" fmla="*/ 307453 h 907528"/>
              <a:gd name="connsiteX23" fmla="*/ 976665 w 1349648"/>
              <a:gd name="connsiteY23" fmla="*/ 269353 h 907528"/>
              <a:gd name="connsiteX24" fmla="*/ 926658 w 1349648"/>
              <a:gd name="connsiteY24" fmla="*/ 240778 h 907528"/>
              <a:gd name="connsiteX25" fmla="*/ 755208 w 1349648"/>
              <a:gd name="connsiteY25" fmla="*/ 216965 h 907528"/>
              <a:gd name="connsiteX26" fmla="*/ 631383 w 1349648"/>
              <a:gd name="connsiteY26" fmla="*/ 147909 h 907528"/>
              <a:gd name="connsiteX27" fmla="*/ 588521 w 1349648"/>
              <a:gd name="connsiteY27" fmla="*/ 7937 h 907528"/>
              <a:gd name="connsiteX0" fmla="*/ 588521 w 1349648"/>
              <a:gd name="connsiteY0" fmla="*/ 7937 h 907528"/>
              <a:gd name="connsiteX1" fmla="*/ 680573 w 1349648"/>
              <a:gd name="connsiteY1" fmla="*/ 16939 h 907528"/>
              <a:gd name="connsiteX2" fmla="*/ 666286 w 1349648"/>
              <a:gd name="connsiteY2" fmla="*/ 52659 h 907528"/>
              <a:gd name="connsiteX3" fmla="*/ 692480 w 1349648"/>
              <a:gd name="connsiteY3" fmla="*/ 128859 h 907528"/>
              <a:gd name="connsiteX4" fmla="*/ 798071 w 1349648"/>
              <a:gd name="connsiteY4" fmla="*/ 176484 h 907528"/>
              <a:gd name="connsiteX5" fmla="*/ 1095727 w 1349648"/>
              <a:gd name="connsiteY5" fmla="*/ 219346 h 907528"/>
              <a:gd name="connsiteX6" fmla="*/ 1271940 w 1349648"/>
              <a:gd name="connsiteY6" fmla="*/ 224108 h 907528"/>
              <a:gd name="connsiteX7" fmla="*/ 1348139 w 1349648"/>
              <a:gd name="connsiteY7" fmla="*/ 259827 h 907528"/>
              <a:gd name="connsiteX8" fmla="*/ 1252890 w 1349648"/>
              <a:gd name="connsiteY8" fmla="*/ 309834 h 907528"/>
              <a:gd name="connsiteX9" fmla="*/ 1033815 w 1349648"/>
              <a:gd name="connsiteY9" fmla="*/ 326503 h 907528"/>
              <a:gd name="connsiteX10" fmla="*/ 838552 w 1349648"/>
              <a:gd name="connsiteY10" fmla="*/ 364603 h 907528"/>
              <a:gd name="connsiteX11" fmla="*/ 548040 w 1349648"/>
              <a:gd name="connsiteY11" fmla="*/ 457471 h 907528"/>
              <a:gd name="connsiteX12" fmla="*/ 312296 w 1349648"/>
              <a:gd name="connsiteY12" fmla="*/ 567009 h 907528"/>
              <a:gd name="connsiteX13" fmla="*/ 157515 w 1349648"/>
              <a:gd name="connsiteY13" fmla="*/ 678928 h 907528"/>
              <a:gd name="connsiteX14" fmla="*/ 76552 w 1349648"/>
              <a:gd name="connsiteY14" fmla="*/ 778940 h 907528"/>
              <a:gd name="connsiteX15" fmla="*/ 67027 w 1349648"/>
              <a:gd name="connsiteY15" fmla="*/ 878952 h 907528"/>
              <a:gd name="connsiteX16" fmla="*/ 12258 w 1349648"/>
              <a:gd name="connsiteY16" fmla="*/ 907528 h 907528"/>
              <a:gd name="connsiteX17" fmla="*/ 352 w 1349648"/>
              <a:gd name="connsiteY17" fmla="*/ 817040 h 907528"/>
              <a:gd name="connsiteX18" fmla="*/ 26546 w 1349648"/>
              <a:gd name="connsiteY18" fmla="*/ 683690 h 907528"/>
              <a:gd name="connsiteX19" fmla="*/ 133702 w 1349648"/>
              <a:gd name="connsiteY19" fmla="*/ 545578 h 907528"/>
              <a:gd name="connsiteX20" fmla="*/ 321821 w 1349648"/>
              <a:gd name="connsiteY20" fmla="*/ 436040 h 907528"/>
              <a:gd name="connsiteX21" fmla="*/ 488508 w 1349648"/>
              <a:gd name="connsiteY21" fmla="*/ 369365 h 907528"/>
              <a:gd name="connsiteX22" fmla="*/ 709965 w 1349648"/>
              <a:gd name="connsiteY22" fmla="*/ 307453 h 907528"/>
              <a:gd name="connsiteX23" fmla="*/ 976665 w 1349648"/>
              <a:gd name="connsiteY23" fmla="*/ 269353 h 907528"/>
              <a:gd name="connsiteX24" fmla="*/ 926658 w 1349648"/>
              <a:gd name="connsiteY24" fmla="*/ 240778 h 907528"/>
              <a:gd name="connsiteX25" fmla="*/ 755208 w 1349648"/>
              <a:gd name="connsiteY25" fmla="*/ 216965 h 907528"/>
              <a:gd name="connsiteX26" fmla="*/ 631383 w 1349648"/>
              <a:gd name="connsiteY26" fmla="*/ 147909 h 907528"/>
              <a:gd name="connsiteX27" fmla="*/ 588521 w 1349648"/>
              <a:gd name="connsiteY27" fmla="*/ 7937 h 907528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67027 w 1349648"/>
              <a:gd name="connsiteY15" fmla="*/ 878952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71790 w 1349648"/>
              <a:gd name="connsiteY15" fmla="*/ 886096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71790 w 1349648"/>
              <a:gd name="connsiteY15" fmla="*/ 886096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67027 w 1349648"/>
              <a:gd name="connsiteY15" fmla="*/ 883715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67027 w 1349648"/>
              <a:gd name="connsiteY15" fmla="*/ 883715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67027 w 1349648"/>
              <a:gd name="connsiteY15" fmla="*/ 883715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48570 w 1349648"/>
              <a:gd name="connsiteY19" fmla="*/ 541861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349648" h="893240">
                <a:moveTo>
                  <a:pt x="588521" y="7937"/>
                </a:moveTo>
                <a:cubicBezTo>
                  <a:pt x="596719" y="-13891"/>
                  <a:pt x="668270" y="16145"/>
                  <a:pt x="680573" y="16939"/>
                </a:cubicBezTo>
                <a:cubicBezTo>
                  <a:pt x="674223" y="28052"/>
                  <a:pt x="664302" y="34006"/>
                  <a:pt x="666286" y="52659"/>
                </a:cubicBezTo>
                <a:cubicBezTo>
                  <a:pt x="668271" y="71312"/>
                  <a:pt x="670516" y="108222"/>
                  <a:pt x="692480" y="128859"/>
                </a:cubicBezTo>
                <a:cubicBezTo>
                  <a:pt x="714444" y="149496"/>
                  <a:pt x="730863" y="161403"/>
                  <a:pt x="798071" y="176484"/>
                </a:cubicBezTo>
                <a:cubicBezTo>
                  <a:pt x="865279" y="191565"/>
                  <a:pt x="1016749" y="211409"/>
                  <a:pt x="1095727" y="219346"/>
                </a:cubicBezTo>
                <a:cubicBezTo>
                  <a:pt x="1174705" y="227283"/>
                  <a:pt x="1229871" y="217361"/>
                  <a:pt x="1271940" y="224108"/>
                </a:cubicBezTo>
                <a:cubicBezTo>
                  <a:pt x="1314009" y="230855"/>
                  <a:pt x="1358458" y="231251"/>
                  <a:pt x="1348139" y="259827"/>
                </a:cubicBezTo>
                <a:cubicBezTo>
                  <a:pt x="1337820" y="288403"/>
                  <a:pt x="1305277" y="298721"/>
                  <a:pt x="1252890" y="309834"/>
                </a:cubicBezTo>
                <a:cubicBezTo>
                  <a:pt x="1200503" y="320947"/>
                  <a:pt x="1102871" y="317375"/>
                  <a:pt x="1033815" y="326503"/>
                </a:cubicBezTo>
                <a:cubicBezTo>
                  <a:pt x="964759" y="335631"/>
                  <a:pt x="919515" y="342775"/>
                  <a:pt x="838552" y="364603"/>
                </a:cubicBezTo>
                <a:cubicBezTo>
                  <a:pt x="757590" y="386431"/>
                  <a:pt x="635749" y="423737"/>
                  <a:pt x="548040" y="457471"/>
                </a:cubicBezTo>
                <a:cubicBezTo>
                  <a:pt x="460331" y="491205"/>
                  <a:pt x="377383" y="530100"/>
                  <a:pt x="312296" y="567009"/>
                </a:cubicBezTo>
                <a:cubicBezTo>
                  <a:pt x="247208" y="603919"/>
                  <a:pt x="196806" y="643606"/>
                  <a:pt x="157515" y="678928"/>
                </a:cubicBezTo>
                <a:cubicBezTo>
                  <a:pt x="118224" y="714250"/>
                  <a:pt x="91633" y="744809"/>
                  <a:pt x="76552" y="778940"/>
                </a:cubicBezTo>
                <a:cubicBezTo>
                  <a:pt x="61471" y="813071"/>
                  <a:pt x="61868" y="863078"/>
                  <a:pt x="67027" y="883715"/>
                </a:cubicBezTo>
                <a:cubicBezTo>
                  <a:pt x="49564" y="884509"/>
                  <a:pt x="33689" y="891652"/>
                  <a:pt x="12258" y="893240"/>
                </a:cubicBezTo>
                <a:cubicBezTo>
                  <a:pt x="8289" y="863077"/>
                  <a:pt x="-2029" y="851965"/>
                  <a:pt x="352" y="817040"/>
                </a:cubicBezTo>
                <a:cubicBezTo>
                  <a:pt x="2733" y="782115"/>
                  <a:pt x="1843" y="729553"/>
                  <a:pt x="26546" y="683690"/>
                </a:cubicBezTo>
                <a:cubicBezTo>
                  <a:pt x="51249" y="637827"/>
                  <a:pt x="85864" y="578374"/>
                  <a:pt x="148570" y="541861"/>
                </a:cubicBezTo>
                <a:cubicBezTo>
                  <a:pt x="211276" y="505348"/>
                  <a:pt x="265165" y="464789"/>
                  <a:pt x="321821" y="436040"/>
                </a:cubicBezTo>
                <a:cubicBezTo>
                  <a:pt x="378477" y="407291"/>
                  <a:pt x="423817" y="390796"/>
                  <a:pt x="488508" y="369365"/>
                </a:cubicBezTo>
                <a:cubicBezTo>
                  <a:pt x="553199" y="347934"/>
                  <a:pt x="628606" y="324122"/>
                  <a:pt x="709965" y="307453"/>
                </a:cubicBezTo>
                <a:cubicBezTo>
                  <a:pt x="791324" y="290784"/>
                  <a:pt x="940550" y="280465"/>
                  <a:pt x="976665" y="269353"/>
                </a:cubicBezTo>
                <a:cubicBezTo>
                  <a:pt x="1012780" y="258241"/>
                  <a:pt x="963568" y="249509"/>
                  <a:pt x="926658" y="240778"/>
                </a:cubicBezTo>
                <a:cubicBezTo>
                  <a:pt x="889748" y="232047"/>
                  <a:pt x="804421" y="232443"/>
                  <a:pt x="755208" y="216965"/>
                </a:cubicBezTo>
                <a:cubicBezTo>
                  <a:pt x="705996" y="201487"/>
                  <a:pt x="659164" y="182747"/>
                  <a:pt x="631383" y="147909"/>
                </a:cubicBezTo>
                <a:cubicBezTo>
                  <a:pt x="603602" y="113071"/>
                  <a:pt x="580323" y="29765"/>
                  <a:pt x="588521" y="793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256440" y="3583103"/>
            <a:ext cx="1357985" cy="588884"/>
          </a:xfrm>
          <a:custGeom>
            <a:avLst/>
            <a:gdLst>
              <a:gd name="connsiteX0" fmla="*/ 1213 w 1357985"/>
              <a:gd name="connsiteY0" fmla="*/ 357188 h 589494"/>
              <a:gd name="connsiteX1" fmla="*/ 53600 w 1357985"/>
              <a:gd name="connsiteY1" fmla="*/ 354806 h 589494"/>
              <a:gd name="connsiteX2" fmla="*/ 77413 w 1357985"/>
              <a:gd name="connsiteY2" fmla="*/ 407194 h 589494"/>
              <a:gd name="connsiteX3" fmla="*/ 132181 w 1357985"/>
              <a:gd name="connsiteY3" fmla="*/ 447675 h 589494"/>
              <a:gd name="connsiteX4" fmla="*/ 284581 w 1357985"/>
              <a:gd name="connsiteY4" fmla="*/ 483394 h 589494"/>
              <a:gd name="connsiteX5" fmla="*/ 489369 w 1357985"/>
              <a:gd name="connsiteY5" fmla="*/ 473869 h 589494"/>
              <a:gd name="connsiteX6" fmla="*/ 701300 w 1357985"/>
              <a:gd name="connsiteY6" fmla="*/ 397669 h 589494"/>
              <a:gd name="connsiteX7" fmla="*/ 972763 w 1357985"/>
              <a:gd name="connsiteY7" fmla="*/ 207169 h 589494"/>
              <a:gd name="connsiteX8" fmla="*/ 1003719 w 1357985"/>
              <a:gd name="connsiteY8" fmla="*/ 176213 h 589494"/>
              <a:gd name="connsiteX9" fmla="*/ 1025150 w 1357985"/>
              <a:gd name="connsiteY9" fmla="*/ 235744 h 589494"/>
              <a:gd name="connsiteX10" fmla="*/ 1008481 w 1357985"/>
              <a:gd name="connsiteY10" fmla="*/ 252413 h 589494"/>
              <a:gd name="connsiteX11" fmla="*/ 1018006 w 1357985"/>
              <a:gd name="connsiteY11" fmla="*/ 259556 h 589494"/>
              <a:gd name="connsiteX12" fmla="*/ 1237081 w 1357985"/>
              <a:gd name="connsiteY12" fmla="*/ 88106 h 589494"/>
              <a:gd name="connsiteX13" fmla="*/ 1318044 w 1357985"/>
              <a:gd name="connsiteY13" fmla="*/ 16669 h 589494"/>
              <a:gd name="connsiteX14" fmla="*/ 1356144 w 1357985"/>
              <a:gd name="connsiteY14" fmla="*/ 0 h 589494"/>
              <a:gd name="connsiteX15" fmla="*/ 1344238 w 1357985"/>
              <a:gd name="connsiteY15" fmla="*/ 16669 h 589494"/>
              <a:gd name="connsiteX16" fmla="*/ 1277563 w 1357985"/>
              <a:gd name="connsiteY16" fmla="*/ 73819 h 589494"/>
              <a:gd name="connsiteX17" fmla="*/ 975144 w 1357985"/>
              <a:gd name="connsiteY17" fmla="*/ 323850 h 589494"/>
              <a:gd name="connsiteX18" fmla="*/ 894181 w 1357985"/>
              <a:gd name="connsiteY18" fmla="*/ 392906 h 589494"/>
              <a:gd name="connsiteX19" fmla="*/ 777500 w 1357985"/>
              <a:gd name="connsiteY19" fmla="*/ 466725 h 589494"/>
              <a:gd name="connsiteX20" fmla="*/ 544138 w 1357985"/>
              <a:gd name="connsiteY20" fmla="*/ 564356 h 589494"/>
              <a:gd name="connsiteX21" fmla="*/ 398881 w 1357985"/>
              <a:gd name="connsiteY21" fmla="*/ 588169 h 589494"/>
              <a:gd name="connsiteX22" fmla="*/ 286963 w 1357985"/>
              <a:gd name="connsiteY22" fmla="*/ 578644 h 589494"/>
              <a:gd name="connsiteX23" fmla="*/ 113131 w 1357985"/>
              <a:gd name="connsiteY23" fmla="*/ 514350 h 589494"/>
              <a:gd name="connsiteX24" fmla="*/ 25025 w 1357985"/>
              <a:gd name="connsiteY24" fmla="*/ 421481 h 589494"/>
              <a:gd name="connsiteX25" fmla="*/ 1213 w 1357985"/>
              <a:gd name="connsiteY25" fmla="*/ 357188 h 589494"/>
              <a:gd name="connsiteX0" fmla="*/ 1213 w 1357985"/>
              <a:gd name="connsiteY0" fmla="*/ 357188 h 589494"/>
              <a:gd name="connsiteX1" fmla="*/ 53600 w 1357985"/>
              <a:gd name="connsiteY1" fmla="*/ 354806 h 589494"/>
              <a:gd name="connsiteX2" fmla="*/ 77413 w 1357985"/>
              <a:gd name="connsiteY2" fmla="*/ 407194 h 589494"/>
              <a:gd name="connsiteX3" fmla="*/ 132181 w 1357985"/>
              <a:gd name="connsiteY3" fmla="*/ 447675 h 589494"/>
              <a:gd name="connsiteX4" fmla="*/ 284581 w 1357985"/>
              <a:gd name="connsiteY4" fmla="*/ 483394 h 589494"/>
              <a:gd name="connsiteX5" fmla="*/ 489369 w 1357985"/>
              <a:gd name="connsiteY5" fmla="*/ 471487 h 589494"/>
              <a:gd name="connsiteX6" fmla="*/ 701300 w 1357985"/>
              <a:gd name="connsiteY6" fmla="*/ 397669 h 589494"/>
              <a:gd name="connsiteX7" fmla="*/ 972763 w 1357985"/>
              <a:gd name="connsiteY7" fmla="*/ 207169 h 589494"/>
              <a:gd name="connsiteX8" fmla="*/ 1003719 w 1357985"/>
              <a:gd name="connsiteY8" fmla="*/ 176213 h 589494"/>
              <a:gd name="connsiteX9" fmla="*/ 1025150 w 1357985"/>
              <a:gd name="connsiteY9" fmla="*/ 235744 h 589494"/>
              <a:gd name="connsiteX10" fmla="*/ 1008481 w 1357985"/>
              <a:gd name="connsiteY10" fmla="*/ 252413 h 589494"/>
              <a:gd name="connsiteX11" fmla="*/ 1018006 w 1357985"/>
              <a:gd name="connsiteY11" fmla="*/ 259556 h 589494"/>
              <a:gd name="connsiteX12" fmla="*/ 1237081 w 1357985"/>
              <a:gd name="connsiteY12" fmla="*/ 88106 h 589494"/>
              <a:gd name="connsiteX13" fmla="*/ 1318044 w 1357985"/>
              <a:gd name="connsiteY13" fmla="*/ 16669 h 589494"/>
              <a:gd name="connsiteX14" fmla="*/ 1356144 w 1357985"/>
              <a:gd name="connsiteY14" fmla="*/ 0 h 589494"/>
              <a:gd name="connsiteX15" fmla="*/ 1344238 w 1357985"/>
              <a:gd name="connsiteY15" fmla="*/ 16669 h 589494"/>
              <a:gd name="connsiteX16" fmla="*/ 1277563 w 1357985"/>
              <a:gd name="connsiteY16" fmla="*/ 73819 h 589494"/>
              <a:gd name="connsiteX17" fmla="*/ 975144 w 1357985"/>
              <a:gd name="connsiteY17" fmla="*/ 323850 h 589494"/>
              <a:gd name="connsiteX18" fmla="*/ 894181 w 1357985"/>
              <a:gd name="connsiteY18" fmla="*/ 392906 h 589494"/>
              <a:gd name="connsiteX19" fmla="*/ 777500 w 1357985"/>
              <a:gd name="connsiteY19" fmla="*/ 466725 h 589494"/>
              <a:gd name="connsiteX20" fmla="*/ 544138 w 1357985"/>
              <a:gd name="connsiteY20" fmla="*/ 564356 h 589494"/>
              <a:gd name="connsiteX21" fmla="*/ 398881 w 1357985"/>
              <a:gd name="connsiteY21" fmla="*/ 588169 h 589494"/>
              <a:gd name="connsiteX22" fmla="*/ 286963 w 1357985"/>
              <a:gd name="connsiteY22" fmla="*/ 578644 h 589494"/>
              <a:gd name="connsiteX23" fmla="*/ 113131 w 1357985"/>
              <a:gd name="connsiteY23" fmla="*/ 514350 h 589494"/>
              <a:gd name="connsiteX24" fmla="*/ 25025 w 1357985"/>
              <a:gd name="connsiteY24" fmla="*/ 421481 h 589494"/>
              <a:gd name="connsiteX25" fmla="*/ 1213 w 1357985"/>
              <a:gd name="connsiteY25" fmla="*/ 357188 h 589494"/>
              <a:gd name="connsiteX0" fmla="*/ 1213 w 1357985"/>
              <a:gd name="connsiteY0" fmla="*/ 357188 h 589494"/>
              <a:gd name="connsiteX1" fmla="*/ 53600 w 1357985"/>
              <a:gd name="connsiteY1" fmla="*/ 354806 h 589494"/>
              <a:gd name="connsiteX2" fmla="*/ 77413 w 1357985"/>
              <a:gd name="connsiteY2" fmla="*/ 407194 h 589494"/>
              <a:gd name="connsiteX3" fmla="*/ 132181 w 1357985"/>
              <a:gd name="connsiteY3" fmla="*/ 447675 h 589494"/>
              <a:gd name="connsiteX4" fmla="*/ 284581 w 1357985"/>
              <a:gd name="connsiteY4" fmla="*/ 483394 h 589494"/>
              <a:gd name="connsiteX5" fmla="*/ 489369 w 1357985"/>
              <a:gd name="connsiteY5" fmla="*/ 471487 h 589494"/>
              <a:gd name="connsiteX6" fmla="*/ 701300 w 1357985"/>
              <a:gd name="connsiteY6" fmla="*/ 397669 h 589494"/>
              <a:gd name="connsiteX7" fmla="*/ 972763 w 1357985"/>
              <a:gd name="connsiteY7" fmla="*/ 207169 h 589494"/>
              <a:gd name="connsiteX8" fmla="*/ 998957 w 1357985"/>
              <a:gd name="connsiteY8" fmla="*/ 178594 h 589494"/>
              <a:gd name="connsiteX9" fmla="*/ 1025150 w 1357985"/>
              <a:gd name="connsiteY9" fmla="*/ 235744 h 589494"/>
              <a:gd name="connsiteX10" fmla="*/ 1008481 w 1357985"/>
              <a:gd name="connsiteY10" fmla="*/ 252413 h 589494"/>
              <a:gd name="connsiteX11" fmla="*/ 1018006 w 1357985"/>
              <a:gd name="connsiteY11" fmla="*/ 259556 h 589494"/>
              <a:gd name="connsiteX12" fmla="*/ 1237081 w 1357985"/>
              <a:gd name="connsiteY12" fmla="*/ 88106 h 589494"/>
              <a:gd name="connsiteX13" fmla="*/ 1318044 w 1357985"/>
              <a:gd name="connsiteY13" fmla="*/ 16669 h 589494"/>
              <a:gd name="connsiteX14" fmla="*/ 1356144 w 1357985"/>
              <a:gd name="connsiteY14" fmla="*/ 0 h 589494"/>
              <a:gd name="connsiteX15" fmla="*/ 1344238 w 1357985"/>
              <a:gd name="connsiteY15" fmla="*/ 16669 h 589494"/>
              <a:gd name="connsiteX16" fmla="*/ 1277563 w 1357985"/>
              <a:gd name="connsiteY16" fmla="*/ 73819 h 589494"/>
              <a:gd name="connsiteX17" fmla="*/ 975144 w 1357985"/>
              <a:gd name="connsiteY17" fmla="*/ 323850 h 589494"/>
              <a:gd name="connsiteX18" fmla="*/ 894181 w 1357985"/>
              <a:gd name="connsiteY18" fmla="*/ 392906 h 589494"/>
              <a:gd name="connsiteX19" fmla="*/ 777500 w 1357985"/>
              <a:gd name="connsiteY19" fmla="*/ 466725 h 589494"/>
              <a:gd name="connsiteX20" fmla="*/ 544138 w 1357985"/>
              <a:gd name="connsiteY20" fmla="*/ 564356 h 589494"/>
              <a:gd name="connsiteX21" fmla="*/ 398881 w 1357985"/>
              <a:gd name="connsiteY21" fmla="*/ 588169 h 589494"/>
              <a:gd name="connsiteX22" fmla="*/ 286963 w 1357985"/>
              <a:gd name="connsiteY22" fmla="*/ 578644 h 589494"/>
              <a:gd name="connsiteX23" fmla="*/ 113131 w 1357985"/>
              <a:gd name="connsiteY23" fmla="*/ 514350 h 589494"/>
              <a:gd name="connsiteX24" fmla="*/ 25025 w 1357985"/>
              <a:gd name="connsiteY24" fmla="*/ 421481 h 589494"/>
              <a:gd name="connsiteX25" fmla="*/ 1213 w 1357985"/>
              <a:gd name="connsiteY25" fmla="*/ 357188 h 58949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32181 w 1357985"/>
              <a:gd name="connsiteY3" fmla="*/ 447675 h 588884"/>
              <a:gd name="connsiteX4" fmla="*/ 284581 w 1357985"/>
              <a:gd name="connsiteY4" fmla="*/ 483394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34563 w 1357985"/>
              <a:gd name="connsiteY3" fmla="*/ 471487 h 588884"/>
              <a:gd name="connsiteX4" fmla="*/ 284581 w 1357985"/>
              <a:gd name="connsiteY4" fmla="*/ 483394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58375 w 1357985"/>
              <a:gd name="connsiteY3" fmla="*/ 457200 h 588884"/>
              <a:gd name="connsiteX4" fmla="*/ 284581 w 1357985"/>
              <a:gd name="connsiteY4" fmla="*/ 483394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58375 w 1357985"/>
              <a:gd name="connsiteY3" fmla="*/ 457200 h 588884"/>
              <a:gd name="connsiteX4" fmla="*/ 289344 w 1357985"/>
              <a:gd name="connsiteY4" fmla="*/ 495301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58375 w 1357985"/>
              <a:gd name="connsiteY3" fmla="*/ 457200 h 588884"/>
              <a:gd name="connsiteX4" fmla="*/ 289344 w 1357985"/>
              <a:gd name="connsiteY4" fmla="*/ 481014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357985" h="588884">
                <a:moveTo>
                  <a:pt x="1213" y="357188"/>
                </a:moveTo>
                <a:cubicBezTo>
                  <a:pt x="5975" y="346076"/>
                  <a:pt x="43678" y="359172"/>
                  <a:pt x="53600" y="354806"/>
                </a:cubicBezTo>
                <a:cubicBezTo>
                  <a:pt x="61538" y="372269"/>
                  <a:pt x="65904" y="393303"/>
                  <a:pt x="77413" y="407194"/>
                </a:cubicBezTo>
                <a:cubicBezTo>
                  <a:pt x="95669" y="420688"/>
                  <a:pt x="123053" y="444897"/>
                  <a:pt x="158375" y="457200"/>
                </a:cubicBezTo>
                <a:cubicBezTo>
                  <a:pt x="193697" y="469503"/>
                  <a:pt x="234178" y="478633"/>
                  <a:pt x="289344" y="481014"/>
                </a:cubicBezTo>
                <a:cubicBezTo>
                  <a:pt x="344510" y="483395"/>
                  <a:pt x="420710" y="485378"/>
                  <a:pt x="489369" y="471487"/>
                </a:cubicBezTo>
                <a:cubicBezTo>
                  <a:pt x="558028" y="457596"/>
                  <a:pt x="620734" y="441722"/>
                  <a:pt x="701300" y="397669"/>
                </a:cubicBezTo>
                <a:cubicBezTo>
                  <a:pt x="781866" y="353616"/>
                  <a:pt x="923154" y="243682"/>
                  <a:pt x="972763" y="207169"/>
                </a:cubicBezTo>
                <a:cubicBezTo>
                  <a:pt x="1022373" y="170657"/>
                  <a:pt x="990226" y="173832"/>
                  <a:pt x="998957" y="178594"/>
                </a:cubicBezTo>
                <a:cubicBezTo>
                  <a:pt x="1007688" y="183356"/>
                  <a:pt x="1023563" y="223441"/>
                  <a:pt x="1025150" y="235744"/>
                </a:cubicBezTo>
                <a:cubicBezTo>
                  <a:pt x="1026737" y="248047"/>
                  <a:pt x="1009672" y="248444"/>
                  <a:pt x="1008481" y="252413"/>
                </a:cubicBezTo>
                <a:cubicBezTo>
                  <a:pt x="1007290" y="256382"/>
                  <a:pt x="979906" y="286940"/>
                  <a:pt x="1018006" y="259556"/>
                </a:cubicBezTo>
                <a:cubicBezTo>
                  <a:pt x="1056106" y="232171"/>
                  <a:pt x="1187075" y="128587"/>
                  <a:pt x="1237081" y="88106"/>
                </a:cubicBezTo>
                <a:cubicBezTo>
                  <a:pt x="1287087" y="47625"/>
                  <a:pt x="1298200" y="31353"/>
                  <a:pt x="1318044" y="16669"/>
                </a:cubicBezTo>
                <a:cubicBezTo>
                  <a:pt x="1337888" y="1985"/>
                  <a:pt x="1351778" y="0"/>
                  <a:pt x="1356144" y="0"/>
                </a:cubicBezTo>
                <a:cubicBezTo>
                  <a:pt x="1360510" y="0"/>
                  <a:pt x="1357335" y="4366"/>
                  <a:pt x="1344238" y="16669"/>
                </a:cubicBezTo>
                <a:cubicBezTo>
                  <a:pt x="1331141" y="28972"/>
                  <a:pt x="1277563" y="73819"/>
                  <a:pt x="1277563" y="73819"/>
                </a:cubicBezTo>
                <a:cubicBezTo>
                  <a:pt x="1216047" y="125016"/>
                  <a:pt x="1036263" y="268287"/>
                  <a:pt x="975144" y="323850"/>
                </a:cubicBezTo>
                <a:cubicBezTo>
                  <a:pt x="948156" y="346869"/>
                  <a:pt x="927122" y="369094"/>
                  <a:pt x="894181" y="392906"/>
                </a:cubicBezTo>
                <a:cubicBezTo>
                  <a:pt x="861240" y="416718"/>
                  <a:pt x="835841" y="438150"/>
                  <a:pt x="777500" y="466725"/>
                </a:cubicBezTo>
                <a:cubicBezTo>
                  <a:pt x="719159" y="495300"/>
                  <a:pt x="607241" y="544115"/>
                  <a:pt x="544138" y="564356"/>
                </a:cubicBezTo>
                <a:cubicBezTo>
                  <a:pt x="481035" y="584597"/>
                  <a:pt x="444918" y="586185"/>
                  <a:pt x="398881" y="588169"/>
                </a:cubicBezTo>
                <a:cubicBezTo>
                  <a:pt x="352844" y="590153"/>
                  <a:pt x="315538" y="588566"/>
                  <a:pt x="267913" y="576263"/>
                </a:cubicBezTo>
                <a:cubicBezTo>
                  <a:pt x="220288" y="563960"/>
                  <a:pt x="156787" y="540544"/>
                  <a:pt x="113131" y="514350"/>
                </a:cubicBezTo>
                <a:cubicBezTo>
                  <a:pt x="69475" y="488156"/>
                  <a:pt x="44075" y="447278"/>
                  <a:pt x="25025" y="421481"/>
                </a:cubicBezTo>
                <a:cubicBezTo>
                  <a:pt x="5975" y="395684"/>
                  <a:pt x="-3549" y="368300"/>
                  <a:pt x="1213" y="3571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7" name="任意多边形 56"/>
          <p:cNvSpPr/>
          <p:nvPr/>
        </p:nvSpPr>
        <p:spPr>
          <a:xfrm>
            <a:off x="7307337" y="3585313"/>
            <a:ext cx="327817" cy="401769"/>
          </a:xfrm>
          <a:custGeom>
            <a:avLst/>
            <a:gdLst>
              <a:gd name="connsiteX0" fmla="*/ 302418 w 331304"/>
              <a:gd name="connsiteY0" fmla="*/ 2014 h 393646"/>
              <a:gd name="connsiteX1" fmla="*/ 200025 w 331304"/>
              <a:gd name="connsiteY1" fmla="*/ 106789 h 393646"/>
              <a:gd name="connsiteX2" fmla="*/ 114300 w 331304"/>
              <a:gd name="connsiteY2" fmla="*/ 228233 h 393646"/>
              <a:gd name="connsiteX3" fmla="*/ 0 w 331304"/>
              <a:gd name="connsiteY3" fmla="*/ 354439 h 393646"/>
              <a:gd name="connsiteX4" fmla="*/ 21431 w 331304"/>
              <a:gd name="connsiteY4" fmla="*/ 390158 h 393646"/>
              <a:gd name="connsiteX5" fmla="*/ 50006 w 331304"/>
              <a:gd name="connsiteY5" fmla="*/ 385396 h 393646"/>
              <a:gd name="connsiteX6" fmla="*/ 138112 w 331304"/>
              <a:gd name="connsiteY6" fmla="*/ 292527 h 393646"/>
              <a:gd name="connsiteX7" fmla="*/ 245268 w 331304"/>
              <a:gd name="connsiteY7" fmla="*/ 161558 h 393646"/>
              <a:gd name="connsiteX8" fmla="*/ 328612 w 331304"/>
              <a:gd name="connsiteY8" fmla="*/ 47258 h 393646"/>
              <a:gd name="connsiteX9" fmla="*/ 302418 w 331304"/>
              <a:gd name="connsiteY9" fmla="*/ 2014 h 393646"/>
              <a:gd name="connsiteX0" fmla="*/ 302418 w 331304"/>
              <a:gd name="connsiteY0" fmla="*/ 2014 h 393646"/>
              <a:gd name="connsiteX1" fmla="*/ 200025 w 331304"/>
              <a:gd name="connsiteY1" fmla="*/ 106789 h 393646"/>
              <a:gd name="connsiteX2" fmla="*/ 114300 w 331304"/>
              <a:gd name="connsiteY2" fmla="*/ 228233 h 393646"/>
              <a:gd name="connsiteX3" fmla="*/ 0 w 331304"/>
              <a:gd name="connsiteY3" fmla="*/ 354439 h 393646"/>
              <a:gd name="connsiteX4" fmla="*/ 21431 w 331304"/>
              <a:gd name="connsiteY4" fmla="*/ 390158 h 393646"/>
              <a:gd name="connsiteX5" fmla="*/ 50006 w 331304"/>
              <a:gd name="connsiteY5" fmla="*/ 385396 h 393646"/>
              <a:gd name="connsiteX6" fmla="*/ 138112 w 331304"/>
              <a:gd name="connsiteY6" fmla="*/ 292527 h 393646"/>
              <a:gd name="connsiteX7" fmla="*/ 245268 w 331304"/>
              <a:gd name="connsiteY7" fmla="*/ 161558 h 393646"/>
              <a:gd name="connsiteX8" fmla="*/ 328612 w 331304"/>
              <a:gd name="connsiteY8" fmla="*/ 47258 h 393646"/>
              <a:gd name="connsiteX9" fmla="*/ 302418 w 331304"/>
              <a:gd name="connsiteY9" fmla="*/ 2014 h 393646"/>
              <a:gd name="connsiteX0" fmla="*/ 302418 w 331304"/>
              <a:gd name="connsiteY0" fmla="*/ 2014 h 393646"/>
              <a:gd name="connsiteX1" fmla="*/ 200025 w 331304"/>
              <a:gd name="connsiteY1" fmla="*/ 106789 h 393646"/>
              <a:gd name="connsiteX2" fmla="*/ 109538 w 331304"/>
              <a:gd name="connsiteY2" fmla="*/ 230614 h 393646"/>
              <a:gd name="connsiteX3" fmla="*/ 0 w 331304"/>
              <a:gd name="connsiteY3" fmla="*/ 354439 h 393646"/>
              <a:gd name="connsiteX4" fmla="*/ 21431 w 331304"/>
              <a:gd name="connsiteY4" fmla="*/ 390158 h 393646"/>
              <a:gd name="connsiteX5" fmla="*/ 50006 w 331304"/>
              <a:gd name="connsiteY5" fmla="*/ 385396 h 393646"/>
              <a:gd name="connsiteX6" fmla="*/ 138112 w 331304"/>
              <a:gd name="connsiteY6" fmla="*/ 292527 h 393646"/>
              <a:gd name="connsiteX7" fmla="*/ 245268 w 331304"/>
              <a:gd name="connsiteY7" fmla="*/ 161558 h 393646"/>
              <a:gd name="connsiteX8" fmla="*/ 328612 w 331304"/>
              <a:gd name="connsiteY8" fmla="*/ 47258 h 393646"/>
              <a:gd name="connsiteX9" fmla="*/ 302418 w 331304"/>
              <a:gd name="connsiteY9" fmla="*/ 2014 h 393646"/>
              <a:gd name="connsiteX0" fmla="*/ 302418 w 331304"/>
              <a:gd name="connsiteY0" fmla="*/ 2014 h 401769"/>
              <a:gd name="connsiteX1" fmla="*/ 200025 w 331304"/>
              <a:gd name="connsiteY1" fmla="*/ 106789 h 401769"/>
              <a:gd name="connsiteX2" fmla="*/ 109538 w 331304"/>
              <a:gd name="connsiteY2" fmla="*/ 230614 h 401769"/>
              <a:gd name="connsiteX3" fmla="*/ 0 w 331304"/>
              <a:gd name="connsiteY3" fmla="*/ 354439 h 401769"/>
              <a:gd name="connsiteX4" fmla="*/ 9820 w 331304"/>
              <a:gd name="connsiteY4" fmla="*/ 401769 h 401769"/>
              <a:gd name="connsiteX5" fmla="*/ 50006 w 331304"/>
              <a:gd name="connsiteY5" fmla="*/ 385396 h 401769"/>
              <a:gd name="connsiteX6" fmla="*/ 138112 w 331304"/>
              <a:gd name="connsiteY6" fmla="*/ 292527 h 401769"/>
              <a:gd name="connsiteX7" fmla="*/ 245268 w 331304"/>
              <a:gd name="connsiteY7" fmla="*/ 161558 h 401769"/>
              <a:gd name="connsiteX8" fmla="*/ 328612 w 331304"/>
              <a:gd name="connsiteY8" fmla="*/ 47258 h 401769"/>
              <a:gd name="connsiteX9" fmla="*/ 302418 w 331304"/>
              <a:gd name="connsiteY9" fmla="*/ 2014 h 401769"/>
              <a:gd name="connsiteX0" fmla="*/ 296612 w 325498"/>
              <a:gd name="connsiteY0" fmla="*/ 2014 h 401769"/>
              <a:gd name="connsiteX1" fmla="*/ 194219 w 325498"/>
              <a:gd name="connsiteY1" fmla="*/ 106789 h 401769"/>
              <a:gd name="connsiteX2" fmla="*/ 103732 w 325498"/>
              <a:gd name="connsiteY2" fmla="*/ 230614 h 401769"/>
              <a:gd name="connsiteX3" fmla="*/ 0 w 325498"/>
              <a:gd name="connsiteY3" fmla="*/ 357342 h 401769"/>
              <a:gd name="connsiteX4" fmla="*/ 4014 w 325498"/>
              <a:gd name="connsiteY4" fmla="*/ 401769 h 401769"/>
              <a:gd name="connsiteX5" fmla="*/ 44200 w 325498"/>
              <a:gd name="connsiteY5" fmla="*/ 385396 h 401769"/>
              <a:gd name="connsiteX6" fmla="*/ 132306 w 325498"/>
              <a:gd name="connsiteY6" fmla="*/ 292527 h 401769"/>
              <a:gd name="connsiteX7" fmla="*/ 239462 w 325498"/>
              <a:gd name="connsiteY7" fmla="*/ 161558 h 401769"/>
              <a:gd name="connsiteX8" fmla="*/ 322806 w 325498"/>
              <a:gd name="connsiteY8" fmla="*/ 47258 h 401769"/>
              <a:gd name="connsiteX9" fmla="*/ 296612 w 325498"/>
              <a:gd name="connsiteY9" fmla="*/ 2014 h 401769"/>
              <a:gd name="connsiteX0" fmla="*/ 297665 w 326551"/>
              <a:gd name="connsiteY0" fmla="*/ 2014 h 401769"/>
              <a:gd name="connsiteX1" fmla="*/ 195272 w 326551"/>
              <a:gd name="connsiteY1" fmla="*/ 106789 h 401769"/>
              <a:gd name="connsiteX2" fmla="*/ 104785 w 326551"/>
              <a:gd name="connsiteY2" fmla="*/ 230614 h 401769"/>
              <a:gd name="connsiteX3" fmla="*/ 1053 w 326551"/>
              <a:gd name="connsiteY3" fmla="*/ 357342 h 401769"/>
              <a:gd name="connsiteX4" fmla="*/ 5067 w 326551"/>
              <a:gd name="connsiteY4" fmla="*/ 401769 h 401769"/>
              <a:gd name="connsiteX5" fmla="*/ 45253 w 326551"/>
              <a:gd name="connsiteY5" fmla="*/ 385396 h 401769"/>
              <a:gd name="connsiteX6" fmla="*/ 133359 w 326551"/>
              <a:gd name="connsiteY6" fmla="*/ 292527 h 401769"/>
              <a:gd name="connsiteX7" fmla="*/ 240515 w 326551"/>
              <a:gd name="connsiteY7" fmla="*/ 161558 h 401769"/>
              <a:gd name="connsiteX8" fmla="*/ 323859 w 326551"/>
              <a:gd name="connsiteY8" fmla="*/ 47258 h 401769"/>
              <a:gd name="connsiteX9" fmla="*/ 297665 w 326551"/>
              <a:gd name="connsiteY9" fmla="*/ 2014 h 401769"/>
              <a:gd name="connsiteX0" fmla="*/ 298931 w 327817"/>
              <a:gd name="connsiteY0" fmla="*/ 2014 h 401769"/>
              <a:gd name="connsiteX1" fmla="*/ 196538 w 327817"/>
              <a:gd name="connsiteY1" fmla="*/ 106789 h 401769"/>
              <a:gd name="connsiteX2" fmla="*/ 106051 w 327817"/>
              <a:gd name="connsiteY2" fmla="*/ 230614 h 401769"/>
              <a:gd name="connsiteX3" fmla="*/ 2319 w 327817"/>
              <a:gd name="connsiteY3" fmla="*/ 357342 h 401769"/>
              <a:gd name="connsiteX4" fmla="*/ 6333 w 327817"/>
              <a:gd name="connsiteY4" fmla="*/ 401769 h 401769"/>
              <a:gd name="connsiteX5" fmla="*/ 46519 w 327817"/>
              <a:gd name="connsiteY5" fmla="*/ 385396 h 401769"/>
              <a:gd name="connsiteX6" fmla="*/ 134625 w 327817"/>
              <a:gd name="connsiteY6" fmla="*/ 292527 h 401769"/>
              <a:gd name="connsiteX7" fmla="*/ 241781 w 327817"/>
              <a:gd name="connsiteY7" fmla="*/ 161558 h 401769"/>
              <a:gd name="connsiteX8" fmla="*/ 325125 w 327817"/>
              <a:gd name="connsiteY8" fmla="*/ 47258 h 401769"/>
              <a:gd name="connsiteX9" fmla="*/ 298931 w 327817"/>
              <a:gd name="connsiteY9" fmla="*/ 2014 h 40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817" h="401769">
                <a:moveTo>
                  <a:pt x="298931" y="2014"/>
                </a:moveTo>
                <a:cubicBezTo>
                  <a:pt x="277500" y="11936"/>
                  <a:pt x="228685" y="68689"/>
                  <a:pt x="196538" y="106789"/>
                </a:cubicBezTo>
                <a:cubicBezTo>
                  <a:pt x="164391" y="144889"/>
                  <a:pt x="138421" y="188855"/>
                  <a:pt x="106051" y="230614"/>
                </a:cubicBezTo>
                <a:cubicBezTo>
                  <a:pt x="73681" y="272373"/>
                  <a:pt x="19385" y="331942"/>
                  <a:pt x="2319" y="357342"/>
                </a:cubicBezTo>
                <a:cubicBezTo>
                  <a:pt x="4700" y="383535"/>
                  <a:pt x="-6617" y="386959"/>
                  <a:pt x="6333" y="401769"/>
                </a:cubicBezTo>
                <a:cubicBezTo>
                  <a:pt x="15858" y="400182"/>
                  <a:pt x="25137" y="403603"/>
                  <a:pt x="46519" y="385396"/>
                </a:cubicBezTo>
                <a:cubicBezTo>
                  <a:pt x="67901" y="367189"/>
                  <a:pt x="102081" y="329833"/>
                  <a:pt x="134625" y="292527"/>
                </a:cubicBezTo>
                <a:cubicBezTo>
                  <a:pt x="167169" y="255221"/>
                  <a:pt x="210031" y="202436"/>
                  <a:pt x="241781" y="161558"/>
                </a:cubicBezTo>
                <a:cubicBezTo>
                  <a:pt x="273531" y="120680"/>
                  <a:pt x="316394" y="73849"/>
                  <a:pt x="325125" y="47258"/>
                </a:cubicBezTo>
                <a:cubicBezTo>
                  <a:pt x="333856" y="20667"/>
                  <a:pt x="320362" y="-7908"/>
                  <a:pt x="298931" y="201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7307337" y="3626645"/>
            <a:ext cx="545443" cy="361263"/>
          </a:xfrm>
          <a:custGeom>
            <a:avLst/>
            <a:gdLst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3865 h 361286"/>
              <a:gd name="connsiteX12" fmla="*/ 372372 w 540878"/>
              <a:gd name="connsiteY12" fmla="*/ 85765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3865 h 361286"/>
              <a:gd name="connsiteX12" fmla="*/ 367610 w 540878"/>
              <a:gd name="connsiteY12" fmla="*/ 73859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3865 h 361286"/>
              <a:gd name="connsiteX12" fmla="*/ 365229 w 540878"/>
              <a:gd name="connsiteY12" fmla="*/ 78622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8628 h 361286"/>
              <a:gd name="connsiteX12" fmla="*/ 365229 w 540878"/>
              <a:gd name="connsiteY12" fmla="*/ 78622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8628 h 361286"/>
              <a:gd name="connsiteX12" fmla="*/ 365229 w 540878"/>
              <a:gd name="connsiteY12" fmla="*/ 78622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43822 w 545443"/>
              <a:gd name="connsiteY0" fmla="*/ 33355 h 361263"/>
              <a:gd name="connsiteX1" fmla="*/ 498579 w 545443"/>
              <a:gd name="connsiteY1" fmla="*/ 17 h 361263"/>
              <a:gd name="connsiteX2" fmla="*/ 389041 w 545443"/>
              <a:gd name="connsiteY2" fmla="*/ 38117 h 361263"/>
              <a:gd name="connsiteX3" fmla="*/ 212829 w 545443"/>
              <a:gd name="connsiteY3" fmla="*/ 164324 h 361263"/>
              <a:gd name="connsiteX4" fmla="*/ 74716 w 545443"/>
              <a:gd name="connsiteY4" fmla="*/ 309580 h 361263"/>
              <a:gd name="connsiteX5" fmla="*/ 24710 w 545443"/>
              <a:gd name="connsiteY5" fmla="*/ 340536 h 361263"/>
              <a:gd name="connsiteX6" fmla="*/ 3279 w 545443"/>
              <a:gd name="connsiteY6" fmla="*/ 338155 h 361263"/>
              <a:gd name="connsiteX7" fmla="*/ 5660 w 545443"/>
              <a:gd name="connsiteY7" fmla="*/ 357205 h 361263"/>
              <a:gd name="connsiteX8" fmla="*/ 55666 w 545443"/>
              <a:gd name="connsiteY8" fmla="*/ 352442 h 361263"/>
              <a:gd name="connsiteX9" fmla="*/ 134247 w 545443"/>
              <a:gd name="connsiteY9" fmla="*/ 269099 h 361263"/>
              <a:gd name="connsiteX10" fmla="*/ 205685 w 545443"/>
              <a:gd name="connsiteY10" fmla="*/ 209567 h 361263"/>
              <a:gd name="connsiteX11" fmla="*/ 300935 w 545443"/>
              <a:gd name="connsiteY11" fmla="*/ 128605 h 361263"/>
              <a:gd name="connsiteX12" fmla="*/ 365229 w 545443"/>
              <a:gd name="connsiteY12" fmla="*/ 78599 h 361263"/>
              <a:gd name="connsiteX13" fmla="*/ 446191 w 545443"/>
              <a:gd name="connsiteY13" fmla="*/ 40499 h 361263"/>
              <a:gd name="connsiteX14" fmla="*/ 543822 w 545443"/>
              <a:gd name="connsiteY14" fmla="*/ 33355 h 36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5443" h="361263">
                <a:moveTo>
                  <a:pt x="543822" y="33355"/>
                </a:moveTo>
                <a:cubicBezTo>
                  <a:pt x="552553" y="26608"/>
                  <a:pt x="524376" y="-777"/>
                  <a:pt x="498579" y="17"/>
                </a:cubicBezTo>
                <a:cubicBezTo>
                  <a:pt x="472782" y="811"/>
                  <a:pt x="436666" y="10733"/>
                  <a:pt x="389041" y="38117"/>
                </a:cubicBezTo>
                <a:cubicBezTo>
                  <a:pt x="341416" y="65501"/>
                  <a:pt x="265216" y="119080"/>
                  <a:pt x="212829" y="164324"/>
                </a:cubicBezTo>
                <a:cubicBezTo>
                  <a:pt x="160442" y="209568"/>
                  <a:pt x="106069" y="280211"/>
                  <a:pt x="74716" y="309580"/>
                </a:cubicBezTo>
                <a:cubicBezTo>
                  <a:pt x="43363" y="338949"/>
                  <a:pt x="36616" y="335774"/>
                  <a:pt x="24710" y="340536"/>
                </a:cubicBezTo>
                <a:cubicBezTo>
                  <a:pt x="12804" y="345299"/>
                  <a:pt x="6454" y="335377"/>
                  <a:pt x="3279" y="338155"/>
                </a:cubicBezTo>
                <a:cubicBezTo>
                  <a:pt x="104" y="340933"/>
                  <a:pt x="-3071" y="354824"/>
                  <a:pt x="5660" y="357205"/>
                </a:cubicBezTo>
                <a:cubicBezTo>
                  <a:pt x="14391" y="359586"/>
                  <a:pt x="34235" y="367126"/>
                  <a:pt x="55666" y="352442"/>
                </a:cubicBezTo>
                <a:cubicBezTo>
                  <a:pt x="77097" y="337758"/>
                  <a:pt x="109244" y="292912"/>
                  <a:pt x="134247" y="269099"/>
                </a:cubicBezTo>
                <a:cubicBezTo>
                  <a:pt x="159250" y="245287"/>
                  <a:pt x="177904" y="232983"/>
                  <a:pt x="205685" y="209567"/>
                </a:cubicBezTo>
                <a:cubicBezTo>
                  <a:pt x="233466" y="186151"/>
                  <a:pt x="274344" y="150433"/>
                  <a:pt x="300935" y="128605"/>
                </a:cubicBezTo>
                <a:cubicBezTo>
                  <a:pt x="327526" y="106777"/>
                  <a:pt x="341020" y="92489"/>
                  <a:pt x="365229" y="78599"/>
                </a:cubicBezTo>
                <a:cubicBezTo>
                  <a:pt x="389438" y="64709"/>
                  <a:pt x="416426" y="48040"/>
                  <a:pt x="446191" y="40499"/>
                </a:cubicBezTo>
                <a:cubicBezTo>
                  <a:pt x="475956" y="32958"/>
                  <a:pt x="535091" y="40102"/>
                  <a:pt x="543822" y="3335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7562917" y="3648957"/>
            <a:ext cx="292760" cy="350249"/>
          </a:xfrm>
          <a:custGeom>
            <a:avLst/>
            <a:gdLst>
              <a:gd name="connsiteX0" fmla="*/ 220712 w 292760"/>
              <a:gd name="connsiteY0" fmla="*/ 2586 h 350249"/>
              <a:gd name="connsiteX1" fmla="*/ 292149 w 292760"/>
              <a:gd name="connsiteY1" fmla="*/ 4967 h 350249"/>
              <a:gd name="connsiteX2" fmla="*/ 282624 w 292760"/>
              <a:gd name="connsiteY2" fmla="*/ 40686 h 350249"/>
              <a:gd name="connsiteX3" fmla="*/ 187374 w 292760"/>
              <a:gd name="connsiteY3" fmla="*/ 143080 h 350249"/>
              <a:gd name="connsiteX4" fmla="*/ 61168 w 292760"/>
              <a:gd name="connsiteY4" fmla="*/ 281192 h 350249"/>
              <a:gd name="connsiteX5" fmla="*/ 63549 w 292760"/>
              <a:gd name="connsiteY5" fmla="*/ 350249 h 350249"/>
              <a:gd name="connsiteX6" fmla="*/ 18305 w 292760"/>
              <a:gd name="connsiteY6" fmla="*/ 340724 h 350249"/>
              <a:gd name="connsiteX7" fmla="*/ 4018 w 292760"/>
              <a:gd name="connsiteY7" fmla="*/ 264524 h 350249"/>
              <a:gd name="connsiteX8" fmla="*/ 87362 w 292760"/>
              <a:gd name="connsiteY8" fmla="*/ 154986 h 350249"/>
              <a:gd name="connsiteX9" fmla="*/ 199280 w 292760"/>
              <a:gd name="connsiteY9" fmla="*/ 50211 h 350249"/>
              <a:gd name="connsiteX10" fmla="*/ 220712 w 292760"/>
              <a:gd name="connsiteY10" fmla="*/ 2586 h 35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2760" h="350249">
                <a:moveTo>
                  <a:pt x="220712" y="2586"/>
                </a:moveTo>
                <a:cubicBezTo>
                  <a:pt x="236190" y="-4955"/>
                  <a:pt x="278655" y="6554"/>
                  <a:pt x="292149" y="4967"/>
                </a:cubicBezTo>
                <a:cubicBezTo>
                  <a:pt x="288974" y="16873"/>
                  <a:pt x="300087" y="17667"/>
                  <a:pt x="282624" y="40686"/>
                </a:cubicBezTo>
                <a:cubicBezTo>
                  <a:pt x="265161" y="63705"/>
                  <a:pt x="187374" y="143080"/>
                  <a:pt x="187374" y="143080"/>
                </a:cubicBezTo>
                <a:cubicBezTo>
                  <a:pt x="150465" y="183164"/>
                  <a:pt x="81805" y="246664"/>
                  <a:pt x="61168" y="281192"/>
                </a:cubicBezTo>
                <a:cubicBezTo>
                  <a:pt x="61962" y="304211"/>
                  <a:pt x="59977" y="315324"/>
                  <a:pt x="63549" y="350249"/>
                </a:cubicBezTo>
                <a:cubicBezTo>
                  <a:pt x="48468" y="347074"/>
                  <a:pt x="28227" y="355012"/>
                  <a:pt x="18305" y="340724"/>
                </a:cubicBezTo>
                <a:cubicBezTo>
                  <a:pt x="8383" y="326437"/>
                  <a:pt x="-7491" y="295480"/>
                  <a:pt x="4018" y="264524"/>
                </a:cubicBezTo>
                <a:cubicBezTo>
                  <a:pt x="15527" y="233568"/>
                  <a:pt x="54818" y="190705"/>
                  <a:pt x="87362" y="154986"/>
                </a:cubicBezTo>
                <a:cubicBezTo>
                  <a:pt x="119906" y="119267"/>
                  <a:pt x="175071" y="71642"/>
                  <a:pt x="199280" y="50211"/>
                </a:cubicBezTo>
                <a:cubicBezTo>
                  <a:pt x="223489" y="28780"/>
                  <a:pt x="205234" y="10127"/>
                  <a:pt x="220712" y="258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7587783" y="3607088"/>
            <a:ext cx="668806" cy="395614"/>
          </a:xfrm>
          <a:custGeom>
            <a:avLst/>
            <a:gdLst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26395 w 668744"/>
              <a:gd name="connsiteY6" fmla="*/ 275241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9745 w 668744"/>
              <a:gd name="connsiteY13" fmla="*/ 184754 h 391923"/>
              <a:gd name="connsiteX14" fmla="*/ 435945 w 668744"/>
              <a:gd name="connsiteY14" fmla="*/ 103791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26395 w 668744"/>
              <a:gd name="connsiteY6" fmla="*/ 275241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9745 w 668744"/>
              <a:gd name="connsiteY13" fmla="*/ 184754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9745 w 668744"/>
              <a:gd name="connsiteY13" fmla="*/ 184754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2602 w 668744"/>
              <a:gd name="connsiteY13" fmla="*/ 175229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64508 w 668744"/>
              <a:gd name="connsiteY13" fmla="*/ 182373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64508 w 668744"/>
              <a:gd name="connsiteY13" fmla="*/ 177610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9746 w 668744"/>
              <a:gd name="connsiteY13" fmla="*/ 168085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66890 w 668744"/>
              <a:gd name="connsiteY13" fmla="*/ 175229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806"/>
              <a:gd name="connsiteY0" fmla="*/ 69382 h 395614"/>
              <a:gd name="connsiteX1" fmla="*/ 650257 w 668806"/>
              <a:gd name="connsiteY1" fmla="*/ 16995 h 395614"/>
              <a:gd name="connsiteX2" fmla="*/ 588344 w 668806"/>
              <a:gd name="connsiteY2" fmla="*/ 326 h 395614"/>
              <a:gd name="connsiteX3" fmla="*/ 550245 w 668806"/>
              <a:gd name="connsiteY3" fmla="*/ 12232 h 395614"/>
              <a:gd name="connsiteX4" fmla="*/ 457376 w 668806"/>
              <a:gd name="connsiteY4" fmla="*/ 78907 h 395614"/>
              <a:gd name="connsiteX5" fmla="*/ 350220 w 668806"/>
              <a:gd name="connsiteY5" fmla="*/ 162251 h 395614"/>
              <a:gd name="connsiteX6" fmla="*/ 231158 w 668806"/>
              <a:gd name="connsiteY6" fmla="*/ 274170 h 395614"/>
              <a:gd name="connsiteX7" fmla="*/ 116857 w 668806"/>
              <a:gd name="connsiteY7" fmla="*/ 345607 h 395614"/>
              <a:gd name="connsiteX8" fmla="*/ 50182 w 668806"/>
              <a:gd name="connsiteY8" fmla="*/ 367039 h 395614"/>
              <a:gd name="connsiteX9" fmla="*/ 176 w 668806"/>
              <a:gd name="connsiteY9" fmla="*/ 359895 h 395614"/>
              <a:gd name="connsiteX10" fmla="*/ 176 w 668806"/>
              <a:gd name="connsiteY10" fmla="*/ 395614 h 395614"/>
              <a:gd name="connsiteX11" fmla="*/ 83520 w 668806"/>
              <a:gd name="connsiteY11" fmla="*/ 388470 h 395614"/>
              <a:gd name="connsiteX12" fmla="*/ 195439 w 668806"/>
              <a:gd name="connsiteY12" fmla="*/ 319414 h 395614"/>
              <a:gd name="connsiteX13" fmla="*/ 366890 w 668806"/>
              <a:gd name="connsiteY13" fmla="*/ 178920 h 395614"/>
              <a:gd name="connsiteX14" fmla="*/ 438326 w 668806"/>
              <a:gd name="connsiteY14" fmla="*/ 112245 h 395614"/>
              <a:gd name="connsiteX15" fmla="*/ 535957 w 668806"/>
              <a:gd name="connsiteY15" fmla="*/ 43189 h 395614"/>
              <a:gd name="connsiteX16" fmla="*/ 583582 w 668806"/>
              <a:gd name="connsiteY16" fmla="*/ 21757 h 395614"/>
              <a:gd name="connsiteX17" fmla="*/ 664545 w 668806"/>
              <a:gd name="connsiteY17" fmla="*/ 69382 h 39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68806" h="395614">
                <a:moveTo>
                  <a:pt x="664545" y="69382"/>
                </a:moveTo>
                <a:cubicBezTo>
                  <a:pt x="675657" y="68588"/>
                  <a:pt x="662957" y="28504"/>
                  <a:pt x="650257" y="16995"/>
                </a:cubicBezTo>
                <a:cubicBezTo>
                  <a:pt x="637557" y="5486"/>
                  <a:pt x="605013" y="1120"/>
                  <a:pt x="588344" y="326"/>
                </a:cubicBezTo>
                <a:cubicBezTo>
                  <a:pt x="571675" y="-468"/>
                  <a:pt x="572073" y="-865"/>
                  <a:pt x="550245" y="12232"/>
                </a:cubicBezTo>
                <a:cubicBezTo>
                  <a:pt x="528417" y="25329"/>
                  <a:pt x="490713" y="53904"/>
                  <a:pt x="457376" y="78907"/>
                </a:cubicBezTo>
                <a:cubicBezTo>
                  <a:pt x="424039" y="103910"/>
                  <a:pt x="387923" y="129707"/>
                  <a:pt x="350220" y="162251"/>
                </a:cubicBezTo>
                <a:cubicBezTo>
                  <a:pt x="312517" y="194795"/>
                  <a:pt x="270052" y="243611"/>
                  <a:pt x="231158" y="274170"/>
                </a:cubicBezTo>
                <a:cubicBezTo>
                  <a:pt x="192264" y="304729"/>
                  <a:pt x="147020" y="330129"/>
                  <a:pt x="116857" y="345607"/>
                </a:cubicBezTo>
                <a:cubicBezTo>
                  <a:pt x="86694" y="361085"/>
                  <a:pt x="69629" y="364658"/>
                  <a:pt x="50182" y="367039"/>
                </a:cubicBezTo>
                <a:cubicBezTo>
                  <a:pt x="30735" y="369420"/>
                  <a:pt x="7716" y="360689"/>
                  <a:pt x="176" y="359895"/>
                </a:cubicBezTo>
                <a:cubicBezTo>
                  <a:pt x="176" y="371801"/>
                  <a:pt x="-221" y="378152"/>
                  <a:pt x="176" y="395614"/>
                </a:cubicBezTo>
                <a:lnTo>
                  <a:pt x="83520" y="388470"/>
                </a:lnTo>
                <a:cubicBezTo>
                  <a:pt x="120826" y="365451"/>
                  <a:pt x="148211" y="354339"/>
                  <a:pt x="195439" y="319414"/>
                </a:cubicBezTo>
                <a:cubicBezTo>
                  <a:pt x="242667" y="284489"/>
                  <a:pt x="326409" y="213448"/>
                  <a:pt x="366890" y="178920"/>
                </a:cubicBezTo>
                <a:cubicBezTo>
                  <a:pt x="407371" y="144392"/>
                  <a:pt x="410148" y="134867"/>
                  <a:pt x="438326" y="112245"/>
                </a:cubicBezTo>
                <a:cubicBezTo>
                  <a:pt x="466504" y="89623"/>
                  <a:pt x="511351" y="57477"/>
                  <a:pt x="535957" y="43189"/>
                </a:cubicBezTo>
                <a:cubicBezTo>
                  <a:pt x="560563" y="28901"/>
                  <a:pt x="565723" y="21757"/>
                  <a:pt x="583582" y="21757"/>
                </a:cubicBezTo>
                <a:cubicBezTo>
                  <a:pt x="601441" y="21757"/>
                  <a:pt x="653433" y="70176"/>
                  <a:pt x="664545" y="6938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7884341" y="3612927"/>
            <a:ext cx="372249" cy="369047"/>
          </a:xfrm>
          <a:custGeom>
            <a:avLst/>
            <a:gdLst>
              <a:gd name="connsiteX0" fmla="*/ 66437 w 376186"/>
              <a:gd name="connsiteY0" fmla="*/ 362540 h 362540"/>
              <a:gd name="connsiteX1" fmla="*/ 66437 w 376186"/>
              <a:gd name="connsiteY1" fmla="*/ 288721 h 362540"/>
              <a:gd name="connsiteX2" fmla="*/ 121206 w 376186"/>
              <a:gd name="connsiteY2" fmla="*/ 200615 h 362540"/>
              <a:gd name="connsiteX3" fmla="*/ 225981 w 376186"/>
              <a:gd name="connsiteY3" fmla="*/ 86315 h 362540"/>
              <a:gd name="connsiteX4" fmla="*/ 304562 w 376186"/>
              <a:gd name="connsiteY4" fmla="*/ 29165 h 362540"/>
              <a:gd name="connsiteX5" fmla="*/ 335519 w 376186"/>
              <a:gd name="connsiteY5" fmla="*/ 24403 h 362540"/>
              <a:gd name="connsiteX6" fmla="*/ 342662 w 376186"/>
              <a:gd name="connsiteY6" fmla="*/ 69646 h 362540"/>
              <a:gd name="connsiteX7" fmla="*/ 376000 w 376186"/>
              <a:gd name="connsiteY7" fmla="*/ 50596 h 362540"/>
              <a:gd name="connsiteX8" fmla="*/ 354569 w 376186"/>
              <a:gd name="connsiteY8" fmla="*/ 14878 h 362540"/>
              <a:gd name="connsiteX9" fmla="*/ 321231 w 376186"/>
              <a:gd name="connsiteY9" fmla="*/ 2971 h 362540"/>
              <a:gd name="connsiteX10" fmla="*/ 268844 w 376186"/>
              <a:gd name="connsiteY10" fmla="*/ 2971 h 362540"/>
              <a:gd name="connsiteX11" fmla="*/ 202169 w 376186"/>
              <a:gd name="connsiteY11" fmla="*/ 36309 h 362540"/>
              <a:gd name="connsiteX12" fmla="*/ 97394 w 376186"/>
              <a:gd name="connsiteY12" fmla="*/ 122034 h 362540"/>
              <a:gd name="connsiteX13" fmla="*/ 11669 w 376186"/>
              <a:gd name="connsiteY13" fmla="*/ 224428 h 362540"/>
              <a:gd name="connsiteX14" fmla="*/ 6906 w 376186"/>
              <a:gd name="connsiteY14" fmla="*/ 350634 h 362540"/>
              <a:gd name="connsiteX15" fmla="*/ 66437 w 376186"/>
              <a:gd name="connsiteY15" fmla="*/ 362540 h 362540"/>
              <a:gd name="connsiteX0" fmla="*/ 73581 w 376186"/>
              <a:gd name="connsiteY0" fmla="*/ 364921 h 364921"/>
              <a:gd name="connsiteX1" fmla="*/ 66437 w 376186"/>
              <a:gd name="connsiteY1" fmla="*/ 288721 h 364921"/>
              <a:gd name="connsiteX2" fmla="*/ 121206 w 376186"/>
              <a:gd name="connsiteY2" fmla="*/ 200615 h 364921"/>
              <a:gd name="connsiteX3" fmla="*/ 225981 w 376186"/>
              <a:gd name="connsiteY3" fmla="*/ 86315 h 364921"/>
              <a:gd name="connsiteX4" fmla="*/ 304562 w 376186"/>
              <a:gd name="connsiteY4" fmla="*/ 29165 h 364921"/>
              <a:gd name="connsiteX5" fmla="*/ 335519 w 376186"/>
              <a:gd name="connsiteY5" fmla="*/ 24403 h 364921"/>
              <a:gd name="connsiteX6" fmla="*/ 342662 w 376186"/>
              <a:gd name="connsiteY6" fmla="*/ 69646 h 364921"/>
              <a:gd name="connsiteX7" fmla="*/ 376000 w 376186"/>
              <a:gd name="connsiteY7" fmla="*/ 50596 h 364921"/>
              <a:gd name="connsiteX8" fmla="*/ 354569 w 376186"/>
              <a:gd name="connsiteY8" fmla="*/ 14878 h 364921"/>
              <a:gd name="connsiteX9" fmla="*/ 321231 w 376186"/>
              <a:gd name="connsiteY9" fmla="*/ 2971 h 364921"/>
              <a:gd name="connsiteX10" fmla="*/ 268844 w 376186"/>
              <a:gd name="connsiteY10" fmla="*/ 2971 h 364921"/>
              <a:gd name="connsiteX11" fmla="*/ 202169 w 376186"/>
              <a:gd name="connsiteY11" fmla="*/ 36309 h 364921"/>
              <a:gd name="connsiteX12" fmla="*/ 97394 w 376186"/>
              <a:gd name="connsiteY12" fmla="*/ 122034 h 364921"/>
              <a:gd name="connsiteX13" fmla="*/ 11669 w 376186"/>
              <a:gd name="connsiteY13" fmla="*/ 224428 h 364921"/>
              <a:gd name="connsiteX14" fmla="*/ 6906 w 376186"/>
              <a:gd name="connsiteY14" fmla="*/ 350634 h 364921"/>
              <a:gd name="connsiteX15" fmla="*/ 73581 w 376186"/>
              <a:gd name="connsiteY15" fmla="*/ 364921 h 364921"/>
              <a:gd name="connsiteX0" fmla="*/ 68880 w 371485"/>
              <a:gd name="connsiteY0" fmla="*/ 364921 h 364921"/>
              <a:gd name="connsiteX1" fmla="*/ 61736 w 371485"/>
              <a:gd name="connsiteY1" fmla="*/ 288721 h 364921"/>
              <a:gd name="connsiteX2" fmla="*/ 116505 w 371485"/>
              <a:gd name="connsiteY2" fmla="*/ 200615 h 364921"/>
              <a:gd name="connsiteX3" fmla="*/ 221280 w 371485"/>
              <a:gd name="connsiteY3" fmla="*/ 86315 h 364921"/>
              <a:gd name="connsiteX4" fmla="*/ 299861 w 371485"/>
              <a:gd name="connsiteY4" fmla="*/ 29165 h 364921"/>
              <a:gd name="connsiteX5" fmla="*/ 330818 w 371485"/>
              <a:gd name="connsiteY5" fmla="*/ 24403 h 364921"/>
              <a:gd name="connsiteX6" fmla="*/ 337961 w 371485"/>
              <a:gd name="connsiteY6" fmla="*/ 69646 h 364921"/>
              <a:gd name="connsiteX7" fmla="*/ 371299 w 371485"/>
              <a:gd name="connsiteY7" fmla="*/ 50596 h 364921"/>
              <a:gd name="connsiteX8" fmla="*/ 349868 w 371485"/>
              <a:gd name="connsiteY8" fmla="*/ 14878 h 364921"/>
              <a:gd name="connsiteX9" fmla="*/ 316530 w 371485"/>
              <a:gd name="connsiteY9" fmla="*/ 2971 h 364921"/>
              <a:gd name="connsiteX10" fmla="*/ 264143 w 371485"/>
              <a:gd name="connsiteY10" fmla="*/ 2971 h 364921"/>
              <a:gd name="connsiteX11" fmla="*/ 197468 w 371485"/>
              <a:gd name="connsiteY11" fmla="*/ 36309 h 364921"/>
              <a:gd name="connsiteX12" fmla="*/ 92693 w 371485"/>
              <a:gd name="connsiteY12" fmla="*/ 122034 h 364921"/>
              <a:gd name="connsiteX13" fmla="*/ 6968 w 371485"/>
              <a:gd name="connsiteY13" fmla="*/ 224428 h 364921"/>
              <a:gd name="connsiteX14" fmla="*/ 14111 w 371485"/>
              <a:gd name="connsiteY14" fmla="*/ 350634 h 364921"/>
              <a:gd name="connsiteX15" fmla="*/ 68880 w 371485"/>
              <a:gd name="connsiteY15" fmla="*/ 364921 h 364921"/>
              <a:gd name="connsiteX0" fmla="*/ 70332 w 372937"/>
              <a:gd name="connsiteY0" fmla="*/ 364921 h 364921"/>
              <a:gd name="connsiteX1" fmla="*/ 63188 w 372937"/>
              <a:gd name="connsiteY1" fmla="*/ 288721 h 364921"/>
              <a:gd name="connsiteX2" fmla="*/ 117957 w 372937"/>
              <a:gd name="connsiteY2" fmla="*/ 200615 h 364921"/>
              <a:gd name="connsiteX3" fmla="*/ 222732 w 372937"/>
              <a:gd name="connsiteY3" fmla="*/ 86315 h 364921"/>
              <a:gd name="connsiteX4" fmla="*/ 301313 w 372937"/>
              <a:gd name="connsiteY4" fmla="*/ 29165 h 364921"/>
              <a:gd name="connsiteX5" fmla="*/ 332270 w 372937"/>
              <a:gd name="connsiteY5" fmla="*/ 24403 h 364921"/>
              <a:gd name="connsiteX6" fmla="*/ 339413 w 372937"/>
              <a:gd name="connsiteY6" fmla="*/ 69646 h 364921"/>
              <a:gd name="connsiteX7" fmla="*/ 372751 w 372937"/>
              <a:gd name="connsiteY7" fmla="*/ 50596 h 364921"/>
              <a:gd name="connsiteX8" fmla="*/ 351320 w 372937"/>
              <a:gd name="connsiteY8" fmla="*/ 14878 h 364921"/>
              <a:gd name="connsiteX9" fmla="*/ 317982 w 372937"/>
              <a:gd name="connsiteY9" fmla="*/ 2971 h 364921"/>
              <a:gd name="connsiteX10" fmla="*/ 265595 w 372937"/>
              <a:gd name="connsiteY10" fmla="*/ 2971 h 364921"/>
              <a:gd name="connsiteX11" fmla="*/ 198920 w 372937"/>
              <a:gd name="connsiteY11" fmla="*/ 36309 h 364921"/>
              <a:gd name="connsiteX12" fmla="*/ 94145 w 372937"/>
              <a:gd name="connsiteY12" fmla="*/ 122034 h 364921"/>
              <a:gd name="connsiteX13" fmla="*/ 8420 w 372937"/>
              <a:gd name="connsiteY13" fmla="*/ 224428 h 364921"/>
              <a:gd name="connsiteX14" fmla="*/ 10801 w 372937"/>
              <a:gd name="connsiteY14" fmla="*/ 348253 h 364921"/>
              <a:gd name="connsiteX15" fmla="*/ 70332 w 372937"/>
              <a:gd name="connsiteY15" fmla="*/ 364921 h 364921"/>
              <a:gd name="connsiteX0" fmla="*/ 65479 w 368084"/>
              <a:gd name="connsiteY0" fmla="*/ 364921 h 364921"/>
              <a:gd name="connsiteX1" fmla="*/ 58335 w 368084"/>
              <a:gd name="connsiteY1" fmla="*/ 288721 h 364921"/>
              <a:gd name="connsiteX2" fmla="*/ 113104 w 368084"/>
              <a:gd name="connsiteY2" fmla="*/ 200615 h 364921"/>
              <a:gd name="connsiteX3" fmla="*/ 217879 w 368084"/>
              <a:gd name="connsiteY3" fmla="*/ 86315 h 364921"/>
              <a:gd name="connsiteX4" fmla="*/ 296460 w 368084"/>
              <a:gd name="connsiteY4" fmla="*/ 29165 h 364921"/>
              <a:gd name="connsiteX5" fmla="*/ 327417 w 368084"/>
              <a:gd name="connsiteY5" fmla="*/ 24403 h 364921"/>
              <a:gd name="connsiteX6" fmla="*/ 334560 w 368084"/>
              <a:gd name="connsiteY6" fmla="*/ 69646 h 364921"/>
              <a:gd name="connsiteX7" fmla="*/ 367898 w 368084"/>
              <a:gd name="connsiteY7" fmla="*/ 50596 h 364921"/>
              <a:gd name="connsiteX8" fmla="*/ 346467 w 368084"/>
              <a:gd name="connsiteY8" fmla="*/ 14878 h 364921"/>
              <a:gd name="connsiteX9" fmla="*/ 313129 w 368084"/>
              <a:gd name="connsiteY9" fmla="*/ 2971 h 364921"/>
              <a:gd name="connsiteX10" fmla="*/ 260742 w 368084"/>
              <a:gd name="connsiteY10" fmla="*/ 2971 h 364921"/>
              <a:gd name="connsiteX11" fmla="*/ 194067 w 368084"/>
              <a:gd name="connsiteY11" fmla="*/ 36309 h 364921"/>
              <a:gd name="connsiteX12" fmla="*/ 89292 w 368084"/>
              <a:gd name="connsiteY12" fmla="*/ 122034 h 364921"/>
              <a:gd name="connsiteX13" fmla="*/ 13092 w 368084"/>
              <a:gd name="connsiteY13" fmla="*/ 238716 h 364921"/>
              <a:gd name="connsiteX14" fmla="*/ 5948 w 368084"/>
              <a:gd name="connsiteY14" fmla="*/ 348253 h 364921"/>
              <a:gd name="connsiteX15" fmla="*/ 65479 w 368084"/>
              <a:gd name="connsiteY15" fmla="*/ 364921 h 364921"/>
              <a:gd name="connsiteX0" fmla="*/ 62414 w 365019"/>
              <a:gd name="connsiteY0" fmla="*/ 364921 h 364921"/>
              <a:gd name="connsiteX1" fmla="*/ 55270 w 365019"/>
              <a:gd name="connsiteY1" fmla="*/ 288721 h 364921"/>
              <a:gd name="connsiteX2" fmla="*/ 110039 w 365019"/>
              <a:gd name="connsiteY2" fmla="*/ 200615 h 364921"/>
              <a:gd name="connsiteX3" fmla="*/ 214814 w 365019"/>
              <a:gd name="connsiteY3" fmla="*/ 86315 h 364921"/>
              <a:gd name="connsiteX4" fmla="*/ 293395 w 365019"/>
              <a:gd name="connsiteY4" fmla="*/ 29165 h 364921"/>
              <a:gd name="connsiteX5" fmla="*/ 324352 w 365019"/>
              <a:gd name="connsiteY5" fmla="*/ 24403 h 364921"/>
              <a:gd name="connsiteX6" fmla="*/ 331495 w 365019"/>
              <a:gd name="connsiteY6" fmla="*/ 69646 h 364921"/>
              <a:gd name="connsiteX7" fmla="*/ 364833 w 365019"/>
              <a:gd name="connsiteY7" fmla="*/ 50596 h 364921"/>
              <a:gd name="connsiteX8" fmla="*/ 343402 w 365019"/>
              <a:gd name="connsiteY8" fmla="*/ 14878 h 364921"/>
              <a:gd name="connsiteX9" fmla="*/ 310064 w 365019"/>
              <a:gd name="connsiteY9" fmla="*/ 2971 h 364921"/>
              <a:gd name="connsiteX10" fmla="*/ 257677 w 365019"/>
              <a:gd name="connsiteY10" fmla="*/ 2971 h 364921"/>
              <a:gd name="connsiteX11" fmla="*/ 191002 w 365019"/>
              <a:gd name="connsiteY11" fmla="*/ 36309 h 364921"/>
              <a:gd name="connsiteX12" fmla="*/ 86227 w 365019"/>
              <a:gd name="connsiteY12" fmla="*/ 122034 h 364921"/>
              <a:gd name="connsiteX13" fmla="*/ 24314 w 365019"/>
              <a:gd name="connsiteY13" fmla="*/ 253003 h 364921"/>
              <a:gd name="connsiteX14" fmla="*/ 2883 w 365019"/>
              <a:gd name="connsiteY14" fmla="*/ 348253 h 364921"/>
              <a:gd name="connsiteX15" fmla="*/ 62414 w 365019"/>
              <a:gd name="connsiteY15" fmla="*/ 364921 h 364921"/>
              <a:gd name="connsiteX0" fmla="*/ 67570 w 370175"/>
              <a:gd name="connsiteY0" fmla="*/ 364921 h 364921"/>
              <a:gd name="connsiteX1" fmla="*/ 60426 w 370175"/>
              <a:gd name="connsiteY1" fmla="*/ 288721 h 364921"/>
              <a:gd name="connsiteX2" fmla="*/ 115195 w 370175"/>
              <a:gd name="connsiteY2" fmla="*/ 200615 h 364921"/>
              <a:gd name="connsiteX3" fmla="*/ 219970 w 370175"/>
              <a:gd name="connsiteY3" fmla="*/ 86315 h 364921"/>
              <a:gd name="connsiteX4" fmla="*/ 298551 w 370175"/>
              <a:gd name="connsiteY4" fmla="*/ 29165 h 364921"/>
              <a:gd name="connsiteX5" fmla="*/ 329508 w 370175"/>
              <a:gd name="connsiteY5" fmla="*/ 24403 h 364921"/>
              <a:gd name="connsiteX6" fmla="*/ 336651 w 370175"/>
              <a:gd name="connsiteY6" fmla="*/ 69646 h 364921"/>
              <a:gd name="connsiteX7" fmla="*/ 369989 w 370175"/>
              <a:gd name="connsiteY7" fmla="*/ 50596 h 364921"/>
              <a:gd name="connsiteX8" fmla="*/ 348558 w 370175"/>
              <a:gd name="connsiteY8" fmla="*/ 14878 h 364921"/>
              <a:gd name="connsiteX9" fmla="*/ 315220 w 370175"/>
              <a:gd name="connsiteY9" fmla="*/ 2971 h 364921"/>
              <a:gd name="connsiteX10" fmla="*/ 262833 w 370175"/>
              <a:gd name="connsiteY10" fmla="*/ 2971 h 364921"/>
              <a:gd name="connsiteX11" fmla="*/ 196158 w 370175"/>
              <a:gd name="connsiteY11" fmla="*/ 36309 h 364921"/>
              <a:gd name="connsiteX12" fmla="*/ 91383 w 370175"/>
              <a:gd name="connsiteY12" fmla="*/ 122034 h 364921"/>
              <a:gd name="connsiteX13" fmla="*/ 10420 w 370175"/>
              <a:gd name="connsiteY13" fmla="*/ 229191 h 364921"/>
              <a:gd name="connsiteX14" fmla="*/ 8039 w 370175"/>
              <a:gd name="connsiteY14" fmla="*/ 348253 h 364921"/>
              <a:gd name="connsiteX15" fmla="*/ 67570 w 370175"/>
              <a:gd name="connsiteY15" fmla="*/ 364921 h 364921"/>
              <a:gd name="connsiteX0" fmla="*/ 67570 w 370162"/>
              <a:gd name="connsiteY0" fmla="*/ 367770 h 367770"/>
              <a:gd name="connsiteX1" fmla="*/ 60426 w 370162"/>
              <a:gd name="connsiteY1" fmla="*/ 291570 h 367770"/>
              <a:gd name="connsiteX2" fmla="*/ 115195 w 370162"/>
              <a:gd name="connsiteY2" fmla="*/ 203464 h 367770"/>
              <a:gd name="connsiteX3" fmla="*/ 219970 w 370162"/>
              <a:gd name="connsiteY3" fmla="*/ 89164 h 367770"/>
              <a:gd name="connsiteX4" fmla="*/ 298551 w 370162"/>
              <a:gd name="connsiteY4" fmla="*/ 32014 h 367770"/>
              <a:gd name="connsiteX5" fmla="*/ 329508 w 370162"/>
              <a:gd name="connsiteY5" fmla="*/ 27252 h 367770"/>
              <a:gd name="connsiteX6" fmla="*/ 336651 w 370162"/>
              <a:gd name="connsiteY6" fmla="*/ 72495 h 367770"/>
              <a:gd name="connsiteX7" fmla="*/ 369989 w 370162"/>
              <a:gd name="connsiteY7" fmla="*/ 53445 h 367770"/>
              <a:gd name="connsiteX8" fmla="*/ 348558 w 370162"/>
              <a:gd name="connsiteY8" fmla="*/ 17727 h 367770"/>
              <a:gd name="connsiteX9" fmla="*/ 322364 w 370162"/>
              <a:gd name="connsiteY9" fmla="*/ 1058 h 367770"/>
              <a:gd name="connsiteX10" fmla="*/ 262833 w 370162"/>
              <a:gd name="connsiteY10" fmla="*/ 5820 h 367770"/>
              <a:gd name="connsiteX11" fmla="*/ 196158 w 370162"/>
              <a:gd name="connsiteY11" fmla="*/ 39158 h 367770"/>
              <a:gd name="connsiteX12" fmla="*/ 91383 w 370162"/>
              <a:gd name="connsiteY12" fmla="*/ 124883 h 367770"/>
              <a:gd name="connsiteX13" fmla="*/ 10420 w 370162"/>
              <a:gd name="connsiteY13" fmla="*/ 232040 h 367770"/>
              <a:gd name="connsiteX14" fmla="*/ 8039 w 370162"/>
              <a:gd name="connsiteY14" fmla="*/ 351102 h 367770"/>
              <a:gd name="connsiteX15" fmla="*/ 67570 w 370162"/>
              <a:gd name="connsiteY15" fmla="*/ 367770 h 367770"/>
              <a:gd name="connsiteX0" fmla="*/ 65571 w 368163"/>
              <a:gd name="connsiteY0" fmla="*/ 367770 h 367770"/>
              <a:gd name="connsiteX1" fmla="*/ 58427 w 368163"/>
              <a:gd name="connsiteY1" fmla="*/ 291570 h 367770"/>
              <a:gd name="connsiteX2" fmla="*/ 113196 w 368163"/>
              <a:gd name="connsiteY2" fmla="*/ 203464 h 367770"/>
              <a:gd name="connsiteX3" fmla="*/ 217971 w 368163"/>
              <a:gd name="connsiteY3" fmla="*/ 89164 h 367770"/>
              <a:gd name="connsiteX4" fmla="*/ 296552 w 368163"/>
              <a:gd name="connsiteY4" fmla="*/ 32014 h 367770"/>
              <a:gd name="connsiteX5" fmla="*/ 327509 w 368163"/>
              <a:gd name="connsiteY5" fmla="*/ 27252 h 367770"/>
              <a:gd name="connsiteX6" fmla="*/ 334652 w 368163"/>
              <a:gd name="connsiteY6" fmla="*/ 72495 h 367770"/>
              <a:gd name="connsiteX7" fmla="*/ 367990 w 368163"/>
              <a:gd name="connsiteY7" fmla="*/ 53445 h 367770"/>
              <a:gd name="connsiteX8" fmla="*/ 346559 w 368163"/>
              <a:gd name="connsiteY8" fmla="*/ 17727 h 367770"/>
              <a:gd name="connsiteX9" fmla="*/ 320365 w 368163"/>
              <a:gd name="connsiteY9" fmla="*/ 1058 h 367770"/>
              <a:gd name="connsiteX10" fmla="*/ 260834 w 368163"/>
              <a:gd name="connsiteY10" fmla="*/ 5820 h 367770"/>
              <a:gd name="connsiteX11" fmla="*/ 194159 w 368163"/>
              <a:gd name="connsiteY11" fmla="*/ 39158 h 367770"/>
              <a:gd name="connsiteX12" fmla="*/ 89384 w 368163"/>
              <a:gd name="connsiteY12" fmla="*/ 124883 h 367770"/>
              <a:gd name="connsiteX13" fmla="*/ 8421 w 368163"/>
              <a:gd name="connsiteY13" fmla="*/ 232040 h 367770"/>
              <a:gd name="connsiteX14" fmla="*/ 10802 w 368163"/>
              <a:gd name="connsiteY14" fmla="*/ 363008 h 367770"/>
              <a:gd name="connsiteX15" fmla="*/ 65571 w 368163"/>
              <a:gd name="connsiteY15" fmla="*/ 367770 h 367770"/>
              <a:gd name="connsiteX0" fmla="*/ 69657 w 372249"/>
              <a:gd name="connsiteY0" fmla="*/ 367770 h 367770"/>
              <a:gd name="connsiteX1" fmla="*/ 62513 w 372249"/>
              <a:gd name="connsiteY1" fmla="*/ 291570 h 367770"/>
              <a:gd name="connsiteX2" fmla="*/ 117282 w 372249"/>
              <a:gd name="connsiteY2" fmla="*/ 203464 h 367770"/>
              <a:gd name="connsiteX3" fmla="*/ 222057 w 372249"/>
              <a:gd name="connsiteY3" fmla="*/ 89164 h 367770"/>
              <a:gd name="connsiteX4" fmla="*/ 300638 w 372249"/>
              <a:gd name="connsiteY4" fmla="*/ 32014 h 367770"/>
              <a:gd name="connsiteX5" fmla="*/ 331595 w 372249"/>
              <a:gd name="connsiteY5" fmla="*/ 27252 h 367770"/>
              <a:gd name="connsiteX6" fmla="*/ 338738 w 372249"/>
              <a:gd name="connsiteY6" fmla="*/ 72495 h 367770"/>
              <a:gd name="connsiteX7" fmla="*/ 372076 w 372249"/>
              <a:gd name="connsiteY7" fmla="*/ 53445 h 367770"/>
              <a:gd name="connsiteX8" fmla="*/ 350645 w 372249"/>
              <a:gd name="connsiteY8" fmla="*/ 17727 h 367770"/>
              <a:gd name="connsiteX9" fmla="*/ 324451 w 372249"/>
              <a:gd name="connsiteY9" fmla="*/ 1058 h 367770"/>
              <a:gd name="connsiteX10" fmla="*/ 264920 w 372249"/>
              <a:gd name="connsiteY10" fmla="*/ 5820 h 367770"/>
              <a:gd name="connsiteX11" fmla="*/ 198245 w 372249"/>
              <a:gd name="connsiteY11" fmla="*/ 39158 h 367770"/>
              <a:gd name="connsiteX12" fmla="*/ 93470 w 372249"/>
              <a:gd name="connsiteY12" fmla="*/ 124883 h 367770"/>
              <a:gd name="connsiteX13" fmla="*/ 12507 w 372249"/>
              <a:gd name="connsiteY13" fmla="*/ 232040 h 367770"/>
              <a:gd name="connsiteX14" fmla="*/ 14888 w 372249"/>
              <a:gd name="connsiteY14" fmla="*/ 363008 h 367770"/>
              <a:gd name="connsiteX15" fmla="*/ 69657 w 372249"/>
              <a:gd name="connsiteY15" fmla="*/ 367770 h 367770"/>
              <a:gd name="connsiteX0" fmla="*/ 69657 w 372249"/>
              <a:gd name="connsiteY0" fmla="*/ 367770 h 369047"/>
              <a:gd name="connsiteX1" fmla="*/ 62513 w 372249"/>
              <a:gd name="connsiteY1" fmla="*/ 291570 h 369047"/>
              <a:gd name="connsiteX2" fmla="*/ 117282 w 372249"/>
              <a:gd name="connsiteY2" fmla="*/ 203464 h 369047"/>
              <a:gd name="connsiteX3" fmla="*/ 222057 w 372249"/>
              <a:gd name="connsiteY3" fmla="*/ 89164 h 369047"/>
              <a:gd name="connsiteX4" fmla="*/ 300638 w 372249"/>
              <a:gd name="connsiteY4" fmla="*/ 32014 h 369047"/>
              <a:gd name="connsiteX5" fmla="*/ 331595 w 372249"/>
              <a:gd name="connsiteY5" fmla="*/ 27252 h 369047"/>
              <a:gd name="connsiteX6" fmla="*/ 338738 w 372249"/>
              <a:gd name="connsiteY6" fmla="*/ 72495 h 369047"/>
              <a:gd name="connsiteX7" fmla="*/ 372076 w 372249"/>
              <a:gd name="connsiteY7" fmla="*/ 53445 h 369047"/>
              <a:gd name="connsiteX8" fmla="*/ 350645 w 372249"/>
              <a:gd name="connsiteY8" fmla="*/ 17727 h 369047"/>
              <a:gd name="connsiteX9" fmla="*/ 324451 w 372249"/>
              <a:gd name="connsiteY9" fmla="*/ 1058 h 369047"/>
              <a:gd name="connsiteX10" fmla="*/ 264920 w 372249"/>
              <a:gd name="connsiteY10" fmla="*/ 5820 h 369047"/>
              <a:gd name="connsiteX11" fmla="*/ 198245 w 372249"/>
              <a:gd name="connsiteY11" fmla="*/ 39158 h 369047"/>
              <a:gd name="connsiteX12" fmla="*/ 93470 w 372249"/>
              <a:gd name="connsiteY12" fmla="*/ 124883 h 369047"/>
              <a:gd name="connsiteX13" fmla="*/ 12507 w 372249"/>
              <a:gd name="connsiteY13" fmla="*/ 232040 h 369047"/>
              <a:gd name="connsiteX14" fmla="*/ 14888 w 372249"/>
              <a:gd name="connsiteY14" fmla="*/ 363008 h 369047"/>
              <a:gd name="connsiteX15" fmla="*/ 69657 w 372249"/>
              <a:gd name="connsiteY15" fmla="*/ 367770 h 369047"/>
              <a:gd name="connsiteX0" fmla="*/ 69657 w 372249"/>
              <a:gd name="connsiteY0" fmla="*/ 367770 h 369047"/>
              <a:gd name="connsiteX1" fmla="*/ 62513 w 372249"/>
              <a:gd name="connsiteY1" fmla="*/ 291570 h 369047"/>
              <a:gd name="connsiteX2" fmla="*/ 117282 w 372249"/>
              <a:gd name="connsiteY2" fmla="*/ 203464 h 369047"/>
              <a:gd name="connsiteX3" fmla="*/ 222057 w 372249"/>
              <a:gd name="connsiteY3" fmla="*/ 89164 h 369047"/>
              <a:gd name="connsiteX4" fmla="*/ 300638 w 372249"/>
              <a:gd name="connsiteY4" fmla="*/ 32014 h 369047"/>
              <a:gd name="connsiteX5" fmla="*/ 331595 w 372249"/>
              <a:gd name="connsiteY5" fmla="*/ 27252 h 369047"/>
              <a:gd name="connsiteX6" fmla="*/ 338738 w 372249"/>
              <a:gd name="connsiteY6" fmla="*/ 72495 h 369047"/>
              <a:gd name="connsiteX7" fmla="*/ 372076 w 372249"/>
              <a:gd name="connsiteY7" fmla="*/ 53445 h 369047"/>
              <a:gd name="connsiteX8" fmla="*/ 350645 w 372249"/>
              <a:gd name="connsiteY8" fmla="*/ 17727 h 369047"/>
              <a:gd name="connsiteX9" fmla="*/ 324451 w 372249"/>
              <a:gd name="connsiteY9" fmla="*/ 1058 h 369047"/>
              <a:gd name="connsiteX10" fmla="*/ 264920 w 372249"/>
              <a:gd name="connsiteY10" fmla="*/ 5820 h 369047"/>
              <a:gd name="connsiteX11" fmla="*/ 198245 w 372249"/>
              <a:gd name="connsiteY11" fmla="*/ 39158 h 369047"/>
              <a:gd name="connsiteX12" fmla="*/ 93470 w 372249"/>
              <a:gd name="connsiteY12" fmla="*/ 124883 h 369047"/>
              <a:gd name="connsiteX13" fmla="*/ 12507 w 372249"/>
              <a:gd name="connsiteY13" fmla="*/ 232040 h 369047"/>
              <a:gd name="connsiteX14" fmla="*/ 14888 w 372249"/>
              <a:gd name="connsiteY14" fmla="*/ 363008 h 369047"/>
              <a:gd name="connsiteX15" fmla="*/ 69657 w 372249"/>
              <a:gd name="connsiteY15" fmla="*/ 367770 h 369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2249" h="369047">
                <a:moveTo>
                  <a:pt x="69657" y="367770"/>
                </a:moveTo>
                <a:cubicBezTo>
                  <a:pt x="65093" y="344354"/>
                  <a:pt x="54576" y="318954"/>
                  <a:pt x="62513" y="291570"/>
                </a:cubicBezTo>
                <a:cubicBezTo>
                  <a:pt x="70451" y="264186"/>
                  <a:pt x="90691" y="237198"/>
                  <a:pt x="117282" y="203464"/>
                </a:cubicBezTo>
                <a:cubicBezTo>
                  <a:pt x="143873" y="169730"/>
                  <a:pt x="191498" y="117739"/>
                  <a:pt x="222057" y="89164"/>
                </a:cubicBezTo>
                <a:cubicBezTo>
                  <a:pt x="252616" y="60589"/>
                  <a:pt x="282382" y="42333"/>
                  <a:pt x="300638" y="32014"/>
                </a:cubicBezTo>
                <a:cubicBezTo>
                  <a:pt x="318894" y="21695"/>
                  <a:pt x="325245" y="20505"/>
                  <a:pt x="331595" y="27252"/>
                </a:cubicBezTo>
                <a:cubicBezTo>
                  <a:pt x="337945" y="33999"/>
                  <a:pt x="331991" y="68130"/>
                  <a:pt x="338738" y="72495"/>
                </a:cubicBezTo>
                <a:cubicBezTo>
                  <a:pt x="345485" y="76860"/>
                  <a:pt x="370092" y="62573"/>
                  <a:pt x="372076" y="53445"/>
                </a:cubicBezTo>
                <a:cubicBezTo>
                  <a:pt x="374060" y="44317"/>
                  <a:pt x="358582" y="26458"/>
                  <a:pt x="350645" y="17727"/>
                </a:cubicBezTo>
                <a:cubicBezTo>
                  <a:pt x="342708" y="8996"/>
                  <a:pt x="338738" y="3042"/>
                  <a:pt x="324451" y="1058"/>
                </a:cubicBezTo>
                <a:cubicBezTo>
                  <a:pt x="310164" y="-926"/>
                  <a:pt x="285954" y="-530"/>
                  <a:pt x="264920" y="5820"/>
                </a:cubicBezTo>
                <a:cubicBezTo>
                  <a:pt x="243886" y="12170"/>
                  <a:pt x="226820" y="19314"/>
                  <a:pt x="198245" y="39158"/>
                </a:cubicBezTo>
                <a:cubicBezTo>
                  <a:pt x="169670" y="59002"/>
                  <a:pt x="124426" y="92736"/>
                  <a:pt x="93470" y="124883"/>
                </a:cubicBezTo>
                <a:cubicBezTo>
                  <a:pt x="62514" y="157030"/>
                  <a:pt x="27588" y="193940"/>
                  <a:pt x="12507" y="232040"/>
                </a:cubicBezTo>
                <a:cubicBezTo>
                  <a:pt x="-2574" y="270140"/>
                  <a:pt x="-6543" y="326099"/>
                  <a:pt x="14888" y="363008"/>
                </a:cubicBezTo>
                <a:cubicBezTo>
                  <a:pt x="37907" y="374120"/>
                  <a:pt x="51401" y="366183"/>
                  <a:pt x="69657" y="3677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7927113" y="3144999"/>
            <a:ext cx="818289" cy="836974"/>
          </a:xfrm>
          <a:custGeom>
            <a:avLst/>
            <a:gdLst>
              <a:gd name="connsiteX0" fmla="*/ 803678 w 810185"/>
              <a:gd name="connsiteY0" fmla="*/ 10218 h 843865"/>
              <a:gd name="connsiteX1" fmla="*/ 741766 w 810185"/>
              <a:gd name="connsiteY1" fmla="*/ 57843 h 843865"/>
              <a:gd name="connsiteX2" fmla="*/ 577460 w 810185"/>
              <a:gd name="connsiteY2" fmla="*/ 219768 h 843865"/>
              <a:gd name="connsiteX3" fmla="*/ 339335 w 810185"/>
              <a:gd name="connsiteY3" fmla="*/ 510281 h 843865"/>
              <a:gd name="connsiteX4" fmla="*/ 236941 w 810185"/>
              <a:gd name="connsiteY4" fmla="*/ 617437 h 843865"/>
              <a:gd name="connsiteX5" fmla="*/ 141691 w 810185"/>
              <a:gd name="connsiteY5" fmla="*/ 731737 h 843865"/>
              <a:gd name="connsiteX6" fmla="*/ 29772 w 810185"/>
              <a:gd name="connsiteY6" fmla="*/ 815081 h 843865"/>
              <a:gd name="connsiteX7" fmla="*/ 3578 w 810185"/>
              <a:gd name="connsiteY7" fmla="*/ 807937 h 843865"/>
              <a:gd name="connsiteX8" fmla="*/ 3578 w 810185"/>
              <a:gd name="connsiteY8" fmla="*/ 838893 h 843865"/>
              <a:gd name="connsiteX9" fmla="*/ 39297 w 810185"/>
              <a:gd name="connsiteY9" fmla="*/ 836512 h 843865"/>
              <a:gd name="connsiteX10" fmla="*/ 153597 w 810185"/>
              <a:gd name="connsiteY10" fmla="*/ 746025 h 843865"/>
              <a:gd name="connsiteX11" fmla="*/ 260753 w 810185"/>
              <a:gd name="connsiteY11" fmla="*/ 617437 h 843865"/>
              <a:gd name="connsiteX12" fmla="*/ 460778 w 810185"/>
              <a:gd name="connsiteY12" fmla="*/ 398362 h 843865"/>
              <a:gd name="connsiteX13" fmla="*/ 596510 w 810185"/>
              <a:gd name="connsiteY13" fmla="*/ 238818 h 843865"/>
              <a:gd name="connsiteX14" fmla="*/ 803678 w 810185"/>
              <a:gd name="connsiteY14" fmla="*/ 10218 h 843865"/>
              <a:gd name="connsiteX0" fmla="*/ 803678 w 810185"/>
              <a:gd name="connsiteY0" fmla="*/ 10218 h 843865"/>
              <a:gd name="connsiteX1" fmla="*/ 741766 w 810185"/>
              <a:gd name="connsiteY1" fmla="*/ 57843 h 843865"/>
              <a:gd name="connsiteX2" fmla="*/ 577460 w 810185"/>
              <a:gd name="connsiteY2" fmla="*/ 219768 h 843865"/>
              <a:gd name="connsiteX3" fmla="*/ 339335 w 810185"/>
              <a:gd name="connsiteY3" fmla="*/ 510281 h 843865"/>
              <a:gd name="connsiteX4" fmla="*/ 236941 w 810185"/>
              <a:gd name="connsiteY4" fmla="*/ 617437 h 843865"/>
              <a:gd name="connsiteX5" fmla="*/ 141691 w 810185"/>
              <a:gd name="connsiteY5" fmla="*/ 731737 h 843865"/>
              <a:gd name="connsiteX6" fmla="*/ 29772 w 810185"/>
              <a:gd name="connsiteY6" fmla="*/ 815081 h 843865"/>
              <a:gd name="connsiteX7" fmla="*/ 3578 w 810185"/>
              <a:gd name="connsiteY7" fmla="*/ 807937 h 843865"/>
              <a:gd name="connsiteX8" fmla="*/ 3578 w 810185"/>
              <a:gd name="connsiteY8" fmla="*/ 838893 h 843865"/>
              <a:gd name="connsiteX9" fmla="*/ 39297 w 810185"/>
              <a:gd name="connsiteY9" fmla="*/ 836512 h 843865"/>
              <a:gd name="connsiteX10" fmla="*/ 153597 w 810185"/>
              <a:gd name="connsiteY10" fmla="*/ 746025 h 843865"/>
              <a:gd name="connsiteX11" fmla="*/ 260753 w 810185"/>
              <a:gd name="connsiteY11" fmla="*/ 617437 h 843865"/>
              <a:gd name="connsiteX12" fmla="*/ 460778 w 810185"/>
              <a:gd name="connsiteY12" fmla="*/ 398362 h 843865"/>
              <a:gd name="connsiteX13" fmla="*/ 596510 w 810185"/>
              <a:gd name="connsiteY13" fmla="*/ 238818 h 843865"/>
              <a:gd name="connsiteX14" fmla="*/ 770341 w 810185"/>
              <a:gd name="connsiteY14" fmla="*/ 48318 h 843865"/>
              <a:gd name="connsiteX15" fmla="*/ 803678 w 810185"/>
              <a:gd name="connsiteY15" fmla="*/ 10218 h 843865"/>
              <a:gd name="connsiteX0" fmla="*/ 803678 w 807206"/>
              <a:gd name="connsiteY0" fmla="*/ 70 h 833717"/>
              <a:gd name="connsiteX1" fmla="*/ 741766 w 807206"/>
              <a:gd name="connsiteY1" fmla="*/ 47695 h 833717"/>
              <a:gd name="connsiteX2" fmla="*/ 577460 w 807206"/>
              <a:gd name="connsiteY2" fmla="*/ 209620 h 833717"/>
              <a:gd name="connsiteX3" fmla="*/ 339335 w 807206"/>
              <a:gd name="connsiteY3" fmla="*/ 500133 h 833717"/>
              <a:gd name="connsiteX4" fmla="*/ 236941 w 807206"/>
              <a:gd name="connsiteY4" fmla="*/ 607289 h 833717"/>
              <a:gd name="connsiteX5" fmla="*/ 141691 w 807206"/>
              <a:gd name="connsiteY5" fmla="*/ 721589 h 833717"/>
              <a:gd name="connsiteX6" fmla="*/ 29772 w 807206"/>
              <a:gd name="connsiteY6" fmla="*/ 804933 h 833717"/>
              <a:gd name="connsiteX7" fmla="*/ 3578 w 807206"/>
              <a:gd name="connsiteY7" fmla="*/ 797789 h 833717"/>
              <a:gd name="connsiteX8" fmla="*/ 3578 w 807206"/>
              <a:gd name="connsiteY8" fmla="*/ 828745 h 833717"/>
              <a:gd name="connsiteX9" fmla="*/ 39297 w 807206"/>
              <a:gd name="connsiteY9" fmla="*/ 826364 h 833717"/>
              <a:gd name="connsiteX10" fmla="*/ 153597 w 807206"/>
              <a:gd name="connsiteY10" fmla="*/ 735877 h 833717"/>
              <a:gd name="connsiteX11" fmla="*/ 260753 w 807206"/>
              <a:gd name="connsiteY11" fmla="*/ 607289 h 833717"/>
              <a:gd name="connsiteX12" fmla="*/ 460778 w 807206"/>
              <a:gd name="connsiteY12" fmla="*/ 388214 h 833717"/>
              <a:gd name="connsiteX13" fmla="*/ 596510 w 807206"/>
              <a:gd name="connsiteY13" fmla="*/ 228670 h 833717"/>
              <a:gd name="connsiteX14" fmla="*/ 777485 w 807206"/>
              <a:gd name="connsiteY14" fmla="*/ 42933 h 833717"/>
              <a:gd name="connsiteX15" fmla="*/ 803678 w 807206"/>
              <a:gd name="connsiteY15" fmla="*/ 70 h 833717"/>
              <a:gd name="connsiteX0" fmla="*/ 803678 w 818289"/>
              <a:gd name="connsiteY0" fmla="*/ 3327 h 836974"/>
              <a:gd name="connsiteX1" fmla="*/ 741766 w 818289"/>
              <a:gd name="connsiteY1" fmla="*/ 50952 h 836974"/>
              <a:gd name="connsiteX2" fmla="*/ 577460 w 818289"/>
              <a:gd name="connsiteY2" fmla="*/ 212877 h 836974"/>
              <a:gd name="connsiteX3" fmla="*/ 339335 w 818289"/>
              <a:gd name="connsiteY3" fmla="*/ 503390 h 836974"/>
              <a:gd name="connsiteX4" fmla="*/ 236941 w 818289"/>
              <a:gd name="connsiteY4" fmla="*/ 610546 h 836974"/>
              <a:gd name="connsiteX5" fmla="*/ 141691 w 818289"/>
              <a:gd name="connsiteY5" fmla="*/ 724846 h 836974"/>
              <a:gd name="connsiteX6" fmla="*/ 29772 w 818289"/>
              <a:gd name="connsiteY6" fmla="*/ 808190 h 836974"/>
              <a:gd name="connsiteX7" fmla="*/ 3578 w 818289"/>
              <a:gd name="connsiteY7" fmla="*/ 801046 h 836974"/>
              <a:gd name="connsiteX8" fmla="*/ 3578 w 818289"/>
              <a:gd name="connsiteY8" fmla="*/ 832002 h 836974"/>
              <a:gd name="connsiteX9" fmla="*/ 39297 w 818289"/>
              <a:gd name="connsiteY9" fmla="*/ 829621 h 836974"/>
              <a:gd name="connsiteX10" fmla="*/ 153597 w 818289"/>
              <a:gd name="connsiteY10" fmla="*/ 739134 h 836974"/>
              <a:gd name="connsiteX11" fmla="*/ 260753 w 818289"/>
              <a:gd name="connsiteY11" fmla="*/ 610546 h 836974"/>
              <a:gd name="connsiteX12" fmla="*/ 460778 w 818289"/>
              <a:gd name="connsiteY12" fmla="*/ 391471 h 836974"/>
              <a:gd name="connsiteX13" fmla="*/ 596510 w 818289"/>
              <a:gd name="connsiteY13" fmla="*/ 231927 h 836974"/>
              <a:gd name="connsiteX14" fmla="*/ 798917 w 818289"/>
              <a:gd name="connsiteY14" fmla="*/ 29522 h 836974"/>
              <a:gd name="connsiteX15" fmla="*/ 803678 w 818289"/>
              <a:gd name="connsiteY15" fmla="*/ 3327 h 83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8289" h="836974">
                <a:moveTo>
                  <a:pt x="803678" y="3327"/>
                </a:moveTo>
                <a:cubicBezTo>
                  <a:pt x="794153" y="6899"/>
                  <a:pt x="779469" y="16027"/>
                  <a:pt x="741766" y="50952"/>
                </a:cubicBezTo>
                <a:cubicBezTo>
                  <a:pt x="704063" y="85877"/>
                  <a:pt x="644532" y="137471"/>
                  <a:pt x="577460" y="212877"/>
                </a:cubicBezTo>
                <a:cubicBezTo>
                  <a:pt x="510388" y="288283"/>
                  <a:pt x="396088" y="437112"/>
                  <a:pt x="339335" y="503390"/>
                </a:cubicBezTo>
                <a:cubicBezTo>
                  <a:pt x="282582" y="569668"/>
                  <a:pt x="269882" y="573637"/>
                  <a:pt x="236941" y="610546"/>
                </a:cubicBezTo>
                <a:cubicBezTo>
                  <a:pt x="204000" y="647455"/>
                  <a:pt x="176219" y="691905"/>
                  <a:pt x="141691" y="724846"/>
                </a:cubicBezTo>
                <a:cubicBezTo>
                  <a:pt x="107163" y="757787"/>
                  <a:pt x="52791" y="795490"/>
                  <a:pt x="29772" y="808190"/>
                </a:cubicBezTo>
                <a:cubicBezTo>
                  <a:pt x="6753" y="820890"/>
                  <a:pt x="7944" y="797077"/>
                  <a:pt x="3578" y="801046"/>
                </a:cubicBezTo>
                <a:cubicBezTo>
                  <a:pt x="-788" y="805015"/>
                  <a:pt x="-1582" y="790727"/>
                  <a:pt x="3578" y="832002"/>
                </a:cubicBezTo>
                <a:cubicBezTo>
                  <a:pt x="15484" y="831208"/>
                  <a:pt x="14294" y="845099"/>
                  <a:pt x="39297" y="829621"/>
                </a:cubicBezTo>
                <a:cubicBezTo>
                  <a:pt x="64300" y="814143"/>
                  <a:pt x="116688" y="775646"/>
                  <a:pt x="153597" y="739134"/>
                </a:cubicBezTo>
                <a:cubicBezTo>
                  <a:pt x="190506" y="702622"/>
                  <a:pt x="209556" y="668490"/>
                  <a:pt x="260753" y="610546"/>
                </a:cubicBezTo>
                <a:cubicBezTo>
                  <a:pt x="311950" y="552602"/>
                  <a:pt x="404819" y="454574"/>
                  <a:pt x="460778" y="391471"/>
                </a:cubicBezTo>
                <a:cubicBezTo>
                  <a:pt x="516737" y="328368"/>
                  <a:pt x="540154" y="292252"/>
                  <a:pt x="596510" y="231927"/>
                </a:cubicBezTo>
                <a:cubicBezTo>
                  <a:pt x="652866" y="171602"/>
                  <a:pt x="764389" y="67622"/>
                  <a:pt x="798917" y="29522"/>
                </a:cubicBezTo>
                <a:cubicBezTo>
                  <a:pt x="833445" y="-8578"/>
                  <a:pt x="813203" y="-245"/>
                  <a:pt x="803678" y="332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8079205" y="3151669"/>
            <a:ext cx="681091" cy="855434"/>
          </a:xfrm>
          <a:custGeom>
            <a:avLst/>
            <a:gdLst>
              <a:gd name="connsiteX0" fmla="*/ 647538 w 670929"/>
              <a:gd name="connsiteY0" fmla="*/ 1712 h 854214"/>
              <a:gd name="connsiteX1" fmla="*/ 499901 w 670929"/>
              <a:gd name="connsiteY1" fmla="*/ 132680 h 854214"/>
              <a:gd name="connsiteX2" fmla="*/ 271301 w 670929"/>
              <a:gd name="connsiteY2" fmla="*/ 401762 h 854214"/>
              <a:gd name="connsiteX3" fmla="*/ 149857 w 670929"/>
              <a:gd name="connsiteY3" fmla="*/ 549399 h 854214"/>
              <a:gd name="connsiteX4" fmla="*/ 54607 w 670929"/>
              <a:gd name="connsiteY4" fmla="*/ 649412 h 854214"/>
              <a:gd name="connsiteX5" fmla="*/ 40319 w 670929"/>
              <a:gd name="connsiteY5" fmla="*/ 716087 h 854214"/>
              <a:gd name="connsiteX6" fmla="*/ 2219 w 670929"/>
              <a:gd name="connsiteY6" fmla="*/ 780380 h 854214"/>
              <a:gd name="connsiteX7" fmla="*/ 11744 w 670929"/>
              <a:gd name="connsiteY7" fmla="*/ 839912 h 854214"/>
              <a:gd name="connsiteX8" fmla="*/ 59369 w 670929"/>
              <a:gd name="connsiteY8" fmla="*/ 854199 h 854214"/>
              <a:gd name="connsiteX9" fmla="*/ 95088 w 670929"/>
              <a:gd name="connsiteY9" fmla="*/ 842293 h 854214"/>
              <a:gd name="connsiteX10" fmla="*/ 83182 w 670929"/>
              <a:gd name="connsiteY10" fmla="*/ 825624 h 854214"/>
              <a:gd name="connsiteX11" fmla="*/ 49844 w 670929"/>
              <a:gd name="connsiteY11" fmla="*/ 811337 h 854214"/>
              <a:gd name="connsiteX12" fmla="*/ 68894 w 670929"/>
              <a:gd name="connsiteY12" fmla="*/ 756568 h 854214"/>
              <a:gd name="connsiteX13" fmla="*/ 240344 w 670929"/>
              <a:gd name="connsiteY13" fmla="*/ 535112 h 854214"/>
              <a:gd name="connsiteX14" fmla="*/ 507044 w 670929"/>
              <a:gd name="connsiteY14" fmla="*/ 223168 h 854214"/>
              <a:gd name="connsiteX15" fmla="*/ 652301 w 670929"/>
              <a:gd name="connsiteY15" fmla="*/ 68387 h 854214"/>
              <a:gd name="connsiteX16" fmla="*/ 647538 w 670929"/>
              <a:gd name="connsiteY16" fmla="*/ 1712 h 854214"/>
              <a:gd name="connsiteX0" fmla="*/ 647538 w 678000"/>
              <a:gd name="connsiteY0" fmla="*/ 2305 h 854807"/>
              <a:gd name="connsiteX1" fmla="*/ 499901 w 678000"/>
              <a:gd name="connsiteY1" fmla="*/ 133273 h 854807"/>
              <a:gd name="connsiteX2" fmla="*/ 271301 w 678000"/>
              <a:gd name="connsiteY2" fmla="*/ 402355 h 854807"/>
              <a:gd name="connsiteX3" fmla="*/ 149857 w 678000"/>
              <a:gd name="connsiteY3" fmla="*/ 549992 h 854807"/>
              <a:gd name="connsiteX4" fmla="*/ 54607 w 678000"/>
              <a:gd name="connsiteY4" fmla="*/ 650005 h 854807"/>
              <a:gd name="connsiteX5" fmla="*/ 40319 w 678000"/>
              <a:gd name="connsiteY5" fmla="*/ 716680 h 854807"/>
              <a:gd name="connsiteX6" fmla="*/ 2219 w 678000"/>
              <a:gd name="connsiteY6" fmla="*/ 780973 h 854807"/>
              <a:gd name="connsiteX7" fmla="*/ 11744 w 678000"/>
              <a:gd name="connsiteY7" fmla="*/ 840505 h 854807"/>
              <a:gd name="connsiteX8" fmla="*/ 59369 w 678000"/>
              <a:gd name="connsiteY8" fmla="*/ 854792 h 854807"/>
              <a:gd name="connsiteX9" fmla="*/ 95088 w 678000"/>
              <a:gd name="connsiteY9" fmla="*/ 842886 h 854807"/>
              <a:gd name="connsiteX10" fmla="*/ 83182 w 678000"/>
              <a:gd name="connsiteY10" fmla="*/ 826217 h 854807"/>
              <a:gd name="connsiteX11" fmla="*/ 49844 w 678000"/>
              <a:gd name="connsiteY11" fmla="*/ 811930 h 854807"/>
              <a:gd name="connsiteX12" fmla="*/ 68894 w 678000"/>
              <a:gd name="connsiteY12" fmla="*/ 757161 h 854807"/>
              <a:gd name="connsiteX13" fmla="*/ 240344 w 678000"/>
              <a:gd name="connsiteY13" fmla="*/ 535705 h 854807"/>
              <a:gd name="connsiteX14" fmla="*/ 507044 w 678000"/>
              <a:gd name="connsiteY14" fmla="*/ 223761 h 854807"/>
              <a:gd name="connsiteX15" fmla="*/ 652301 w 678000"/>
              <a:gd name="connsiteY15" fmla="*/ 68980 h 854807"/>
              <a:gd name="connsiteX16" fmla="*/ 647538 w 678000"/>
              <a:gd name="connsiteY16" fmla="*/ 2305 h 854807"/>
              <a:gd name="connsiteX0" fmla="*/ 647538 w 681091"/>
              <a:gd name="connsiteY0" fmla="*/ 2932 h 855434"/>
              <a:gd name="connsiteX1" fmla="*/ 499901 w 681091"/>
              <a:gd name="connsiteY1" fmla="*/ 133900 h 855434"/>
              <a:gd name="connsiteX2" fmla="*/ 271301 w 681091"/>
              <a:gd name="connsiteY2" fmla="*/ 402982 h 855434"/>
              <a:gd name="connsiteX3" fmla="*/ 149857 w 681091"/>
              <a:gd name="connsiteY3" fmla="*/ 550619 h 855434"/>
              <a:gd name="connsiteX4" fmla="*/ 54607 w 681091"/>
              <a:gd name="connsiteY4" fmla="*/ 650632 h 855434"/>
              <a:gd name="connsiteX5" fmla="*/ 40319 w 681091"/>
              <a:gd name="connsiteY5" fmla="*/ 717307 h 855434"/>
              <a:gd name="connsiteX6" fmla="*/ 2219 w 681091"/>
              <a:gd name="connsiteY6" fmla="*/ 781600 h 855434"/>
              <a:gd name="connsiteX7" fmla="*/ 11744 w 681091"/>
              <a:gd name="connsiteY7" fmla="*/ 841132 h 855434"/>
              <a:gd name="connsiteX8" fmla="*/ 59369 w 681091"/>
              <a:gd name="connsiteY8" fmla="*/ 855419 h 855434"/>
              <a:gd name="connsiteX9" fmla="*/ 95088 w 681091"/>
              <a:gd name="connsiteY9" fmla="*/ 843513 h 855434"/>
              <a:gd name="connsiteX10" fmla="*/ 83182 w 681091"/>
              <a:gd name="connsiteY10" fmla="*/ 826844 h 855434"/>
              <a:gd name="connsiteX11" fmla="*/ 49844 w 681091"/>
              <a:gd name="connsiteY11" fmla="*/ 812557 h 855434"/>
              <a:gd name="connsiteX12" fmla="*/ 68894 w 681091"/>
              <a:gd name="connsiteY12" fmla="*/ 757788 h 855434"/>
              <a:gd name="connsiteX13" fmla="*/ 240344 w 681091"/>
              <a:gd name="connsiteY13" fmla="*/ 536332 h 855434"/>
              <a:gd name="connsiteX14" fmla="*/ 507044 w 681091"/>
              <a:gd name="connsiteY14" fmla="*/ 224388 h 855434"/>
              <a:gd name="connsiteX15" fmla="*/ 652301 w 681091"/>
              <a:gd name="connsiteY15" fmla="*/ 69607 h 855434"/>
              <a:gd name="connsiteX16" fmla="*/ 647538 w 681091"/>
              <a:gd name="connsiteY16" fmla="*/ 2932 h 85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1091" h="855434">
                <a:moveTo>
                  <a:pt x="647538" y="2932"/>
                </a:moveTo>
                <a:cubicBezTo>
                  <a:pt x="622138" y="13647"/>
                  <a:pt x="562607" y="67225"/>
                  <a:pt x="499901" y="133900"/>
                </a:cubicBezTo>
                <a:cubicBezTo>
                  <a:pt x="437195" y="200575"/>
                  <a:pt x="329642" y="333529"/>
                  <a:pt x="271301" y="402982"/>
                </a:cubicBezTo>
                <a:cubicBezTo>
                  <a:pt x="212960" y="472435"/>
                  <a:pt x="185973" y="509344"/>
                  <a:pt x="149857" y="550619"/>
                </a:cubicBezTo>
                <a:cubicBezTo>
                  <a:pt x="113741" y="591894"/>
                  <a:pt x="72863" y="622851"/>
                  <a:pt x="54607" y="650632"/>
                </a:cubicBezTo>
                <a:cubicBezTo>
                  <a:pt x="36351" y="678413"/>
                  <a:pt x="49050" y="695479"/>
                  <a:pt x="40319" y="717307"/>
                </a:cubicBezTo>
                <a:cubicBezTo>
                  <a:pt x="31588" y="739135"/>
                  <a:pt x="6981" y="760963"/>
                  <a:pt x="2219" y="781600"/>
                </a:cubicBezTo>
                <a:cubicBezTo>
                  <a:pt x="-2543" y="802237"/>
                  <a:pt x="235" y="828829"/>
                  <a:pt x="11744" y="841132"/>
                </a:cubicBezTo>
                <a:cubicBezTo>
                  <a:pt x="27619" y="845894"/>
                  <a:pt x="45478" y="855022"/>
                  <a:pt x="59369" y="855419"/>
                </a:cubicBezTo>
                <a:cubicBezTo>
                  <a:pt x="73260" y="855816"/>
                  <a:pt x="91119" y="848275"/>
                  <a:pt x="95088" y="843513"/>
                </a:cubicBezTo>
                <a:cubicBezTo>
                  <a:pt x="99057" y="838751"/>
                  <a:pt x="90723" y="832003"/>
                  <a:pt x="83182" y="826844"/>
                </a:cubicBezTo>
                <a:cubicBezTo>
                  <a:pt x="75641" y="821685"/>
                  <a:pt x="52225" y="824066"/>
                  <a:pt x="49844" y="812557"/>
                </a:cubicBezTo>
                <a:cubicBezTo>
                  <a:pt x="47463" y="801048"/>
                  <a:pt x="37144" y="803825"/>
                  <a:pt x="68894" y="757788"/>
                </a:cubicBezTo>
                <a:cubicBezTo>
                  <a:pt x="100644" y="711751"/>
                  <a:pt x="167319" y="625232"/>
                  <a:pt x="240344" y="536332"/>
                </a:cubicBezTo>
                <a:cubicBezTo>
                  <a:pt x="313369" y="447432"/>
                  <a:pt x="438385" y="302175"/>
                  <a:pt x="507044" y="224388"/>
                </a:cubicBezTo>
                <a:cubicBezTo>
                  <a:pt x="575703" y="146601"/>
                  <a:pt x="598722" y="129138"/>
                  <a:pt x="652301" y="69607"/>
                </a:cubicBezTo>
                <a:cubicBezTo>
                  <a:pt x="705880" y="10076"/>
                  <a:pt x="672938" y="-7783"/>
                  <a:pt x="647538" y="29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7527069" y="2822422"/>
            <a:ext cx="457433" cy="265689"/>
          </a:xfrm>
          <a:custGeom>
            <a:avLst/>
            <a:gdLst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63890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6314 w 483503"/>
              <a:gd name="connsiteY12" fmla="*/ 161508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31077 w 483503"/>
              <a:gd name="connsiteY12" fmla="*/ 163889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1 w 483495"/>
              <a:gd name="connsiteY0" fmla="*/ 6727 h 279113"/>
              <a:gd name="connsiteX1" fmla="*/ 483495 w 483495"/>
              <a:gd name="connsiteY1" fmla="*/ 4346 h 279113"/>
              <a:gd name="connsiteX2" fmla="*/ 481113 w 483495"/>
              <a:gd name="connsiteY2" fmla="*/ 35302 h 279113"/>
              <a:gd name="connsiteX3" fmla="*/ 469207 w 483495"/>
              <a:gd name="connsiteY3" fmla="*/ 92452 h 279113"/>
              <a:gd name="connsiteX4" fmla="*/ 423963 w 483495"/>
              <a:gd name="connsiteY4" fmla="*/ 142458 h 279113"/>
              <a:gd name="connsiteX5" fmla="*/ 307282 w 483495"/>
              <a:gd name="connsiteY5" fmla="*/ 209133 h 279113"/>
              <a:gd name="connsiteX6" fmla="*/ 173932 w 483495"/>
              <a:gd name="connsiteY6" fmla="*/ 259140 h 279113"/>
              <a:gd name="connsiteX7" fmla="*/ 45345 w 483495"/>
              <a:gd name="connsiteY7" fmla="*/ 278190 h 279113"/>
              <a:gd name="connsiteX8" fmla="*/ 101 w 483495"/>
              <a:gd name="connsiteY8" fmla="*/ 232946 h 279113"/>
              <a:gd name="connsiteX9" fmla="*/ 35820 w 483495"/>
              <a:gd name="connsiteY9" fmla="*/ 178177 h 279113"/>
              <a:gd name="connsiteX10" fmla="*/ 119163 w 483495"/>
              <a:gd name="connsiteY10" fmla="*/ 137696 h 279113"/>
              <a:gd name="connsiteX11" fmla="*/ 154882 w 483495"/>
              <a:gd name="connsiteY11" fmla="*/ 140077 h 279113"/>
              <a:gd name="connsiteX12" fmla="*/ 131069 w 483495"/>
              <a:gd name="connsiteY12" fmla="*/ 163889 h 279113"/>
              <a:gd name="connsiteX13" fmla="*/ 76301 w 483495"/>
              <a:gd name="connsiteY13" fmla="*/ 197227 h 279113"/>
              <a:gd name="connsiteX14" fmla="*/ 128688 w 483495"/>
              <a:gd name="connsiteY14" fmla="*/ 206752 h 279113"/>
              <a:gd name="connsiteX15" fmla="*/ 262038 w 483495"/>
              <a:gd name="connsiteY15" fmla="*/ 156746 h 279113"/>
              <a:gd name="connsiteX16" fmla="*/ 381101 w 483495"/>
              <a:gd name="connsiteY16" fmla="*/ 90071 h 279113"/>
              <a:gd name="connsiteX17" fmla="*/ 419201 w 483495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40590 w 483453"/>
              <a:gd name="connsiteY0" fmla="*/ 8494 h 276117"/>
              <a:gd name="connsiteX1" fmla="*/ 483453 w 483453"/>
              <a:gd name="connsiteY1" fmla="*/ 1350 h 276117"/>
              <a:gd name="connsiteX2" fmla="*/ 481071 w 483453"/>
              <a:gd name="connsiteY2" fmla="*/ 32306 h 276117"/>
              <a:gd name="connsiteX3" fmla="*/ 469165 w 483453"/>
              <a:gd name="connsiteY3" fmla="*/ 89456 h 276117"/>
              <a:gd name="connsiteX4" fmla="*/ 423921 w 483453"/>
              <a:gd name="connsiteY4" fmla="*/ 139462 h 276117"/>
              <a:gd name="connsiteX5" fmla="*/ 307240 w 483453"/>
              <a:gd name="connsiteY5" fmla="*/ 206137 h 276117"/>
              <a:gd name="connsiteX6" fmla="*/ 173890 w 483453"/>
              <a:gd name="connsiteY6" fmla="*/ 256144 h 276117"/>
              <a:gd name="connsiteX7" fmla="*/ 42922 w 483453"/>
              <a:gd name="connsiteY7" fmla="*/ 275194 h 276117"/>
              <a:gd name="connsiteX8" fmla="*/ 59 w 483453"/>
              <a:gd name="connsiteY8" fmla="*/ 229950 h 276117"/>
              <a:gd name="connsiteX9" fmla="*/ 35778 w 483453"/>
              <a:gd name="connsiteY9" fmla="*/ 175181 h 276117"/>
              <a:gd name="connsiteX10" fmla="*/ 119121 w 483453"/>
              <a:gd name="connsiteY10" fmla="*/ 134700 h 276117"/>
              <a:gd name="connsiteX11" fmla="*/ 154840 w 483453"/>
              <a:gd name="connsiteY11" fmla="*/ 137081 h 276117"/>
              <a:gd name="connsiteX12" fmla="*/ 131027 w 483453"/>
              <a:gd name="connsiteY12" fmla="*/ 160893 h 276117"/>
              <a:gd name="connsiteX13" fmla="*/ 76259 w 483453"/>
              <a:gd name="connsiteY13" fmla="*/ 194231 h 276117"/>
              <a:gd name="connsiteX14" fmla="*/ 128646 w 483453"/>
              <a:gd name="connsiteY14" fmla="*/ 203756 h 276117"/>
              <a:gd name="connsiteX15" fmla="*/ 261996 w 483453"/>
              <a:gd name="connsiteY15" fmla="*/ 153750 h 276117"/>
              <a:gd name="connsiteX16" fmla="*/ 381059 w 483453"/>
              <a:gd name="connsiteY16" fmla="*/ 87075 h 276117"/>
              <a:gd name="connsiteX17" fmla="*/ 440590 w 483453"/>
              <a:gd name="connsiteY17" fmla="*/ 8494 h 276117"/>
              <a:gd name="connsiteX0" fmla="*/ 440590 w 483453"/>
              <a:gd name="connsiteY0" fmla="*/ 7207 h 274830"/>
              <a:gd name="connsiteX1" fmla="*/ 483453 w 483453"/>
              <a:gd name="connsiteY1" fmla="*/ 63 h 274830"/>
              <a:gd name="connsiteX2" fmla="*/ 481071 w 483453"/>
              <a:gd name="connsiteY2" fmla="*/ 31019 h 274830"/>
              <a:gd name="connsiteX3" fmla="*/ 469165 w 483453"/>
              <a:gd name="connsiteY3" fmla="*/ 88169 h 274830"/>
              <a:gd name="connsiteX4" fmla="*/ 423921 w 483453"/>
              <a:gd name="connsiteY4" fmla="*/ 138175 h 274830"/>
              <a:gd name="connsiteX5" fmla="*/ 307240 w 483453"/>
              <a:gd name="connsiteY5" fmla="*/ 204850 h 274830"/>
              <a:gd name="connsiteX6" fmla="*/ 173890 w 483453"/>
              <a:gd name="connsiteY6" fmla="*/ 254857 h 274830"/>
              <a:gd name="connsiteX7" fmla="*/ 42922 w 483453"/>
              <a:gd name="connsiteY7" fmla="*/ 273907 h 274830"/>
              <a:gd name="connsiteX8" fmla="*/ 59 w 483453"/>
              <a:gd name="connsiteY8" fmla="*/ 228663 h 274830"/>
              <a:gd name="connsiteX9" fmla="*/ 35778 w 483453"/>
              <a:gd name="connsiteY9" fmla="*/ 173894 h 274830"/>
              <a:gd name="connsiteX10" fmla="*/ 119121 w 483453"/>
              <a:gd name="connsiteY10" fmla="*/ 133413 h 274830"/>
              <a:gd name="connsiteX11" fmla="*/ 154840 w 483453"/>
              <a:gd name="connsiteY11" fmla="*/ 135794 h 274830"/>
              <a:gd name="connsiteX12" fmla="*/ 131027 w 483453"/>
              <a:gd name="connsiteY12" fmla="*/ 159606 h 274830"/>
              <a:gd name="connsiteX13" fmla="*/ 76259 w 483453"/>
              <a:gd name="connsiteY13" fmla="*/ 192944 h 274830"/>
              <a:gd name="connsiteX14" fmla="*/ 128646 w 483453"/>
              <a:gd name="connsiteY14" fmla="*/ 202469 h 274830"/>
              <a:gd name="connsiteX15" fmla="*/ 261996 w 483453"/>
              <a:gd name="connsiteY15" fmla="*/ 152463 h 274830"/>
              <a:gd name="connsiteX16" fmla="*/ 381059 w 483453"/>
              <a:gd name="connsiteY16" fmla="*/ 85788 h 274830"/>
              <a:gd name="connsiteX17" fmla="*/ 438209 w 483453"/>
              <a:gd name="connsiteY17" fmla="*/ 64357 h 274830"/>
              <a:gd name="connsiteX18" fmla="*/ 440590 w 483453"/>
              <a:gd name="connsiteY18" fmla="*/ 7207 h 274830"/>
              <a:gd name="connsiteX0" fmla="*/ 440590 w 483453"/>
              <a:gd name="connsiteY0" fmla="*/ 7144 h 274767"/>
              <a:gd name="connsiteX1" fmla="*/ 483453 w 483453"/>
              <a:gd name="connsiteY1" fmla="*/ 0 h 274767"/>
              <a:gd name="connsiteX2" fmla="*/ 481071 w 483453"/>
              <a:gd name="connsiteY2" fmla="*/ 30956 h 274767"/>
              <a:gd name="connsiteX3" fmla="*/ 469165 w 483453"/>
              <a:gd name="connsiteY3" fmla="*/ 88106 h 274767"/>
              <a:gd name="connsiteX4" fmla="*/ 423921 w 483453"/>
              <a:gd name="connsiteY4" fmla="*/ 138112 h 274767"/>
              <a:gd name="connsiteX5" fmla="*/ 307240 w 483453"/>
              <a:gd name="connsiteY5" fmla="*/ 204787 h 274767"/>
              <a:gd name="connsiteX6" fmla="*/ 173890 w 483453"/>
              <a:gd name="connsiteY6" fmla="*/ 254794 h 274767"/>
              <a:gd name="connsiteX7" fmla="*/ 42922 w 483453"/>
              <a:gd name="connsiteY7" fmla="*/ 273844 h 274767"/>
              <a:gd name="connsiteX8" fmla="*/ 59 w 483453"/>
              <a:gd name="connsiteY8" fmla="*/ 228600 h 274767"/>
              <a:gd name="connsiteX9" fmla="*/ 35778 w 483453"/>
              <a:gd name="connsiteY9" fmla="*/ 173831 h 274767"/>
              <a:gd name="connsiteX10" fmla="*/ 119121 w 483453"/>
              <a:gd name="connsiteY10" fmla="*/ 133350 h 274767"/>
              <a:gd name="connsiteX11" fmla="*/ 154840 w 483453"/>
              <a:gd name="connsiteY11" fmla="*/ 135731 h 274767"/>
              <a:gd name="connsiteX12" fmla="*/ 131027 w 483453"/>
              <a:gd name="connsiteY12" fmla="*/ 159543 h 274767"/>
              <a:gd name="connsiteX13" fmla="*/ 76259 w 483453"/>
              <a:gd name="connsiteY13" fmla="*/ 192881 h 274767"/>
              <a:gd name="connsiteX14" fmla="*/ 128646 w 483453"/>
              <a:gd name="connsiteY14" fmla="*/ 202406 h 274767"/>
              <a:gd name="connsiteX15" fmla="*/ 261996 w 483453"/>
              <a:gd name="connsiteY15" fmla="*/ 152400 h 274767"/>
              <a:gd name="connsiteX16" fmla="*/ 381059 w 483453"/>
              <a:gd name="connsiteY16" fmla="*/ 85725 h 274767"/>
              <a:gd name="connsiteX17" fmla="*/ 423921 w 483453"/>
              <a:gd name="connsiteY17" fmla="*/ 47625 h 274767"/>
              <a:gd name="connsiteX18" fmla="*/ 440590 w 483453"/>
              <a:gd name="connsiteY18" fmla="*/ 7144 h 274767"/>
              <a:gd name="connsiteX0" fmla="*/ 433447 w 483453"/>
              <a:gd name="connsiteY0" fmla="*/ 7144 h 274767"/>
              <a:gd name="connsiteX1" fmla="*/ 483453 w 483453"/>
              <a:gd name="connsiteY1" fmla="*/ 0 h 274767"/>
              <a:gd name="connsiteX2" fmla="*/ 481071 w 483453"/>
              <a:gd name="connsiteY2" fmla="*/ 30956 h 274767"/>
              <a:gd name="connsiteX3" fmla="*/ 469165 w 483453"/>
              <a:gd name="connsiteY3" fmla="*/ 88106 h 274767"/>
              <a:gd name="connsiteX4" fmla="*/ 423921 w 483453"/>
              <a:gd name="connsiteY4" fmla="*/ 138112 h 274767"/>
              <a:gd name="connsiteX5" fmla="*/ 307240 w 483453"/>
              <a:gd name="connsiteY5" fmla="*/ 204787 h 274767"/>
              <a:gd name="connsiteX6" fmla="*/ 173890 w 483453"/>
              <a:gd name="connsiteY6" fmla="*/ 254794 h 274767"/>
              <a:gd name="connsiteX7" fmla="*/ 42922 w 483453"/>
              <a:gd name="connsiteY7" fmla="*/ 273844 h 274767"/>
              <a:gd name="connsiteX8" fmla="*/ 59 w 483453"/>
              <a:gd name="connsiteY8" fmla="*/ 228600 h 274767"/>
              <a:gd name="connsiteX9" fmla="*/ 35778 w 483453"/>
              <a:gd name="connsiteY9" fmla="*/ 173831 h 274767"/>
              <a:gd name="connsiteX10" fmla="*/ 119121 w 483453"/>
              <a:gd name="connsiteY10" fmla="*/ 133350 h 274767"/>
              <a:gd name="connsiteX11" fmla="*/ 154840 w 483453"/>
              <a:gd name="connsiteY11" fmla="*/ 135731 h 274767"/>
              <a:gd name="connsiteX12" fmla="*/ 131027 w 483453"/>
              <a:gd name="connsiteY12" fmla="*/ 159543 h 274767"/>
              <a:gd name="connsiteX13" fmla="*/ 76259 w 483453"/>
              <a:gd name="connsiteY13" fmla="*/ 192881 h 274767"/>
              <a:gd name="connsiteX14" fmla="*/ 128646 w 483453"/>
              <a:gd name="connsiteY14" fmla="*/ 202406 h 274767"/>
              <a:gd name="connsiteX15" fmla="*/ 261996 w 483453"/>
              <a:gd name="connsiteY15" fmla="*/ 152400 h 274767"/>
              <a:gd name="connsiteX16" fmla="*/ 381059 w 483453"/>
              <a:gd name="connsiteY16" fmla="*/ 85725 h 274767"/>
              <a:gd name="connsiteX17" fmla="*/ 423921 w 483453"/>
              <a:gd name="connsiteY17" fmla="*/ 47625 h 274767"/>
              <a:gd name="connsiteX18" fmla="*/ 433447 w 483453"/>
              <a:gd name="connsiteY18" fmla="*/ 7144 h 274767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23921 w 483453"/>
              <a:gd name="connsiteY4" fmla="*/ 139659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14396 w 483453"/>
              <a:gd name="connsiteY4" fmla="*/ 120609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31064 w 483453"/>
              <a:gd name="connsiteY4" fmla="*/ 125372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59"/>
              <a:gd name="connsiteX1" fmla="*/ 483453 w 483453"/>
              <a:gd name="connsiteY1" fmla="*/ 1547 h 276359"/>
              <a:gd name="connsiteX2" fmla="*/ 481071 w 483453"/>
              <a:gd name="connsiteY2" fmla="*/ 32503 h 276359"/>
              <a:gd name="connsiteX3" fmla="*/ 469165 w 483453"/>
              <a:gd name="connsiteY3" fmla="*/ 89653 h 276359"/>
              <a:gd name="connsiteX4" fmla="*/ 431064 w 483453"/>
              <a:gd name="connsiteY4" fmla="*/ 125372 h 276359"/>
              <a:gd name="connsiteX5" fmla="*/ 304859 w 483453"/>
              <a:gd name="connsiteY5" fmla="*/ 201571 h 276359"/>
              <a:gd name="connsiteX6" fmla="*/ 173890 w 483453"/>
              <a:gd name="connsiteY6" fmla="*/ 256341 h 276359"/>
              <a:gd name="connsiteX7" fmla="*/ 42922 w 483453"/>
              <a:gd name="connsiteY7" fmla="*/ 275391 h 276359"/>
              <a:gd name="connsiteX8" fmla="*/ 59 w 483453"/>
              <a:gd name="connsiteY8" fmla="*/ 230147 h 276359"/>
              <a:gd name="connsiteX9" fmla="*/ 35778 w 483453"/>
              <a:gd name="connsiteY9" fmla="*/ 175378 h 276359"/>
              <a:gd name="connsiteX10" fmla="*/ 119121 w 483453"/>
              <a:gd name="connsiteY10" fmla="*/ 134897 h 276359"/>
              <a:gd name="connsiteX11" fmla="*/ 154840 w 483453"/>
              <a:gd name="connsiteY11" fmla="*/ 137278 h 276359"/>
              <a:gd name="connsiteX12" fmla="*/ 131027 w 483453"/>
              <a:gd name="connsiteY12" fmla="*/ 161090 h 276359"/>
              <a:gd name="connsiteX13" fmla="*/ 76259 w 483453"/>
              <a:gd name="connsiteY13" fmla="*/ 194428 h 276359"/>
              <a:gd name="connsiteX14" fmla="*/ 128646 w 483453"/>
              <a:gd name="connsiteY14" fmla="*/ 203953 h 276359"/>
              <a:gd name="connsiteX15" fmla="*/ 261996 w 483453"/>
              <a:gd name="connsiteY15" fmla="*/ 153947 h 276359"/>
              <a:gd name="connsiteX16" fmla="*/ 381059 w 483453"/>
              <a:gd name="connsiteY16" fmla="*/ 87272 h 276359"/>
              <a:gd name="connsiteX17" fmla="*/ 423921 w 483453"/>
              <a:gd name="connsiteY17" fmla="*/ 49172 h 276359"/>
              <a:gd name="connsiteX18" fmla="*/ 428685 w 483453"/>
              <a:gd name="connsiteY18" fmla="*/ 3929 h 276359"/>
              <a:gd name="connsiteX0" fmla="*/ 428685 w 483453"/>
              <a:gd name="connsiteY0" fmla="*/ 3929 h 275924"/>
              <a:gd name="connsiteX1" fmla="*/ 483453 w 483453"/>
              <a:gd name="connsiteY1" fmla="*/ 1547 h 275924"/>
              <a:gd name="connsiteX2" fmla="*/ 481071 w 483453"/>
              <a:gd name="connsiteY2" fmla="*/ 32503 h 275924"/>
              <a:gd name="connsiteX3" fmla="*/ 469165 w 483453"/>
              <a:gd name="connsiteY3" fmla="*/ 89653 h 275924"/>
              <a:gd name="connsiteX4" fmla="*/ 431064 w 483453"/>
              <a:gd name="connsiteY4" fmla="*/ 125372 h 275924"/>
              <a:gd name="connsiteX5" fmla="*/ 304859 w 483453"/>
              <a:gd name="connsiteY5" fmla="*/ 201571 h 275924"/>
              <a:gd name="connsiteX6" fmla="*/ 176271 w 483453"/>
              <a:gd name="connsiteY6" fmla="*/ 251578 h 275924"/>
              <a:gd name="connsiteX7" fmla="*/ 42922 w 483453"/>
              <a:gd name="connsiteY7" fmla="*/ 275391 h 275924"/>
              <a:gd name="connsiteX8" fmla="*/ 59 w 483453"/>
              <a:gd name="connsiteY8" fmla="*/ 230147 h 275924"/>
              <a:gd name="connsiteX9" fmla="*/ 35778 w 483453"/>
              <a:gd name="connsiteY9" fmla="*/ 175378 h 275924"/>
              <a:gd name="connsiteX10" fmla="*/ 119121 w 483453"/>
              <a:gd name="connsiteY10" fmla="*/ 134897 h 275924"/>
              <a:gd name="connsiteX11" fmla="*/ 154840 w 483453"/>
              <a:gd name="connsiteY11" fmla="*/ 137278 h 275924"/>
              <a:gd name="connsiteX12" fmla="*/ 131027 w 483453"/>
              <a:gd name="connsiteY12" fmla="*/ 161090 h 275924"/>
              <a:gd name="connsiteX13" fmla="*/ 76259 w 483453"/>
              <a:gd name="connsiteY13" fmla="*/ 194428 h 275924"/>
              <a:gd name="connsiteX14" fmla="*/ 128646 w 483453"/>
              <a:gd name="connsiteY14" fmla="*/ 203953 h 275924"/>
              <a:gd name="connsiteX15" fmla="*/ 261996 w 483453"/>
              <a:gd name="connsiteY15" fmla="*/ 153947 h 275924"/>
              <a:gd name="connsiteX16" fmla="*/ 381059 w 483453"/>
              <a:gd name="connsiteY16" fmla="*/ 87272 h 275924"/>
              <a:gd name="connsiteX17" fmla="*/ 423921 w 483453"/>
              <a:gd name="connsiteY17" fmla="*/ 49172 h 275924"/>
              <a:gd name="connsiteX18" fmla="*/ 428685 w 483453"/>
              <a:gd name="connsiteY18" fmla="*/ 3929 h 275924"/>
              <a:gd name="connsiteX0" fmla="*/ 428835 w 483603"/>
              <a:gd name="connsiteY0" fmla="*/ 3929 h 271308"/>
              <a:gd name="connsiteX1" fmla="*/ 483603 w 483603"/>
              <a:gd name="connsiteY1" fmla="*/ 1547 h 271308"/>
              <a:gd name="connsiteX2" fmla="*/ 481221 w 483603"/>
              <a:gd name="connsiteY2" fmla="*/ 32503 h 271308"/>
              <a:gd name="connsiteX3" fmla="*/ 469315 w 483603"/>
              <a:gd name="connsiteY3" fmla="*/ 89653 h 271308"/>
              <a:gd name="connsiteX4" fmla="*/ 431214 w 483603"/>
              <a:gd name="connsiteY4" fmla="*/ 125372 h 271308"/>
              <a:gd name="connsiteX5" fmla="*/ 305009 w 483603"/>
              <a:gd name="connsiteY5" fmla="*/ 201571 h 271308"/>
              <a:gd name="connsiteX6" fmla="*/ 176421 w 483603"/>
              <a:gd name="connsiteY6" fmla="*/ 251578 h 271308"/>
              <a:gd name="connsiteX7" fmla="*/ 50216 w 483603"/>
              <a:gd name="connsiteY7" fmla="*/ 270629 h 271308"/>
              <a:gd name="connsiteX8" fmla="*/ 209 w 483603"/>
              <a:gd name="connsiteY8" fmla="*/ 230147 h 271308"/>
              <a:gd name="connsiteX9" fmla="*/ 35928 w 483603"/>
              <a:gd name="connsiteY9" fmla="*/ 175378 h 271308"/>
              <a:gd name="connsiteX10" fmla="*/ 119271 w 483603"/>
              <a:gd name="connsiteY10" fmla="*/ 134897 h 271308"/>
              <a:gd name="connsiteX11" fmla="*/ 154990 w 483603"/>
              <a:gd name="connsiteY11" fmla="*/ 137278 h 271308"/>
              <a:gd name="connsiteX12" fmla="*/ 131177 w 483603"/>
              <a:gd name="connsiteY12" fmla="*/ 161090 h 271308"/>
              <a:gd name="connsiteX13" fmla="*/ 76409 w 483603"/>
              <a:gd name="connsiteY13" fmla="*/ 194428 h 271308"/>
              <a:gd name="connsiteX14" fmla="*/ 128796 w 483603"/>
              <a:gd name="connsiteY14" fmla="*/ 203953 h 271308"/>
              <a:gd name="connsiteX15" fmla="*/ 262146 w 483603"/>
              <a:gd name="connsiteY15" fmla="*/ 153947 h 271308"/>
              <a:gd name="connsiteX16" fmla="*/ 381209 w 483603"/>
              <a:gd name="connsiteY16" fmla="*/ 87272 h 271308"/>
              <a:gd name="connsiteX17" fmla="*/ 424071 w 483603"/>
              <a:gd name="connsiteY17" fmla="*/ 49172 h 271308"/>
              <a:gd name="connsiteX18" fmla="*/ 428835 w 483603"/>
              <a:gd name="connsiteY18" fmla="*/ 3929 h 271308"/>
              <a:gd name="connsiteX0" fmla="*/ 428835 w 483603"/>
              <a:gd name="connsiteY0" fmla="*/ 3929 h 271308"/>
              <a:gd name="connsiteX1" fmla="*/ 483603 w 483603"/>
              <a:gd name="connsiteY1" fmla="*/ 1547 h 271308"/>
              <a:gd name="connsiteX2" fmla="*/ 481221 w 483603"/>
              <a:gd name="connsiteY2" fmla="*/ 53934 h 271308"/>
              <a:gd name="connsiteX3" fmla="*/ 469315 w 483603"/>
              <a:gd name="connsiteY3" fmla="*/ 89653 h 271308"/>
              <a:gd name="connsiteX4" fmla="*/ 431214 w 483603"/>
              <a:gd name="connsiteY4" fmla="*/ 125372 h 271308"/>
              <a:gd name="connsiteX5" fmla="*/ 305009 w 483603"/>
              <a:gd name="connsiteY5" fmla="*/ 201571 h 271308"/>
              <a:gd name="connsiteX6" fmla="*/ 176421 w 483603"/>
              <a:gd name="connsiteY6" fmla="*/ 251578 h 271308"/>
              <a:gd name="connsiteX7" fmla="*/ 50216 w 483603"/>
              <a:gd name="connsiteY7" fmla="*/ 270629 h 271308"/>
              <a:gd name="connsiteX8" fmla="*/ 209 w 483603"/>
              <a:gd name="connsiteY8" fmla="*/ 230147 h 271308"/>
              <a:gd name="connsiteX9" fmla="*/ 35928 w 483603"/>
              <a:gd name="connsiteY9" fmla="*/ 175378 h 271308"/>
              <a:gd name="connsiteX10" fmla="*/ 119271 w 483603"/>
              <a:gd name="connsiteY10" fmla="*/ 134897 h 271308"/>
              <a:gd name="connsiteX11" fmla="*/ 154990 w 483603"/>
              <a:gd name="connsiteY11" fmla="*/ 137278 h 271308"/>
              <a:gd name="connsiteX12" fmla="*/ 131177 w 483603"/>
              <a:gd name="connsiteY12" fmla="*/ 161090 h 271308"/>
              <a:gd name="connsiteX13" fmla="*/ 76409 w 483603"/>
              <a:gd name="connsiteY13" fmla="*/ 194428 h 271308"/>
              <a:gd name="connsiteX14" fmla="*/ 128796 w 483603"/>
              <a:gd name="connsiteY14" fmla="*/ 203953 h 271308"/>
              <a:gd name="connsiteX15" fmla="*/ 262146 w 483603"/>
              <a:gd name="connsiteY15" fmla="*/ 153947 h 271308"/>
              <a:gd name="connsiteX16" fmla="*/ 381209 w 483603"/>
              <a:gd name="connsiteY16" fmla="*/ 87272 h 271308"/>
              <a:gd name="connsiteX17" fmla="*/ 424071 w 483603"/>
              <a:gd name="connsiteY17" fmla="*/ 49172 h 271308"/>
              <a:gd name="connsiteX18" fmla="*/ 428835 w 483603"/>
              <a:gd name="connsiteY18" fmla="*/ 3929 h 271308"/>
              <a:gd name="connsiteX0" fmla="*/ 428835 w 483603"/>
              <a:gd name="connsiteY0" fmla="*/ 3584 h 270963"/>
              <a:gd name="connsiteX1" fmla="*/ 483603 w 483603"/>
              <a:gd name="connsiteY1" fmla="*/ 1202 h 270963"/>
              <a:gd name="connsiteX2" fmla="*/ 481221 w 483603"/>
              <a:gd name="connsiteY2" fmla="*/ 53589 h 270963"/>
              <a:gd name="connsiteX3" fmla="*/ 469315 w 483603"/>
              <a:gd name="connsiteY3" fmla="*/ 89308 h 270963"/>
              <a:gd name="connsiteX4" fmla="*/ 431214 w 483603"/>
              <a:gd name="connsiteY4" fmla="*/ 125027 h 270963"/>
              <a:gd name="connsiteX5" fmla="*/ 305009 w 483603"/>
              <a:gd name="connsiteY5" fmla="*/ 201226 h 270963"/>
              <a:gd name="connsiteX6" fmla="*/ 176421 w 483603"/>
              <a:gd name="connsiteY6" fmla="*/ 251233 h 270963"/>
              <a:gd name="connsiteX7" fmla="*/ 50216 w 483603"/>
              <a:gd name="connsiteY7" fmla="*/ 270284 h 270963"/>
              <a:gd name="connsiteX8" fmla="*/ 209 w 483603"/>
              <a:gd name="connsiteY8" fmla="*/ 229802 h 270963"/>
              <a:gd name="connsiteX9" fmla="*/ 35928 w 483603"/>
              <a:gd name="connsiteY9" fmla="*/ 175033 h 270963"/>
              <a:gd name="connsiteX10" fmla="*/ 119271 w 483603"/>
              <a:gd name="connsiteY10" fmla="*/ 134552 h 270963"/>
              <a:gd name="connsiteX11" fmla="*/ 154990 w 483603"/>
              <a:gd name="connsiteY11" fmla="*/ 136933 h 270963"/>
              <a:gd name="connsiteX12" fmla="*/ 131177 w 483603"/>
              <a:gd name="connsiteY12" fmla="*/ 160745 h 270963"/>
              <a:gd name="connsiteX13" fmla="*/ 76409 w 483603"/>
              <a:gd name="connsiteY13" fmla="*/ 194083 h 270963"/>
              <a:gd name="connsiteX14" fmla="*/ 128796 w 483603"/>
              <a:gd name="connsiteY14" fmla="*/ 203608 h 270963"/>
              <a:gd name="connsiteX15" fmla="*/ 262146 w 483603"/>
              <a:gd name="connsiteY15" fmla="*/ 153602 h 270963"/>
              <a:gd name="connsiteX16" fmla="*/ 381209 w 483603"/>
              <a:gd name="connsiteY16" fmla="*/ 86927 h 270963"/>
              <a:gd name="connsiteX17" fmla="*/ 424071 w 483603"/>
              <a:gd name="connsiteY17" fmla="*/ 44064 h 270963"/>
              <a:gd name="connsiteX18" fmla="*/ 428835 w 483603"/>
              <a:gd name="connsiteY18" fmla="*/ 3584 h 270963"/>
              <a:gd name="connsiteX0" fmla="*/ 428835 w 483603"/>
              <a:gd name="connsiteY0" fmla="*/ 3584 h 271579"/>
              <a:gd name="connsiteX1" fmla="*/ 483603 w 483603"/>
              <a:gd name="connsiteY1" fmla="*/ 1202 h 271579"/>
              <a:gd name="connsiteX2" fmla="*/ 481221 w 483603"/>
              <a:gd name="connsiteY2" fmla="*/ 53589 h 271579"/>
              <a:gd name="connsiteX3" fmla="*/ 469315 w 483603"/>
              <a:gd name="connsiteY3" fmla="*/ 89308 h 271579"/>
              <a:gd name="connsiteX4" fmla="*/ 431214 w 483603"/>
              <a:gd name="connsiteY4" fmla="*/ 125027 h 271579"/>
              <a:gd name="connsiteX5" fmla="*/ 305009 w 483603"/>
              <a:gd name="connsiteY5" fmla="*/ 201226 h 271579"/>
              <a:gd name="connsiteX6" fmla="*/ 183565 w 483603"/>
              <a:gd name="connsiteY6" fmla="*/ 255995 h 271579"/>
              <a:gd name="connsiteX7" fmla="*/ 50216 w 483603"/>
              <a:gd name="connsiteY7" fmla="*/ 270284 h 271579"/>
              <a:gd name="connsiteX8" fmla="*/ 209 w 483603"/>
              <a:gd name="connsiteY8" fmla="*/ 229802 h 271579"/>
              <a:gd name="connsiteX9" fmla="*/ 35928 w 483603"/>
              <a:gd name="connsiteY9" fmla="*/ 175033 h 271579"/>
              <a:gd name="connsiteX10" fmla="*/ 119271 w 483603"/>
              <a:gd name="connsiteY10" fmla="*/ 134552 h 271579"/>
              <a:gd name="connsiteX11" fmla="*/ 154990 w 483603"/>
              <a:gd name="connsiteY11" fmla="*/ 136933 h 271579"/>
              <a:gd name="connsiteX12" fmla="*/ 131177 w 483603"/>
              <a:gd name="connsiteY12" fmla="*/ 160745 h 271579"/>
              <a:gd name="connsiteX13" fmla="*/ 76409 w 483603"/>
              <a:gd name="connsiteY13" fmla="*/ 194083 h 271579"/>
              <a:gd name="connsiteX14" fmla="*/ 128796 w 483603"/>
              <a:gd name="connsiteY14" fmla="*/ 203608 h 271579"/>
              <a:gd name="connsiteX15" fmla="*/ 262146 w 483603"/>
              <a:gd name="connsiteY15" fmla="*/ 153602 h 271579"/>
              <a:gd name="connsiteX16" fmla="*/ 381209 w 483603"/>
              <a:gd name="connsiteY16" fmla="*/ 86927 h 271579"/>
              <a:gd name="connsiteX17" fmla="*/ 424071 w 483603"/>
              <a:gd name="connsiteY17" fmla="*/ 44064 h 271579"/>
              <a:gd name="connsiteX18" fmla="*/ 428835 w 483603"/>
              <a:gd name="connsiteY18" fmla="*/ 3584 h 271579"/>
              <a:gd name="connsiteX0" fmla="*/ 428835 w 483603"/>
              <a:gd name="connsiteY0" fmla="*/ 3584 h 271579"/>
              <a:gd name="connsiteX1" fmla="*/ 483603 w 483603"/>
              <a:gd name="connsiteY1" fmla="*/ 1202 h 271579"/>
              <a:gd name="connsiteX2" fmla="*/ 481221 w 483603"/>
              <a:gd name="connsiteY2" fmla="*/ 53589 h 271579"/>
              <a:gd name="connsiteX3" fmla="*/ 469315 w 483603"/>
              <a:gd name="connsiteY3" fmla="*/ 89308 h 271579"/>
              <a:gd name="connsiteX4" fmla="*/ 431214 w 483603"/>
              <a:gd name="connsiteY4" fmla="*/ 125027 h 271579"/>
              <a:gd name="connsiteX5" fmla="*/ 316916 w 483603"/>
              <a:gd name="connsiteY5" fmla="*/ 201226 h 271579"/>
              <a:gd name="connsiteX6" fmla="*/ 183565 w 483603"/>
              <a:gd name="connsiteY6" fmla="*/ 255995 h 271579"/>
              <a:gd name="connsiteX7" fmla="*/ 50216 w 483603"/>
              <a:gd name="connsiteY7" fmla="*/ 270284 h 271579"/>
              <a:gd name="connsiteX8" fmla="*/ 209 w 483603"/>
              <a:gd name="connsiteY8" fmla="*/ 229802 h 271579"/>
              <a:gd name="connsiteX9" fmla="*/ 35928 w 483603"/>
              <a:gd name="connsiteY9" fmla="*/ 175033 h 271579"/>
              <a:gd name="connsiteX10" fmla="*/ 119271 w 483603"/>
              <a:gd name="connsiteY10" fmla="*/ 134552 h 271579"/>
              <a:gd name="connsiteX11" fmla="*/ 154990 w 483603"/>
              <a:gd name="connsiteY11" fmla="*/ 136933 h 271579"/>
              <a:gd name="connsiteX12" fmla="*/ 131177 w 483603"/>
              <a:gd name="connsiteY12" fmla="*/ 160745 h 271579"/>
              <a:gd name="connsiteX13" fmla="*/ 76409 w 483603"/>
              <a:gd name="connsiteY13" fmla="*/ 194083 h 271579"/>
              <a:gd name="connsiteX14" fmla="*/ 128796 w 483603"/>
              <a:gd name="connsiteY14" fmla="*/ 203608 h 271579"/>
              <a:gd name="connsiteX15" fmla="*/ 262146 w 483603"/>
              <a:gd name="connsiteY15" fmla="*/ 153602 h 271579"/>
              <a:gd name="connsiteX16" fmla="*/ 381209 w 483603"/>
              <a:gd name="connsiteY16" fmla="*/ 86927 h 271579"/>
              <a:gd name="connsiteX17" fmla="*/ 424071 w 483603"/>
              <a:gd name="connsiteY17" fmla="*/ 44064 h 271579"/>
              <a:gd name="connsiteX18" fmla="*/ 428835 w 483603"/>
              <a:gd name="connsiteY18" fmla="*/ 3584 h 271579"/>
              <a:gd name="connsiteX0" fmla="*/ 428835 w 483603"/>
              <a:gd name="connsiteY0" fmla="*/ 3755 h 271750"/>
              <a:gd name="connsiteX1" fmla="*/ 483603 w 483603"/>
              <a:gd name="connsiteY1" fmla="*/ 1373 h 271750"/>
              <a:gd name="connsiteX2" fmla="*/ 481221 w 483603"/>
              <a:gd name="connsiteY2" fmla="*/ 53760 h 271750"/>
              <a:gd name="connsiteX3" fmla="*/ 469315 w 483603"/>
              <a:gd name="connsiteY3" fmla="*/ 89479 h 271750"/>
              <a:gd name="connsiteX4" fmla="*/ 431214 w 483603"/>
              <a:gd name="connsiteY4" fmla="*/ 125198 h 271750"/>
              <a:gd name="connsiteX5" fmla="*/ 316916 w 483603"/>
              <a:gd name="connsiteY5" fmla="*/ 201397 h 271750"/>
              <a:gd name="connsiteX6" fmla="*/ 183565 w 483603"/>
              <a:gd name="connsiteY6" fmla="*/ 256166 h 271750"/>
              <a:gd name="connsiteX7" fmla="*/ 50216 w 483603"/>
              <a:gd name="connsiteY7" fmla="*/ 270455 h 271750"/>
              <a:gd name="connsiteX8" fmla="*/ 209 w 483603"/>
              <a:gd name="connsiteY8" fmla="*/ 229973 h 271750"/>
              <a:gd name="connsiteX9" fmla="*/ 35928 w 483603"/>
              <a:gd name="connsiteY9" fmla="*/ 175204 h 271750"/>
              <a:gd name="connsiteX10" fmla="*/ 119271 w 483603"/>
              <a:gd name="connsiteY10" fmla="*/ 134723 h 271750"/>
              <a:gd name="connsiteX11" fmla="*/ 154990 w 483603"/>
              <a:gd name="connsiteY11" fmla="*/ 137104 h 271750"/>
              <a:gd name="connsiteX12" fmla="*/ 131177 w 483603"/>
              <a:gd name="connsiteY12" fmla="*/ 160916 h 271750"/>
              <a:gd name="connsiteX13" fmla="*/ 76409 w 483603"/>
              <a:gd name="connsiteY13" fmla="*/ 194254 h 271750"/>
              <a:gd name="connsiteX14" fmla="*/ 128796 w 483603"/>
              <a:gd name="connsiteY14" fmla="*/ 203779 h 271750"/>
              <a:gd name="connsiteX15" fmla="*/ 262146 w 483603"/>
              <a:gd name="connsiteY15" fmla="*/ 153773 h 271750"/>
              <a:gd name="connsiteX16" fmla="*/ 381209 w 483603"/>
              <a:gd name="connsiteY16" fmla="*/ 87098 h 271750"/>
              <a:gd name="connsiteX17" fmla="*/ 440739 w 483603"/>
              <a:gd name="connsiteY17" fmla="*/ 46616 h 271750"/>
              <a:gd name="connsiteX18" fmla="*/ 428835 w 483603"/>
              <a:gd name="connsiteY18" fmla="*/ 3755 h 271750"/>
              <a:gd name="connsiteX0" fmla="*/ 428835 w 483603"/>
              <a:gd name="connsiteY0" fmla="*/ 2399 h 270394"/>
              <a:gd name="connsiteX1" fmla="*/ 483603 w 483603"/>
              <a:gd name="connsiteY1" fmla="*/ 17 h 270394"/>
              <a:gd name="connsiteX2" fmla="*/ 481221 w 483603"/>
              <a:gd name="connsiteY2" fmla="*/ 52404 h 270394"/>
              <a:gd name="connsiteX3" fmla="*/ 469315 w 483603"/>
              <a:gd name="connsiteY3" fmla="*/ 88123 h 270394"/>
              <a:gd name="connsiteX4" fmla="*/ 431214 w 483603"/>
              <a:gd name="connsiteY4" fmla="*/ 123842 h 270394"/>
              <a:gd name="connsiteX5" fmla="*/ 316916 w 483603"/>
              <a:gd name="connsiteY5" fmla="*/ 200041 h 270394"/>
              <a:gd name="connsiteX6" fmla="*/ 183565 w 483603"/>
              <a:gd name="connsiteY6" fmla="*/ 254810 h 270394"/>
              <a:gd name="connsiteX7" fmla="*/ 50216 w 483603"/>
              <a:gd name="connsiteY7" fmla="*/ 269099 h 270394"/>
              <a:gd name="connsiteX8" fmla="*/ 209 w 483603"/>
              <a:gd name="connsiteY8" fmla="*/ 228617 h 270394"/>
              <a:gd name="connsiteX9" fmla="*/ 35928 w 483603"/>
              <a:gd name="connsiteY9" fmla="*/ 173848 h 270394"/>
              <a:gd name="connsiteX10" fmla="*/ 119271 w 483603"/>
              <a:gd name="connsiteY10" fmla="*/ 133367 h 270394"/>
              <a:gd name="connsiteX11" fmla="*/ 154990 w 483603"/>
              <a:gd name="connsiteY11" fmla="*/ 135748 h 270394"/>
              <a:gd name="connsiteX12" fmla="*/ 131177 w 483603"/>
              <a:gd name="connsiteY12" fmla="*/ 159560 h 270394"/>
              <a:gd name="connsiteX13" fmla="*/ 76409 w 483603"/>
              <a:gd name="connsiteY13" fmla="*/ 192898 h 270394"/>
              <a:gd name="connsiteX14" fmla="*/ 128796 w 483603"/>
              <a:gd name="connsiteY14" fmla="*/ 202423 h 270394"/>
              <a:gd name="connsiteX15" fmla="*/ 262146 w 483603"/>
              <a:gd name="connsiteY15" fmla="*/ 152417 h 270394"/>
              <a:gd name="connsiteX16" fmla="*/ 381209 w 483603"/>
              <a:gd name="connsiteY16" fmla="*/ 85742 h 270394"/>
              <a:gd name="connsiteX17" fmla="*/ 438358 w 483603"/>
              <a:gd name="connsiteY17" fmla="*/ 26210 h 270394"/>
              <a:gd name="connsiteX18" fmla="*/ 428835 w 483603"/>
              <a:gd name="connsiteY18" fmla="*/ 2399 h 270394"/>
              <a:gd name="connsiteX0" fmla="*/ 428835 w 483603"/>
              <a:gd name="connsiteY0" fmla="*/ 2399 h 270394"/>
              <a:gd name="connsiteX1" fmla="*/ 483603 w 483603"/>
              <a:gd name="connsiteY1" fmla="*/ 17 h 270394"/>
              <a:gd name="connsiteX2" fmla="*/ 481221 w 483603"/>
              <a:gd name="connsiteY2" fmla="*/ 52404 h 270394"/>
              <a:gd name="connsiteX3" fmla="*/ 469315 w 483603"/>
              <a:gd name="connsiteY3" fmla="*/ 88123 h 270394"/>
              <a:gd name="connsiteX4" fmla="*/ 431214 w 483603"/>
              <a:gd name="connsiteY4" fmla="*/ 123842 h 270394"/>
              <a:gd name="connsiteX5" fmla="*/ 316916 w 483603"/>
              <a:gd name="connsiteY5" fmla="*/ 200041 h 270394"/>
              <a:gd name="connsiteX6" fmla="*/ 183565 w 483603"/>
              <a:gd name="connsiteY6" fmla="*/ 254810 h 270394"/>
              <a:gd name="connsiteX7" fmla="*/ 50216 w 483603"/>
              <a:gd name="connsiteY7" fmla="*/ 269099 h 270394"/>
              <a:gd name="connsiteX8" fmla="*/ 209 w 483603"/>
              <a:gd name="connsiteY8" fmla="*/ 228617 h 270394"/>
              <a:gd name="connsiteX9" fmla="*/ 35928 w 483603"/>
              <a:gd name="connsiteY9" fmla="*/ 173848 h 270394"/>
              <a:gd name="connsiteX10" fmla="*/ 119271 w 483603"/>
              <a:gd name="connsiteY10" fmla="*/ 133367 h 270394"/>
              <a:gd name="connsiteX11" fmla="*/ 154990 w 483603"/>
              <a:gd name="connsiteY11" fmla="*/ 135748 h 270394"/>
              <a:gd name="connsiteX12" fmla="*/ 131177 w 483603"/>
              <a:gd name="connsiteY12" fmla="*/ 159560 h 270394"/>
              <a:gd name="connsiteX13" fmla="*/ 76409 w 483603"/>
              <a:gd name="connsiteY13" fmla="*/ 192898 h 270394"/>
              <a:gd name="connsiteX14" fmla="*/ 128796 w 483603"/>
              <a:gd name="connsiteY14" fmla="*/ 202423 h 270394"/>
              <a:gd name="connsiteX15" fmla="*/ 262146 w 483603"/>
              <a:gd name="connsiteY15" fmla="*/ 152417 h 270394"/>
              <a:gd name="connsiteX16" fmla="*/ 381209 w 483603"/>
              <a:gd name="connsiteY16" fmla="*/ 85742 h 270394"/>
              <a:gd name="connsiteX17" fmla="*/ 438358 w 483603"/>
              <a:gd name="connsiteY17" fmla="*/ 26210 h 270394"/>
              <a:gd name="connsiteX18" fmla="*/ 428835 w 483603"/>
              <a:gd name="connsiteY18" fmla="*/ 2399 h 270394"/>
              <a:gd name="connsiteX0" fmla="*/ 428835 w 483603"/>
              <a:gd name="connsiteY0" fmla="*/ 2897 h 270892"/>
              <a:gd name="connsiteX1" fmla="*/ 483603 w 483603"/>
              <a:gd name="connsiteY1" fmla="*/ 515 h 270892"/>
              <a:gd name="connsiteX2" fmla="*/ 481221 w 483603"/>
              <a:gd name="connsiteY2" fmla="*/ 52902 h 270892"/>
              <a:gd name="connsiteX3" fmla="*/ 469315 w 483603"/>
              <a:gd name="connsiteY3" fmla="*/ 88621 h 270892"/>
              <a:gd name="connsiteX4" fmla="*/ 431214 w 483603"/>
              <a:gd name="connsiteY4" fmla="*/ 124340 h 270892"/>
              <a:gd name="connsiteX5" fmla="*/ 316916 w 483603"/>
              <a:gd name="connsiteY5" fmla="*/ 200539 h 270892"/>
              <a:gd name="connsiteX6" fmla="*/ 183565 w 483603"/>
              <a:gd name="connsiteY6" fmla="*/ 255308 h 270892"/>
              <a:gd name="connsiteX7" fmla="*/ 50216 w 483603"/>
              <a:gd name="connsiteY7" fmla="*/ 269597 h 270892"/>
              <a:gd name="connsiteX8" fmla="*/ 209 w 483603"/>
              <a:gd name="connsiteY8" fmla="*/ 229115 h 270892"/>
              <a:gd name="connsiteX9" fmla="*/ 35928 w 483603"/>
              <a:gd name="connsiteY9" fmla="*/ 174346 h 270892"/>
              <a:gd name="connsiteX10" fmla="*/ 119271 w 483603"/>
              <a:gd name="connsiteY10" fmla="*/ 133865 h 270892"/>
              <a:gd name="connsiteX11" fmla="*/ 154990 w 483603"/>
              <a:gd name="connsiteY11" fmla="*/ 136246 h 270892"/>
              <a:gd name="connsiteX12" fmla="*/ 131177 w 483603"/>
              <a:gd name="connsiteY12" fmla="*/ 160058 h 270892"/>
              <a:gd name="connsiteX13" fmla="*/ 76409 w 483603"/>
              <a:gd name="connsiteY13" fmla="*/ 193396 h 270892"/>
              <a:gd name="connsiteX14" fmla="*/ 128796 w 483603"/>
              <a:gd name="connsiteY14" fmla="*/ 202921 h 270892"/>
              <a:gd name="connsiteX15" fmla="*/ 262146 w 483603"/>
              <a:gd name="connsiteY15" fmla="*/ 152915 h 270892"/>
              <a:gd name="connsiteX16" fmla="*/ 381209 w 483603"/>
              <a:gd name="connsiteY16" fmla="*/ 86240 h 270892"/>
              <a:gd name="connsiteX17" fmla="*/ 433596 w 483603"/>
              <a:gd name="connsiteY17" fmla="*/ 33851 h 270892"/>
              <a:gd name="connsiteX18" fmla="*/ 428835 w 483603"/>
              <a:gd name="connsiteY18" fmla="*/ 2897 h 270892"/>
              <a:gd name="connsiteX0" fmla="*/ 428835 w 483603"/>
              <a:gd name="connsiteY0" fmla="*/ 2897 h 270892"/>
              <a:gd name="connsiteX1" fmla="*/ 483603 w 483603"/>
              <a:gd name="connsiteY1" fmla="*/ 515 h 270892"/>
              <a:gd name="connsiteX2" fmla="*/ 481221 w 483603"/>
              <a:gd name="connsiteY2" fmla="*/ 52902 h 270892"/>
              <a:gd name="connsiteX3" fmla="*/ 469315 w 483603"/>
              <a:gd name="connsiteY3" fmla="*/ 88621 h 270892"/>
              <a:gd name="connsiteX4" fmla="*/ 431214 w 483603"/>
              <a:gd name="connsiteY4" fmla="*/ 124340 h 270892"/>
              <a:gd name="connsiteX5" fmla="*/ 316916 w 483603"/>
              <a:gd name="connsiteY5" fmla="*/ 200539 h 270892"/>
              <a:gd name="connsiteX6" fmla="*/ 183565 w 483603"/>
              <a:gd name="connsiteY6" fmla="*/ 255308 h 270892"/>
              <a:gd name="connsiteX7" fmla="*/ 50216 w 483603"/>
              <a:gd name="connsiteY7" fmla="*/ 269597 h 270892"/>
              <a:gd name="connsiteX8" fmla="*/ 209 w 483603"/>
              <a:gd name="connsiteY8" fmla="*/ 229115 h 270892"/>
              <a:gd name="connsiteX9" fmla="*/ 35928 w 483603"/>
              <a:gd name="connsiteY9" fmla="*/ 174346 h 270892"/>
              <a:gd name="connsiteX10" fmla="*/ 119271 w 483603"/>
              <a:gd name="connsiteY10" fmla="*/ 133865 h 270892"/>
              <a:gd name="connsiteX11" fmla="*/ 154990 w 483603"/>
              <a:gd name="connsiteY11" fmla="*/ 136246 h 270892"/>
              <a:gd name="connsiteX12" fmla="*/ 131177 w 483603"/>
              <a:gd name="connsiteY12" fmla="*/ 160058 h 270892"/>
              <a:gd name="connsiteX13" fmla="*/ 76409 w 483603"/>
              <a:gd name="connsiteY13" fmla="*/ 193396 h 270892"/>
              <a:gd name="connsiteX14" fmla="*/ 128796 w 483603"/>
              <a:gd name="connsiteY14" fmla="*/ 202921 h 270892"/>
              <a:gd name="connsiteX15" fmla="*/ 262146 w 483603"/>
              <a:gd name="connsiteY15" fmla="*/ 152915 h 270892"/>
              <a:gd name="connsiteX16" fmla="*/ 381209 w 483603"/>
              <a:gd name="connsiteY16" fmla="*/ 86240 h 270892"/>
              <a:gd name="connsiteX17" fmla="*/ 431214 w 483603"/>
              <a:gd name="connsiteY17" fmla="*/ 33851 h 270892"/>
              <a:gd name="connsiteX18" fmla="*/ 428835 w 483603"/>
              <a:gd name="connsiteY18" fmla="*/ 2897 h 270892"/>
              <a:gd name="connsiteX0" fmla="*/ 428835 w 483603"/>
              <a:gd name="connsiteY0" fmla="*/ 4276 h 272271"/>
              <a:gd name="connsiteX1" fmla="*/ 483603 w 483603"/>
              <a:gd name="connsiteY1" fmla="*/ 1894 h 272271"/>
              <a:gd name="connsiteX2" fmla="*/ 481221 w 483603"/>
              <a:gd name="connsiteY2" fmla="*/ 54281 h 272271"/>
              <a:gd name="connsiteX3" fmla="*/ 469315 w 483603"/>
              <a:gd name="connsiteY3" fmla="*/ 90000 h 272271"/>
              <a:gd name="connsiteX4" fmla="*/ 431214 w 483603"/>
              <a:gd name="connsiteY4" fmla="*/ 125719 h 272271"/>
              <a:gd name="connsiteX5" fmla="*/ 316916 w 483603"/>
              <a:gd name="connsiteY5" fmla="*/ 201918 h 272271"/>
              <a:gd name="connsiteX6" fmla="*/ 183565 w 483603"/>
              <a:gd name="connsiteY6" fmla="*/ 256687 h 272271"/>
              <a:gd name="connsiteX7" fmla="*/ 50216 w 483603"/>
              <a:gd name="connsiteY7" fmla="*/ 270976 h 272271"/>
              <a:gd name="connsiteX8" fmla="*/ 209 w 483603"/>
              <a:gd name="connsiteY8" fmla="*/ 230494 h 272271"/>
              <a:gd name="connsiteX9" fmla="*/ 35928 w 483603"/>
              <a:gd name="connsiteY9" fmla="*/ 175725 h 272271"/>
              <a:gd name="connsiteX10" fmla="*/ 119271 w 483603"/>
              <a:gd name="connsiteY10" fmla="*/ 135244 h 272271"/>
              <a:gd name="connsiteX11" fmla="*/ 154990 w 483603"/>
              <a:gd name="connsiteY11" fmla="*/ 137625 h 272271"/>
              <a:gd name="connsiteX12" fmla="*/ 131177 w 483603"/>
              <a:gd name="connsiteY12" fmla="*/ 161437 h 272271"/>
              <a:gd name="connsiteX13" fmla="*/ 76409 w 483603"/>
              <a:gd name="connsiteY13" fmla="*/ 194775 h 272271"/>
              <a:gd name="connsiteX14" fmla="*/ 128796 w 483603"/>
              <a:gd name="connsiteY14" fmla="*/ 204300 h 272271"/>
              <a:gd name="connsiteX15" fmla="*/ 262146 w 483603"/>
              <a:gd name="connsiteY15" fmla="*/ 154294 h 272271"/>
              <a:gd name="connsiteX16" fmla="*/ 381209 w 483603"/>
              <a:gd name="connsiteY16" fmla="*/ 87619 h 272271"/>
              <a:gd name="connsiteX17" fmla="*/ 419308 w 483603"/>
              <a:gd name="connsiteY17" fmla="*/ 54280 h 272271"/>
              <a:gd name="connsiteX18" fmla="*/ 428835 w 483603"/>
              <a:gd name="connsiteY18" fmla="*/ 4276 h 272271"/>
              <a:gd name="connsiteX0" fmla="*/ 428835 w 483603"/>
              <a:gd name="connsiteY0" fmla="*/ 4276 h 272271"/>
              <a:gd name="connsiteX1" fmla="*/ 483603 w 483603"/>
              <a:gd name="connsiteY1" fmla="*/ 1894 h 272271"/>
              <a:gd name="connsiteX2" fmla="*/ 481221 w 483603"/>
              <a:gd name="connsiteY2" fmla="*/ 54281 h 272271"/>
              <a:gd name="connsiteX3" fmla="*/ 469315 w 483603"/>
              <a:gd name="connsiteY3" fmla="*/ 90000 h 272271"/>
              <a:gd name="connsiteX4" fmla="*/ 431214 w 483603"/>
              <a:gd name="connsiteY4" fmla="*/ 125719 h 272271"/>
              <a:gd name="connsiteX5" fmla="*/ 316916 w 483603"/>
              <a:gd name="connsiteY5" fmla="*/ 201918 h 272271"/>
              <a:gd name="connsiteX6" fmla="*/ 183565 w 483603"/>
              <a:gd name="connsiteY6" fmla="*/ 256687 h 272271"/>
              <a:gd name="connsiteX7" fmla="*/ 50216 w 483603"/>
              <a:gd name="connsiteY7" fmla="*/ 270976 h 272271"/>
              <a:gd name="connsiteX8" fmla="*/ 209 w 483603"/>
              <a:gd name="connsiteY8" fmla="*/ 230494 h 272271"/>
              <a:gd name="connsiteX9" fmla="*/ 35928 w 483603"/>
              <a:gd name="connsiteY9" fmla="*/ 175725 h 272271"/>
              <a:gd name="connsiteX10" fmla="*/ 119271 w 483603"/>
              <a:gd name="connsiteY10" fmla="*/ 135244 h 272271"/>
              <a:gd name="connsiteX11" fmla="*/ 154990 w 483603"/>
              <a:gd name="connsiteY11" fmla="*/ 137625 h 272271"/>
              <a:gd name="connsiteX12" fmla="*/ 131177 w 483603"/>
              <a:gd name="connsiteY12" fmla="*/ 161437 h 272271"/>
              <a:gd name="connsiteX13" fmla="*/ 76409 w 483603"/>
              <a:gd name="connsiteY13" fmla="*/ 194775 h 272271"/>
              <a:gd name="connsiteX14" fmla="*/ 128796 w 483603"/>
              <a:gd name="connsiteY14" fmla="*/ 204300 h 272271"/>
              <a:gd name="connsiteX15" fmla="*/ 262146 w 483603"/>
              <a:gd name="connsiteY15" fmla="*/ 154294 h 272271"/>
              <a:gd name="connsiteX16" fmla="*/ 381209 w 483603"/>
              <a:gd name="connsiteY16" fmla="*/ 87619 h 272271"/>
              <a:gd name="connsiteX17" fmla="*/ 419308 w 483603"/>
              <a:gd name="connsiteY17" fmla="*/ 54280 h 272271"/>
              <a:gd name="connsiteX18" fmla="*/ 428835 w 483603"/>
              <a:gd name="connsiteY18" fmla="*/ 4276 h 272271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9315 w 483603"/>
              <a:gd name="connsiteY3" fmla="*/ 89653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9315 w 483603"/>
              <a:gd name="connsiteY3" fmla="*/ 89653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71696 w 483603"/>
              <a:gd name="connsiteY2" fmla="*/ 51553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4408"/>
              <a:gd name="connsiteY0" fmla="*/ 3929 h 271924"/>
              <a:gd name="connsiteX1" fmla="*/ 483603 w 484408"/>
              <a:gd name="connsiteY1" fmla="*/ 1547 h 271924"/>
              <a:gd name="connsiteX2" fmla="*/ 481221 w 484408"/>
              <a:gd name="connsiteY2" fmla="*/ 51553 h 271924"/>
              <a:gd name="connsiteX3" fmla="*/ 447884 w 484408"/>
              <a:gd name="connsiteY3" fmla="*/ 77747 h 271924"/>
              <a:gd name="connsiteX4" fmla="*/ 431214 w 484408"/>
              <a:gd name="connsiteY4" fmla="*/ 125372 h 271924"/>
              <a:gd name="connsiteX5" fmla="*/ 316916 w 484408"/>
              <a:gd name="connsiteY5" fmla="*/ 201571 h 271924"/>
              <a:gd name="connsiteX6" fmla="*/ 183565 w 484408"/>
              <a:gd name="connsiteY6" fmla="*/ 256340 h 271924"/>
              <a:gd name="connsiteX7" fmla="*/ 50216 w 484408"/>
              <a:gd name="connsiteY7" fmla="*/ 270629 h 271924"/>
              <a:gd name="connsiteX8" fmla="*/ 209 w 484408"/>
              <a:gd name="connsiteY8" fmla="*/ 230147 h 271924"/>
              <a:gd name="connsiteX9" fmla="*/ 35928 w 484408"/>
              <a:gd name="connsiteY9" fmla="*/ 175378 h 271924"/>
              <a:gd name="connsiteX10" fmla="*/ 119271 w 484408"/>
              <a:gd name="connsiteY10" fmla="*/ 134897 h 271924"/>
              <a:gd name="connsiteX11" fmla="*/ 154990 w 484408"/>
              <a:gd name="connsiteY11" fmla="*/ 137278 h 271924"/>
              <a:gd name="connsiteX12" fmla="*/ 131177 w 484408"/>
              <a:gd name="connsiteY12" fmla="*/ 161090 h 271924"/>
              <a:gd name="connsiteX13" fmla="*/ 76409 w 484408"/>
              <a:gd name="connsiteY13" fmla="*/ 194428 h 271924"/>
              <a:gd name="connsiteX14" fmla="*/ 128796 w 484408"/>
              <a:gd name="connsiteY14" fmla="*/ 203953 h 271924"/>
              <a:gd name="connsiteX15" fmla="*/ 262146 w 484408"/>
              <a:gd name="connsiteY15" fmla="*/ 153947 h 271924"/>
              <a:gd name="connsiteX16" fmla="*/ 381209 w 484408"/>
              <a:gd name="connsiteY16" fmla="*/ 87272 h 271924"/>
              <a:gd name="connsiteX17" fmla="*/ 416927 w 484408"/>
              <a:gd name="connsiteY17" fmla="*/ 49171 h 271924"/>
              <a:gd name="connsiteX18" fmla="*/ 428835 w 484408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24070 w 483603"/>
              <a:gd name="connsiteY4" fmla="*/ 108703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1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1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31177 w 483603"/>
              <a:gd name="connsiteY11" fmla="*/ 161090 h 271924"/>
              <a:gd name="connsiteX12" fmla="*/ 76409 w 483603"/>
              <a:gd name="connsiteY12" fmla="*/ 194428 h 271924"/>
              <a:gd name="connsiteX13" fmla="*/ 128796 w 483603"/>
              <a:gd name="connsiteY13" fmla="*/ 203953 h 271924"/>
              <a:gd name="connsiteX14" fmla="*/ 262146 w 483603"/>
              <a:gd name="connsiteY14" fmla="*/ 153947 h 271924"/>
              <a:gd name="connsiteX15" fmla="*/ 381209 w 483603"/>
              <a:gd name="connsiteY15" fmla="*/ 87272 h 271924"/>
              <a:gd name="connsiteX16" fmla="*/ 416927 w 483603"/>
              <a:gd name="connsiteY16" fmla="*/ 49171 h 271924"/>
              <a:gd name="connsiteX17" fmla="*/ 428835 w 483603"/>
              <a:gd name="connsiteY17" fmla="*/ 3929 h 271924"/>
              <a:gd name="connsiteX0" fmla="*/ 428857 w 483625"/>
              <a:gd name="connsiteY0" fmla="*/ 3929 h 271924"/>
              <a:gd name="connsiteX1" fmla="*/ 483625 w 483625"/>
              <a:gd name="connsiteY1" fmla="*/ 1547 h 271924"/>
              <a:gd name="connsiteX2" fmla="*/ 481243 w 483625"/>
              <a:gd name="connsiteY2" fmla="*/ 51553 h 271924"/>
              <a:gd name="connsiteX3" fmla="*/ 466956 w 483625"/>
              <a:gd name="connsiteY3" fmla="*/ 82509 h 271924"/>
              <a:gd name="connsiteX4" fmla="*/ 431236 w 483625"/>
              <a:gd name="connsiteY4" fmla="*/ 125371 h 271924"/>
              <a:gd name="connsiteX5" fmla="*/ 316938 w 483625"/>
              <a:gd name="connsiteY5" fmla="*/ 201571 h 271924"/>
              <a:gd name="connsiteX6" fmla="*/ 183587 w 483625"/>
              <a:gd name="connsiteY6" fmla="*/ 256340 h 271924"/>
              <a:gd name="connsiteX7" fmla="*/ 50238 w 483625"/>
              <a:gd name="connsiteY7" fmla="*/ 270629 h 271924"/>
              <a:gd name="connsiteX8" fmla="*/ 231 w 483625"/>
              <a:gd name="connsiteY8" fmla="*/ 230147 h 271924"/>
              <a:gd name="connsiteX9" fmla="*/ 35950 w 483625"/>
              <a:gd name="connsiteY9" fmla="*/ 175378 h 271924"/>
              <a:gd name="connsiteX10" fmla="*/ 131199 w 483625"/>
              <a:gd name="connsiteY10" fmla="*/ 161090 h 271924"/>
              <a:gd name="connsiteX11" fmla="*/ 76431 w 483625"/>
              <a:gd name="connsiteY11" fmla="*/ 194428 h 271924"/>
              <a:gd name="connsiteX12" fmla="*/ 128818 w 483625"/>
              <a:gd name="connsiteY12" fmla="*/ 203953 h 271924"/>
              <a:gd name="connsiteX13" fmla="*/ 262168 w 483625"/>
              <a:gd name="connsiteY13" fmla="*/ 153947 h 271924"/>
              <a:gd name="connsiteX14" fmla="*/ 381231 w 483625"/>
              <a:gd name="connsiteY14" fmla="*/ 87272 h 271924"/>
              <a:gd name="connsiteX15" fmla="*/ 416949 w 483625"/>
              <a:gd name="connsiteY15" fmla="*/ 49171 h 271924"/>
              <a:gd name="connsiteX16" fmla="*/ 428857 w 483625"/>
              <a:gd name="connsiteY16" fmla="*/ 3929 h 271924"/>
              <a:gd name="connsiteX0" fmla="*/ 428783 w 483551"/>
              <a:gd name="connsiteY0" fmla="*/ 3929 h 271924"/>
              <a:gd name="connsiteX1" fmla="*/ 483551 w 483551"/>
              <a:gd name="connsiteY1" fmla="*/ 1547 h 271924"/>
              <a:gd name="connsiteX2" fmla="*/ 481169 w 483551"/>
              <a:gd name="connsiteY2" fmla="*/ 51553 h 271924"/>
              <a:gd name="connsiteX3" fmla="*/ 466882 w 483551"/>
              <a:gd name="connsiteY3" fmla="*/ 82509 h 271924"/>
              <a:gd name="connsiteX4" fmla="*/ 431162 w 483551"/>
              <a:gd name="connsiteY4" fmla="*/ 125371 h 271924"/>
              <a:gd name="connsiteX5" fmla="*/ 316864 w 483551"/>
              <a:gd name="connsiteY5" fmla="*/ 201571 h 271924"/>
              <a:gd name="connsiteX6" fmla="*/ 183513 w 483551"/>
              <a:gd name="connsiteY6" fmla="*/ 256340 h 271924"/>
              <a:gd name="connsiteX7" fmla="*/ 50164 w 483551"/>
              <a:gd name="connsiteY7" fmla="*/ 270629 h 271924"/>
              <a:gd name="connsiteX8" fmla="*/ 157 w 483551"/>
              <a:gd name="connsiteY8" fmla="*/ 230147 h 271924"/>
              <a:gd name="connsiteX9" fmla="*/ 35876 w 483551"/>
              <a:gd name="connsiteY9" fmla="*/ 175378 h 271924"/>
              <a:gd name="connsiteX10" fmla="*/ 76357 w 483551"/>
              <a:gd name="connsiteY10" fmla="*/ 194428 h 271924"/>
              <a:gd name="connsiteX11" fmla="*/ 128744 w 483551"/>
              <a:gd name="connsiteY11" fmla="*/ 203953 h 271924"/>
              <a:gd name="connsiteX12" fmla="*/ 262094 w 483551"/>
              <a:gd name="connsiteY12" fmla="*/ 153947 h 271924"/>
              <a:gd name="connsiteX13" fmla="*/ 381157 w 483551"/>
              <a:gd name="connsiteY13" fmla="*/ 87272 h 271924"/>
              <a:gd name="connsiteX14" fmla="*/ 416875 w 483551"/>
              <a:gd name="connsiteY14" fmla="*/ 49171 h 271924"/>
              <a:gd name="connsiteX15" fmla="*/ 428783 w 483551"/>
              <a:gd name="connsiteY15" fmla="*/ 3929 h 271924"/>
              <a:gd name="connsiteX0" fmla="*/ 429143 w 483911"/>
              <a:gd name="connsiteY0" fmla="*/ 3929 h 271924"/>
              <a:gd name="connsiteX1" fmla="*/ 483911 w 483911"/>
              <a:gd name="connsiteY1" fmla="*/ 1547 h 271924"/>
              <a:gd name="connsiteX2" fmla="*/ 481529 w 483911"/>
              <a:gd name="connsiteY2" fmla="*/ 51553 h 271924"/>
              <a:gd name="connsiteX3" fmla="*/ 467242 w 483911"/>
              <a:gd name="connsiteY3" fmla="*/ 82509 h 271924"/>
              <a:gd name="connsiteX4" fmla="*/ 431522 w 483911"/>
              <a:gd name="connsiteY4" fmla="*/ 125371 h 271924"/>
              <a:gd name="connsiteX5" fmla="*/ 317224 w 483911"/>
              <a:gd name="connsiteY5" fmla="*/ 201571 h 271924"/>
              <a:gd name="connsiteX6" fmla="*/ 183873 w 483911"/>
              <a:gd name="connsiteY6" fmla="*/ 256340 h 271924"/>
              <a:gd name="connsiteX7" fmla="*/ 50524 w 483911"/>
              <a:gd name="connsiteY7" fmla="*/ 270629 h 271924"/>
              <a:gd name="connsiteX8" fmla="*/ 517 w 483911"/>
              <a:gd name="connsiteY8" fmla="*/ 230147 h 271924"/>
              <a:gd name="connsiteX9" fmla="*/ 76717 w 483911"/>
              <a:gd name="connsiteY9" fmla="*/ 194428 h 271924"/>
              <a:gd name="connsiteX10" fmla="*/ 129104 w 483911"/>
              <a:gd name="connsiteY10" fmla="*/ 203953 h 271924"/>
              <a:gd name="connsiteX11" fmla="*/ 262454 w 483911"/>
              <a:gd name="connsiteY11" fmla="*/ 153947 h 271924"/>
              <a:gd name="connsiteX12" fmla="*/ 381517 w 483911"/>
              <a:gd name="connsiteY12" fmla="*/ 87272 h 271924"/>
              <a:gd name="connsiteX13" fmla="*/ 417235 w 483911"/>
              <a:gd name="connsiteY13" fmla="*/ 49171 h 271924"/>
              <a:gd name="connsiteX14" fmla="*/ 429143 w 483911"/>
              <a:gd name="connsiteY14" fmla="*/ 3929 h 271924"/>
              <a:gd name="connsiteX0" fmla="*/ 384032 w 438800"/>
              <a:gd name="connsiteY0" fmla="*/ 3929 h 274369"/>
              <a:gd name="connsiteX1" fmla="*/ 438800 w 438800"/>
              <a:gd name="connsiteY1" fmla="*/ 1547 h 274369"/>
              <a:gd name="connsiteX2" fmla="*/ 436418 w 438800"/>
              <a:gd name="connsiteY2" fmla="*/ 51553 h 274369"/>
              <a:gd name="connsiteX3" fmla="*/ 422131 w 438800"/>
              <a:gd name="connsiteY3" fmla="*/ 82509 h 274369"/>
              <a:gd name="connsiteX4" fmla="*/ 386411 w 438800"/>
              <a:gd name="connsiteY4" fmla="*/ 125371 h 274369"/>
              <a:gd name="connsiteX5" fmla="*/ 272113 w 438800"/>
              <a:gd name="connsiteY5" fmla="*/ 201571 h 274369"/>
              <a:gd name="connsiteX6" fmla="*/ 138762 w 438800"/>
              <a:gd name="connsiteY6" fmla="*/ 256340 h 274369"/>
              <a:gd name="connsiteX7" fmla="*/ 5413 w 438800"/>
              <a:gd name="connsiteY7" fmla="*/ 270629 h 274369"/>
              <a:gd name="connsiteX8" fmla="*/ 31606 w 438800"/>
              <a:gd name="connsiteY8" fmla="*/ 194428 h 274369"/>
              <a:gd name="connsiteX9" fmla="*/ 83993 w 438800"/>
              <a:gd name="connsiteY9" fmla="*/ 203953 h 274369"/>
              <a:gd name="connsiteX10" fmla="*/ 217343 w 438800"/>
              <a:gd name="connsiteY10" fmla="*/ 153947 h 274369"/>
              <a:gd name="connsiteX11" fmla="*/ 336406 w 438800"/>
              <a:gd name="connsiteY11" fmla="*/ 87272 h 274369"/>
              <a:gd name="connsiteX12" fmla="*/ 372124 w 438800"/>
              <a:gd name="connsiteY12" fmla="*/ 49171 h 274369"/>
              <a:gd name="connsiteX13" fmla="*/ 384032 w 438800"/>
              <a:gd name="connsiteY13" fmla="*/ 3929 h 274369"/>
              <a:gd name="connsiteX0" fmla="*/ 387447 w 442215"/>
              <a:gd name="connsiteY0" fmla="*/ 3929 h 274118"/>
              <a:gd name="connsiteX1" fmla="*/ 442215 w 442215"/>
              <a:gd name="connsiteY1" fmla="*/ 1547 h 274118"/>
              <a:gd name="connsiteX2" fmla="*/ 439833 w 442215"/>
              <a:gd name="connsiteY2" fmla="*/ 51553 h 274118"/>
              <a:gd name="connsiteX3" fmla="*/ 425546 w 442215"/>
              <a:gd name="connsiteY3" fmla="*/ 82509 h 274118"/>
              <a:gd name="connsiteX4" fmla="*/ 389826 w 442215"/>
              <a:gd name="connsiteY4" fmla="*/ 125371 h 274118"/>
              <a:gd name="connsiteX5" fmla="*/ 275528 w 442215"/>
              <a:gd name="connsiteY5" fmla="*/ 201571 h 274118"/>
              <a:gd name="connsiteX6" fmla="*/ 142177 w 442215"/>
              <a:gd name="connsiteY6" fmla="*/ 256340 h 274118"/>
              <a:gd name="connsiteX7" fmla="*/ 8828 w 442215"/>
              <a:gd name="connsiteY7" fmla="*/ 270629 h 274118"/>
              <a:gd name="connsiteX8" fmla="*/ 20789 w 442215"/>
              <a:gd name="connsiteY8" fmla="*/ 197986 h 274118"/>
              <a:gd name="connsiteX9" fmla="*/ 87408 w 442215"/>
              <a:gd name="connsiteY9" fmla="*/ 203953 h 274118"/>
              <a:gd name="connsiteX10" fmla="*/ 220758 w 442215"/>
              <a:gd name="connsiteY10" fmla="*/ 153947 h 274118"/>
              <a:gd name="connsiteX11" fmla="*/ 339821 w 442215"/>
              <a:gd name="connsiteY11" fmla="*/ 87272 h 274118"/>
              <a:gd name="connsiteX12" fmla="*/ 375539 w 442215"/>
              <a:gd name="connsiteY12" fmla="*/ 49171 h 274118"/>
              <a:gd name="connsiteX13" fmla="*/ 387447 w 442215"/>
              <a:gd name="connsiteY13" fmla="*/ 3929 h 274118"/>
              <a:gd name="connsiteX0" fmla="*/ 402665 w 457433"/>
              <a:gd name="connsiteY0" fmla="*/ 3929 h 265689"/>
              <a:gd name="connsiteX1" fmla="*/ 457433 w 457433"/>
              <a:gd name="connsiteY1" fmla="*/ 1547 h 265689"/>
              <a:gd name="connsiteX2" fmla="*/ 455051 w 457433"/>
              <a:gd name="connsiteY2" fmla="*/ 51553 h 265689"/>
              <a:gd name="connsiteX3" fmla="*/ 440764 w 457433"/>
              <a:gd name="connsiteY3" fmla="*/ 82509 h 265689"/>
              <a:gd name="connsiteX4" fmla="*/ 405044 w 457433"/>
              <a:gd name="connsiteY4" fmla="*/ 125371 h 265689"/>
              <a:gd name="connsiteX5" fmla="*/ 290746 w 457433"/>
              <a:gd name="connsiteY5" fmla="*/ 201571 h 265689"/>
              <a:gd name="connsiteX6" fmla="*/ 157395 w 457433"/>
              <a:gd name="connsiteY6" fmla="*/ 256340 h 265689"/>
              <a:gd name="connsiteX7" fmla="*/ 6256 w 457433"/>
              <a:gd name="connsiteY7" fmla="*/ 259955 h 265689"/>
              <a:gd name="connsiteX8" fmla="*/ 36007 w 457433"/>
              <a:gd name="connsiteY8" fmla="*/ 197986 h 265689"/>
              <a:gd name="connsiteX9" fmla="*/ 102626 w 457433"/>
              <a:gd name="connsiteY9" fmla="*/ 203953 h 265689"/>
              <a:gd name="connsiteX10" fmla="*/ 235976 w 457433"/>
              <a:gd name="connsiteY10" fmla="*/ 153947 h 265689"/>
              <a:gd name="connsiteX11" fmla="*/ 355039 w 457433"/>
              <a:gd name="connsiteY11" fmla="*/ 87272 h 265689"/>
              <a:gd name="connsiteX12" fmla="*/ 390757 w 457433"/>
              <a:gd name="connsiteY12" fmla="*/ 49171 h 265689"/>
              <a:gd name="connsiteX13" fmla="*/ 402665 w 457433"/>
              <a:gd name="connsiteY13" fmla="*/ 3929 h 26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7433" h="265689">
                <a:moveTo>
                  <a:pt x="402665" y="3929"/>
                </a:moveTo>
                <a:cubicBezTo>
                  <a:pt x="413778" y="-4008"/>
                  <a:pt x="431239" y="2738"/>
                  <a:pt x="457433" y="1547"/>
                </a:cubicBezTo>
                <a:cubicBezTo>
                  <a:pt x="456639" y="11866"/>
                  <a:pt x="457829" y="38059"/>
                  <a:pt x="455051" y="51553"/>
                </a:cubicBezTo>
                <a:cubicBezTo>
                  <a:pt x="452273" y="65047"/>
                  <a:pt x="449098" y="70206"/>
                  <a:pt x="440764" y="82509"/>
                </a:cubicBezTo>
                <a:cubicBezTo>
                  <a:pt x="432430" y="94812"/>
                  <a:pt x="430047" y="105527"/>
                  <a:pt x="405044" y="125371"/>
                </a:cubicBezTo>
                <a:cubicBezTo>
                  <a:pt x="380041" y="145215"/>
                  <a:pt x="332021" y="179743"/>
                  <a:pt x="290746" y="201571"/>
                </a:cubicBezTo>
                <a:cubicBezTo>
                  <a:pt x="249471" y="223399"/>
                  <a:pt x="204810" y="246609"/>
                  <a:pt x="157395" y="256340"/>
                </a:cubicBezTo>
                <a:cubicBezTo>
                  <a:pt x="109980" y="266071"/>
                  <a:pt x="26487" y="269681"/>
                  <a:pt x="6256" y="259955"/>
                </a:cubicBezTo>
                <a:cubicBezTo>
                  <a:pt x="-13975" y="250229"/>
                  <a:pt x="19945" y="207320"/>
                  <a:pt x="36007" y="197986"/>
                </a:cubicBezTo>
                <a:cubicBezTo>
                  <a:pt x="52069" y="188652"/>
                  <a:pt x="69298" y="211293"/>
                  <a:pt x="102626" y="203953"/>
                </a:cubicBezTo>
                <a:cubicBezTo>
                  <a:pt x="135954" y="196613"/>
                  <a:pt x="193907" y="173394"/>
                  <a:pt x="235976" y="153947"/>
                </a:cubicBezTo>
                <a:cubicBezTo>
                  <a:pt x="278045" y="134500"/>
                  <a:pt x="324479" y="114260"/>
                  <a:pt x="355039" y="87272"/>
                </a:cubicBezTo>
                <a:cubicBezTo>
                  <a:pt x="385599" y="60284"/>
                  <a:pt x="380835" y="62268"/>
                  <a:pt x="390757" y="49171"/>
                </a:cubicBezTo>
                <a:cubicBezTo>
                  <a:pt x="405441" y="9880"/>
                  <a:pt x="391552" y="11866"/>
                  <a:pt x="402665" y="39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任意多边形 24"/>
          <p:cNvSpPr/>
          <p:nvPr/>
        </p:nvSpPr>
        <p:spPr>
          <a:xfrm>
            <a:off x="7502567" y="2952831"/>
            <a:ext cx="154981" cy="128590"/>
          </a:xfrm>
          <a:custGeom>
            <a:avLst/>
            <a:gdLst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63890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6314 w 483503"/>
              <a:gd name="connsiteY12" fmla="*/ 161508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31077 w 483503"/>
              <a:gd name="connsiteY12" fmla="*/ 163889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1 w 483495"/>
              <a:gd name="connsiteY0" fmla="*/ 6727 h 279113"/>
              <a:gd name="connsiteX1" fmla="*/ 483495 w 483495"/>
              <a:gd name="connsiteY1" fmla="*/ 4346 h 279113"/>
              <a:gd name="connsiteX2" fmla="*/ 481113 w 483495"/>
              <a:gd name="connsiteY2" fmla="*/ 35302 h 279113"/>
              <a:gd name="connsiteX3" fmla="*/ 469207 w 483495"/>
              <a:gd name="connsiteY3" fmla="*/ 92452 h 279113"/>
              <a:gd name="connsiteX4" fmla="*/ 423963 w 483495"/>
              <a:gd name="connsiteY4" fmla="*/ 142458 h 279113"/>
              <a:gd name="connsiteX5" fmla="*/ 307282 w 483495"/>
              <a:gd name="connsiteY5" fmla="*/ 209133 h 279113"/>
              <a:gd name="connsiteX6" fmla="*/ 173932 w 483495"/>
              <a:gd name="connsiteY6" fmla="*/ 259140 h 279113"/>
              <a:gd name="connsiteX7" fmla="*/ 45345 w 483495"/>
              <a:gd name="connsiteY7" fmla="*/ 278190 h 279113"/>
              <a:gd name="connsiteX8" fmla="*/ 101 w 483495"/>
              <a:gd name="connsiteY8" fmla="*/ 232946 h 279113"/>
              <a:gd name="connsiteX9" fmla="*/ 35820 w 483495"/>
              <a:gd name="connsiteY9" fmla="*/ 178177 h 279113"/>
              <a:gd name="connsiteX10" fmla="*/ 119163 w 483495"/>
              <a:gd name="connsiteY10" fmla="*/ 137696 h 279113"/>
              <a:gd name="connsiteX11" fmla="*/ 154882 w 483495"/>
              <a:gd name="connsiteY11" fmla="*/ 140077 h 279113"/>
              <a:gd name="connsiteX12" fmla="*/ 131069 w 483495"/>
              <a:gd name="connsiteY12" fmla="*/ 163889 h 279113"/>
              <a:gd name="connsiteX13" fmla="*/ 76301 w 483495"/>
              <a:gd name="connsiteY13" fmla="*/ 197227 h 279113"/>
              <a:gd name="connsiteX14" fmla="*/ 128688 w 483495"/>
              <a:gd name="connsiteY14" fmla="*/ 206752 h 279113"/>
              <a:gd name="connsiteX15" fmla="*/ 262038 w 483495"/>
              <a:gd name="connsiteY15" fmla="*/ 156746 h 279113"/>
              <a:gd name="connsiteX16" fmla="*/ 381101 w 483495"/>
              <a:gd name="connsiteY16" fmla="*/ 90071 h 279113"/>
              <a:gd name="connsiteX17" fmla="*/ 419201 w 483495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40590 w 483453"/>
              <a:gd name="connsiteY0" fmla="*/ 8494 h 276117"/>
              <a:gd name="connsiteX1" fmla="*/ 483453 w 483453"/>
              <a:gd name="connsiteY1" fmla="*/ 1350 h 276117"/>
              <a:gd name="connsiteX2" fmla="*/ 481071 w 483453"/>
              <a:gd name="connsiteY2" fmla="*/ 32306 h 276117"/>
              <a:gd name="connsiteX3" fmla="*/ 469165 w 483453"/>
              <a:gd name="connsiteY3" fmla="*/ 89456 h 276117"/>
              <a:gd name="connsiteX4" fmla="*/ 423921 w 483453"/>
              <a:gd name="connsiteY4" fmla="*/ 139462 h 276117"/>
              <a:gd name="connsiteX5" fmla="*/ 307240 w 483453"/>
              <a:gd name="connsiteY5" fmla="*/ 206137 h 276117"/>
              <a:gd name="connsiteX6" fmla="*/ 173890 w 483453"/>
              <a:gd name="connsiteY6" fmla="*/ 256144 h 276117"/>
              <a:gd name="connsiteX7" fmla="*/ 42922 w 483453"/>
              <a:gd name="connsiteY7" fmla="*/ 275194 h 276117"/>
              <a:gd name="connsiteX8" fmla="*/ 59 w 483453"/>
              <a:gd name="connsiteY8" fmla="*/ 229950 h 276117"/>
              <a:gd name="connsiteX9" fmla="*/ 35778 w 483453"/>
              <a:gd name="connsiteY9" fmla="*/ 175181 h 276117"/>
              <a:gd name="connsiteX10" fmla="*/ 119121 w 483453"/>
              <a:gd name="connsiteY10" fmla="*/ 134700 h 276117"/>
              <a:gd name="connsiteX11" fmla="*/ 154840 w 483453"/>
              <a:gd name="connsiteY11" fmla="*/ 137081 h 276117"/>
              <a:gd name="connsiteX12" fmla="*/ 131027 w 483453"/>
              <a:gd name="connsiteY12" fmla="*/ 160893 h 276117"/>
              <a:gd name="connsiteX13" fmla="*/ 76259 w 483453"/>
              <a:gd name="connsiteY13" fmla="*/ 194231 h 276117"/>
              <a:gd name="connsiteX14" fmla="*/ 128646 w 483453"/>
              <a:gd name="connsiteY14" fmla="*/ 203756 h 276117"/>
              <a:gd name="connsiteX15" fmla="*/ 261996 w 483453"/>
              <a:gd name="connsiteY15" fmla="*/ 153750 h 276117"/>
              <a:gd name="connsiteX16" fmla="*/ 381059 w 483453"/>
              <a:gd name="connsiteY16" fmla="*/ 87075 h 276117"/>
              <a:gd name="connsiteX17" fmla="*/ 440590 w 483453"/>
              <a:gd name="connsiteY17" fmla="*/ 8494 h 276117"/>
              <a:gd name="connsiteX0" fmla="*/ 440590 w 483453"/>
              <a:gd name="connsiteY0" fmla="*/ 7207 h 274830"/>
              <a:gd name="connsiteX1" fmla="*/ 483453 w 483453"/>
              <a:gd name="connsiteY1" fmla="*/ 63 h 274830"/>
              <a:gd name="connsiteX2" fmla="*/ 481071 w 483453"/>
              <a:gd name="connsiteY2" fmla="*/ 31019 h 274830"/>
              <a:gd name="connsiteX3" fmla="*/ 469165 w 483453"/>
              <a:gd name="connsiteY3" fmla="*/ 88169 h 274830"/>
              <a:gd name="connsiteX4" fmla="*/ 423921 w 483453"/>
              <a:gd name="connsiteY4" fmla="*/ 138175 h 274830"/>
              <a:gd name="connsiteX5" fmla="*/ 307240 w 483453"/>
              <a:gd name="connsiteY5" fmla="*/ 204850 h 274830"/>
              <a:gd name="connsiteX6" fmla="*/ 173890 w 483453"/>
              <a:gd name="connsiteY6" fmla="*/ 254857 h 274830"/>
              <a:gd name="connsiteX7" fmla="*/ 42922 w 483453"/>
              <a:gd name="connsiteY7" fmla="*/ 273907 h 274830"/>
              <a:gd name="connsiteX8" fmla="*/ 59 w 483453"/>
              <a:gd name="connsiteY8" fmla="*/ 228663 h 274830"/>
              <a:gd name="connsiteX9" fmla="*/ 35778 w 483453"/>
              <a:gd name="connsiteY9" fmla="*/ 173894 h 274830"/>
              <a:gd name="connsiteX10" fmla="*/ 119121 w 483453"/>
              <a:gd name="connsiteY10" fmla="*/ 133413 h 274830"/>
              <a:gd name="connsiteX11" fmla="*/ 154840 w 483453"/>
              <a:gd name="connsiteY11" fmla="*/ 135794 h 274830"/>
              <a:gd name="connsiteX12" fmla="*/ 131027 w 483453"/>
              <a:gd name="connsiteY12" fmla="*/ 159606 h 274830"/>
              <a:gd name="connsiteX13" fmla="*/ 76259 w 483453"/>
              <a:gd name="connsiteY13" fmla="*/ 192944 h 274830"/>
              <a:gd name="connsiteX14" fmla="*/ 128646 w 483453"/>
              <a:gd name="connsiteY14" fmla="*/ 202469 h 274830"/>
              <a:gd name="connsiteX15" fmla="*/ 261996 w 483453"/>
              <a:gd name="connsiteY15" fmla="*/ 152463 h 274830"/>
              <a:gd name="connsiteX16" fmla="*/ 381059 w 483453"/>
              <a:gd name="connsiteY16" fmla="*/ 85788 h 274830"/>
              <a:gd name="connsiteX17" fmla="*/ 438209 w 483453"/>
              <a:gd name="connsiteY17" fmla="*/ 64357 h 274830"/>
              <a:gd name="connsiteX18" fmla="*/ 440590 w 483453"/>
              <a:gd name="connsiteY18" fmla="*/ 7207 h 274830"/>
              <a:gd name="connsiteX0" fmla="*/ 440590 w 483453"/>
              <a:gd name="connsiteY0" fmla="*/ 7144 h 274767"/>
              <a:gd name="connsiteX1" fmla="*/ 483453 w 483453"/>
              <a:gd name="connsiteY1" fmla="*/ 0 h 274767"/>
              <a:gd name="connsiteX2" fmla="*/ 481071 w 483453"/>
              <a:gd name="connsiteY2" fmla="*/ 30956 h 274767"/>
              <a:gd name="connsiteX3" fmla="*/ 469165 w 483453"/>
              <a:gd name="connsiteY3" fmla="*/ 88106 h 274767"/>
              <a:gd name="connsiteX4" fmla="*/ 423921 w 483453"/>
              <a:gd name="connsiteY4" fmla="*/ 138112 h 274767"/>
              <a:gd name="connsiteX5" fmla="*/ 307240 w 483453"/>
              <a:gd name="connsiteY5" fmla="*/ 204787 h 274767"/>
              <a:gd name="connsiteX6" fmla="*/ 173890 w 483453"/>
              <a:gd name="connsiteY6" fmla="*/ 254794 h 274767"/>
              <a:gd name="connsiteX7" fmla="*/ 42922 w 483453"/>
              <a:gd name="connsiteY7" fmla="*/ 273844 h 274767"/>
              <a:gd name="connsiteX8" fmla="*/ 59 w 483453"/>
              <a:gd name="connsiteY8" fmla="*/ 228600 h 274767"/>
              <a:gd name="connsiteX9" fmla="*/ 35778 w 483453"/>
              <a:gd name="connsiteY9" fmla="*/ 173831 h 274767"/>
              <a:gd name="connsiteX10" fmla="*/ 119121 w 483453"/>
              <a:gd name="connsiteY10" fmla="*/ 133350 h 274767"/>
              <a:gd name="connsiteX11" fmla="*/ 154840 w 483453"/>
              <a:gd name="connsiteY11" fmla="*/ 135731 h 274767"/>
              <a:gd name="connsiteX12" fmla="*/ 131027 w 483453"/>
              <a:gd name="connsiteY12" fmla="*/ 159543 h 274767"/>
              <a:gd name="connsiteX13" fmla="*/ 76259 w 483453"/>
              <a:gd name="connsiteY13" fmla="*/ 192881 h 274767"/>
              <a:gd name="connsiteX14" fmla="*/ 128646 w 483453"/>
              <a:gd name="connsiteY14" fmla="*/ 202406 h 274767"/>
              <a:gd name="connsiteX15" fmla="*/ 261996 w 483453"/>
              <a:gd name="connsiteY15" fmla="*/ 152400 h 274767"/>
              <a:gd name="connsiteX16" fmla="*/ 381059 w 483453"/>
              <a:gd name="connsiteY16" fmla="*/ 85725 h 274767"/>
              <a:gd name="connsiteX17" fmla="*/ 423921 w 483453"/>
              <a:gd name="connsiteY17" fmla="*/ 47625 h 274767"/>
              <a:gd name="connsiteX18" fmla="*/ 440590 w 483453"/>
              <a:gd name="connsiteY18" fmla="*/ 7144 h 274767"/>
              <a:gd name="connsiteX0" fmla="*/ 433447 w 483453"/>
              <a:gd name="connsiteY0" fmla="*/ 7144 h 274767"/>
              <a:gd name="connsiteX1" fmla="*/ 483453 w 483453"/>
              <a:gd name="connsiteY1" fmla="*/ 0 h 274767"/>
              <a:gd name="connsiteX2" fmla="*/ 481071 w 483453"/>
              <a:gd name="connsiteY2" fmla="*/ 30956 h 274767"/>
              <a:gd name="connsiteX3" fmla="*/ 469165 w 483453"/>
              <a:gd name="connsiteY3" fmla="*/ 88106 h 274767"/>
              <a:gd name="connsiteX4" fmla="*/ 423921 w 483453"/>
              <a:gd name="connsiteY4" fmla="*/ 138112 h 274767"/>
              <a:gd name="connsiteX5" fmla="*/ 307240 w 483453"/>
              <a:gd name="connsiteY5" fmla="*/ 204787 h 274767"/>
              <a:gd name="connsiteX6" fmla="*/ 173890 w 483453"/>
              <a:gd name="connsiteY6" fmla="*/ 254794 h 274767"/>
              <a:gd name="connsiteX7" fmla="*/ 42922 w 483453"/>
              <a:gd name="connsiteY7" fmla="*/ 273844 h 274767"/>
              <a:gd name="connsiteX8" fmla="*/ 59 w 483453"/>
              <a:gd name="connsiteY8" fmla="*/ 228600 h 274767"/>
              <a:gd name="connsiteX9" fmla="*/ 35778 w 483453"/>
              <a:gd name="connsiteY9" fmla="*/ 173831 h 274767"/>
              <a:gd name="connsiteX10" fmla="*/ 119121 w 483453"/>
              <a:gd name="connsiteY10" fmla="*/ 133350 h 274767"/>
              <a:gd name="connsiteX11" fmla="*/ 154840 w 483453"/>
              <a:gd name="connsiteY11" fmla="*/ 135731 h 274767"/>
              <a:gd name="connsiteX12" fmla="*/ 131027 w 483453"/>
              <a:gd name="connsiteY12" fmla="*/ 159543 h 274767"/>
              <a:gd name="connsiteX13" fmla="*/ 76259 w 483453"/>
              <a:gd name="connsiteY13" fmla="*/ 192881 h 274767"/>
              <a:gd name="connsiteX14" fmla="*/ 128646 w 483453"/>
              <a:gd name="connsiteY14" fmla="*/ 202406 h 274767"/>
              <a:gd name="connsiteX15" fmla="*/ 261996 w 483453"/>
              <a:gd name="connsiteY15" fmla="*/ 152400 h 274767"/>
              <a:gd name="connsiteX16" fmla="*/ 381059 w 483453"/>
              <a:gd name="connsiteY16" fmla="*/ 85725 h 274767"/>
              <a:gd name="connsiteX17" fmla="*/ 423921 w 483453"/>
              <a:gd name="connsiteY17" fmla="*/ 47625 h 274767"/>
              <a:gd name="connsiteX18" fmla="*/ 433447 w 483453"/>
              <a:gd name="connsiteY18" fmla="*/ 7144 h 274767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23921 w 483453"/>
              <a:gd name="connsiteY4" fmla="*/ 139659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14396 w 483453"/>
              <a:gd name="connsiteY4" fmla="*/ 120609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31064 w 483453"/>
              <a:gd name="connsiteY4" fmla="*/ 125372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59"/>
              <a:gd name="connsiteX1" fmla="*/ 483453 w 483453"/>
              <a:gd name="connsiteY1" fmla="*/ 1547 h 276359"/>
              <a:gd name="connsiteX2" fmla="*/ 481071 w 483453"/>
              <a:gd name="connsiteY2" fmla="*/ 32503 h 276359"/>
              <a:gd name="connsiteX3" fmla="*/ 469165 w 483453"/>
              <a:gd name="connsiteY3" fmla="*/ 89653 h 276359"/>
              <a:gd name="connsiteX4" fmla="*/ 431064 w 483453"/>
              <a:gd name="connsiteY4" fmla="*/ 125372 h 276359"/>
              <a:gd name="connsiteX5" fmla="*/ 304859 w 483453"/>
              <a:gd name="connsiteY5" fmla="*/ 201571 h 276359"/>
              <a:gd name="connsiteX6" fmla="*/ 173890 w 483453"/>
              <a:gd name="connsiteY6" fmla="*/ 256341 h 276359"/>
              <a:gd name="connsiteX7" fmla="*/ 42922 w 483453"/>
              <a:gd name="connsiteY7" fmla="*/ 275391 h 276359"/>
              <a:gd name="connsiteX8" fmla="*/ 59 w 483453"/>
              <a:gd name="connsiteY8" fmla="*/ 230147 h 276359"/>
              <a:gd name="connsiteX9" fmla="*/ 35778 w 483453"/>
              <a:gd name="connsiteY9" fmla="*/ 175378 h 276359"/>
              <a:gd name="connsiteX10" fmla="*/ 119121 w 483453"/>
              <a:gd name="connsiteY10" fmla="*/ 134897 h 276359"/>
              <a:gd name="connsiteX11" fmla="*/ 154840 w 483453"/>
              <a:gd name="connsiteY11" fmla="*/ 137278 h 276359"/>
              <a:gd name="connsiteX12" fmla="*/ 131027 w 483453"/>
              <a:gd name="connsiteY12" fmla="*/ 161090 h 276359"/>
              <a:gd name="connsiteX13" fmla="*/ 76259 w 483453"/>
              <a:gd name="connsiteY13" fmla="*/ 194428 h 276359"/>
              <a:gd name="connsiteX14" fmla="*/ 128646 w 483453"/>
              <a:gd name="connsiteY14" fmla="*/ 203953 h 276359"/>
              <a:gd name="connsiteX15" fmla="*/ 261996 w 483453"/>
              <a:gd name="connsiteY15" fmla="*/ 153947 h 276359"/>
              <a:gd name="connsiteX16" fmla="*/ 381059 w 483453"/>
              <a:gd name="connsiteY16" fmla="*/ 87272 h 276359"/>
              <a:gd name="connsiteX17" fmla="*/ 423921 w 483453"/>
              <a:gd name="connsiteY17" fmla="*/ 49172 h 276359"/>
              <a:gd name="connsiteX18" fmla="*/ 428685 w 483453"/>
              <a:gd name="connsiteY18" fmla="*/ 3929 h 276359"/>
              <a:gd name="connsiteX0" fmla="*/ 428685 w 483453"/>
              <a:gd name="connsiteY0" fmla="*/ 3929 h 275924"/>
              <a:gd name="connsiteX1" fmla="*/ 483453 w 483453"/>
              <a:gd name="connsiteY1" fmla="*/ 1547 h 275924"/>
              <a:gd name="connsiteX2" fmla="*/ 481071 w 483453"/>
              <a:gd name="connsiteY2" fmla="*/ 32503 h 275924"/>
              <a:gd name="connsiteX3" fmla="*/ 469165 w 483453"/>
              <a:gd name="connsiteY3" fmla="*/ 89653 h 275924"/>
              <a:gd name="connsiteX4" fmla="*/ 431064 w 483453"/>
              <a:gd name="connsiteY4" fmla="*/ 125372 h 275924"/>
              <a:gd name="connsiteX5" fmla="*/ 304859 w 483453"/>
              <a:gd name="connsiteY5" fmla="*/ 201571 h 275924"/>
              <a:gd name="connsiteX6" fmla="*/ 176271 w 483453"/>
              <a:gd name="connsiteY6" fmla="*/ 251578 h 275924"/>
              <a:gd name="connsiteX7" fmla="*/ 42922 w 483453"/>
              <a:gd name="connsiteY7" fmla="*/ 275391 h 275924"/>
              <a:gd name="connsiteX8" fmla="*/ 59 w 483453"/>
              <a:gd name="connsiteY8" fmla="*/ 230147 h 275924"/>
              <a:gd name="connsiteX9" fmla="*/ 35778 w 483453"/>
              <a:gd name="connsiteY9" fmla="*/ 175378 h 275924"/>
              <a:gd name="connsiteX10" fmla="*/ 119121 w 483453"/>
              <a:gd name="connsiteY10" fmla="*/ 134897 h 275924"/>
              <a:gd name="connsiteX11" fmla="*/ 154840 w 483453"/>
              <a:gd name="connsiteY11" fmla="*/ 137278 h 275924"/>
              <a:gd name="connsiteX12" fmla="*/ 131027 w 483453"/>
              <a:gd name="connsiteY12" fmla="*/ 161090 h 275924"/>
              <a:gd name="connsiteX13" fmla="*/ 76259 w 483453"/>
              <a:gd name="connsiteY13" fmla="*/ 194428 h 275924"/>
              <a:gd name="connsiteX14" fmla="*/ 128646 w 483453"/>
              <a:gd name="connsiteY14" fmla="*/ 203953 h 275924"/>
              <a:gd name="connsiteX15" fmla="*/ 261996 w 483453"/>
              <a:gd name="connsiteY15" fmla="*/ 153947 h 275924"/>
              <a:gd name="connsiteX16" fmla="*/ 381059 w 483453"/>
              <a:gd name="connsiteY16" fmla="*/ 87272 h 275924"/>
              <a:gd name="connsiteX17" fmla="*/ 423921 w 483453"/>
              <a:gd name="connsiteY17" fmla="*/ 49172 h 275924"/>
              <a:gd name="connsiteX18" fmla="*/ 428685 w 483453"/>
              <a:gd name="connsiteY18" fmla="*/ 3929 h 275924"/>
              <a:gd name="connsiteX0" fmla="*/ 428835 w 483603"/>
              <a:gd name="connsiteY0" fmla="*/ 3929 h 271308"/>
              <a:gd name="connsiteX1" fmla="*/ 483603 w 483603"/>
              <a:gd name="connsiteY1" fmla="*/ 1547 h 271308"/>
              <a:gd name="connsiteX2" fmla="*/ 481221 w 483603"/>
              <a:gd name="connsiteY2" fmla="*/ 32503 h 271308"/>
              <a:gd name="connsiteX3" fmla="*/ 469315 w 483603"/>
              <a:gd name="connsiteY3" fmla="*/ 89653 h 271308"/>
              <a:gd name="connsiteX4" fmla="*/ 431214 w 483603"/>
              <a:gd name="connsiteY4" fmla="*/ 125372 h 271308"/>
              <a:gd name="connsiteX5" fmla="*/ 305009 w 483603"/>
              <a:gd name="connsiteY5" fmla="*/ 201571 h 271308"/>
              <a:gd name="connsiteX6" fmla="*/ 176421 w 483603"/>
              <a:gd name="connsiteY6" fmla="*/ 251578 h 271308"/>
              <a:gd name="connsiteX7" fmla="*/ 50216 w 483603"/>
              <a:gd name="connsiteY7" fmla="*/ 270629 h 271308"/>
              <a:gd name="connsiteX8" fmla="*/ 209 w 483603"/>
              <a:gd name="connsiteY8" fmla="*/ 230147 h 271308"/>
              <a:gd name="connsiteX9" fmla="*/ 35928 w 483603"/>
              <a:gd name="connsiteY9" fmla="*/ 175378 h 271308"/>
              <a:gd name="connsiteX10" fmla="*/ 119271 w 483603"/>
              <a:gd name="connsiteY10" fmla="*/ 134897 h 271308"/>
              <a:gd name="connsiteX11" fmla="*/ 154990 w 483603"/>
              <a:gd name="connsiteY11" fmla="*/ 137278 h 271308"/>
              <a:gd name="connsiteX12" fmla="*/ 131177 w 483603"/>
              <a:gd name="connsiteY12" fmla="*/ 161090 h 271308"/>
              <a:gd name="connsiteX13" fmla="*/ 76409 w 483603"/>
              <a:gd name="connsiteY13" fmla="*/ 194428 h 271308"/>
              <a:gd name="connsiteX14" fmla="*/ 128796 w 483603"/>
              <a:gd name="connsiteY14" fmla="*/ 203953 h 271308"/>
              <a:gd name="connsiteX15" fmla="*/ 262146 w 483603"/>
              <a:gd name="connsiteY15" fmla="*/ 153947 h 271308"/>
              <a:gd name="connsiteX16" fmla="*/ 381209 w 483603"/>
              <a:gd name="connsiteY16" fmla="*/ 87272 h 271308"/>
              <a:gd name="connsiteX17" fmla="*/ 424071 w 483603"/>
              <a:gd name="connsiteY17" fmla="*/ 49172 h 271308"/>
              <a:gd name="connsiteX18" fmla="*/ 428835 w 483603"/>
              <a:gd name="connsiteY18" fmla="*/ 3929 h 271308"/>
              <a:gd name="connsiteX0" fmla="*/ 428835 w 483603"/>
              <a:gd name="connsiteY0" fmla="*/ 3929 h 271308"/>
              <a:gd name="connsiteX1" fmla="*/ 483603 w 483603"/>
              <a:gd name="connsiteY1" fmla="*/ 1547 h 271308"/>
              <a:gd name="connsiteX2" fmla="*/ 481221 w 483603"/>
              <a:gd name="connsiteY2" fmla="*/ 53934 h 271308"/>
              <a:gd name="connsiteX3" fmla="*/ 469315 w 483603"/>
              <a:gd name="connsiteY3" fmla="*/ 89653 h 271308"/>
              <a:gd name="connsiteX4" fmla="*/ 431214 w 483603"/>
              <a:gd name="connsiteY4" fmla="*/ 125372 h 271308"/>
              <a:gd name="connsiteX5" fmla="*/ 305009 w 483603"/>
              <a:gd name="connsiteY5" fmla="*/ 201571 h 271308"/>
              <a:gd name="connsiteX6" fmla="*/ 176421 w 483603"/>
              <a:gd name="connsiteY6" fmla="*/ 251578 h 271308"/>
              <a:gd name="connsiteX7" fmla="*/ 50216 w 483603"/>
              <a:gd name="connsiteY7" fmla="*/ 270629 h 271308"/>
              <a:gd name="connsiteX8" fmla="*/ 209 w 483603"/>
              <a:gd name="connsiteY8" fmla="*/ 230147 h 271308"/>
              <a:gd name="connsiteX9" fmla="*/ 35928 w 483603"/>
              <a:gd name="connsiteY9" fmla="*/ 175378 h 271308"/>
              <a:gd name="connsiteX10" fmla="*/ 119271 w 483603"/>
              <a:gd name="connsiteY10" fmla="*/ 134897 h 271308"/>
              <a:gd name="connsiteX11" fmla="*/ 154990 w 483603"/>
              <a:gd name="connsiteY11" fmla="*/ 137278 h 271308"/>
              <a:gd name="connsiteX12" fmla="*/ 131177 w 483603"/>
              <a:gd name="connsiteY12" fmla="*/ 161090 h 271308"/>
              <a:gd name="connsiteX13" fmla="*/ 76409 w 483603"/>
              <a:gd name="connsiteY13" fmla="*/ 194428 h 271308"/>
              <a:gd name="connsiteX14" fmla="*/ 128796 w 483603"/>
              <a:gd name="connsiteY14" fmla="*/ 203953 h 271308"/>
              <a:gd name="connsiteX15" fmla="*/ 262146 w 483603"/>
              <a:gd name="connsiteY15" fmla="*/ 153947 h 271308"/>
              <a:gd name="connsiteX16" fmla="*/ 381209 w 483603"/>
              <a:gd name="connsiteY16" fmla="*/ 87272 h 271308"/>
              <a:gd name="connsiteX17" fmla="*/ 424071 w 483603"/>
              <a:gd name="connsiteY17" fmla="*/ 49172 h 271308"/>
              <a:gd name="connsiteX18" fmla="*/ 428835 w 483603"/>
              <a:gd name="connsiteY18" fmla="*/ 3929 h 271308"/>
              <a:gd name="connsiteX0" fmla="*/ 428835 w 483603"/>
              <a:gd name="connsiteY0" fmla="*/ 3584 h 270963"/>
              <a:gd name="connsiteX1" fmla="*/ 483603 w 483603"/>
              <a:gd name="connsiteY1" fmla="*/ 1202 h 270963"/>
              <a:gd name="connsiteX2" fmla="*/ 481221 w 483603"/>
              <a:gd name="connsiteY2" fmla="*/ 53589 h 270963"/>
              <a:gd name="connsiteX3" fmla="*/ 469315 w 483603"/>
              <a:gd name="connsiteY3" fmla="*/ 89308 h 270963"/>
              <a:gd name="connsiteX4" fmla="*/ 431214 w 483603"/>
              <a:gd name="connsiteY4" fmla="*/ 125027 h 270963"/>
              <a:gd name="connsiteX5" fmla="*/ 305009 w 483603"/>
              <a:gd name="connsiteY5" fmla="*/ 201226 h 270963"/>
              <a:gd name="connsiteX6" fmla="*/ 176421 w 483603"/>
              <a:gd name="connsiteY6" fmla="*/ 251233 h 270963"/>
              <a:gd name="connsiteX7" fmla="*/ 50216 w 483603"/>
              <a:gd name="connsiteY7" fmla="*/ 270284 h 270963"/>
              <a:gd name="connsiteX8" fmla="*/ 209 w 483603"/>
              <a:gd name="connsiteY8" fmla="*/ 229802 h 270963"/>
              <a:gd name="connsiteX9" fmla="*/ 35928 w 483603"/>
              <a:gd name="connsiteY9" fmla="*/ 175033 h 270963"/>
              <a:gd name="connsiteX10" fmla="*/ 119271 w 483603"/>
              <a:gd name="connsiteY10" fmla="*/ 134552 h 270963"/>
              <a:gd name="connsiteX11" fmla="*/ 154990 w 483603"/>
              <a:gd name="connsiteY11" fmla="*/ 136933 h 270963"/>
              <a:gd name="connsiteX12" fmla="*/ 131177 w 483603"/>
              <a:gd name="connsiteY12" fmla="*/ 160745 h 270963"/>
              <a:gd name="connsiteX13" fmla="*/ 76409 w 483603"/>
              <a:gd name="connsiteY13" fmla="*/ 194083 h 270963"/>
              <a:gd name="connsiteX14" fmla="*/ 128796 w 483603"/>
              <a:gd name="connsiteY14" fmla="*/ 203608 h 270963"/>
              <a:gd name="connsiteX15" fmla="*/ 262146 w 483603"/>
              <a:gd name="connsiteY15" fmla="*/ 153602 h 270963"/>
              <a:gd name="connsiteX16" fmla="*/ 381209 w 483603"/>
              <a:gd name="connsiteY16" fmla="*/ 86927 h 270963"/>
              <a:gd name="connsiteX17" fmla="*/ 424071 w 483603"/>
              <a:gd name="connsiteY17" fmla="*/ 44064 h 270963"/>
              <a:gd name="connsiteX18" fmla="*/ 428835 w 483603"/>
              <a:gd name="connsiteY18" fmla="*/ 3584 h 270963"/>
              <a:gd name="connsiteX0" fmla="*/ 428835 w 483603"/>
              <a:gd name="connsiteY0" fmla="*/ 3584 h 271579"/>
              <a:gd name="connsiteX1" fmla="*/ 483603 w 483603"/>
              <a:gd name="connsiteY1" fmla="*/ 1202 h 271579"/>
              <a:gd name="connsiteX2" fmla="*/ 481221 w 483603"/>
              <a:gd name="connsiteY2" fmla="*/ 53589 h 271579"/>
              <a:gd name="connsiteX3" fmla="*/ 469315 w 483603"/>
              <a:gd name="connsiteY3" fmla="*/ 89308 h 271579"/>
              <a:gd name="connsiteX4" fmla="*/ 431214 w 483603"/>
              <a:gd name="connsiteY4" fmla="*/ 125027 h 271579"/>
              <a:gd name="connsiteX5" fmla="*/ 305009 w 483603"/>
              <a:gd name="connsiteY5" fmla="*/ 201226 h 271579"/>
              <a:gd name="connsiteX6" fmla="*/ 183565 w 483603"/>
              <a:gd name="connsiteY6" fmla="*/ 255995 h 271579"/>
              <a:gd name="connsiteX7" fmla="*/ 50216 w 483603"/>
              <a:gd name="connsiteY7" fmla="*/ 270284 h 271579"/>
              <a:gd name="connsiteX8" fmla="*/ 209 w 483603"/>
              <a:gd name="connsiteY8" fmla="*/ 229802 h 271579"/>
              <a:gd name="connsiteX9" fmla="*/ 35928 w 483603"/>
              <a:gd name="connsiteY9" fmla="*/ 175033 h 271579"/>
              <a:gd name="connsiteX10" fmla="*/ 119271 w 483603"/>
              <a:gd name="connsiteY10" fmla="*/ 134552 h 271579"/>
              <a:gd name="connsiteX11" fmla="*/ 154990 w 483603"/>
              <a:gd name="connsiteY11" fmla="*/ 136933 h 271579"/>
              <a:gd name="connsiteX12" fmla="*/ 131177 w 483603"/>
              <a:gd name="connsiteY12" fmla="*/ 160745 h 271579"/>
              <a:gd name="connsiteX13" fmla="*/ 76409 w 483603"/>
              <a:gd name="connsiteY13" fmla="*/ 194083 h 271579"/>
              <a:gd name="connsiteX14" fmla="*/ 128796 w 483603"/>
              <a:gd name="connsiteY14" fmla="*/ 203608 h 271579"/>
              <a:gd name="connsiteX15" fmla="*/ 262146 w 483603"/>
              <a:gd name="connsiteY15" fmla="*/ 153602 h 271579"/>
              <a:gd name="connsiteX16" fmla="*/ 381209 w 483603"/>
              <a:gd name="connsiteY16" fmla="*/ 86927 h 271579"/>
              <a:gd name="connsiteX17" fmla="*/ 424071 w 483603"/>
              <a:gd name="connsiteY17" fmla="*/ 44064 h 271579"/>
              <a:gd name="connsiteX18" fmla="*/ 428835 w 483603"/>
              <a:gd name="connsiteY18" fmla="*/ 3584 h 271579"/>
              <a:gd name="connsiteX0" fmla="*/ 428835 w 483603"/>
              <a:gd name="connsiteY0" fmla="*/ 3584 h 271579"/>
              <a:gd name="connsiteX1" fmla="*/ 483603 w 483603"/>
              <a:gd name="connsiteY1" fmla="*/ 1202 h 271579"/>
              <a:gd name="connsiteX2" fmla="*/ 481221 w 483603"/>
              <a:gd name="connsiteY2" fmla="*/ 53589 h 271579"/>
              <a:gd name="connsiteX3" fmla="*/ 469315 w 483603"/>
              <a:gd name="connsiteY3" fmla="*/ 89308 h 271579"/>
              <a:gd name="connsiteX4" fmla="*/ 431214 w 483603"/>
              <a:gd name="connsiteY4" fmla="*/ 125027 h 271579"/>
              <a:gd name="connsiteX5" fmla="*/ 316916 w 483603"/>
              <a:gd name="connsiteY5" fmla="*/ 201226 h 271579"/>
              <a:gd name="connsiteX6" fmla="*/ 183565 w 483603"/>
              <a:gd name="connsiteY6" fmla="*/ 255995 h 271579"/>
              <a:gd name="connsiteX7" fmla="*/ 50216 w 483603"/>
              <a:gd name="connsiteY7" fmla="*/ 270284 h 271579"/>
              <a:gd name="connsiteX8" fmla="*/ 209 w 483603"/>
              <a:gd name="connsiteY8" fmla="*/ 229802 h 271579"/>
              <a:gd name="connsiteX9" fmla="*/ 35928 w 483603"/>
              <a:gd name="connsiteY9" fmla="*/ 175033 h 271579"/>
              <a:gd name="connsiteX10" fmla="*/ 119271 w 483603"/>
              <a:gd name="connsiteY10" fmla="*/ 134552 h 271579"/>
              <a:gd name="connsiteX11" fmla="*/ 154990 w 483603"/>
              <a:gd name="connsiteY11" fmla="*/ 136933 h 271579"/>
              <a:gd name="connsiteX12" fmla="*/ 131177 w 483603"/>
              <a:gd name="connsiteY12" fmla="*/ 160745 h 271579"/>
              <a:gd name="connsiteX13" fmla="*/ 76409 w 483603"/>
              <a:gd name="connsiteY13" fmla="*/ 194083 h 271579"/>
              <a:gd name="connsiteX14" fmla="*/ 128796 w 483603"/>
              <a:gd name="connsiteY14" fmla="*/ 203608 h 271579"/>
              <a:gd name="connsiteX15" fmla="*/ 262146 w 483603"/>
              <a:gd name="connsiteY15" fmla="*/ 153602 h 271579"/>
              <a:gd name="connsiteX16" fmla="*/ 381209 w 483603"/>
              <a:gd name="connsiteY16" fmla="*/ 86927 h 271579"/>
              <a:gd name="connsiteX17" fmla="*/ 424071 w 483603"/>
              <a:gd name="connsiteY17" fmla="*/ 44064 h 271579"/>
              <a:gd name="connsiteX18" fmla="*/ 428835 w 483603"/>
              <a:gd name="connsiteY18" fmla="*/ 3584 h 271579"/>
              <a:gd name="connsiteX0" fmla="*/ 428835 w 483603"/>
              <a:gd name="connsiteY0" fmla="*/ 3755 h 271750"/>
              <a:gd name="connsiteX1" fmla="*/ 483603 w 483603"/>
              <a:gd name="connsiteY1" fmla="*/ 1373 h 271750"/>
              <a:gd name="connsiteX2" fmla="*/ 481221 w 483603"/>
              <a:gd name="connsiteY2" fmla="*/ 53760 h 271750"/>
              <a:gd name="connsiteX3" fmla="*/ 469315 w 483603"/>
              <a:gd name="connsiteY3" fmla="*/ 89479 h 271750"/>
              <a:gd name="connsiteX4" fmla="*/ 431214 w 483603"/>
              <a:gd name="connsiteY4" fmla="*/ 125198 h 271750"/>
              <a:gd name="connsiteX5" fmla="*/ 316916 w 483603"/>
              <a:gd name="connsiteY5" fmla="*/ 201397 h 271750"/>
              <a:gd name="connsiteX6" fmla="*/ 183565 w 483603"/>
              <a:gd name="connsiteY6" fmla="*/ 256166 h 271750"/>
              <a:gd name="connsiteX7" fmla="*/ 50216 w 483603"/>
              <a:gd name="connsiteY7" fmla="*/ 270455 h 271750"/>
              <a:gd name="connsiteX8" fmla="*/ 209 w 483603"/>
              <a:gd name="connsiteY8" fmla="*/ 229973 h 271750"/>
              <a:gd name="connsiteX9" fmla="*/ 35928 w 483603"/>
              <a:gd name="connsiteY9" fmla="*/ 175204 h 271750"/>
              <a:gd name="connsiteX10" fmla="*/ 119271 w 483603"/>
              <a:gd name="connsiteY10" fmla="*/ 134723 h 271750"/>
              <a:gd name="connsiteX11" fmla="*/ 154990 w 483603"/>
              <a:gd name="connsiteY11" fmla="*/ 137104 h 271750"/>
              <a:gd name="connsiteX12" fmla="*/ 131177 w 483603"/>
              <a:gd name="connsiteY12" fmla="*/ 160916 h 271750"/>
              <a:gd name="connsiteX13" fmla="*/ 76409 w 483603"/>
              <a:gd name="connsiteY13" fmla="*/ 194254 h 271750"/>
              <a:gd name="connsiteX14" fmla="*/ 128796 w 483603"/>
              <a:gd name="connsiteY14" fmla="*/ 203779 h 271750"/>
              <a:gd name="connsiteX15" fmla="*/ 262146 w 483603"/>
              <a:gd name="connsiteY15" fmla="*/ 153773 h 271750"/>
              <a:gd name="connsiteX16" fmla="*/ 381209 w 483603"/>
              <a:gd name="connsiteY16" fmla="*/ 87098 h 271750"/>
              <a:gd name="connsiteX17" fmla="*/ 440739 w 483603"/>
              <a:gd name="connsiteY17" fmla="*/ 46616 h 271750"/>
              <a:gd name="connsiteX18" fmla="*/ 428835 w 483603"/>
              <a:gd name="connsiteY18" fmla="*/ 3755 h 271750"/>
              <a:gd name="connsiteX0" fmla="*/ 428835 w 483603"/>
              <a:gd name="connsiteY0" fmla="*/ 2399 h 270394"/>
              <a:gd name="connsiteX1" fmla="*/ 483603 w 483603"/>
              <a:gd name="connsiteY1" fmla="*/ 17 h 270394"/>
              <a:gd name="connsiteX2" fmla="*/ 481221 w 483603"/>
              <a:gd name="connsiteY2" fmla="*/ 52404 h 270394"/>
              <a:gd name="connsiteX3" fmla="*/ 469315 w 483603"/>
              <a:gd name="connsiteY3" fmla="*/ 88123 h 270394"/>
              <a:gd name="connsiteX4" fmla="*/ 431214 w 483603"/>
              <a:gd name="connsiteY4" fmla="*/ 123842 h 270394"/>
              <a:gd name="connsiteX5" fmla="*/ 316916 w 483603"/>
              <a:gd name="connsiteY5" fmla="*/ 200041 h 270394"/>
              <a:gd name="connsiteX6" fmla="*/ 183565 w 483603"/>
              <a:gd name="connsiteY6" fmla="*/ 254810 h 270394"/>
              <a:gd name="connsiteX7" fmla="*/ 50216 w 483603"/>
              <a:gd name="connsiteY7" fmla="*/ 269099 h 270394"/>
              <a:gd name="connsiteX8" fmla="*/ 209 w 483603"/>
              <a:gd name="connsiteY8" fmla="*/ 228617 h 270394"/>
              <a:gd name="connsiteX9" fmla="*/ 35928 w 483603"/>
              <a:gd name="connsiteY9" fmla="*/ 173848 h 270394"/>
              <a:gd name="connsiteX10" fmla="*/ 119271 w 483603"/>
              <a:gd name="connsiteY10" fmla="*/ 133367 h 270394"/>
              <a:gd name="connsiteX11" fmla="*/ 154990 w 483603"/>
              <a:gd name="connsiteY11" fmla="*/ 135748 h 270394"/>
              <a:gd name="connsiteX12" fmla="*/ 131177 w 483603"/>
              <a:gd name="connsiteY12" fmla="*/ 159560 h 270394"/>
              <a:gd name="connsiteX13" fmla="*/ 76409 w 483603"/>
              <a:gd name="connsiteY13" fmla="*/ 192898 h 270394"/>
              <a:gd name="connsiteX14" fmla="*/ 128796 w 483603"/>
              <a:gd name="connsiteY14" fmla="*/ 202423 h 270394"/>
              <a:gd name="connsiteX15" fmla="*/ 262146 w 483603"/>
              <a:gd name="connsiteY15" fmla="*/ 152417 h 270394"/>
              <a:gd name="connsiteX16" fmla="*/ 381209 w 483603"/>
              <a:gd name="connsiteY16" fmla="*/ 85742 h 270394"/>
              <a:gd name="connsiteX17" fmla="*/ 438358 w 483603"/>
              <a:gd name="connsiteY17" fmla="*/ 26210 h 270394"/>
              <a:gd name="connsiteX18" fmla="*/ 428835 w 483603"/>
              <a:gd name="connsiteY18" fmla="*/ 2399 h 270394"/>
              <a:gd name="connsiteX0" fmla="*/ 428835 w 483603"/>
              <a:gd name="connsiteY0" fmla="*/ 2399 h 270394"/>
              <a:gd name="connsiteX1" fmla="*/ 483603 w 483603"/>
              <a:gd name="connsiteY1" fmla="*/ 17 h 270394"/>
              <a:gd name="connsiteX2" fmla="*/ 481221 w 483603"/>
              <a:gd name="connsiteY2" fmla="*/ 52404 h 270394"/>
              <a:gd name="connsiteX3" fmla="*/ 469315 w 483603"/>
              <a:gd name="connsiteY3" fmla="*/ 88123 h 270394"/>
              <a:gd name="connsiteX4" fmla="*/ 431214 w 483603"/>
              <a:gd name="connsiteY4" fmla="*/ 123842 h 270394"/>
              <a:gd name="connsiteX5" fmla="*/ 316916 w 483603"/>
              <a:gd name="connsiteY5" fmla="*/ 200041 h 270394"/>
              <a:gd name="connsiteX6" fmla="*/ 183565 w 483603"/>
              <a:gd name="connsiteY6" fmla="*/ 254810 h 270394"/>
              <a:gd name="connsiteX7" fmla="*/ 50216 w 483603"/>
              <a:gd name="connsiteY7" fmla="*/ 269099 h 270394"/>
              <a:gd name="connsiteX8" fmla="*/ 209 w 483603"/>
              <a:gd name="connsiteY8" fmla="*/ 228617 h 270394"/>
              <a:gd name="connsiteX9" fmla="*/ 35928 w 483603"/>
              <a:gd name="connsiteY9" fmla="*/ 173848 h 270394"/>
              <a:gd name="connsiteX10" fmla="*/ 119271 w 483603"/>
              <a:gd name="connsiteY10" fmla="*/ 133367 h 270394"/>
              <a:gd name="connsiteX11" fmla="*/ 154990 w 483603"/>
              <a:gd name="connsiteY11" fmla="*/ 135748 h 270394"/>
              <a:gd name="connsiteX12" fmla="*/ 131177 w 483603"/>
              <a:gd name="connsiteY12" fmla="*/ 159560 h 270394"/>
              <a:gd name="connsiteX13" fmla="*/ 76409 w 483603"/>
              <a:gd name="connsiteY13" fmla="*/ 192898 h 270394"/>
              <a:gd name="connsiteX14" fmla="*/ 128796 w 483603"/>
              <a:gd name="connsiteY14" fmla="*/ 202423 h 270394"/>
              <a:gd name="connsiteX15" fmla="*/ 262146 w 483603"/>
              <a:gd name="connsiteY15" fmla="*/ 152417 h 270394"/>
              <a:gd name="connsiteX16" fmla="*/ 381209 w 483603"/>
              <a:gd name="connsiteY16" fmla="*/ 85742 h 270394"/>
              <a:gd name="connsiteX17" fmla="*/ 438358 w 483603"/>
              <a:gd name="connsiteY17" fmla="*/ 26210 h 270394"/>
              <a:gd name="connsiteX18" fmla="*/ 428835 w 483603"/>
              <a:gd name="connsiteY18" fmla="*/ 2399 h 270394"/>
              <a:gd name="connsiteX0" fmla="*/ 428835 w 483603"/>
              <a:gd name="connsiteY0" fmla="*/ 2897 h 270892"/>
              <a:gd name="connsiteX1" fmla="*/ 483603 w 483603"/>
              <a:gd name="connsiteY1" fmla="*/ 515 h 270892"/>
              <a:gd name="connsiteX2" fmla="*/ 481221 w 483603"/>
              <a:gd name="connsiteY2" fmla="*/ 52902 h 270892"/>
              <a:gd name="connsiteX3" fmla="*/ 469315 w 483603"/>
              <a:gd name="connsiteY3" fmla="*/ 88621 h 270892"/>
              <a:gd name="connsiteX4" fmla="*/ 431214 w 483603"/>
              <a:gd name="connsiteY4" fmla="*/ 124340 h 270892"/>
              <a:gd name="connsiteX5" fmla="*/ 316916 w 483603"/>
              <a:gd name="connsiteY5" fmla="*/ 200539 h 270892"/>
              <a:gd name="connsiteX6" fmla="*/ 183565 w 483603"/>
              <a:gd name="connsiteY6" fmla="*/ 255308 h 270892"/>
              <a:gd name="connsiteX7" fmla="*/ 50216 w 483603"/>
              <a:gd name="connsiteY7" fmla="*/ 269597 h 270892"/>
              <a:gd name="connsiteX8" fmla="*/ 209 w 483603"/>
              <a:gd name="connsiteY8" fmla="*/ 229115 h 270892"/>
              <a:gd name="connsiteX9" fmla="*/ 35928 w 483603"/>
              <a:gd name="connsiteY9" fmla="*/ 174346 h 270892"/>
              <a:gd name="connsiteX10" fmla="*/ 119271 w 483603"/>
              <a:gd name="connsiteY10" fmla="*/ 133865 h 270892"/>
              <a:gd name="connsiteX11" fmla="*/ 154990 w 483603"/>
              <a:gd name="connsiteY11" fmla="*/ 136246 h 270892"/>
              <a:gd name="connsiteX12" fmla="*/ 131177 w 483603"/>
              <a:gd name="connsiteY12" fmla="*/ 160058 h 270892"/>
              <a:gd name="connsiteX13" fmla="*/ 76409 w 483603"/>
              <a:gd name="connsiteY13" fmla="*/ 193396 h 270892"/>
              <a:gd name="connsiteX14" fmla="*/ 128796 w 483603"/>
              <a:gd name="connsiteY14" fmla="*/ 202921 h 270892"/>
              <a:gd name="connsiteX15" fmla="*/ 262146 w 483603"/>
              <a:gd name="connsiteY15" fmla="*/ 152915 h 270892"/>
              <a:gd name="connsiteX16" fmla="*/ 381209 w 483603"/>
              <a:gd name="connsiteY16" fmla="*/ 86240 h 270892"/>
              <a:gd name="connsiteX17" fmla="*/ 433596 w 483603"/>
              <a:gd name="connsiteY17" fmla="*/ 33851 h 270892"/>
              <a:gd name="connsiteX18" fmla="*/ 428835 w 483603"/>
              <a:gd name="connsiteY18" fmla="*/ 2897 h 270892"/>
              <a:gd name="connsiteX0" fmla="*/ 428835 w 483603"/>
              <a:gd name="connsiteY0" fmla="*/ 2897 h 270892"/>
              <a:gd name="connsiteX1" fmla="*/ 483603 w 483603"/>
              <a:gd name="connsiteY1" fmla="*/ 515 h 270892"/>
              <a:gd name="connsiteX2" fmla="*/ 481221 w 483603"/>
              <a:gd name="connsiteY2" fmla="*/ 52902 h 270892"/>
              <a:gd name="connsiteX3" fmla="*/ 469315 w 483603"/>
              <a:gd name="connsiteY3" fmla="*/ 88621 h 270892"/>
              <a:gd name="connsiteX4" fmla="*/ 431214 w 483603"/>
              <a:gd name="connsiteY4" fmla="*/ 124340 h 270892"/>
              <a:gd name="connsiteX5" fmla="*/ 316916 w 483603"/>
              <a:gd name="connsiteY5" fmla="*/ 200539 h 270892"/>
              <a:gd name="connsiteX6" fmla="*/ 183565 w 483603"/>
              <a:gd name="connsiteY6" fmla="*/ 255308 h 270892"/>
              <a:gd name="connsiteX7" fmla="*/ 50216 w 483603"/>
              <a:gd name="connsiteY7" fmla="*/ 269597 h 270892"/>
              <a:gd name="connsiteX8" fmla="*/ 209 w 483603"/>
              <a:gd name="connsiteY8" fmla="*/ 229115 h 270892"/>
              <a:gd name="connsiteX9" fmla="*/ 35928 w 483603"/>
              <a:gd name="connsiteY9" fmla="*/ 174346 h 270892"/>
              <a:gd name="connsiteX10" fmla="*/ 119271 w 483603"/>
              <a:gd name="connsiteY10" fmla="*/ 133865 h 270892"/>
              <a:gd name="connsiteX11" fmla="*/ 154990 w 483603"/>
              <a:gd name="connsiteY11" fmla="*/ 136246 h 270892"/>
              <a:gd name="connsiteX12" fmla="*/ 131177 w 483603"/>
              <a:gd name="connsiteY12" fmla="*/ 160058 h 270892"/>
              <a:gd name="connsiteX13" fmla="*/ 76409 w 483603"/>
              <a:gd name="connsiteY13" fmla="*/ 193396 h 270892"/>
              <a:gd name="connsiteX14" fmla="*/ 128796 w 483603"/>
              <a:gd name="connsiteY14" fmla="*/ 202921 h 270892"/>
              <a:gd name="connsiteX15" fmla="*/ 262146 w 483603"/>
              <a:gd name="connsiteY15" fmla="*/ 152915 h 270892"/>
              <a:gd name="connsiteX16" fmla="*/ 381209 w 483603"/>
              <a:gd name="connsiteY16" fmla="*/ 86240 h 270892"/>
              <a:gd name="connsiteX17" fmla="*/ 431214 w 483603"/>
              <a:gd name="connsiteY17" fmla="*/ 33851 h 270892"/>
              <a:gd name="connsiteX18" fmla="*/ 428835 w 483603"/>
              <a:gd name="connsiteY18" fmla="*/ 2897 h 270892"/>
              <a:gd name="connsiteX0" fmla="*/ 428835 w 483603"/>
              <a:gd name="connsiteY0" fmla="*/ 4276 h 272271"/>
              <a:gd name="connsiteX1" fmla="*/ 483603 w 483603"/>
              <a:gd name="connsiteY1" fmla="*/ 1894 h 272271"/>
              <a:gd name="connsiteX2" fmla="*/ 481221 w 483603"/>
              <a:gd name="connsiteY2" fmla="*/ 54281 h 272271"/>
              <a:gd name="connsiteX3" fmla="*/ 469315 w 483603"/>
              <a:gd name="connsiteY3" fmla="*/ 90000 h 272271"/>
              <a:gd name="connsiteX4" fmla="*/ 431214 w 483603"/>
              <a:gd name="connsiteY4" fmla="*/ 125719 h 272271"/>
              <a:gd name="connsiteX5" fmla="*/ 316916 w 483603"/>
              <a:gd name="connsiteY5" fmla="*/ 201918 h 272271"/>
              <a:gd name="connsiteX6" fmla="*/ 183565 w 483603"/>
              <a:gd name="connsiteY6" fmla="*/ 256687 h 272271"/>
              <a:gd name="connsiteX7" fmla="*/ 50216 w 483603"/>
              <a:gd name="connsiteY7" fmla="*/ 270976 h 272271"/>
              <a:gd name="connsiteX8" fmla="*/ 209 w 483603"/>
              <a:gd name="connsiteY8" fmla="*/ 230494 h 272271"/>
              <a:gd name="connsiteX9" fmla="*/ 35928 w 483603"/>
              <a:gd name="connsiteY9" fmla="*/ 175725 h 272271"/>
              <a:gd name="connsiteX10" fmla="*/ 119271 w 483603"/>
              <a:gd name="connsiteY10" fmla="*/ 135244 h 272271"/>
              <a:gd name="connsiteX11" fmla="*/ 154990 w 483603"/>
              <a:gd name="connsiteY11" fmla="*/ 137625 h 272271"/>
              <a:gd name="connsiteX12" fmla="*/ 131177 w 483603"/>
              <a:gd name="connsiteY12" fmla="*/ 161437 h 272271"/>
              <a:gd name="connsiteX13" fmla="*/ 76409 w 483603"/>
              <a:gd name="connsiteY13" fmla="*/ 194775 h 272271"/>
              <a:gd name="connsiteX14" fmla="*/ 128796 w 483603"/>
              <a:gd name="connsiteY14" fmla="*/ 204300 h 272271"/>
              <a:gd name="connsiteX15" fmla="*/ 262146 w 483603"/>
              <a:gd name="connsiteY15" fmla="*/ 154294 h 272271"/>
              <a:gd name="connsiteX16" fmla="*/ 381209 w 483603"/>
              <a:gd name="connsiteY16" fmla="*/ 87619 h 272271"/>
              <a:gd name="connsiteX17" fmla="*/ 419308 w 483603"/>
              <a:gd name="connsiteY17" fmla="*/ 54280 h 272271"/>
              <a:gd name="connsiteX18" fmla="*/ 428835 w 483603"/>
              <a:gd name="connsiteY18" fmla="*/ 4276 h 272271"/>
              <a:gd name="connsiteX0" fmla="*/ 428835 w 483603"/>
              <a:gd name="connsiteY0" fmla="*/ 4276 h 272271"/>
              <a:gd name="connsiteX1" fmla="*/ 483603 w 483603"/>
              <a:gd name="connsiteY1" fmla="*/ 1894 h 272271"/>
              <a:gd name="connsiteX2" fmla="*/ 481221 w 483603"/>
              <a:gd name="connsiteY2" fmla="*/ 54281 h 272271"/>
              <a:gd name="connsiteX3" fmla="*/ 469315 w 483603"/>
              <a:gd name="connsiteY3" fmla="*/ 90000 h 272271"/>
              <a:gd name="connsiteX4" fmla="*/ 431214 w 483603"/>
              <a:gd name="connsiteY4" fmla="*/ 125719 h 272271"/>
              <a:gd name="connsiteX5" fmla="*/ 316916 w 483603"/>
              <a:gd name="connsiteY5" fmla="*/ 201918 h 272271"/>
              <a:gd name="connsiteX6" fmla="*/ 183565 w 483603"/>
              <a:gd name="connsiteY6" fmla="*/ 256687 h 272271"/>
              <a:gd name="connsiteX7" fmla="*/ 50216 w 483603"/>
              <a:gd name="connsiteY7" fmla="*/ 270976 h 272271"/>
              <a:gd name="connsiteX8" fmla="*/ 209 w 483603"/>
              <a:gd name="connsiteY8" fmla="*/ 230494 h 272271"/>
              <a:gd name="connsiteX9" fmla="*/ 35928 w 483603"/>
              <a:gd name="connsiteY9" fmla="*/ 175725 h 272271"/>
              <a:gd name="connsiteX10" fmla="*/ 119271 w 483603"/>
              <a:gd name="connsiteY10" fmla="*/ 135244 h 272271"/>
              <a:gd name="connsiteX11" fmla="*/ 154990 w 483603"/>
              <a:gd name="connsiteY11" fmla="*/ 137625 h 272271"/>
              <a:gd name="connsiteX12" fmla="*/ 131177 w 483603"/>
              <a:gd name="connsiteY12" fmla="*/ 161437 h 272271"/>
              <a:gd name="connsiteX13" fmla="*/ 76409 w 483603"/>
              <a:gd name="connsiteY13" fmla="*/ 194775 h 272271"/>
              <a:gd name="connsiteX14" fmla="*/ 128796 w 483603"/>
              <a:gd name="connsiteY14" fmla="*/ 204300 h 272271"/>
              <a:gd name="connsiteX15" fmla="*/ 262146 w 483603"/>
              <a:gd name="connsiteY15" fmla="*/ 154294 h 272271"/>
              <a:gd name="connsiteX16" fmla="*/ 381209 w 483603"/>
              <a:gd name="connsiteY16" fmla="*/ 87619 h 272271"/>
              <a:gd name="connsiteX17" fmla="*/ 419308 w 483603"/>
              <a:gd name="connsiteY17" fmla="*/ 54280 h 272271"/>
              <a:gd name="connsiteX18" fmla="*/ 428835 w 483603"/>
              <a:gd name="connsiteY18" fmla="*/ 4276 h 272271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9315 w 483603"/>
              <a:gd name="connsiteY3" fmla="*/ 89653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9315 w 483603"/>
              <a:gd name="connsiteY3" fmla="*/ 89653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71696 w 483603"/>
              <a:gd name="connsiteY2" fmla="*/ 51553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4408"/>
              <a:gd name="connsiteY0" fmla="*/ 3929 h 271924"/>
              <a:gd name="connsiteX1" fmla="*/ 483603 w 484408"/>
              <a:gd name="connsiteY1" fmla="*/ 1547 h 271924"/>
              <a:gd name="connsiteX2" fmla="*/ 481221 w 484408"/>
              <a:gd name="connsiteY2" fmla="*/ 51553 h 271924"/>
              <a:gd name="connsiteX3" fmla="*/ 447884 w 484408"/>
              <a:gd name="connsiteY3" fmla="*/ 77747 h 271924"/>
              <a:gd name="connsiteX4" fmla="*/ 431214 w 484408"/>
              <a:gd name="connsiteY4" fmla="*/ 125372 h 271924"/>
              <a:gd name="connsiteX5" fmla="*/ 316916 w 484408"/>
              <a:gd name="connsiteY5" fmla="*/ 201571 h 271924"/>
              <a:gd name="connsiteX6" fmla="*/ 183565 w 484408"/>
              <a:gd name="connsiteY6" fmla="*/ 256340 h 271924"/>
              <a:gd name="connsiteX7" fmla="*/ 50216 w 484408"/>
              <a:gd name="connsiteY7" fmla="*/ 270629 h 271924"/>
              <a:gd name="connsiteX8" fmla="*/ 209 w 484408"/>
              <a:gd name="connsiteY8" fmla="*/ 230147 h 271924"/>
              <a:gd name="connsiteX9" fmla="*/ 35928 w 484408"/>
              <a:gd name="connsiteY9" fmla="*/ 175378 h 271924"/>
              <a:gd name="connsiteX10" fmla="*/ 119271 w 484408"/>
              <a:gd name="connsiteY10" fmla="*/ 134897 h 271924"/>
              <a:gd name="connsiteX11" fmla="*/ 154990 w 484408"/>
              <a:gd name="connsiteY11" fmla="*/ 137278 h 271924"/>
              <a:gd name="connsiteX12" fmla="*/ 131177 w 484408"/>
              <a:gd name="connsiteY12" fmla="*/ 161090 h 271924"/>
              <a:gd name="connsiteX13" fmla="*/ 76409 w 484408"/>
              <a:gd name="connsiteY13" fmla="*/ 194428 h 271924"/>
              <a:gd name="connsiteX14" fmla="*/ 128796 w 484408"/>
              <a:gd name="connsiteY14" fmla="*/ 203953 h 271924"/>
              <a:gd name="connsiteX15" fmla="*/ 262146 w 484408"/>
              <a:gd name="connsiteY15" fmla="*/ 153947 h 271924"/>
              <a:gd name="connsiteX16" fmla="*/ 381209 w 484408"/>
              <a:gd name="connsiteY16" fmla="*/ 87272 h 271924"/>
              <a:gd name="connsiteX17" fmla="*/ 416927 w 484408"/>
              <a:gd name="connsiteY17" fmla="*/ 49171 h 271924"/>
              <a:gd name="connsiteX18" fmla="*/ 428835 w 484408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24070 w 483603"/>
              <a:gd name="connsiteY4" fmla="*/ 108703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1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2975"/>
              <a:gd name="connsiteY0" fmla="*/ 0 h 267995"/>
              <a:gd name="connsiteX1" fmla="*/ 481221 w 482975"/>
              <a:gd name="connsiteY1" fmla="*/ 47624 h 267995"/>
              <a:gd name="connsiteX2" fmla="*/ 466934 w 482975"/>
              <a:gd name="connsiteY2" fmla="*/ 78580 h 267995"/>
              <a:gd name="connsiteX3" fmla="*/ 431214 w 482975"/>
              <a:gd name="connsiteY3" fmla="*/ 121442 h 267995"/>
              <a:gd name="connsiteX4" fmla="*/ 316916 w 482975"/>
              <a:gd name="connsiteY4" fmla="*/ 197642 h 267995"/>
              <a:gd name="connsiteX5" fmla="*/ 183565 w 482975"/>
              <a:gd name="connsiteY5" fmla="*/ 252411 h 267995"/>
              <a:gd name="connsiteX6" fmla="*/ 50216 w 482975"/>
              <a:gd name="connsiteY6" fmla="*/ 266700 h 267995"/>
              <a:gd name="connsiteX7" fmla="*/ 209 w 482975"/>
              <a:gd name="connsiteY7" fmla="*/ 226218 h 267995"/>
              <a:gd name="connsiteX8" fmla="*/ 35928 w 482975"/>
              <a:gd name="connsiteY8" fmla="*/ 171449 h 267995"/>
              <a:gd name="connsiteX9" fmla="*/ 119271 w 482975"/>
              <a:gd name="connsiteY9" fmla="*/ 130968 h 267995"/>
              <a:gd name="connsiteX10" fmla="*/ 154990 w 482975"/>
              <a:gd name="connsiteY10" fmla="*/ 133349 h 267995"/>
              <a:gd name="connsiteX11" fmla="*/ 131177 w 482975"/>
              <a:gd name="connsiteY11" fmla="*/ 157161 h 267995"/>
              <a:gd name="connsiteX12" fmla="*/ 76409 w 482975"/>
              <a:gd name="connsiteY12" fmla="*/ 190499 h 267995"/>
              <a:gd name="connsiteX13" fmla="*/ 128796 w 482975"/>
              <a:gd name="connsiteY13" fmla="*/ 200024 h 267995"/>
              <a:gd name="connsiteX14" fmla="*/ 262146 w 482975"/>
              <a:gd name="connsiteY14" fmla="*/ 150018 h 267995"/>
              <a:gd name="connsiteX15" fmla="*/ 381209 w 482975"/>
              <a:gd name="connsiteY15" fmla="*/ 83343 h 267995"/>
              <a:gd name="connsiteX16" fmla="*/ 416927 w 482975"/>
              <a:gd name="connsiteY16" fmla="*/ 45242 h 267995"/>
              <a:gd name="connsiteX17" fmla="*/ 428835 w 482975"/>
              <a:gd name="connsiteY17" fmla="*/ 0 h 267995"/>
              <a:gd name="connsiteX0" fmla="*/ 428835 w 482302"/>
              <a:gd name="connsiteY0" fmla="*/ 6690 h 274685"/>
              <a:gd name="connsiteX1" fmla="*/ 439961 w 482302"/>
              <a:gd name="connsiteY1" fmla="*/ 5215 h 274685"/>
              <a:gd name="connsiteX2" fmla="*/ 481221 w 482302"/>
              <a:gd name="connsiteY2" fmla="*/ 54314 h 274685"/>
              <a:gd name="connsiteX3" fmla="*/ 466934 w 482302"/>
              <a:gd name="connsiteY3" fmla="*/ 85270 h 274685"/>
              <a:gd name="connsiteX4" fmla="*/ 431214 w 482302"/>
              <a:gd name="connsiteY4" fmla="*/ 128132 h 274685"/>
              <a:gd name="connsiteX5" fmla="*/ 316916 w 482302"/>
              <a:gd name="connsiteY5" fmla="*/ 204332 h 274685"/>
              <a:gd name="connsiteX6" fmla="*/ 183565 w 482302"/>
              <a:gd name="connsiteY6" fmla="*/ 259101 h 274685"/>
              <a:gd name="connsiteX7" fmla="*/ 50216 w 482302"/>
              <a:gd name="connsiteY7" fmla="*/ 273390 h 274685"/>
              <a:gd name="connsiteX8" fmla="*/ 209 w 482302"/>
              <a:gd name="connsiteY8" fmla="*/ 232908 h 274685"/>
              <a:gd name="connsiteX9" fmla="*/ 35928 w 482302"/>
              <a:gd name="connsiteY9" fmla="*/ 178139 h 274685"/>
              <a:gd name="connsiteX10" fmla="*/ 119271 w 482302"/>
              <a:gd name="connsiteY10" fmla="*/ 137658 h 274685"/>
              <a:gd name="connsiteX11" fmla="*/ 154990 w 482302"/>
              <a:gd name="connsiteY11" fmla="*/ 140039 h 274685"/>
              <a:gd name="connsiteX12" fmla="*/ 131177 w 482302"/>
              <a:gd name="connsiteY12" fmla="*/ 163851 h 274685"/>
              <a:gd name="connsiteX13" fmla="*/ 76409 w 482302"/>
              <a:gd name="connsiteY13" fmla="*/ 197189 h 274685"/>
              <a:gd name="connsiteX14" fmla="*/ 128796 w 482302"/>
              <a:gd name="connsiteY14" fmla="*/ 206714 h 274685"/>
              <a:gd name="connsiteX15" fmla="*/ 262146 w 482302"/>
              <a:gd name="connsiteY15" fmla="*/ 156708 h 274685"/>
              <a:gd name="connsiteX16" fmla="*/ 381209 w 482302"/>
              <a:gd name="connsiteY16" fmla="*/ 90033 h 274685"/>
              <a:gd name="connsiteX17" fmla="*/ 416927 w 482302"/>
              <a:gd name="connsiteY17" fmla="*/ 51932 h 274685"/>
              <a:gd name="connsiteX18" fmla="*/ 428835 w 482302"/>
              <a:gd name="connsiteY18" fmla="*/ 6690 h 274685"/>
              <a:gd name="connsiteX0" fmla="*/ 428835 w 482302"/>
              <a:gd name="connsiteY0" fmla="*/ 9058 h 277053"/>
              <a:gd name="connsiteX1" fmla="*/ 439961 w 482302"/>
              <a:gd name="connsiteY1" fmla="*/ 7583 h 277053"/>
              <a:gd name="connsiteX2" fmla="*/ 481221 w 482302"/>
              <a:gd name="connsiteY2" fmla="*/ 56682 h 277053"/>
              <a:gd name="connsiteX3" fmla="*/ 466934 w 482302"/>
              <a:gd name="connsiteY3" fmla="*/ 87638 h 277053"/>
              <a:gd name="connsiteX4" fmla="*/ 431214 w 482302"/>
              <a:gd name="connsiteY4" fmla="*/ 130500 h 277053"/>
              <a:gd name="connsiteX5" fmla="*/ 316916 w 482302"/>
              <a:gd name="connsiteY5" fmla="*/ 206700 h 277053"/>
              <a:gd name="connsiteX6" fmla="*/ 183565 w 482302"/>
              <a:gd name="connsiteY6" fmla="*/ 261469 h 277053"/>
              <a:gd name="connsiteX7" fmla="*/ 50216 w 482302"/>
              <a:gd name="connsiteY7" fmla="*/ 275758 h 277053"/>
              <a:gd name="connsiteX8" fmla="*/ 209 w 482302"/>
              <a:gd name="connsiteY8" fmla="*/ 235276 h 277053"/>
              <a:gd name="connsiteX9" fmla="*/ 35928 w 482302"/>
              <a:gd name="connsiteY9" fmla="*/ 180507 h 277053"/>
              <a:gd name="connsiteX10" fmla="*/ 119271 w 482302"/>
              <a:gd name="connsiteY10" fmla="*/ 140026 h 277053"/>
              <a:gd name="connsiteX11" fmla="*/ 154990 w 482302"/>
              <a:gd name="connsiteY11" fmla="*/ 142407 h 277053"/>
              <a:gd name="connsiteX12" fmla="*/ 131177 w 482302"/>
              <a:gd name="connsiteY12" fmla="*/ 166219 h 277053"/>
              <a:gd name="connsiteX13" fmla="*/ 76409 w 482302"/>
              <a:gd name="connsiteY13" fmla="*/ 199557 h 277053"/>
              <a:gd name="connsiteX14" fmla="*/ 128796 w 482302"/>
              <a:gd name="connsiteY14" fmla="*/ 209082 h 277053"/>
              <a:gd name="connsiteX15" fmla="*/ 262146 w 482302"/>
              <a:gd name="connsiteY15" fmla="*/ 159076 h 277053"/>
              <a:gd name="connsiteX16" fmla="*/ 381209 w 482302"/>
              <a:gd name="connsiteY16" fmla="*/ 92401 h 277053"/>
              <a:gd name="connsiteX17" fmla="*/ 428835 w 482302"/>
              <a:gd name="connsiteY17" fmla="*/ 9058 h 277053"/>
              <a:gd name="connsiteX0" fmla="*/ 428835 w 467002"/>
              <a:gd name="connsiteY0" fmla="*/ 10962 h 278957"/>
              <a:gd name="connsiteX1" fmla="*/ 439961 w 467002"/>
              <a:gd name="connsiteY1" fmla="*/ 9487 h 278957"/>
              <a:gd name="connsiteX2" fmla="*/ 466934 w 467002"/>
              <a:gd name="connsiteY2" fmla="*/ 89542 h 278957"/>
              <a:gd name="connsiteX3" fmla="*/ 431214 w 467002"/>
              <a:gd name="connsiteY3" fmla="*/ 132404 h 278957"/>
              <a:gd name="connsiteX4" fmla="*/ 316916 w 467002"/>
              <a:gd name="connsiteY4" fmla="*/ 208604 h 278957"/>
              <a:gd name="connsiteX5" fmla="*/ 183565 w 467002"/>
              <a:gd name="connsiteY5" fmla="*/ 263373 h 278957"/>
              <a:gd name="connsiteX6" fmla="*/ 50216 w 467002"/>
              <a:gd name="connsiteY6" fmla="*/ 277662 h 278957"/>
              <a:gd name="connsiteX7" fmla="*/ 209 w 467002"/>
              <a:gd name="connsiteY7" fmla="*/ 237180 h 278957"/>
              <a:gd name="connsiteX8" fmla="*/ 35928 w 467002"/>
              <a:gd name="connsiteY8" fmla="*/ 182411 h 278957"/>
              <a:gd name="connsiteX9" fmla="*/ 119271 w 467002"/>
              <a:gd name="connsiteY9" fmla="*/ 141930 h 278957"/>
              <a:gd name="connsiteX10" fmla="*/ 154990 w 467002"/>
              <a:gd name="connsiteY10" fmla="*/ 144311 h 278957"/>
              <a:gd name="connsiteX11" fmla="*/ 131177 w 467002"/>
              <a:gd name="connsiteY11" fmla="*/ 168123 h 278957"/>
              <a:gd name="connsiteX12" fmla="*/ 76409 w 467002"/>
              <a:gd name="connsiteY12" fmla="*/ 201461 h 278957"/>
              <a:gd name="connsiteX13" fmla="*/ 128796 w 467002"/>
              <a:gd name="connsiteY13" fmla="*/ 210986 h 278957"/>
              <a:gd name="connsiteX14" fmla="*/ 262146 w 467002"/>
              <a:gd name="connsiteY14" fmla="*/ 160980 h 278957"/>
              <a:gd name="connsiteX15" fmla="*/ 381209 w 467002"/>
              <a:gd name="connsiteY15" fmla="*/ 94305 h 278957"/>
              <a:gd name="connsiteX16" fmla="*/ 428835 w 467002"/>
              <a:gd name="connsiteY16" fmla="*/ 10962 h 278957"/>
              <a:gd name="connsiteX0" fmla="*/ 428835 w 471839"/>
              <a:gd name="connsiteY0" fmla="*/ 10962 h 278957"/>
              <a:gd name="connsiteX1" fmla="*/ 439961 w 471839"/>
              <a:gd name="connsiteY1" fmla="*/ 9487 h 278957"/>
              <a:gd name="connsiteX2" fmla="*/ 466934 w 471839"/>
              <a:gd name="connsiteY2" fmla="*/ 89542 h 278957"/>
              <a:gd name="connsiteX3" fmla="*/ 468425 w 471839"/>
              <a:gd name="connsiteY3" fmla="*/ 101995 h 278957"/>
              <a:gd name="connsiteX4" fmla="*/ 431214 w 471839"/>
              <a:gd name="connsiteY4" fmla="*/ 132404 h 278957"/>
              <a:gd name="connsiteX5" fmla="*/ 316916 w 471839"/>
              <a:gd name="connsiteY5" fmla="*/ 208604 h 278957"/>
              <a:gd name="connsiteX6" fmla="*/ 183565 w 471839"/>
              <a:gd name="connsiteY6" fmla="*/ 263373 h 278957"/>
              <a:gd name="connsiteX7" fmla="*/ 50216 w 471839"/>
              <a:gd name="connsiteY7" fmla="*/ 277662 h 278957"/>
              <a:gd name="connsiteX8" fmla="*/ 209 w 471839"/>
              <a:gd name="connsiteY8" fmla="*/ 237180 h 278957"/>
              <a:gd name="connsiteX9" fmla="*/ 35928 w 471839"/>
              <a:gd name="connsiteY9" fmla="*/ 182411 h 278957"/>
              <a:gd name="connsiteX10" fmla="*/ 119271 w 471839"/>
              <a:gd name="connsiteY10" fmla="*/ 141930 h 278957"/>
              <a:gd name="connsiteX11" fmla="*/ 154990 w 471839"/>
              <a:gd name="connsiteY11" fmla="*/ 144311 h 278957"/>
              <a:gd name="connsiteX12" fmla="*/ 131177 w 471839"/>
              <a:gd name="connsiteY12" fmla="*/ 168123 h 278957"/>
              <a:gd name="connsiteX13" fmla="*/ 76409 w 471839"/>
              <a:gd name="connsiteY13" fmla="*/ 201461 h 278957"/>
              <a:gd name="connsiteX14" fmla="*/ 128796 w 471839"/>
              <a:gd name="connsiteY14" fmla="*/ 210986 h 278957"/>
              <a:gd name="connsiteX15" fmla="*/ 262146 w 471839"/>
              <a:gd name="connsiteY15" fmla="*/ 160980 h 278957"/>
              <a:gd name="connsiteX16" fmla="*/ 381209 w 471839"/>
              <a:gd name="connsiteY16" fmla="*/ 94305 h 278957"/>
              <a:gd name="connsiteX17" fmla="*/ 428835 w 471839"/>
              <a:gd name="connsiteY17" fmla="*/ 10962 h 278957"/>
              <a:gd name="connsiteX0" fmla="*/ 428835 w 480230"/>
              <a:gd name="connsiteY0" fmla="*/ 10962 h 278957"/>
              <a:gd name="connsiteX1" fmla="*/ 439961 w 480230"/>
              <a:gd name="connsiteY1" fmla="*/ 9487 h 278957"/>
              <a:gd name="connsiteX2" fmla="*/ 466934 w 480230"/>
              <a:gd name="connsiteY2" fmla="*/ 89542 h 278957"/>
              <a:gd name="connsiteX3" fmla="*/ 468425 w 480230"/>
              <a:gd name="connsiteY3" fmla="*/ 101995 h 278957"/>
              <a:gd name="connsiteX4" fmla="*/ 316916 w 480230"/>
              <a:gd name="connsiteY4" fmla="*/ 208604 h 278957"/>
              <a:gd name="connsiteX5" fmla="*/ 183565 w 480230"/>
              <a:gd name="connsiteY5" fmla="*/ 263373 h 278957"/>
              <a:gd name="connsiteX6" fmla="*/ 50216 w 480230"/>
              <a:gd name="connsiteY6" fmla="*/ 277662 h 278957"/>
              <a:gd name="connsiteX7" fmla="*/ 209 w 480230"/>
              <a:gd name="connsiteY7" fmla="*/ 237180 h 278957"/>
              <a:gd name="connsiteX8" fmla="*/ 35928 w 480230"/>
              <a:gd name="connsiteY8" fmla="*/ 182411 h 278957"/>
              <a:gd name="connsiteX9" fmla="*/ 119271 w 480230"/>
              <a:gd name="connsiteY9" fmla="*/ 141930 h 278957"/>
              <a:gd name="connsiteX10" fmla="*/ 154990 w 480230"/>
              <a:gd name="connsiteY10" fmla="*/ 144311 h 278957"/>
              <a:gd name="connsiteX11" fmla="*/ 131177 w 480230"/>
              <a:gd name="connsiteY11" fmla="*/ 168123 h 278957"/>
              <a:gd name="connsiteX12" fmla="*/ 76409 w 480230"/>
              <a:gd name="connsiteY12" fmla="*/ 201461 h 278957"/>
              <a:gd name="connsiteX13" fmla="*/ 128796 w 480230"/>
              <a:gd name="connsiteY13" fmla="*/ 210986 h 278957"/>
              <a:gd name="connsiteX14" fmla="*/ 262146 w 480230"/>
              <a:gd name="connsiteY14" fmla="*/ 160980 h 278957"/>
              <a:gd name="connsiteX15" fmla="*/ 381209 w 480230"/>
              <a:gd name="connsiteY15" fmla="*/ 94305 h 278957"/>
              <a:gd name="connsiteX16" fmla="*/ 428835 w 480230"/>
              <a:gd name="connsiteY16" fmla="*/ 10962 h 278957"/>
              <a:gd name="connsiteX0" fmla="*/ 428835 w 470488"/>
              <a:gd name="connsiteY0" fmla="*/ 10962 h 278957"/>
              <a:gd name="connsiteX1" fmla="*/ 439961 w 470488"/>
              <a:gd name="connsiteY1" fmla="*/ 9487 h 278957"/>
              <a:gd name="connsiteX2" fmla="*/ 466934 w 470488"/>
              <a:gd name="connsiteY2" fmla="*/ 89542 h 278957"/>
              <a:gd name="connsiteX3" fmla="*/ 468425 w 470488"/>
              <a:gd name="connsiteY3" fmla="*/ 101995 h 278957"/>
              <a:gd name="connsiteX4" fmla="*/ 450634 w 470488"/>
              <a:gd name="connsiteY4" fmla="*/ 109111 h 278957"/>
              <a:gd name="connsiteX5" fmla="*/ 316916 w 470488"/>
              <a:gd name="connsiteY5" fmla="*/ 208604 h 278957"/>
              <a:gd name="connsiteX6" fmla="*/ 183565 w 470488"/>
              <a:gd name="connsiteY6" fmla="*/ 263373 h 278957"/>
              <a:gd name="connsiteX7" fmla="*/ 50216 w 470488"/>
              <a:gd name="connsiteY7" fmla="*/ 277662 h 278957"/>
              <a:gd name="connsiteX8" fmla="*/ 209 w 470488"/>
              <a:gd name="connsiteY8" fmla="*/ 237180 h 278957"/>
              <a:gd name="connsiteX9" fmla="*/ 35928 w 470488"/>
              <a:gd name="connsiteY9" fmla="*/ 182411 h 278957"/>
              <a:gd name="connsiteX10" fmla="*/ 119271 w 470488"/>
              <a:gd name="connsiteY10" fmla="*/ 141930 h 278957"/>
              <a:gd name="connsiteX11" fmla="*/ 154990 w 470488"/>
              <a:gd name="connsiteY11" fmla="*/ 144311 h 278957"/>
              <a:gd name="connsiteX12" fmla="*/ 131177 w 470488"/>
              <a:gd name="connsiteY12" fmla="*/ 168123 h 278957"/>
              <a:gd name="connsiteX13" fmla="*/ 76409 w 470488"/>
              <a:gd name="connsiteY13" fmla="*/ 201461 h 278957"/>
              <a:gd name="connsiteX14" fmla="*/ 128796 w 470488"/>
              <a:gd name="connsiteY14" fmla="*/ 210986 h 278957"/>
              <a:gd name="connsiteX15" fmla="*/ 262146 w 470488"/>
              <a:gd name="connsiteY15" fmla="*/ 160980 h 278957"/>
              <a:gd name="connsiteX16" fmla="*/ 381209 w 470488"/>
              <a:gd name="connsiteY16" fmla="*/ 94305 h 278957"/>
              <a:gd name="connsiteX17" fmla="*/ 428835 w 470488"/>
              <a:gd name="connsiteY17" fmla="*/ 10962 h 278957"/>
              <a:gd name="connsiteX0" fmla="*/ 428835 w 480230"/>
              <a:gd name="connsiteY0" fmla="*/ 10962 h 278957"/>
              <a:gd name="connsiteX1" fmla="*/ 439961 w 480230"/>
              <a:gd name="connsiteY1" fmla="*/ 9487 h 278957"/>
              <a:gd name="connsiteX2" fmla="*/ 466934 w 480230"/>
              <a:gd name="connsiteY2" fmla="*/ 89542 h 278957"/>
              <a:gd name="connsiteX3" fmla="*/ 468425 w 480230"/>
              <a:gd name="connsiteY3" fmla="*/ 101995 h 278957"/>
              <a:gd name="connsiteX4" fmla="*/ 316916 w 480230"/>
              <a:gd name="connsiteY4" fmla="*/ 208604 h 278957"/>
              <a:gd name="connsiteX5" fmla="*/ 183565 w 480230"/>
              <a:gd name="connsiteY5" fmla="*/ 263373 h 278957"/>
              <a:gd name="connsiteX6" fmla="*/ 50216 w 480230"/>
              <a:gd name="connsiteY6" fmla="*/ 277662 h 278957"/>
              <a:gd name="connsiteX7" fmla="*/ 209 w 480230"/>
              <a:gd name="connsiteY7" fmla="*/ 237180 h 278957"/>
              <a:gd name="connsiteX8" fmla="*/ 35928 w 480230"/>
              <a:gd name="connsiteY8" fmla="*/ 182411 h 278957"/>
              <a:gd name="connsiteX9" fmla="*/ 119271 w 480230"/>
              <a:gd name="connsiteY9" fmla="*/ 141930 h 278957"/>
              <a:gd name="connsiteX10" fmla="*/ 154990 w 480230"/>
              <a:gd name="connsiteY10" fmla="*/ 144311 h 278957"/>
              <a:gd name="connsiteX11" fmla="*/ 131177 w 480230"/>
              <a:gd name="connsiteY11" fmla="*/ 168123 h 278957"/>
              <a:gd name="connsiteX12" fmla="*/ 76409 w 480230"/>
              <a:gd name="connsiteY12" fmla="*/ 201461 h 278957"/>
              <a:gd name="connsiteX13" fmla="*/ 128796 w 480230"/>
              <a:gd name="connsiteY13" fmla="*/ 210986 h 278957"/>
              <a:gd name="connsiteX14" fmla="*/ 262146 w 480230"/>
              <a:gd name="connsiteY14" fmla="*/ 160980 h 278957"/>
              <a:gd name="connsiteX15" fmla="*/ 381209 w 480230"/>
              <a:gd name="connsiteY15" fmla="*/ 94305 h 278957"/>
              <a:gd name="connsiteX16" fmla="*/ 428835 w 480230"/>
              <a:gd name="connsiteY16" fmla="*/ 10962 h 278957"/>
              <a:gd name="connsiteX0" fmla="*/ 428835 w 472614"/>
              <a:gd name="connsiteY0" fmla="*/ 10962 h 278957"/>
              <a:gd name="connsiteX1" fmla="*/ 439961 w 472614"/>
              <a:gd name="connsiteY1" fmla="*/ 9487 h 278957"/>
              <a:gd name="connsiteX2" fmla="*/ 466934 w 472614"/>
              <a:gd name="connsiteY2" fmla="*/ 89542 h 278957"/>
              <a:gd name="connsiteX3" fmla="*/ 316916 w 472614"/>
              <a:gd name="connsiteY3" fmla="*/ 208604 h 278957"/>
              <a:gd name="connsiteX4" fmla="*/ 183565 w 472614"/>
              <a:gd name="connsiteY4" fmla="*/ 263373 h 278957"/>
              <a:gd name="connsiteX5" fmla="*/ 50216 w 472614"/>
              <a:gd name="connsiteY5" fmla="*/ 277662 h 278957"/>
              <a:gd name="connsiteX6" fmla="*/ 209 w 472614"/>
              <a:gd name="connsiteY6" fmla="*/ 237180 h 278957"/>
              <a:gd name="connsiteX7" fmla="*/ 35928 w 472614"/>
              <a:gd name="connsiteY7" fmla="*/ 182411 h 278957"/>
              <a:gd name="connsiteX8" fmla="*/ 119271 w 472614"/>
              <a:gd name="connsiteY8" fmla="*/ 141930 h 278957"/>
              <a:gd name="connsiteX9" fmla="*/ 154990 w 472614"/>
              <a:gd name="connsiteY9" fmla="*/ 144311 h 278957"/>
              <a:gd name="connsiteX10" fmla="*/ 131177 w 472614"/>
              <a:gd name="connsiteY10" fmla="*/ 168123 h 278957"/>
              <a:gd name="connsiteX11" fmla="*/ 76409 w 472614"/>
              <a:gd name="connsiteY11" fmla="*/ 201461 h 278957"/>
              <a:gd name="connsiteX12" fmla="*/ 128796 w 472614"/>
              <a:gd name="connsiteY12" fmla="*/ 210986 h 278957"/>
              <a:gd name="connsiteX13" fmla="*/ 262146 w 472614"/>
              <a:gd name="connsiteY13" fmla="*/ 160980 h 278957"/>
              <a:gd name="connsiteX14" fmla="*/ 381209 w 472614"/>
              <a:gd name="connsiteY14" fmla="*/ 94305 h 278957"/>
              <a:gd name="connsiteX15" fmla="*/ 428835 w 472614"/>
              <a:gd name="connsiteY15" fmla="*/ 10962 h 278957"/>
              <a:gd name="connsiteX0" fmla="*/ 428835 w 447635"/>
              <a:gd name="connsiteY0" fmla="*/ 19257 h 287252"/>
              <a:gd name="connsiteX1" fmla="*/ 439961 w 447635"/>
              <a:gd name="connsiteY1" fmla="*/ 17782 h 287252"/>
              <a:gd name="connsiteX2" fmla="*/ 316916 w 447635"/>
              <a:gd name="connsiteY2" fmla="*/ 216899 h 287252"/>
              <a:gd name="connsiteX3" fmla="*/ 183565 w 447635"/>
              <a:gd name="connsiteY3" fmla="*/ 271668 h 287252"/>
              <a:gd name="connsiteX4" fmla="*/ 50216 w 447635"/>
              <a:gd name="connsiteY4" fmla="*/ 285957 h 287252"/>
              <a:gd name="connsiteX5" fmla="*/ 209 w 447635"/>
              <a:gd name="connsiteY5" fmla="*/ 245475 h 287252"/>
              <a:gd name="connsiteX6" fmla="*/ 35928 w 447635"/>
              <a:gd name="connsiteY6" fmla="*/ 190706 h 287252"/>
              <a:gd name="connsiteX7" fmla="*/ 119271 w 447635"/>
              <a:gd name="connsiteY7" fmla="*/ 150225 h 287252"/>
              <a:gd name="connsiteX8" fmla="*/ 154990 w 447635"/>
              <a:gd name="connsiteY8" fmla="*/ 152606 h 287252"/>
              <a:gd name="connsiteX9" fmla="*/ 131177 w 447635"/>
              <a:gd name="connsiteY9" fmla="*/ 176418 h 287252"/>
              <a:gd name="connsiteX10" fmla="*/ 76409 w 447635"/>
              <a:gd name="connsiteY10" fmla="*/ 209756 h 287252"/>
              <a:gd name="connsiteX11" fmla="*/ 128796 w 447635"/>
              <a:gd name="connsiteY11" fmla="*/ 219281 h 287252"/>
              <a:gd name="connsiteX12" fmla="*/ 262146 w 447635"/>
              <a:gd name="connsiteY12" fmla="*/ 169275 h 287252"/>
              <a:gd name="connsiteX13" fmla="*/ 381209 w 447635"/>
              <a:gd name="connsiteY13" fmla="*/ 102600 h 287252"/>
              <a:gd name="connsiteX14" fmla="*/ 428835 w 447635"/>
              <a:gd name="connsiteY14" fmla="*/ 19257 h 287252"/>
              <a:gd name="connsiteX0" fmla="*/ 381209 w 441744"/>
              <a:gd name="connsiteY0" fmla="*/ 87764 h 272416"/>
              <a:gd name="connsiteX1" fmla="*/ 439961 w 441744"/>
              <a:gd name="connsiteY1" fmla="*/ 2946 h 272416"/>
              <a:gd name="connsiteX2" fmla="*/ 316916 w 441744"/>
              <a:gd name="connsiteY2" fmla="*/ 202063 h 272416"/>
              <a:gd name="connsiteX3" fmla="*/ 183565 w 441744"/>
              <a:gd name="connsiteY3" fmla="*/ 256832 h 272416"/>
              <a:gd name="connsiteX4" fmla="*/ 50216 w 441744"/>
              <a:gd name="connsiteY4" fmla="*/ 271121 h 272416"/>
              <a:gd name="connsiteX5" fmla="*/ 209 w 441744"/>
              <a:gd name="connsiteY5" fmla="*/ 230639 h 272416"/>
              <a:gd name="connsiteX6" fmla="*/ 35928 w 441744"/>
              <a:gd name="connsiteY6" fmla="*/ 175870 h 272416"/>
              <a:gd name="connsiteX7" fmla="*/ 119271 w 441744"/>
              <a:gd name="connsiteY7" fmla="*/ 135389 h 272416"/>
              <a:gd name="connsiteX8" fmla="*/ 154990 w 441744"/>
              <a:gd name="connsiteY8" fmla="*/ 137770 h 272416"/>
              <a:gd name="connsiteX9" fmla="*/ 131177 w 441744"/>
              <a:gd name="connsiteY9" fmla="*/ 161582 h 272416"/>
              <a:gd name="connsiteX10" fmla="*/ 76409 w 441744"/>
              <a:gd name="connsiteY10" fmla="*/ 194920 h 272416"/>
              <a:gd name="connsiteX11" fmla="*/ 128796 w 441744"/>
              <a:gd name="connsiteY11" fmla="*/ 204445 h 272416"/>
              <a:gd name="connsiteX12" fmla="*/ 262146 w 441744"/>
              <a:gd name="connsiteY12" fmla="*/ 154439 h 272416"/>
              <a:gd name="connsiteX13" fmla="*/ 381209 w 441744"/>
              <a:gd name="connsiteY13" fmla="*/ 87764 h 272416"/>
              <a:gd name="connsiteX0" fmla="*/ 381209 w 382517"/>
              <a:gd name="connsiteY0" fmla="*/ 0 h 184652"/>
              <a:gd name="connsiteX1" fmla="*/ 316916 w 382517"/>
              <a:gd name="connsiteY1" fmla="*/ 114299 h 184652"/>
              <a:gd name="connsiteX2" fmla="*/ 183565 w 382517"/>
              <a:gd name="connsiteY2" fmla="*/ 169068 h 184652"/>
              <a:gd name="connsiteX3" fmla="*/ 50216 w 382517"/>
              <a:gd name="connsiteY3" fmla="*/ 183357 h 184652"/>
              <a:gd name="connsiteX4" fmla="*/ 209 w 382517"/>
              <a:gd name="connsiteY4" fmla="*/ 142875 h 184652"/>
              <a:gd name="connsiteX5" fmla="*/ 35928 w 382517"/>
              <a:gd name="connsiteY5" fmla="*/ 88106 h 184652"/>
              <a:gd name="connsiteX6" fmla="*/ 119271 w 382517"/>
              <a:gd name="connsiteY6" fmla="*/ 47625 h 184652"/>
              <a:gd name="connsiteX7" fmla="*/ 154990 w 382517"/>
              <a:gd name="connsiteY7" fmla="*/ 50006 h 184652"/>
              <a:gd name="connsiteX8" fmla="*/ 131177 w 382517"/>
              <a:gd name="connsiteY8" fmla="*/ 73818 h 184652"/>
              <a:gd name="connsiteX9" fmla="*/ 76409 w 382517"/>
              <a:gd name="connsiteY9" fmla="*/ 107156 h 184652"/>
              <a:gd name="connsiteX10" fmla="*/ 128796 w 382517"/>
              <a:gd name="connsiteY10" fmla="*/ 116681 h 184652"/>
              <a:gd name="connsiteX11" fmla="*/ 262146 w 382517"/>
              <a:gd name="connsiteY11" fmla="*/ 66675 h 184652"/>
              <a:gd name="connsiteX12" fmla="*/ 381209 w 382517"/>
              <a:gd name="connsiteY12" fmla="*/ 0 h 184652"/>
              <a:gd name="connsiteX0" fmla="*/ 262146 w 319651"/>
              <a:gd name="connsiteY0" fmla="*/ 22242 h 140219"/>
              <a:gd name="connsiteX1" fmla="*/ 316916 w 319651"/>
              <a:gd name="connsiteY1" fmla="*/ 69866 h 140219"/>
              <a:gd name="connsiteX2" fmla="*/ 183565 w 319651"/>
              <a:gd name="connsiteY2" fmla="*/ 124635 h 140219"/>
              <a:gd name="connsiteX3" fmla="*/ 50216 w 319651"/>
              <a:gd name="connsiteY3" fmla="*/ 138924 h 140219"/>
              <a:gd name="connsiteX4" fmla="*/ 209 w 319651"/>
              <a:gd name="connsiteY4" fmla="*/ 98442 h 140219"/>
              <a:gd name="connsiteX5" fmla="*/ 35928 w 319651"/>
              <a:gd name="connsiteY5" fmla="*/ 43673 h 140219"/>
              <a:gd name="connsiteX6" fmla="*/ 119271 w 319651"/>
              <a:gd name="connsiteY6" fmla="*/ 3192 h 140219"/>
              <a:gd name="connsiteX7" fmla="*/ 154990 w 319651"/>
              <a:gd name="connsiteY7" fmla="*/ 5573 h 140219"/>
              <a:gd name="connsiteX8" fmla="*/ 131177 w 319651"/>
              <a:gd name="connsiteY8" fmla="*/ 29385 h 140219"/>
              <a:gd name="connsiteX9" fmla="*/ 76409 w 319651"/>
              <a:gd name="connsiteY9" fmla="*/ 62723 h 140219"/>
              <a:gd name="connsiteX10" fmla="*/ 128796 w 319651"/>
              <a:gd name="connsiteY10" fmla="*/ 72248 h 140219"/>
              <a:gd name="connsiteX11" fmla="*/ 262146 w 319651"/>
              <a:gd name="connsiteY11" fmla="*/ 22242 h 140219"/>
              <a:gd name="connsiteX0" fmla="*/ 262146 w 263196"/>
              <a:gd name="connsiteY0" fmla="*/ 22242 h 141482"/>
              <a:gd name="connsiteX1" fmla="*/ 183565 w 263196"/>
              <a:gd name="connsiteY1" fmla="*/ 124635 h 141482"/>
              <a:gd name="connsiteX2" fmla="*/ 50216 w 263196"/>
              <a:gd name="connsiteY2" fmla="*/ 138924 h 141482"/>
              <a:gd name="connsiteX3" fmla="*/ 209 w 263196"/>
              <a:gd name="connsiteY3" fmla="*/ 98442 h 141482"/>
              <a:gd name="connsiteX4" fmla="*/ 35928 w 263196"/>
              <a:gd name="connsiteY4" fmla="*/ 43673 h 141482"/>
              <a:gd name="connsiteX5" fmla="*/ 119271 w 263196"/>
              <a:gd name="connsiteY5" fmla="*/ 3192 h 141482"/>
              <a:gd name="connsiteX6" fmla="*/ 154990 w 263196"/>
              <a:gd name="connsiteY6" fmla="*/ 5573 h 141482"/>
              <a:gd name="connsiteX7" fmla="*/ 131177 w 263196"/>
              <a:gd name="connsiteY7" fmla="*/ 29385 h 141482"/>
              <a:gd name="connsiteX8" fmla="*/ 76409 w 263196"/>
              <a:gd name="connsiteY8" fmla="*/ 62723 h 141482"/>
              <a:gd name="connsiteX9" fmla="*/ 128796 w 263196"/>
              <a:gd name="connsiteY9" fmla="*/ 72248 h 141482"/>
              <a:gd name="connsiteX10" fmla="*/ 262146 w 263196"/>
              <a:gd name="connsiteY10" fmla="*/ 22242 h 141482"/>
              <a:gd name="connsiteX0" fmla="*/ 128796 w 185725"/>
              <a:gd name="connsiteY0" fmla="*/ 72248 h 140181"/>
              <a:gd name="connsiteX1" fmla="*/ 183565 w 185725"/>
              <a:gd name="connsiteY1" fmla="*/ 124635 h 140181"/>
              <a:gd name="connsiteX2" fmla="*/ 50216 w 185725"/>
              <a:gd name="connsiteY2" fmla="*/ 138924 h 140181"/>
              <a:gd name="connsiteX3" fmla="*/ 209 w 185725"/>
              <a:gd name="connsiteY3" fmla="*/ 98442 h 140181"/>
              <a:gd name="connsiteX4" fmla="*/ 35928 w 185725"/>
              <a:gd name="connsiteY4" fmla="*/ 43673 h 140181"/>
              <a:gd name="connsiteX5" fmla="*/ 119271 w 185725"/>
              <a:gd name="connsiteY5" fmla="*/ 3192 h 140181"/>
              <a:gd name="connsiteX6" fmla="*/ 154990 w 185725"/>
              <a:gd name="connsiteY6" fmla="*/ 5573 h 140181"/>
              <a:gd name="connsiteX7" fmla="*/ 131177 w 185725"/>
              <a:gd name="connsiteY7" fmla="*/ 29385 h 140181"/>
              <a:gd name="connsiteX8" fmla="*/ 76409 w 185725"/>
              <a:gd name="connsiteY8" fmla="*/ 62723 h 140181"/>
              <a:gd name="connsiteX9" fmla="*/ 128796 w 185725"/>
              <a:gd name="connsiteY9" fmla="*/ 72248 h 140181"/>
              <a:gd name="connsiteX0" fmla="*/ 128796 w 155195"/>
              <a:gd name="connsiteY0" fmla="*/ 72248 h 139366"/>
              <a:gd name="connsiteX1" fmla="*/ 50216 w 155195"/>
              <a:gd name="connsiteY1" fmla="*/ 138924 h 139366"/>
              <a:gd name="connsiteX2" fmla="*/ 209 w 155195"/>
              <a:gd name="connsiteY2" fmla="*/ 98442 h 139366"/>
              <a:gd name="connsiteX3" fmla="*/ 35928 w 155195"/>
              <a:gd name="connsiteY3" fmla="*/ 43673 h 139366"/>
              <a:gd name="connsiteX4" fmla="*/ 119271 w 155195"/>
              <a:gd name="connsiteY4" fmla="*/ 3192 h 139366"/>
              <a:gd name="connsiteX5" fmla="*/ 154990 w 155195"/>
              <a:gd name="connsiteY5" fmla="*/ 5573 h 139366"/>
              <a:gd name="connsiteX6" fmla="*/ 131177 w 155195"/>
              <a:gd name="connsiteY6" fmla="*/ 29385 h 139366"/>
              <a:gd name="connsiteX7" fmla="*/ 76409 w 155195"/>
              <a:gd name="connsiteY7" fmla="*/ 62723 h 139366"/>
              <a:gd name="connsiteX8" fmla="*/ 128796 w 155195"/>
              <a:gd name="connsiteY8" fmla="*/ 72248 h 139366"/>
              <a:gd name="connsiteX0" fmla="*/ 76409 w 155195"/>
              <a:gd name="connsiteY0" fmla="*/ 62723 h 139682"/>
              <a:gd name="connsiteX1" fmla="*/ 50216 w 155195"/>
              <a:gd name="connsiteY1" fmla="*/ 138924 h 139682"/>
              <a:gd name="connsiteX2" fmla="*/ 209 w 155195"/>
              <a:gd name="connsiteY2" fmla="*/ 98442 h 139682"/>
              <a:gd name="connsiteX3" fmla="*/ 35928 w 155195"/>
              <a:gd name="connsiteY3" fmla="*/ 43673 h 139682"/>
              <a:gd name="connsiteX4" fmla="*/ 119271 w 155195"/>
              <a:gd name="connsiteY4" fmla="*/ 3192 h 139682"/>
              <a:gd name="connsiteX5" fmla="*/ 154990 w 155195"/>
              <a:gd name="connsiteY5" fmla="*/ 5573 h 139682"/>
              <a:gd name="connsiteX6" fmla="*/ 131177 w 155195"/>
              <a:gd name="connsiteY6" fmla="*/ 29385 h 139682"/>
              <a:gd name="connsiteX7" fmla="*/ 76409 w 155195"/>
              <a:gd name="connsiteY7" fmla="*/ 62723 h 139682"/>
              <a:gd name="connsiteX0" fmla="*/ 76213 w 154999"/>
              <a:gd name="connsiteY0" fmla="*/ 62723 h 119083"/>
              <a:gd name="connsiteX1" fmla="*/ 32230 w 154999"/>
              <a:gd name="connsiteY1" fmla="*/ 117576 h 119083"/>
              <a:gd name="connsiteX2" fmla="*/ 13 w 154999"/>
              <a:gd name="connsiteY2" fmla="*/ 98442 h 119083"/>
              <a:gd name="connsiteX3" fmla="*/ 35732 w 154999"/>
              <a:gd name="connsiteY3" fmla="*/ 43673 h 119083"/>
              <a:gd name="connsiteX4" fmla="*/ 119075 w 154999"/>
              <a:gd name="connsiteY4" fmla="*/ 3192 h 119083"/>
              <a:gd name="connsiteX5" fmla="*/ 154794 w 154999"/>
              <a:gd name="connsiteY5" fmla="*/ 5573 h 119083"/>
              <a:gd name="connsiteX6" fmla="*/ 130981 w 154999"/>
              <a:gd name="connsiteY6" fmla="*/ 29385 h 119083"/>
              <a:gd name="connsiteX7" fmla="*/ 76213 w 154999"/>
              <a:gd name="connsiteY7" fmla="*/ 62723 h 119083"/>
              <a:gd name="connsiteX0" fmla="*/ 76215 w 155001"/>
              <a:gd name="connsiteY0" fmla="*/ 62723 h 122431"/>
              <a:gd name="connsiteX1" fmla="*/ 39348 w 155001"/>
              <a:gd name="connsiteY1" fmla="*/ 121134 h 122431"/>
              <a:gd name="connsiteX2" fmla="*/ 15 w 155001"/>
              <a:gd name="connsiteY2" fmla="*/ 98442 h 122431"/>
              <a:gd name="connsiteX3" fmla="*/ 35734 w 155001"/>
              <a:gd name="connsiteY3" fmla="*/ 43673 h 122431"/>
              <a:gd name="connsiteX4" fmla="*/ 119077 w 155001"/>
              <a:gd name="connsiteY4" fmla="*/ 3192 h 122431"/>
              <a:gd name="connsiteX5" fmla="*/ 154796 w 155001"/>
              <a:gd name="connsiteY5" fmla="*/ 5573 h 122431"/>
              <a:gd name="connsiteX6" fmla="*/ 130983 w 155001"/>
              <a:gd name="connsiteY6" fmla="*/ 29385 h 122431"/>
              <a:gd name="connsiteX7" fmla="*/ 76215 w 155001"/>
              <a:gd name="connsiteY7" fmla="*/ 62723 h 122431"/>
              <a:gd name="connsiteX0" fmla="*/ 76215 w 155001"/>
              <a:gd name="connsiteY0" fmla="*/ 62723 h 121566"/>
              <a:gd name="connsiteX1" fmla="*/ 94645 w 155001"/>
              <a:gd name="connsiteY1" fmla="*/ 80671 h 121566"/>
              <a:gd name="connsiteX2" fmla="*/ 39348 w 155001"/>
              <a:gd name="connsiteY2" fmla="*/ 121134 h 121566"/>
              <a:gd name="connsiteX3" fmla="*/ 15 w 155001"/>
              <a:gd name="connsiteY3" fmla="*/ 98442 h 121566"/>
              <a:gd name="connsiteX4" fmla="*/ 35734 w 155001"/>
              <a:gd name="connsiteY4" fmla="*/ 43673 h 121566"/>
              <a:gd name="connsiteX5" fmla="*/ 119077 w 155001"/>
              <a:gd name="connsiteY5" fmla="*/ 3192 h 121566"/>
              <a:gd name="connsiteX6" fmla="*/ 154796 w 155001"/>
              <a:gd name="connsiteY6" fmla="*/ 5573 h 121566"/>
              <a:gd name="connsiteX7" fmla="*/ 130983 w 155001"/>
              <a:gd name="connsiteY7" fmla="*/ 29385 h 121566"/>
              <a:gd name="connsiteX8" fmla="*/ 76215 w 155001"/>
              <a:gd name="connsiteY8" fmla="*/ 62723 h 121566"/>
              <a:gd name="connsiteX0" fmla="*/ 76215 w 155001"/>
              <a:gd name="connsiteY0" fmla="*/ 62723 h 128590"/>
              <a:gd name="connsiteX1" fmla="*/ 94645 w 155001"/>
              <a:gd name="connsiteY1" fmla="*/ 80671 h 128590"/>
              <a:gd name="connsiteX2" fmla="*/ 39348 w 155001"/>
              <a:gd name="connsiteY2" fmla="*/ 128278 h 128590"/>
              <a:gd name="connsiteX3" fmla="*/ 15 w 155001"/>
              <a:gd name="connsiteY3" fmla="*/ 98442 h 128590"/>
              <a:gd name="connsiteX4" fmla="*/ 35734 w 155001"/>
              <a:gd name="connsiteY4" fmla="*/ 43673 h 128590"/>
              <a:gd name="connsiteX5" fmla="*/ 119077 w 155001"/>
              <a:gd name="connsiteY5" fmla="*/ 3192 h 128590"/>
              <a:gd name="connsiteX6" fmla="*/ 154796 w 155001"/>
              <a:gd name="connsiteY6" fmla="*/ 5573 h 128590"/>
              <a:gd name="connsiteX7" fmla="*/ 130983 w 155001"/>
              <a:gd name="connsiteY7" fmla="*/ 29385 h 128590"/>
              <a:gd name="connsiteX8" fmla="*/ 76215 w 155001"/>
              <a:gd name="connsiteY8" fmla="*/ 62723 h 128590"/>
              <a:gd name="connsiteX0" fmla="*/ 85740 w 154981"/>
              <a:gd name="connsiteY0" fmla="*/ 60341 h 128590"/>
              <a:gd name="connsiteX1" fmla="*/ 94645 w 154981"/>
              <a:gd name="connsiteY1" fmla="*/ 80671 h 128590"/>
              <a:gd name="connsiteX2" fmla="*/ 39348 w 154981"/>
              <a:gd name="connsiteY2" fmla="*/ 128278 h 128590"/>
              <a:gd name="connsiteX3" fmla="*/ 15 w 154981"/>
              <a:gd name="connsiteY3" fmla="*/ 98442 h 128590"/>
              <a:gd name="connsiteX4" fmla="*/ 35734 w 154981"/>
              <a:gd name="connsiteY4" fmla="*/ 43673 h 128590"/>
              <a:gd name="connsiteX5" fmla="*/ 119077 w 154981"/>
              <a:gd name="connsiteY5" fmla="*/ 3192 h 128590"/>
              <a:gd name="connsiteX6" fmla="*/ 154796 w 154981"/>
              <a:gd name="connsiteY6" fmla="*/ 5573 h 128590"/>
              <a:gd name="connsiteX7" fmla="*/ 130983 w 154981"/>
              <a:gd name="connsiteY7" fmla="*/ 29385 h 128590"/>
              <a:gd name="connsiteX8" fmla="*/ 85740 w 154981"/>
              <a:gd name="connsiteY8" fmla="*/ 60341 h 12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981" h="128590">
                <a:moveTo>
                  <a:pt x="85740" y="60341"/>
                </a:moveTo>
                <a:cubicBezTo>
                  <a:pt x="79684" y="68889"/>
                  <a:pt x="100790" y="70936"/>
                  <a:pt x="94645" y="80671"/>
                </a:cubicBezTo>
                <a:cubicBezTo>
                  <a:pt x="88501" y="90406"/>
                  <a:pt x="55120" y="125316"/>
                  <a:pt x="39348" y="128278"/>
                </a:cubicBezTo>
                <a:cubicBezTo>
                  <a:pt x="23576" y="131240"/>
                  <a:pt x="617" y="112543"/>
                  <a:pt x="15" y="98442"/>
                </a:cubicBezTo>
                <a:cubicBezTo>
                  <a:pt x="-587" y="84341"/>
                  <a:pt x="15890" y="59548"/>
                  <a:pt x="35734" y="43673"/>
                </a:cubicBezTo>
                <a:cubicBezTo>
                  <a:pt x="55578" y="27798"/>
                  <a:pt x="99233" y="9542"/>
                  <a:pt x="119077" y="3192"/>
                </a:cubicBezTo>
                <a:cubicBezTo>
                  <a:pt x="138921" y="-3158"/>
                  <a:pt x="152812" y="1208"/>
                  <a:pt x="154796" y="5573"/>
                </a:cubicBezTo>
                <a:cubicBezTo>
                  <a:pt x="156780" y="9938"/>
                  <a:pt x="142492" y="20257"/>
                  <a:pt x="130983" y="29385"/>
                </a:cubicBezTo>
                <a:cubicBezTo>
                  <a:pt x="119474" y="38513"/>
                  <a:pt x="91796" y="51793"/>
                  <a:pt x="85740" y="603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3847986" y="5492142"/>
            <a:ext cx="4496024" cy="1355576"/>
            <a:chOff x="346075" y="3973513"/>
            <a:chExt cx="8013701" cy="2416175"/>
          </a:xfrm>
        </p:grpSpPr>
        <p:sp>
          <p:nvSpPr>
            <p:cNvPr id="28" name="Freeform 222"/>
            <p:cNvSpPr>
              <a:spLocks/>
            </p:cNvSpPr>
            <p:nvPr/>
          </p:nvSpPr>
          <p:spPr bwMode="auto">
            <a:xfrm>
              <a:off x="5859463" y="5099050"/>
              <a:ext cx="130175" cy="119063"/>
            </a:xfrm>
            <a:custGeom>
              <a:avLst/>
              <a:gdLst>
                <a:gd name="T0" fmla="*/ 58 w 82"/>
                <a:gd name="T1" fmla="*/ 0 h 75"/>
                <a:gd name="T2" fmla="*/ 68 w 82"/>
                <a:gd name="T3" fmla="*/ 1 h 75"/>
                <a:gd name="T4" fmla="*/ 75 w 82"/>
                <a:gd name="T5" fmla="*/ 8 h 75"/>
                <a:gd name="T6" fmla="*/ 80 w 82"/>
                <a:gd name="T7" fmla="*/ 19 h 75"/>
                <a:gd name="T8" fmla="*/ 82 w 82"/>
                <a:gd name="T9" fmla="*/ 35 h 75"/>
                <a:gd name="T10" fmla="*/ 79 w 82"/>
                <a:gd name="T11" fmla="*/ 55 h 75"/>
                <a:gd name="T12" fmla="*/ 72 w 82"/>
                <a:gd name="T13" fmla="*/ 68 h 75"/>
                <a:gd name="T14" fmla="*/ 63 w 82"/>
                <a:gd name="T15" fmla="*/ 75 h 75"/>
                <a:gd name="T16" fmla="*/ 52 w 82"/>
                <a:gd name="T17" fmla="*/ 75 h 75"/>
                <a:gd name="T18" fmla="*/ 40 w 82"/>
                <a:gd name="T19" fmla="*/ 73 h 75"/>
                <a:gd name="T20" fmla="*/ 28 w 82"/>
                <a:gd name="T21" fmla="*/ 66 h 75"/>
                <a:gd name="T22" fmla="*/ 18 w 82"/>
                <a:gd name="T23" fmla="*/ 59 h 75"/>
                <a:gd name="T24" fmla="*/ 9 w 82"/>
                <a:gd name="T25" fmla="*/ 52 h 75"/>
                <a:gd name="T26" fmla="*/ 2 w 82"/>
                <a:gd name="T27" fmla="*/ 48 h 75"/>
                <a:gd name="T28" fmla="*/ 0 w 82"/>
                <a:gd name="T29" fmla="*/ 45 h 75"/>
                <a:gd name="T30" fmla="*/ 9 w 82"/>
                <a:gd name="T31" fmla="*/ 12 h 75"/>
                <a:gd name="T32" fmla="*/ 11 w 82"/>
                <a:gd name="T33" fmla="*/ 10 h 75"/>
                <a:gd name="T34" fmla="*/ 18 w 82"/>
                <a:gd name="T35" fmla="*/ 8 h 75"/>
                <a:gd name="T36" fmla="*/ 25 w 82"/>
                <a:gd name="T37" fmla="*/ 5 h 75"/>
                <a:gd name="T38" fmla="*/ 35 w 82"/>
                <a:gd name="T39" fmla="*/ 1 h 75"/>
                <a:gd name="T40" fmla="*/ 47 w 82"/>
                <a:gd name="T41" fmla="*/ 0 h 75"/>
                <a:gd name="T42" fmla="*/ 58 w 82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75">
                  <a:moveTo>
                    <a:pt x="58" y="0"/>
                  </a:moveTo>
                  <a:lnTo>
                    <a:pt x="68" y="1"/>
                  </a:lnTo>
                  <a:lnTo>
                    <a:pt x="75" y="8"/>
                  </a:lnTo>
                  <a:lnTo>
                    <a:pt x="80" y="19"/>
                  </a:lnTo>
                  <a:lnTo>
                    <a:pt x="82" y="35"/>
                  </a:lnTo>
                  <a:lnTo>
                    <a:pt x="79" y="55"/>
                  </a:lnTo>
                  <a:lnTo>
                    <a:pt x="72" y="68"/>
                  </a:lnTo>
                  <a:lnTo>
                    <a:pt x="63" y="75"/>
                  </a:lnTo>
                  <a:lnTo>
                    <a:pt x="52" y="75"/>
                  </a:lnTo>
                  <a:lnTo>
                    <a:pt x="40" y="73"/>
                  </a:lnTo>
                  <a:lnTo>
                    <a:pt x="28" y="66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2" y="48"/>
                  </a:lnTo>
                  <a:lnTo>
                    <a:pt x="0" y="45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8" y="8"/>
                  </a:lnTo>
                  <a:lnTo>
                    <a:pt x="25" y="5"/>
                  </a:lnTo>
                  <a:lnTo>
                    <a:pt x="35" y="1"/>
                  </a:lnTo>
                  <a:lnTo>
                    <a:pt x="47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3"/>
            <p:cNvSpPr>
              <a:spLocks/>
            </p:cNvSpPr>
            <p:nvPr/>
          </p:nvSpPr>
          <p:spPr bwMode="auto">
            <a:xfrm>
              <a:off x="4848225" y="5040313"/>
              <a:ext cx="122238" cy="119063"/>
            </a:xfrm>
            <a:custGeom>
              <a:avLst/>
              <a:gdLst>
                <a:gd name="T0" fmla="*/ 21 w 77"/>
                <a:gd name="T1" fmla="*/ 0 h 75"/>
                <a:gd name="T2" fmla="*/ 33 w 77"/>
                <a:gd name="T3" fmla="*/ 2 h 75"/>
                <a:gd name="T4" fmla="*/ 45 w 77"/>
                <a:gd name="T5" fmla="*/ 3 h 75"/>
                <a:gd name="T6" fmla="*/ 57 w 77"/>
                <a:gd name="T7" fmla="*/ 9 h 75"/>
                <a:gd name="T8" fmla="*/ 68 w 77"/>
                <a:gd name="T9" fmla="*/ 12 h 75"/>
                <a:gd name="T10" fmla="*/ 75 w 77"/>
                <a:gd name="T11" fmla="*/ 16 h 75"/>
                <a:gd name="T12" fmla="*/ 77 w 77"/>
                <a:gd name="T13" fmla="*/ 17 h 75"/>
                <a:gd name="T14" fmla="*/ 77 w 77"/>
                <a:gd name="T15" fmla="*/ 52 h 75"/>
                <a:gd name="T16" fmla="*/ 75 w 77"/>
                <a:gd name="T17" fmla="*/ 54 h 75"/>
                <a:gd name="T18" fmla="*/ 70 w 77"/>
                <a:gd name="T19" fmla="*/ 58 h 75"/>
                <a:gd name="T20" fmla="*/ 63 w 77"/>
                <a:gd name="T21" fmla="*/ 63 h 75"/>
                <a:gd name="T22" fmla="*/ 52 w 77"/>
                <a:gd name="T23" fmla="*/ 68 h 75"/>
                <a:gd name="T24" fmla="*/ 42 w 77"/>
                <a:gd name="T25" fmla="*/ 72 h 75"/>
                <a:gd name="T26" fmla="*/ 31 w 77"/>
                <a:gd name="T27" fmla="*/ 75 h 75"/>
                <a:gd name="T28" fmla="*/ 22 w 77"/>
                <a:gd name="T29" fmla="*/ 75 h 75"/>
                <a:gd name="T30" fmla="*/ 12 w 77"/>
                <a:gd name="T31" fmla="*/ 72 h 75"/>
                <a:gd name="T32" fmla="*/ 5 w 77"/>
                <a:gd name="T33" fmla="*/ 63 h 75"/>
                <a:gd name="T34" fmla="*/ 2 w 77"/>
                <a:gd name="T35" fmla="*/ 47 h 75"/>
                <a:gd name="T36" fmla="*/ 0 w 77"/>
                <a:gd name="T37" fmla="*/ 26 h 75"/>
                <a:gd name="T38" fmla="*/ 3 w 77"/>
                <a:gd name="T39" fmla="*/ 12 h 75"/>
                <a:gd name="T40" fmla="*/ 10 w 77"/>
                <a:gd name="T41" fmla="*/ 3 h 75"/>
                <a:gd name="T42" fmla="*/ 21 w 77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21" y="0"/>
                  </a:moveTo>
                  <a:lnTo>
                    <a:pt x="33" y="2"/>
                  </a:lnTo>
                  <a:lnTo>
                    <a:pt x="45" y="3"/>
                  </a:lnTo>
                  <a:lnTo>
                    <a:pt x="57" y="9"/>
                  </a:lnTo>
                  <a:lnTo>
                    <a:pt x="68" y="12"/>
                  </a:lnTo>
                  <a:lnTo>
                    <a:pt x="75" y="16"/>
                  </a:lnTo>
                  <a:lnTo>
                    <a:pt x="77" y="17"/>
                  </a:lnTo>
                  <a:lnTo>
                    <a:pt x="77" y="52"/>
                  </a:lnTo>
                  <a:lnTo>
                    <a:pt x="75" y="54"/>
                  </a:lnTo>
                  <a:lnTo>
                    <a:pt x="70" y="58"/>
                  </a:lnTo>
                  <a:lnTo>
                    <a:pt x="63" y="63"/>
                  </a:lnTo>
                  <a:lnTo>
                    <a:pt x="52" y="68"/>
                  </a:lnTo>
                  <a:lnTo>
                    <a:pt x="42" y="72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2" y="72"/>
                  </a:lnTo>
                  <a:lnTo>
                    <a:pt x="5" y="63"/>
                  </a:lnTo>
                  <a:lnTo>
                    <a:pt x="2" y="47"/>
                  </a:lnTo>
                  <a:lnTo>
                    <a:pt x="0" y="26"/>
                  </a:lnTo>
                  <a:lnTo>
                    <a:pt x="3" y="12"/>
                  </a:lnTo>
                  <a:lnTo>
                    <a:pt x="10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0"/>
            <p:cNvSpPr>
              <a:spLocks/>
            </p:cNvSpPr>
            <p:nvPr/>
          </p:nvSpPr>
          <p:spPr bwMode="auto">
            <a:xfrm>
              <a:off x="601663" y="5480050"/>
              <a:ext cx="200025" cy="211138"/>
            </a:xfrm>
            <a:custGeom>
              <a:avLst/>
              <a:gdLst>
                <a:gd name="T0" fmla="*/ 70 w 126"/>
                <a:gd name="T1" fmla="*/ 0 h 133"/>
                <a:gd name="T2" fmla="*/ 126 w 126"/>
                <a:gd name="T3" fmla="*/ 51 h 133"/>
                <a:gd name="T4" fmla="*/ 98 w 126"/>
                <a:gd name="T5" fmla="*/ 81 h 133"/>
                <a:gd name="T6" fmla="*/ 77 w 126"/>
                <a:gd name="T7" fmla="*/ 107 h 133"/>
                <a:gd name="T8" fmla="*/ 59 w 126"/>
                <a:gd name="T9" fmla="*/ 133 h 133"/>
                <a:gd name="T10" fmla="*/ 0 w 126"/>
                <a:gd name="T11" fmla="*/ 86 h 133"/>
                <a:gd name="T12" fmla="*/ 29 w 126"/>
                <a:gd name="T13" fmla="*/ 42 h 133"/>
                <a:gd name="T14" fmla="*/ 70 w 12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3">
                  <a:moveTo>
                    <a:pt x="70" y="0"/>
                  </a:moveTo>
                  <a:lnTo>
                    <a:pt x="126" y="51"/>
                  </a:lnTo>
                  <a:lnTo>
                    <a:pt x="98" y="81"/>
                  </a:lnTo>
                  <a:lnTo>
                    <a:pt x="77" y="107"/>
                  </a:lnTo>
                  <a:lnTo>
                    <a:pt x="59" y="133"/>
                  </a:lnTo>
                  <a:lnTo>
                    <a:pt x="0" y="86"/>
                  </a:lnTo>
                  <a:lnTo>
                    <a:pt x="29" y="4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1"/>
            <p:cNvSpPr>
              <a:spLocks/>
            </p:cNvSpPr>
            <p:nvPr/>
          </p:nvSpPr>
          <p:spPr bwMode="auto">
            <a:xfrm>
              <a:off x="709613" y="4610100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0 h 582"/>
                <a:gd name="T8" fmla="*/ 468 w 623"/>
                <a:gd name="T9" fmla="*/ 39 h 582"/>
                <a:gd name="T10" fmla="*/ 491 w 623"/>
                <a:gd name="T11" fmla="*/ 60 h 582"/>
                <a:gd name="T12" fmla="*/ 511 w 623"/>
                <a:gd name="T13" fmla="*/ 86 h 582"/>
                <a:gd name="T14" fmla="*/ 531 w 623"/>
                <a:gd name="T15" fmla="*/ 116 h 582"/>
                <a:gd name="T16" fmla="*/ 546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1 w 623"/>
                <a:gd name="T27" fmla="*/ 316 h 582"/>
                <a:gd name="T28" fmla="*/ 608 w 623"/>
                <a:gd name="T29" fmla="*/ 350 h 582"/>
                <a:gd name="T30" fmla="*/ 613 w 623"/>
                <a:gd name="T31" fmla="*/ 379 h 582"/>
                <a:gd name="T32" fmla="*/ 616 w 623"/>
                <a:gd name="T33" fmla="*/ 405 h 582"/>
                <a:gd name="T34" fmla="*/ 620 w 623"/>
                <a:gd name="T35" fmla="*/ 430 h 582"/>
                <a:gd name="T36" fmla="*/ 621 w 623"/>
                <a:gd name="T37" fmla="*/ 449 h 582"/>
                <a:gd name="T38" fmla="*/ 621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1 w 623"/>
                <a:gd name="T45" fmla="*/ 479 h 582"/>
                <a:gd name="T46" fmla="*/ 618 w 623"/>
                <a:gd name="T47" fmla="*/ 482 h 582"/>
                <a:gd name="T48" fmla="*/ 613 w 623"/>
                <a:gd name="T49" fmla="*/ 489 h 582"/>
                <a:gd name="T50" fmla="*/ 602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3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3 w 623"/>
                <a:gd name="T71" fmla="*/ 582 h 582"/>
                <a:gd name="T72" fmla="*/ 222 w 623"/>
                <a:gd name="T73" fmla="*/ 578 h 582"/>
                <a:gd name="T74" fmla="*/ 155 w 623"/>
                <a:gd name="T75" fmla="*/ 571 h 582"/>
                <a:gd name="T76" fmla="*/ 80 w 623"/>
                <a:gd name="T77" fmla="*/ 557 h 582"/>
                <a:gd name="T78" fmla="*/ 0 w 623"/>
                <a:gd name="T79" fmla="*/ 540 h 582"/>
                <a:gd name="T80" fmla="*/ 5 w 623"/>
                <a:gd name="T81" fmla="*/ 465 h 582"/>
                <a:gd name="T82" fmla="*/ 16 w 623"/>
                <a:gd name="T83" fmla="*/ 397 h 582"/>
                <a:gd name="T84" fmla="*/ 30 w 623"/>
                <a:gd name="T85" fmla="*/ 337 h 582"/>
                <a:gd name="T86" fmla="*/ 47 w 623"/>
                <a:gd name="T87" fmla="*/ 283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2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3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0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1" y="86"/>
                  </a:lnTo>
                  <a:lnTo>
                    <a:pt x="531" y="116"/>
                  </a:lnTo>
                  <a:lnTo>
                    <a:pt x="546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1" y="316"/>
                  </a:lnTo>
                  <a:lnTo>
                    <a:pt x="608" y="350"/>
                  </a:lnTo>
                  <a:lnTo>
                    <a:pt x="613" y="379"/>
                  </a:lnTo>
                  <a:lnTo>
                    <a:pt x="616" y="405"/>
                  </a:lnTo>
                  <a:lnTo>
                    <a:pt x="620" y="430"/>
                  </a:lnTo>
                  <a:lnTo>
                    <a:pt x="621" y="449"/>
                  </a:lnTo>
                  <a:lnTo>
                    <a:pt x="621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1" y="479"/>
                  </a:lnTo>
                  <a:lnTo>
                    <a:pt x="618" y="482"/>
                  </a:lnTo>
                  <a:lnTo>
                    <a:pt x="613" y="489"/>
                  </a:lnTo>
                  <a:lnTo>
                    <a:pt x="602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3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3" y="582"/>
                  </a:lnTo>
                  <a:lnTo>
                    <a:pt x="222" y="578"/>
                  </a:lnTo>
                  <a:lnTo>
                    <a:pt x="155" y="571"/>
                  </a:lnTo>
                  <a:lnTo>
                    <a:pt x="80" y="557"/>
                  </a:lnTo>
                  <a:lnTo>
                    <a:pt x="0" y="540"/>
                  </a:lnTo>
                  <a:lnTo>
                    <a:pt x="5" y="465"/>
                  </a:lnTo>
                  <a:lnTo>
                    <a:pt x="16" y="397"/>
                  </a:lnTo>
                  <a:lnTo>
                    <a:pt x="30" y="337"/>
                  </a:lnTo>
                  <a:lnTo>
                    <a:pt x="47" y="283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2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3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2"/>
            <p:cNvSpPr>
              <a:spLocks/>
            </p:cNvSpPr>
            <p:nvPr/>
          </p:nvSpPr>
          <p:spPr bwMode="auto">
            <a:xfrm>
              <a:off x="593725" y="3984625"/>
              <a:ext cx="969963" cy="1554163"/>
            </a:xfrm>
            <a:custGeom>
              <a:avLst/>
              <a:gdLst>
                <a:gd name="T0" fmla="*/ 422 w 611"/>
                <a:gd name="T1" fmla="*/ 3 h 979"/>
                <a:gd name="T2" fmla="*/ 443 w 611"/>
                <a:gd name="T3" fmla="*/ 30 h 979"/>
                <a:gd name="T4" fmla="*/ 478 w 611"/>
                <a:gd name="T5" fmla="*/ 78 h 979"/>
                <a:gd name="T6" fmla="*/ 516 w 611"/>
                <a:gd name="T7" fmla="*/ 143 h 979"/>
                <a:gd name="T8" fmla="*/ 551 w 611"/>
                <a:gd name="T9" fmla="*/ 222 h 979"/>
                <a:gd name="T10" fmla="*/ 576 w 611"/>
                <a:gd name="T11" fmla="*/ 309 h 979"/>
                <a:gd name="T12" fmla="*/ 581 w 611"/>
                <a:gd name="T13" fmla="*/ 400 h 979"/>
                <a:gd name="T14" fmla="*/ 557 w 611"/>
                <a:gd name="T15" fmla="*/ 487 h 979"/>
                <a:gd name="T16" fmla="*/ 588 w 611"/>
                <a:gd name="T17" fmla="*/ 675 h 979"/>
                <a:gd name="T18" fmla="*/ 578 w 611"/>
                <a:gd name="T19" fmla="*/ 675 h 979"/>
                <a:gd name="T20" fmla="*/ 557 w 611"/>
                <a:gd name="T21" fmla="*/ 682 h 979"/>
                <a:gd name="T22" fmla="*/ 541 w 611"/>
                <a:gd name="T23" fmla="*/ 700 h 979"/>
                <a:gd name="T24" fmla="*/ 543 w 611"/>
                <a:gd name="T25" fmla="*/ 735 h 979"/>
                <a:gd name="T26" fmla="*/ 558 w 611"/>
                <a:gd name="T27" fmla="*/ 756 h 979"/>
                <a:gd name="T28" fmla="*/ 581 w 611"/>
                <a:gd name="T29" fmla="*/ 756 h 979"/>
                <a:gd name="T30" fmla="*/ 600 w 611"/>
                <a:gd name="T31" fmla="*/ 747 h 979"/>
                <a:gd name="T32" fmla="*/ 607 w 611"/>
                <a:gd name="T33" fmla="*/ 742 h 979"/>
                <a:gd name="T34" fmla="*/ 611 w 611"/>
                <a:gd name="T35" fmla="*/ 763 h 979"/>
                <a:gd name="T36" fmla="*/ 611 w 611"/>
                <a:gd name="T37" fmla="*/ 817 h 979"/>
                <a:gd name="T38" fmla="*/ 604 w 611"/>
                <a:gd name="T39" fmla="*/ 890 h 979"/>
                <a:gd name="T40" fmla="*/ 579 w 611"/>
                <a:gd name="T41" fmla="*/ 969 h 979"/>
                <a:gd name="T42" fmla="*/ 497 w 611"/>
                <a:gd name="T43" fmla="*/ 977 h 979"/>
                <a:gd name="T44" fmla="*/ 403 w 611"/>
                <a:gd name="T45" fmla="*/ 977 h 979"/>
                <a:gd name="T46" fmla="*/ 309 w 611"/>
                <a:gd name="T47" fmla="*/ 970 h 979"/>
                <a:gd name="T48" fmla="*/ 218 w 611"/>
                <a:gd name="T49" fmla="*/ 958 h 979"/>
                <a:gd name="T50" fmla="*/ 143 w 611"/>
                <a:gd name="T51" fmla="*/ 948 h 979"/>
                <a:gd name="T52" fmla="*/ 92 w 611"/>
                <a:gd name="T53" fmla="*/ 937 h 979"/>
                <a:gd name="T54" fmla="*/ 73 w 611"/>
                <a:gd name="T55" fmla="*/ 934 h 979"/>
                <a:gd name="T56" fmla="*/ 68 w 611"/>
                <a:gd name="T57" fmla="*/ 922 h 979"/>
                <a:gd name="T58" fmla="*/ 54 w 611"/>
                <a:gd name="T59" fmla="*/ 888 h 979"/>
                <a:gd name="T60" fmla="*/ 36 w 611"/>
                <a:gd name="T61" fmla="*/ 840 h 979"/>
                <a:gd name="T62" fmla="*/ 19 w 611"/>
                <a:gd name="T63" fmla="*/ 780 h 979"/>
                <a:gd name="T64" fmla="*/ 5 w 611"/>
                <a:gd name="T65" fmla="*/ 717 h 979"/>
                <a:gd name="T66" fmla="*/ 0 w 611"/>
                <a:gd name="T67" fmla="*/ 654 h 979"/>
                <a:gd name="T68" fmla="*/ 5 w 611"/>
                <a:gd name="T69" fmla="*/ 599 h 979"/>
                <a:gd name="T70" fmla="*/ 24 w 611"/>
                <a:gd name="T71" fmla="*/ 555 h 979"/>
                <a:gd name="T72" fmla="*/ 64 w 611"/>
                <a:gd name="T73" fmla="*/ 529 h 979"/>
                <a:gd name="T74" fmla="*/ 89 w 611"/>
                <a:gd name="T75" fmla="*/ 518 h 979"/>
                <a:gd name="T76" fmla="*/ 78 w 611"/>
                <a:gd name="T77" fmla="*/ 492 h 979"/>
                <a:gd name="T78" fmla="*/ 69 w 611"/>
                <a:gd name="T79" fmla="*/ 445 h 979"/>
                <a:gd name="T80" fmla="*/ 76 w 611"/>
                <a:gd name="T81" fmla="*/ 384 h 979"/>
                <a:gd name="T82" fmla="*/ 115 w 611"/>
                <a:gd name="T83" fmla="*/ 316 h 979"/>
                <a:gd name="T84" fmla="*/ 165 w 611"/>
                <a:gd name="T85" fmla="*/ 267 h 979"/>
                <a:gd name="T86" fmla="*/ 218 w 611"/>
                <a:gd name="T87" fmla="*/ 237 h 979"/>
                <a:gd name="T88" fmla="*/ 268 w 611"/>
                <a:gd name="T89" fmla="*/ 220 h 979"/>
                <a:gd name="T90" fmla="*/ 317 w 611"/>
                <a:gd name="T91" fmla="*/ 209 h 979"/>
                <a:gd name="T92" fmla="*/ 359 w 611"/>
                <a:gd name="T93" fmla="*/ 195 h 979"/>
                <a:gd name="T94" fmla="*/ 394 w 611"/>
                <a:gd name="T95" fmla="*/ 174 h 979"/>
                <a:gd name="T96" fmla="*/ 417 w 611"/>
                <a:gd name="T97" fmla="*/ 140 h 979"/>
                <a:gd name="T98" fmla="*/ 426 w 611"/>
                <a:gd name="T99" fmla="*/ 84 h 979"/>
                <a:gd name="T100" fmla="*/ 419 w 611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1" h="979">
                  <a:moveTo>
                    <a:pt x="419" y="0"/>
                  </a:moveTo>
                  <a:lnTo>
                    <a:pt x="422" y="3"/>
                  </a:lnTo>
                  <a:lnTo>
                    <a:pt x="431" y="12"/>
                  </a:lnTo>
                  <a:lnTo>
                    <a:pt x="443" y="30"/>
                  </a:lnTo>
                  <a:lnTo>
                    <a:pt x="459" y="51"/>
                  </a:lnTo>
                  <a:lnTo>
                    <a:pt x="478" y="78"/>
                  </a:lnTo>
                  <a:lnTo>
                    <a:pt x="497" y="108"/>
                  </a:lnTo>
                  <a:lnTo>
                    <a:pt x="516" y="143"/>
                  </a:lnTo>
                  <a:lnTo>
                    <a:pt x="536" y="181"/>
                  </a:lnTo>
                  <a:lnTo>
                    <a:pt x="551" y="222"/>
                  </a:lnTo>
                  <a:lnTo>
                    <a:pt x="565" y="265"/>
                  </a:lnTo>
                  <a:lnTo>
                    <a:pt x="576" y="309"/>
                  </a:lnTo>
                  <a:lnTo>
                    <a:pt x="581" y="354"/>
                  </a:lnTo>
                  <a:lnTo>
                    <a:pt x="581" y="400"/>
                  </a:lnTo>
                  <a:lnTo>
                    <a:pt x="572" y="443"/>
                  </a:lnTo>
                  <a:lnTo>
                    <a:pt x="557" y="487"/>
                  </a:lnTo>
                  <a:lnTo>
                    <a:pt x="532" y="529"/>
                  </a:lnTo>
                  <a:lnTo>
                    <a:pt x="588" y="675"/>
                  </a:lnTo>
                  <a:lnTo>
                    <a:pt x="584" y="675"/>
                  </a:lnTo>
                  <a:lnTo>
                    <a:pt x="578" y="675"/>
                  </a:lnTo>
                  <a:lnTo>
                    <a:pt x="567" y="677"/>
                  </a:lnTo>
                  <a:lnTo>
                    <a:pt x="557" y="682"/>
                  </a:lnTo>
                  <a:lnTo>
                    <a:pt x="548" y="689"/>
                  </a:lnTo>
                  <a:lnTo>
                    <a:pt x="541" y="700"/>
                  </a:lnTo>
                  <a:lnTo>
                    <a:pt x="537" y="716"/>
                  </a:lnTo>
                  <a:lnTo>
                    <a:pt x="543" y="735"/>
                  </a:lnTo>
                  <a:lnTo>
                    <a:pt x="550" y="749"/>
                  </a:lnTo>
                  <a:lnTo>
                    <a:pt x="558" y="756"/>
                  </a:lnTo>
                  <a:lnTo>
                    <a:pt x="571" y="757"/>
                  </a:lnTo>
                  <a:lnTo>
                    <a:pt x="581" y="756"/>
                  </a:lnTo>
                  <a:lnTo>
                    <a:pt x="591" y="752"/>
                  </a:lnTo>
                  <a:lnTo>
                    <a:pt x="600" y="747"/>
                  </a:lnTo>
                  <a:lnTo>
                    <a:pt x="605" y="744"/>
                  </a:lnTo>
                  <a:lnTo>
                    <a:pt x="607" y="742"/>
                  </a:lnTo>
                  <a:lnTo>
                    <a:pt x="609" y="747"/>
                  </a:lnTo>
                  <a:lnTo>
                    <a:pt x="611" y="763"/>
                  </a:lnTo>
                  <a:lnTo>
                    <a:pt x="611" y="787"/>
                  </a:lnTo>
                  <a:lnTo>
                    <a:pt x="611" y="817"/>
                  </a:lnTo>
                  <a:lnTo>
                    <a:pt x="609" y="853"/>
                  </a:lnTo>
                  <a:lnTo>
                    <a:pt x="604" y="890"/>
                  </a:lnTo>
                  <a:lnTo>
                    <a:pt x="593" y="930"/>
                  </a:lnTo>
                  <a:lnTo>
                    <a:pt x="579" y="969"/>
                  </a:lnTo>
                  <a:lnTo>
                    <a:pt x="539" y="974"/>
                  </a:lnTo>
                  <a:lnTo>
                    <a:pt x="497" y="977"/>
                  </a:lnTo>
                  <a:lnTo>
                    <a:pt x="452" y="979"/>
                  </a:lnTo>
                  <a:lnTo>
                    <a:pt x="403" y="977"/>
                  </a:lnTo>
                  <a:lnTo>
                    <a:pt x="356" y="974"/>
                  </a:lnTo>
                  <a:lnTo>
                    <a:pt x="309" y="970"/>
                  </a:lnTo>
                  <a:lnTo>
                    <a:pt x="261" y="965"/>
                  </a:lnTo>
                  <a:lnTo>
                    <a:pt x="218" y="958"/>
                  </a:lnTo>
                  <a:lnTo>
                    <a:pt x="178" y="953"/>
                  </a:lnTo>
                  <a:lnTo>
                    <a:pt x="143" y="948"/>
                  </a:lnTo>
                  <a:lnTo>
                    <a:pt x="113" y="942"/>
                  </a:lnTo>
                  <a:lnTo>
                    <a:pt x="92" y="937"/>
                  </a:lnTo>
                  <a:lnTo>
                    <a:pt x="78" y="936"/>
                  </a:lnTo>
                  <a:lnTo>
                    <a:pt x="73" y="934"/>
                  </a:lnTo>
                  <a:lnTo>
                    <a:pt x="71" y="930"/>
                  </a:lnTo>
                  <a:lnTo>
                    <a:pt x="68" y="922"/>
                  </a:lnTo>
                  <a:lnTo>
                    <a:pt x="61" y="908"/>
                  </a:lnTo>
                  <a:lnTo>
                    <a:pt x="54" y="888"/>
                  </a:lnTo>
                  <a:lnTo>
                    <a:pt x="45" y="866"/>
                  </a:lnTo>
                  <a:lnTo>
                    <a:pt x="36" y="840"/>
                  </a:lnTo>
                  <a:lnTo>
                    <a:pt x="28" y="812"/>
                  </a:lnTo>
                  <a:lnTo>
                    <a:pt x="19" y="780"/>
                  </a:lnTo>
                  <a:lnTo>
                    <a:pt x="12" y="749"/>
                  </a:lnTo>
                  <a:lnTo>
                    <a:pt x="5" y="717"/>
                  </a:lnTo>
                  <a:lnTo>
                    <a:pt x="1" y="686"/>
                  </a:lnTo>
                  <a:lnTo>
                    <a:pt x="0" y="654"/>
                  </a:lnTo>
                  <a:lnTo>
                    <a:pt x="0" y="627"/>
                  </a:lnTo>
                  <a:lnTo>
                    <a:pt x="5" y="599"/>
                  </a:lnTo>
                  <a:lnTo>
                    <a:pt x="12" y="576"/>
                  </a:lnTo>
                  <a:lnTo>
                    <a:pt x="24" y="555"/>
                  </a:lnTo>
                  <a:lnTo>
                    <a:pt x="41" y="539"/>
                  </a:lnTo>
                  <a:lnTo>
                    <a:pt x="64" y="529"/>
                  </a:lnTo>
                  <a:lnTo>
                    <a:pt x="92" y="524"/>
                  </a:lnTo>
                  <a:lnTo>
                    <a:pt x="89" y="518"/>
                  </a:lnTo>
                  <a:lnTo>
                    <a:pt x="83" y="508"/>
                  </a:lnTo>
                  <a:lnTo>
                    <a:pt x="78" y="492"/>
                  </a:lnTo>
                  <a:lnTo>
                    <a:pt x="71" y="469"/>
                  </a:lnTo>
                  <a:lnTo>
                    <a:pt x="69" y="445"/>
                  </a:lnTo>
                  <a:lnTo>
                    <a:pt x="69" y="415"/>
                  </a:lnTo>
                  <a:lnTo>
                    <a:pt x="76" y="384"/>
                  </a:lnTo>
                  <a:lnTo>
                    <a:pt x="92" y="351"/>
                  </a:lnTo>
                  <a:lnTo>
                    <a:pt x="115" y="316"/>
                  </a:lnTo>
                  <a:lnTo>
                    <a:pt x="139" y="288"/>
                  </a:lnTo>
                  <a:lnTo>
                    <a:pt x="165" y="267"/>
                  </a:lnTo>
                  <a:lnTo>
                    <a:pt x="192" y="250"/>
                  </a:lnTo>
                  <a:lnTo>
                    <a:pt x="218" y="237"/>
                  </a:lnTo>
                  <a:lnTo>
                    <a:pt x="244" y="229"/>
                  </a:lnTo>
                  <a:lnTo>
                    <a:pt x="268" y="220"/>
                  </a:lnTo>
                  <a:lnTo>
                    <a:pt x="293" y="215"/>
                  </a:lnTo>
                  <a:lnTo>
                    <a:pt x="317" y="209"/>
                  </a:lnTo>
                  <a:lnTo>
                    <a:pt x="338" y="202"/>
                  </a:lnTo>
                  <a:lnTo>
                    <a:pt x="359" y="195"/>
                  </a:lnTo>
                  <a:lnTo>
                    <a:pt x="377" y="187"/>
                  </a:lnTo>
                  <a:lnTo>
                    <a:pt x="394" y="174"/>
                  </a:lnTo>
                  <a:lnTo>
                    <a:pt x="406" y="161"/>
                  </a:lnTo>
                  <a:lnTo>
                    <a:pt x="417" y="140"/>
                  </a:lnTo>
                  <a:lnTo>
                    <a:pt x="424" y="115"/>
                  </a:lnTo>
                  <a:lnTo>
                    <a:pt x="426" y="84"/>
                  </a:lnTo>
                  <a:lnTo>
                    <a:pt x="426" y="4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3"/>
            <p:cNvSpPr>
              <a:spLocks/>
            </p:cNvSpPr>
            <p:nvPr/>
          </p:nvSpPr>
          <p:spPr bwMode="auto">
            <a:xfrm>
              <a:off x="709613" y="5367338"/>
              <a:ext cx="989013" cy="787400"/>
            </a:xfrm>
            <a:custGeom>
              <a:avLst/>
              <a:gdLst>
                <a:gd name="T0" fmla="*/ 623 w 623"/>
                <a:gd name="T1" fmla="*/ 0 h 496"/>
                <a:gd name="T2" fmla="*/ 583 w 623"/>
                <a:gd name="T3" fmla="*/ 485 h 496"/>
                <a:gd name="T4" fmla="*/ 578 w 623"/>
                <a:gd name="T5" fmla="*/ 487 h 496"/>
                <a:gd name="T6" fmla="*/ 562 w 623"/>
                <a:gd name="T7" fmla="*/ 489 h 496"/>
                <a:gd name="T8" fmla="*/ 538 w 623"/>
                <a:gd name="T9" fmla="*/ 490 h 496"/>
                <a:gd name="T10" fmla="*/ 503 w 623"/>
                <a:gd name="T11" fmla="*/ 494 h 496"/>
                <a:gd name="T12" fmla="*/ 459 w 623"/>
                <a:gd name="T13" fmla="*/ 496 h 496"/>
                <a:gd name="T14" fmla="*/ 408 w 623"/>
                <a:gd name="T15" fmla="*/ 496 h 496"/>
                <a:gd name="T16" fmla="*/ 349 w 623"/>
                <a:gd name="T17" fmla="*/ 496 h 496"/>
                <a:gd name="T18" fmla="*/ 281 w 623"/>
                <a:gd name="T19" fmla="*/ 494 h 496"/>
                <a:gd name="T20" fmla="*/ 206 w 623"/>
                <a:gd name="T21" fmla="*/ 489 h 496"/>
                <a:gd name="T22" fmla="*/ 126 w 623"/>
                <a:gd name="T23" fmla="*/ 482 h 496"/>
                <a:gd name="T24" fmla="*/ 38 w 623"/>
                <a:gd name="T25" fmla="*/ 471 h 496"/>
                <a:gd name="T26" fmla="*/ 0 w 623"/>
                <a:gd name="T27" fmla="*/ 63 h 496"/>
                <a:gd name="T28" fmla="*/ 5 w 623"/>
                <a:gd name="T29" fmla="*/ 63 h 496"/>
                <a:gd name="T30" fmla="*/ 23 w 623"/>
                <a:gd name="T31" fmla="*/ 63 h 496"/>
                <a:gd name="T32" fmla="*/ 51 w 623"/>
                <a:gd name="T33" fmla="*/ 63 h 496"/>
                <a:gd name="T34" fmla="*/ 85 w 623"/>
                <a:gd name="T35" fmla="*/ 61 h 496"/>
                <a:gd name="T36" fmla="*/ 129 w 623"/>
                <a:gd name="T37" fmla="*/ 61 h 496"/>
                <a:gd name="T38" fmla="*/ 178 w 623"/>
                <a:gd name="T39" fmla="*/ 58 h 496"/>
                <a:gd name="T40" fmla="*/ 230 w 623"/>
                <a:gd name="T41" fmla="*/ 56 h 496"/>
                <a:gd name="T42" fmla="*/ 288 w 623"/>
                <a:gd name="T43" fmla="*/ 51 h 496"/>
                <a:gd name="T44" fmla="*/ 347 w 623"/>
                <a:gd name="T45" fmla="*/ 47 h 496"/>
                <a:gd name="T46" fmla="*/ 407 w 623"/>
                <a:gd name="T47" fmla="*/ 40 h 496"/>
                <a:gd name="T48" fmla="*/ 464 w 623"/>
                <a:gd name="T49" fmla="*/ 33 h 496"/>
                <a:gd name="T50" fmla="*/ 522 w 623"/>
                <a:gd name="T51" fmla="*/ 23 h 496"/>
                <a:gd name="T52" fmla="*/ 574 w 623"/>
                <a:gd name="T53" fmla="*/ 12 h 496"/>
                <a:gd name="T54" fmla="*/ 623 w 623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6">
                  <a:moveTo>
                    <a:pt x="623" y="0"/>
                  </a:moveTo>
                  <a:lnTo>
                    <a:pt x="583" y="485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59" y="496"/>
                  </a:lnTo>
                  <a:lnTo>
                    <a:pt x="408" y="496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6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1"/>
                  </a:lnTo>
                  <a:lnTo>
                    <a:pt x="129" y="61"/>
                  </a:lnTo>
                  <a:lnTo>
                    <a:pt x="178" y="58"/>
                  </a:lnTo>
                  <a:lnTo>
                    <a:pt x="230" y="56"/>
                  </a:lnTo>
                  <a:lnTo>
                    <a:pt x="288" y="51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3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4"/>
            <p:cNvSpPr>
              <a:spLocks/>
            </p:cNvSpPr>
            <p:nvPr/>
          </p:nvSpPr>
          <p:spPr bwMode="auto">
            <a:xfrm>
              <a:off x="1820863" y="4217988"/>
              <a:ext cx="454025" cy="1157288"/>
            </a:xfrm>
            <a:custGeom>
              <a:avLst/>
              <a:gdLst>
                <a:gd name="T0" fmla="*/ 224 w 286"/>
                <a:gd name="T1" fmla="*/ 1 h 729"/>
                <a:gd name="T2" fmla="*/ 231 w 286"/>
                <a:gd name="T3" fmla="*/ 8 h 729"/>
                <a:gd name="T4" fmla="*/ 234 w 286"/>
                <a:gd name="T5" fmla="*/ 17 h 729"/>
                <a:gd name="T6" fmla="*/ 238 w 286"/>
                <a:gd name="T7" fmla="*/ 22 h 729"/>
                <a:gd name="T8" fmla="*/ 239 w 286"/>
                <a:gd name="T9" fmla="*/ 27 h 729"/>
                <a:gd name="T10" fmla="*/ 248 w 286"/>
                <a:gd name="T11" fmla="*/ 55 h 729"/>
                <a:gd name="T12" fmla="*/ 264 w 286"/>
                <a:gd name="T13" fmla="*/ 106 h 729"/>
                <a:gd name="T14" fmla="*/ 278 w 286"/>
                <a:gd name="T15" fmla="*/ 176 h 729"/>
                <a:gd name="T16" fmla="*/ 285 w 286"/>
                <a:gd name="T17" fmla="*/ 260 h 729"/>
                <a:gd name="T18" fmla="*/ 283 w 286"/>
                <a:gd name="T19" fmla="*/ 352 h 729"/>
                <a:gd name="T20" fmla="*/ 264 w 286"/>
                <a:gd name="T21" fmla="*/ 450 h 729"/>
                <a:gd name="T22" fmla="*/ 224 w 286"/>
                <a:gd name="T23" fmla="*/ 549 h 729"/>
                <a:gd name="T24" fmla="*/ 155 w 286"/>
                <a:gd name="T25" fmla="*/ 644 h 729"/>
                <a:gd name="T26" fmla="*/ 56 w 286"/>
                <a:gd name="T27" fmla="*/ 729 h 729"/>
                <a:gd name="T28" fmla="*/ 35 w 286"/>
                <a:gd name="T29" fmla="*/ 640 h 729"/>
                <a:gd name="T30" fmla="*/ 100 w 286"/>
                <a:gd name="T31" fmla="*/ 570 h 729"/>
                <a:gd name="T32" fmla="*/ 152 w 286"/>
                <a:gd name="T33" fmla="*/ 497 h 729"/>
                <a:gd name="T34" fmla="*/ 189 w 286"/>
                <a:gd name="T35" fmla="*/ 417 h 729"/>
                <a:gd name="T36" fmla="*/ 208 w 286"/>
                <a:gd name="T37" fmla="*/ 322 h 729"/>
                <a:gd name="T38" fmla="*/ 201 w 286"/>
                <a:gd name="T39" fmla="*/ 213 h 729"/>
                <a:gd name="T40" fmla="*/ 168 w 286"/>
                <a:gd name="T41" fmla="*/ 82 h 729"/>
                <a:gd name="T42" fmla="*/ 157 w 286"/>
                <a:gd name="T43" fmla="*/ 54 h 729"/>
                <a:gd name="T44" fmla="*/ 148 w 286"/>
                <a:gd name="T45" fmla="*/ 29 h 729"/>
                <a:gd name="T46" fmla="*/ 150 w 286"/>
                <a:gd name="T47" fmla="*/ 22 h 729"/>
                <a:gd name="T48" fmla="*/ 155 w 286"/>
                <a:gd name="T49" fmla="*/ 19 h 729"/>
                <a:gd name="T50" fmla="*/ 161 w 286"/>
                <a:gd name="T51" fmla="*/ 19 h 729"/>
                <a:gd name="T52" fmla="*/ 166 w 286"/>
                <a:gd name="T53" fmla="*/ 21 h 729"/>
                <a:gd name="T54" fmla="*/ 166 w 286"/>
                <a:gd name="T55" fmla="*/ 19 h 729"/>
                <a:gd name="T56" fmla="*/ 166 w 286"/>
                <a:gd name="T57" fmla="*/ 14 h 729"/>
                <a:gd name="T58" fmla="*/ 166 w 286"/>
                <a:gd name="T59" fmla="*/ 8 h 729"/>
                <a:gd name="T60" fmla="*/ 171 w 286"/>
                <a:gd name="T61" fmla="*/ 5 h 729"/>
                <a:gd name="T62" fmla="*/ 182 w 286"/>
                <a:gd name="T63" fmla="*/ 8 h 729"/>
                <a:gd name="T64" fmla="*/ 187 w 286"/>
                <a:gd name="T65" fmla="*/ 14 h 729"/>
                <a:gd name="T66" fmla="*/ 189 w 286"/>
                <a:gd name="T67" fmla="*/ 15 h 729"/>
                <a:gd name="T68" fmla="*/ 189 w 286"/>
                <a:gd name="T69" fmla="*/ 8 h 729"/>
                <a:gd name="T70" fmla="*/ 190 w 286"/>
                <a:gd name="T71" fmla="*/ 5 h 729"/>
                <a:gd name="T72" fmla="*/ 199 w 286"/>
                <a:gd name="T73" fmla="*/ 3 h 729"/>
                <a:gd name="T74" fmla="*/ 204 w 286"/>
                <a:gd name="T75" fmla="*/ 7 h 729"/>
                <a:gd name="T76" fmla="*/ 208 w 286"/>
                <a:gd name="T77" fmla="*/ 12 h 729"/>
                <a:gd name="T78" fmla="*/ 208 w 286"/>
                <a:gd name="T79" fmla="*/ 12 h 729"/>
                <a:gd name="T80" fmla="*/ 208 w 286"/>
                <a:gd name="T81" fmla="*/ 8 h 729"/>
                <a:gd name="T82" fmla="*/ 211 w 286"/>
                <a:gd name="T83" fmla="*/ 1 h 729"/>
                <a:gd name="T84" fmla="*/ 218 w 286"/>
                <a:gd name="T8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729">
                  <a:moveTo>
                    <a:pt x="218" y="0"/>
                  </a:moveTo>
                  <a:lnTo>
                    <a:pt x="224" y="1"/>
                  </a:lnTo>
                  <a:lnTo>
                    <a:pt x="227" y="5"/>
                  </a:lnTo>
                  <a:lnTo>
                    <a:pt x="231" y="8"/>
                  </a:lnTo>
                  <a:lnTo>
                    <a:pt x="232" y="12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2"/>
                  </a:lnTo>
                  <a:lnTo>
                    <a:pt x="238" y="24"/>
                  </a:lnTo>
                  <a:lnTo>
                    <a:pt x="239" y="27"/>
                  </a:lnTo>
                  <a:lnTo>
                    <a:pt x="243" y="38"/>
                  </a:lnTo>
                  <a:lnTo>
                    <a:pt x="248" y="55"/>
                  </a:lnTo>
                  <a:lnTo>
                    <a:pt x="255" y="78"/>
                  </a:lnTo>
                  <a:lnTo>
                    <a:pt x="264" y="106"/>
                  </a:lnTo>
                  <a:lnTo>
                    <a:pt x="271" y="139"/>
                  </a:lnTo>
                  <a:lnTo>
                    <a:pt x="278" y="176"/>
                  </a:lnTo>
                  <a:lnTo>
                    <a:pt x="283" y="216"/>
                  </a:lnTo>
                  <a:lnTo>
                    <a:pt x="285" y="260"/>
                  </a:lnTo>
                  <a:lnTo>
                    <a:pt x="286" y="305"/>
                  </a:lnTo>
                  <a:lnTo>
                    <a:pt x="283" y="352"/>
                  </a:lnTo>
                  <a:lnTo>
                    <a:pt x="276" y="401"/>
                  </a:lnTo>
                  <a:lnTo>
                    <a:pt x="264" y="450"/>
                  </a:lnTo>
                  <a:lnTo>
                    <a:pt x="246" y="501"/>
                  </a:lnTo>
                  <a:lnTo>
                    <a:pt x="224" y="549"/>
                  </a:lnTo>
                  <a:lnTo>
                    <a:pt x="194" y="597"/>
                  </a:lnTo>
                  <a:lnTo>
                    <a:pt x="155" y="644"/>
                  </a:lnTo>
                  <a:lnTo>
                    <a:pt x="110" y="689"/>
                  </a:lnTo>
                  <a:lnTo>
                    <a:pt x="56" y="729"/>
                  </a:lnTo>
                  <a:lnTo>
                    <a:pt x="0" y="673"/>
                  </a:lnTo>
                  <a:lnTo>
                    <a:pt x="35" y="640"/>
                  </a:lnTo>
                  <a:lnTo>
                    <a:pt x="68" y="605"/>
                  </a:lnTo>
                  <a:lnTo>
                    <a:pt x="100" y="570"/>
                  </a:lnTo>
                  <a:lnTo>
                    <a:pt x="128" y="535"/>
                  </a:lnTo>
                  <a:lnTo>
                    <a:pt x="152" y="497"/>
                  </a:lnTo>
                  <a:lnTo>
                    <a:pt x="173" y="459"/>
                  </a:lnTo>
                  <a:lnTo>
                    <a:pt x="189" y="417"/>
                  </a:lnTo>
                  <a:lnTo>
                    <a:pt x="201" y="371"/>
                  </a:lnTo>
                  <a:lnTo>
                    <a:pt x="208" y="322"/>
                  </a:lnTo>
                  <a:lnTo>
                    <a:pt x="208" y="268"/>
                  </a:lnTo>
                  <a:lnTo>
                    <a:pt x="201" y="213"/>
                  </a:lnTo>
                  <a:lnTo>
                    <a:pt x="189" y="150"/>
                  </a:lnTo>
                  <a:lnTo>
                    <a:pt x="168" y="82"/>
                  </a:lnTo>
                  <a:lnTo>
                    <a:pt x="164" y="68"/>
                  </a:lnTo>
                  <a:lnTo>
                    <a:pt x="157" y="54"/>
                  </a:lnTo>
                  <a:lnTo>
                    <a:pt x="150" y="36"/>
                  </a:lnTo>
                  <a:lnTo>
                    <a:pt x="148" y="29"/>
                  </a:lnTo>
                  <a:lnTo>
                    <a:pt x="148" y="26"/>
                  </a:lnTo>
                  <a:lnTo>
                    <a:pt x="150" y="22"/>
                  </a:lnTo>
                  <a:lnTo>
                    <a:pt x="152" y="21"/>
                  </a:lnTo>
                  <a:lnTo>
                    <a:pt x="155" y="19"/>
                  </a:lnTo>
                  <a:lnTo>
                    <a:pt x="159" y="19"/>
                  </a:lnTo>
                  <a:lnTo>
                    <a:pt x="161" y="19"/>
                  </a:lnTo>
                  <a:lnTo>
                    <a:pt x="164" y="19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19"/>
                  </a:lnTo>
                  <a:lnTo>
                    <a:pt x="166" y="17"/>
                  </a:lnTo>
                  <a:lnTo>
                    <a:pt x="166" y="14"/>
                  </a:lnTo>
                  <a:lnTo>
                    <a:pt x="164" y="12"/>
                  </a:lnTo>
                  <a:lnTo>
                    <a:pt x="166" y="8"/>
                  </a:lnTo>
                  <a:lnTo>
                    <a:pt x="168" y="7"/>
                  </a:lnTo>
                  <a:lnTo>
                    <a:pt x="171" y="5"/>
                  </a:lnTo>
                  <a:lnTo>
                    <a:pt x="176" y="7"/>
                  </a:lnTo>
                  <a:lnTo>
                    <a:pt x="182" y="8"/>
                  </a:lnTo>
                  <a:lnTo>
                    <a:pt x="185" y="12"/>
                  </a:lnTo>
                  <a:lnTo>
                    <a:pt x="187" y="14"/>
                  </a:lnTo>
                  <a:lnTo>
                    <a:pt x="189" y="17"/>
                  </a:lnTo>
                  <a:lnTo>
                    <a:pt x="189" y="15"/>
                  </a:lnTo>
                  <a:lnTo>
                    <a:pt x="189" y="12"/>
                  </a:lnTo>
                  <a:lnTo>
                    <a:pt x="189" y="8"/>
                  </a:lnTo>
                  <a:lnTo>
                    <a:pt x="189" y="7"/>
                  </a:lnTo>
                  <a:lnTo>
                    <a:pt x="190" y="5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3" y="5"/>
                  </a:lnTo>
                  <a:lnTo>
                    <a:pt x="204" y="7"/>
                  </a:lnTo>
                  <a:lnTo>
                    <a:pt x="208" y="10"/>
                  </a:lnTo>
                  <a:lnTo>
                    <a:pt x="208" y="12"/>
                  </a:lnTo>
                  <a:lnTo>
                    <a:pt x="210" y="14"/>
                  </a:lnTo>
                  <a:lnTo>
                    <a:pt x="208" y="12"/>
                  </a:lnTo>
                  <a:lnTo>
                    <a:pt x="208" y="10"/>
                  </a:lnTo>
                  <a:lnTo>
                    <a:pt x="208" y="8"/>
                  </a:lnTo>
                  <a:lnTo>
                    <a:pt x="210" y="5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5"/>
            <p:cNvSpPr>
              <a:spLocks/>
            </p:cNvSpPr>
            <p:nvPr/>
          </p:nvSpPr>
          <p:spPr bwMode="auto">
            <a:xfrm>
              <a:off x="1676400" y="5286375"/>
              <a:ext cx="233363" cy="249238"/>
            </a:xfrm>
            <a:custGeom>
              <a:avLst/>
              <a:gdLst>
                <a:gd name="T0" fmla="*/ 91 w 147"/>
                <a:gd name="T1" fmla="*/ 0 h 157"/>
                <a:gd name="T2" fmla="*/ 147 w 147"/>
                <a:gd name="T3" fmla="*/ 56 h 157"/>
                <a:gd name="T4" fmla="*/ 103 w 147"/>
                <a:gd name="T5" fmla="*/ 91 h 157"/>
                <a:gd name="T6" fmla="*/ 54 w 147"/>
                <a:gd name="T7" fmla="*/ 126 h 157"/>
                <a:gd name="T8" fmla="*/ 0 w 147"/>
                <a:gd name="T9" fmla="*/ 157 h 157"/>
                <a:gd name="T10" fmla="*/ 6 w 147"/>
                <a:gd name="T11" fmla="*/ 58 h 157"/>
                <a:gd name="T12" fmla="*/ 9 w 147"/>
                <a:gd name="T13" fmla="*/ 56 h 157"/>
                <a:gd name="T14" fmla="*/ 21 w 147"/>
                <a:gd name="T15" fmla="*/ 49 h 157"/>
                <a:gd name="T16" fmla="*/ 40 w 147"/>
                <a:gd name="T17" fmla="*/ 37 h 157"/>
                <a:gd name="T18" fmla="*/ 63 w 147"/>
                <a:gd name="T19" fmla="*/ 21 h 157"/>
                <a:gd name="T20" fmla="*/ 91 w 147"/>
                <a:gd name="T2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57">
                  <a:moveTo>
                    <a:pt x="91" y="0"/>
                  </a:moveTo>
                  <a:lnTo>
                    <a:pt x="147" y="56"/>
                  </a:lnTo>
                  <a:lnTo>
                    <a:pt x="103" y="91"/>
                  </a:lnTo>
                  <a:lnTo>
                    <a:pt x="54" y="126"/>
                  </a:lnTo>
                  <a:lnTo>
                    <a:pt x="0" y="157"/>
                  </a:lnTo>
                  <a:lnTo>
                    <a:pt x="6" y="58"/>
                  </a:lnTo>
                  <a:lnTo>
                    <a:pt x="9" y="56"/>
                  </a:lnTo>
                  <a:lnTo>
                    <a:pt x="21" y="49"/>
                  </a:lnTo>
                  <a:lnTo>
                    <a:pt x="40" y="37"/>
                  </a:lnTo>
                  <a:lnTo>
                    <a:pt x="63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6"/>
            <p:cNvSpPr>
              <a:spLocks/>
            </p:cNvSpPr>
            <p:nvPr/>
          </p:nvSpPr>
          <p:spPr bwMode="auto">
            <a:xfrm>
              <a:off x="546100" y="5616575"/>
              <a:ext cx="149225" cy="311150"/>
            </a:xfrm>
            <a:custGeom>
              <a:avLst/>
              <a:gdLst>
                <a:gd name="T0" fmla="*/ 35 w 94"/>
                <a:gd name="T1" fmla="*/ 0 h 196"/>
                <a:gd name="T2" fmla="*/ 94 w 94"/>
                <a:gd name="T3" fmla="*/ 47 h 196"/>
                <a:gd name="T4" fmla="*/ 78 w 94"/>
                <a:gd name="T5" fmla="*/ 86 h 196"/>
                <a:gd name="T6" fmla="*/ 73 w 94"/>
                <a:gd name="T7" fmla="*/ 122 h 196"/>
                <a:gd name="T8" fmla="*/ 78 w 94"/>
                <a:gd name="T9" fmla="*/ 159 h 196"/>
                <a:gd name="T10" fmla="*/ 91 w 94"/>
                <a:gd name="T11" fmla="*/ 196 h 196"/>
                <a:gd name="T12" fmla="*/ 9 w 94"/>
                <a:gd name="T13" fmla="*/ 196 h 196"/>
                <a:gd name="T14" fmla="*/ 0 w 94"/>
                <a:gd name="T15" fmla="*/ 148 h 196"/>
                <a:gd name="T16" fmla="*/ 0 w 94"/>
                <a:gd name="T17" fmla="*/ 100 h 196"/>
                <a:gd name="T18" fmla="*/ 12 w 94"/>
                <a:gd name="T19" fmla="*/ 51 h 196"/>
                <a:gd name="T20" fmla="*/ 35 w 94"/>
                <a:gd name="T2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6">
                  <a:moveTo>
                    <a:pt x="35" y="0"/>
                  </a:moveTo>
                  <a:lnTo>
                    <a:pt x="94" y="47"/>
                  </a:lnTo>
                  <a:lnTo>
                    <a:pt x="78" y="86"/>
                  </a:lnTo>
                  <a:lnTo>
                    <a:pt x="73" y="122"/>
                  </a:lnTo>
                  <a:lnTo>
                    <a:pt x="78" y="159"/>
                  </a:lnTo>
                  <a:lnTo>
                    <a:pt x="91" y="196"/>
                  </a:lnTo>
                  <a:lnTo>
                    <a:pt x="9" y="196"/>
                  </a:lnTo>
                  <a:lnTo>
                    <a:pt x="0" y="148"/>
                  </a:lnTo>
                  <a:lnTo>
                    <a:pt x="0" y="100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7"/>
            <p:cNvSpPr>
              <a:spLocks/>
            </p:cNvSpPr>
            <p:nvPr/>
          </p:nvSpPr>
          <p:spPr bwMode="auto">
            <a:xfrm>
              <a:off x="7874000" y="5470525"/>
              <a:ext cx="200025" cy="212725"/>
            </a:xfrm>
            <a:custGeom>
              <a:avLst/>
              <a:gdLst>
                <a:gd name="T0" fmla="*/ 55 w 126"/>
                <a:gd name="T1" fmla="*/ 0 h 134"/>
                <a:gd name="T2" fmla="*/ 95 w 126"/>
                <a:gd name="T3" fmla="*/ 43 h 134"/>
                <a:gd name="T4" fmla="*/ 126 w 126"/>
                <a:gd name="T5" fmla="*/ 87 h 134"/>
                <a:gd name="T6" fmla="*/ 65 w 126"/>
                <a:gd name="T7" fmla="*/ 134 h 134"/>
                <a:gd name="T8" fmla="*/ 49 w 126"/>
                <a:gd name="T9" fmla="*/ 108 h 134"/>
                <a:gd name="T10" fmla="*/ 27 w 126"/>
                <a:gd name="T11" fmla="*/ 80 h 134"/>
                <a:gd name="T12" fmla="*/ 0 w 126"/>
                <a:gd name="T13" fmla="*/ 52 h 134"/>
                <a:gd name="T14" fmla="*/ 55 w 126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4">
                  <a:moveTo>
                    <a:pt x="55" y="0"/>
                  </a:moveTo>
                  <a:lnTo>
                    <a:pt x="95" y="43"/>
                  </a:lnTo>
                  <a:lnTo>
                    <a:pt x="126" y="87"/>
                  </a:lnTo>
                  <a:lnTo>
                    <a:pt x="65" y="134"/>
                  </a:lnTo>
                  <a:lnTo>
                    <a:pt x="49" y="108"/>
                  </a:lnTo>
                  <a:lnTo>
                    <a:pt x="27" y="80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98"/>
            <p:cNvSpPr>
              <a:spLocks/>
            </p:cNvSpPr>
            <p:nvPr/>
          </p:nvSpPr>
          <p:spPr bwMode="auto">
            <a:xfrm>
              <a:off x="6977063" y="4602163"/>
              <a:ext cx="989013" cy="922338"/>
            </a:xfrm>
            <a:custGeom>
              <a:avLst/>
              <a:gdLst>
                <a:gd name="T0" fmla="*/ 277 w 623"/>
                <a:gd name="T1" fmla="*/ 0 h 581"/>
                <a:gd name="T2" fmla="*/ 316 w 623"/>
                <a:gd name="T3" fmla="*/ 5 h 581"/>
                <a:gd name="T4" fmla="*/ 356 w 623"/>
                <a:gd name="T5" fmla="*/ 19 h 581"/>
                <a:gd name="T6" fmla="*/ 401 w 623"/>
                <a:gd name="T7" fmla="*/ 42 h 581"/>
                <a:gd name="T8" fmla="*/ 448 w 623"/>
                <a:gd name="T9" fmla="*/ 73 h 581"/>
                <a:gd name="T10" fmla="*/ 452 w 623"/>
                <a:gd name="T11" fmla="*/ 77 h 581"/>
                <a:gd name="T12" fmla="*/ 459 w 623"/>
                <a:gd name="T13" fmla="*/ 84 h 581"/>
                <a:gd name="T14" fmla="*/ 471 w 623"/>
                <a:gd name="T15" fmla="*/ 94 h 581"/>
                <a:gd name="T16" fmla="*/ 485 w 623"/>
                <a:gd name="T17" fmla="*/ 112 h 581"/>
                <a:gd name="T18" fmla="*/ 503 w 623"/>
                <a:gd name="T19" fmla="*/ 135 h 581"/>
                <a:gd name="T20" fmla="*/ 520 w 623"/>
                <a:gd name="T21" fmla="*/ 163 h 581"/>
                <a:gd name="T22" fmla="*/ 539 w 623"/>
                <a:gd name="T23" fmla="*/ 196 h 581"/>
                <a:gd name="T24" fmla="*/ 558 w 623"/>
                <a:gd name="T25" fmla="*/ 236 h 581"/>
                <a:gd name="T26" fmla="*/ 576 w 623"/>
                <a:gd name="T27" fmla="*/ 283 h 581"/>
                <a:gd name="T28" fmla="*/ 592 w 623"/>
                <a:gd name="T29" fmla="*/ 337 h 581"/>
                <a:gd name="T30" fmla="*/ 606 w 623"/>
                <a:gd name="T31" fmla="*/ 396 h 581"/>
                <a:gd name="T32" fmla="*/ 616 w 623"/>
                <a:gd name="T33" fmla="*/ 464 h 581"/>
                <a:gd name="T34" fmla="*/ 623 w 623"/>
                <a:gd name="T35" fmla="*/ 540 h 581"/>
                <a:gd name="T36" fmla="*/ 541 w 623"/>
                <a:gd name="T37" fmla="*/ 557 h 581"/>
                <a:gd name="T38" fmla="*/ 468 w 623"/>
                <a:gd name="T39" fmla="*/ 569 h 581"/>
                <a:gd name="T40" fmla="*/ 400 w 623"/>
                <a:gd name="T41" fmla="*/ 578 h 581"/>
                <a:gd name="T42" fmla="*/ 338 w 623"/>
                <a:gd name="T43" fmla="*/ 581 h 581"/>
                <a:gd name="T44" fmla="*/ 284 w 623"/>
                <a:gd name="T45" fmla="*/ 581 h 581"/>
                <a:gd name="T46" fmla="*/ 235 w 623"/>
                <a:gd name="T47" fmla="*/ 578 h 581"/>
                <a:gd name="T48" fmla="*/ 192 w 623"/>
                <a:gd name="T49" fmla="*/ 573 h 581"/>
                <a:gd name="T50" fmla="*/ 153 w 623"/>
                <a:gd name="T51" fmla="*/ 564 h 581"/>
                <a:gd name="T52" fmla="*/ 120 w 623"/>
                <a:gd name="T53" fmla="*/ 553 h 581"/>
                <a:gd name="T54" fmla="*/ 92 w 623"/>
                <a:gd name="T55" fmla="*/ 543 h 581"/>
                <a:gd name="T56" fmla="*/ 68 w 623"/>
                <a:gd name="T57" fmla="*/ 531 h 581"/>
                <a:gd name="T58" fmla="*/ 49 w 623"/>
                <a:gd name="T59" fmla="*/ 520 h 581"/>
                <a:gd name="T60" fmla="*/ 33 w 623"/>
                <a:gd name="T61" fmla="*/ 508 h 581"/>
                <a:gd name="T62" fmla="*/ 19 w 623"/>
                <a:gd name="T63" fmla="*/ 498 h 581"/>
                <a:gd name="T64" fmla="*/ 10 w 623"/>
                <a:gd name="T65" fmla="*/ 489 h 581"/>
                <a:gd name="T66" fmla="*/ 5 w 623"/>
                <a:gd name="T67" fmla="*/ 482 h 581"/>
                <a:gd name="T68" fmla="*/ 1 w 623"/>
                <a:gd name="T69" fmla="*/ 478 h 581"/>
                <a:gd name="T70" fmla="*/ 0 w 623"/>
                <a:gd name="T71" fmla="*/ 477 h 581"/>
                <a:gd name="T72" fmla="*/ 0 w 623"/>
                <a:gd name="T73" fmla="*/ 473 h 581"/>
                <a:gd name="T74" fmla="*/ 0 w 623"/>
                <a:gd name="T75" fmla="*/ 463 h 581"/>
                <a:gd name="T76" fmla="*/ 1 w 623"/>
                <a:gd name="T77" fmla="*/ 449 h 581"/>
                <a:gd name="T78" fmla="*/ 3 w 623"/>
                <a:gd name="T79" fmla="*/ 430 h 581"/>
                <a:gd name="T80" fmla="*/ 7 w 623"/>
                <a:gd name="T81" fmla="*/ 405 h 581"/>
                <a:gd name="T82" fmla="*/ 10 w 623"/>
                <a:gd name="T83" fmla="*/ 377 h 581"/>
                <a:gd name="T84" fmla="*/ 15 w 623"/>
                <a:gd name="T85" fmla="*/ 348 h 581"/>
                <a:gd name="T86" fmla="*/ 21 w 623"/>
                <a:gd name="T87" fmla="*/ 316 h 581"/>
                <a:gd name="T88" fmla="*/ 29 w 623"/>
                <a:gd name="T89" fmla="*/ 283 h 581"/>
                <a:gd name="T90" fmla="*/ 38 w 623"/>
                <a:gd name="T91" fmla="*/ 248 h 581"/>
                <a:gd name="T92" fmla="*/ 49 w 623"/>
                <a:gd name="T93" fmla="*/ 213 h 581"/>
                <a:gd name="T94" fmla="*/ 61 w 623"/>
                <a:gd name="T95" fmla="*/ 178 h 581"/>
                <a:gd name="T96" fmla="*/ 75 w 623"/>
                <a:gd name="T97" fmla="*/ 145 h 581"/>
                <a:gd name="T98" fmla="*/ 92 w 623"/>
                <a:gd name="T99" fmla="*/ 114 h 581"/>
                <a:gd name="T100" fmla="*/ 111 w 623"/>
                <a:gd name="T101" fmla="*/ 86 h 581"/>
                <a:gd name="T102" fmla="*/ 132 w 623"/>
                <a:gd name="T103" fmla="*/ 60 h 581"/>
                <a:gd name="T104" fmla="*/ 155 w 623"/>
                <a:gd name="T105" fmla="*/ 37 h 581"/>
                <a:gd name="T106" fmla="*/ 181 w 623"/>
                <a:gd name="T107" fmla="*/ 19 h 581"/>
                <a:gd name="T108" fmla="*/ 211 w 623"/>
                <a:gd name="T109" fmla="*/ 7 h 581"/>
                <a:gd name="T110" fmla="*/ 242 w 623"/>
                <a:gd name="T111" fmla="*/ 0 h 581"/>
                <a:gd name="T112" fmla="*/ 277 w 623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1">
                  <a:moveTo>
                    <a:pt x="277" y="0"/>
                  </a:moveTo>
                  <a:lnTo>
                    <a:pt x="316" y="5"/>
                  </a:lnTo>
                  <a:lnTo>
                    <a:pt x="356" y="19"/>
                  </a:lnTo>
                  <a:lnTo>
                    <a:pt x="401" y="42"/>
                  </a:lnTo>
                  <a:lnTo>
                    <a:pt x="448" y="73"/>
                  </a:lnTo>
                  <a:lnTo>
                    <a:pt x="452" y="77"/>
                  </a:lnTo>
                  <a:lnTo>
                    <a:pt x="459" y="84"/>
                  </a:lnTo>
                  <a:lnTo>
                    <a:pt x="471" y="94"/>
                  </a:lnTo>
                  <a:lnTo>
                    <a:pt x="485" y="112"/>
                  </a:lnTo>
                  <a:lnTo>
                    <a:pt x="503" y="135"/>
                  </a:lnTo>
                  <a:lnTo>
                    <a:pt x="520" y="163"/>
                  </a:lnTo>
                  <a:lnTo>
                    <a:pt x="539" y="196"/>
                  </a:lnTo>
                  <a:lnTo>
                    <a:pt x="558" y="236"/>
                  </a:lnTo>
                  <a:lnTo>
                    <a:pt x="576" y="283"/>
                  </a:lnTo>
                  <a:lnTo>
                    <a:pt x="592" y="337"/>
                  </a:lnTo>
                  <a:lnTo>
                    <a:pt x="606" y="396"/>
                  </a:lnTo>
                  <a:lnTo>
                    <a:pt x="616" y="464"/>
                  </a:lnTo>
                  <a:lnTo>
                    <a:pt x="623" y="540"/>
                  </a:lnTo>
                  <a:lnTo>
                    <a:pt x="541" y="557"/>
                  </a:lnTo>
                  <a:lnTo>
                    <a:pt x="468" y="569"/>
                  </a:lnTo>
                  <a:lnTo>
                    <a:pt x="400" y="578"/>
                  </a:lnTo>
                  <a:lnTo>
                    <a:pt x="338" y="581"/>
                  </a:lnTo>
                  <a:lnTo>
                    <a:pt x="284" y="581"/>
                  </a:lnTo>
                  <a:lnTo>
                    <a:pt x="235" y="578"/>
                  </a:lnTo>
                  <a:lnTo>
                    <a:pt x="192" y="573"/>
                  </a:lnTo>
                  <a:lnTo>
                    <a:pt x="153" y="564"/>
                  </a:lnTo>
                  <a:lnTo>
                    <a:pt x="120" y="553"/>
                  </a:lnTo>
                  <a:lnTo>
                    <a:pt x="92" y="543"/>
                  </a:lnTo>
                  <a:lnTo>
                    <a:pt x="68" y="531"/>
                  </a:lnTo>
                  <a:lnTo>
                    <a:pt x="49" y="520"/>
                  </a:lnTo>
                  <a:lnTo>
                    <a:pt x="33" y="508"/>
                  </a:lnTo>
                  <a:lnTo>
                    <a:pt x="19" y="498"/>
                  </a:lnTo>
                  <a:lnTo>
                    <a:pt x="10" y="489"/>
                  </a:lnTo>
                  <a:lnTo>
                    <a:pt x="5" y="482"/>
                  </a:lnTo>
                  <a:lnTo>
                    <a:pt x="1" y="478"/>
                  </a:lnTo>
                  <a:lnTo>
                    <a:pt x="0" y="477"/>
                  </a:lnTo>
                  <a:lnTo>
                    <a:pt x="0" y="473"/>
                  </a:lnTo>
                  <a:lnTo>
                    <a:pt x="0" y="463"/>
                  </a:lnTo>
                  <a:lnTo>
                    <a:pt x="1" y="449"/>
                  </a:lnTo>
                  <a:lnTo>
                    <a:pt x="3" y="430"/>
                  </a:lnTo>
                  <a:lnTo>
                    <a:pt x="7" y="405"/>
                  </a:lnTo>
                  <a:lnTo>
                    <a:pt x="10" y="377"/>
                  </a:lnTo>
                  <a:lnTo>
                    <a:pt x="15" y="348"/>
                  </a:lnTo>
                  <a:lnTo>
                    <a:pt x="21" y="316"/>
                  </a:lnTo>
                  <a:lnTo>
                    <a:pt x="29" y="283"/>
                  </a:lnTo>
                  <a:lnTo>
                    <a:pt x="38" y="248"/>
                  </a:lnTo>
                  <a:lnTo>
                    <a:pt x="49" y="213"/>
                  </a:lnTo>
                  <a:lnTo>
                    <a:pt x="61" y="178"/>
                  </a:lnTo>
                  <a:lnTo>
                    <a:pt x="75" y="145"/>
                  </a:lnTo>
                  <a:lnTo>
                    <a:pt x="92" y="114"/>
                  </a:lnTo>
                  <a:lnTo>
                    <a:pt x="111" y="86"/>
                  </a:lnTo>
                  <a:lnTo>
                    <a:pt x="132" y="60"/>
                  </a:lnTo>
                  <a:lnTo>
                    <a:pt x="155" y="37"/>
                  </a:lnTo>
                  <a:lnTo>
                    <a:pt x="181" y="19"/>
                  </a:lnTo>
                  <a:lnTo>
                    <a:pt x="211" y="7"/>
                  </a:lnTo>
                  <a:lnTo>
                    <a:pt x="242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99"/>
            <p:cNvSpPr>
              <a:spLocks/>
            </p:cNvSpPr>
            <p:nvPr/>
          </p:nvSpPr>
          <p:spPr bwMode="auto">
            <a:xfrm>
              <a:off x="7110413" y="3973513"/>
              <a:ext cx="971550" cy="1554163"/>
            </a:xfrm>
            <a:custGeom>
              <a:avLst/>
              <a:gdLst>
                <a:gd name="T0" fmla="*/ 186 w 612"/>
                <a:gd name="T1" fmla="*/ 47 h 979"/>
                <a:gd name="T2" fmla="*/ 188 w 612"/>
                <a:gd name="T3" fmla="*/ 115 h 979"/>
                <a:gd name="T4" fmla="*/ 206 w 612"/>
                <a:gd name="T5" fmla="*/ 161 h 979"/>
                <a:gd name="T6" fmla="*/ 234 w 612"/>
                <a:gd name="T7" fmla="*/ 188 h 979"/>
                <a:gd name="T8" fmla="*/ 272 w 612"/>
                <a:gd name="T9" fmla="*/ 204 h 979"/>
                <a:gd name="T10" fmla="*/ 317 w 612"/>
                <a:gd name="T11" fmla="*/ 215 h 979"/>
                <a:gd name="T12" fmla="*/ 368 w 612"/>
                <a:gd name="T13" fmla="*/ 229 h 979"/>
                <a:gd name="T14" fmla="*/ 420 w 612"/>
                <a:gd name="T15" fmla="*/ 251 h 979"/>
                <a:gd name="T16" fmla="*/ 471 w 612"/>
                <a:gd name="T17" fmla="*/ 290 h 979"/>
                <a:gd name="T18" fmla="*/ 520 w 612"/>
                <a:gd name="T19" fmla="*/ 351 h 979"/>
                <a:gd name="T20" fmla="*/ 541 w 612"/>
                <a:gd name="T21" fmla="*/ 417 h 979"/>
                <a:gd name="T22" fmla="*/ 539 w 612"/>
                <a:gd name="T23" fmla="*/ 471 h 979"/>
                <a:gd name="T24" fmla="*/ 529 w 612"/>
                <a:gd name="T25" fmla="*/ 510 h 979"/>
                <a:gd name="T26" fmla="*/ 520 w 612"/>
                <a:gd name="T27" fmla="*/ 525 h 979"/>
                <a:gd name="T28" fmla="*/ 571 w 612"/>
                <a:gd name="T29" fmla="*/ 541 h 979"/>
                <a:gd name="T30" fmla="*/ 600 w 612"/>
                <a:gd name="T31" fmla="*/ 576 h 979"/>
                <a:gd name="T32" fmla="*/ 612 w 612"/>
                <a:gd name="T33" fmla="*/ 627 h 979"/>
                <a:gd name="T34" fmla="*/ 611 w 612"/>
                <a:gd name="T35" fmla="*/ 688 h 979"/>
                <a:gd name="T36" fmla="*/ 600 w 612"/>
                <a:gd name="T37" fmla="*/ 751 h 979"/>
                <a:gd name="T38" fmla="*/ 584 w 612"/>
                <a:gd name="T39" fmla="*/ 812 h 979"/>
                <a:gd name="T40" fmla="*/ 565 w 612"/>
                <a:gd name="T41" fmla="*/ 867 h 979"/>
                <a:gd name="T42" fmla="*/ 550 w 612"/>
                <a:gd name="T43" fmla="*/ 909 h 979"/>
                <a:gd name="T44" fmla="*/ 541 w 612"/>
                <a:gd name="T45" fmla="*/ 932 h 979"/>
                <a:gd name="T46" fmla="*/ 534 w 612"/>
                <a:gd name="T47" fmla="*/ 936 h 979"/>
                <a:gd name="T48" fmla="*/ 497 w 612"/>
                <a:gd name="T49" fmla="*/ 943 h 979"/>
                <a:gd name="T50" fmla="*/ 433 w 612"/>
                <a:gd name="T51" fmla="*/ 955 h 979"/>
                <a:gd name="T52" fmla="*/ 351 w 612"/>
                <a:gd name="T53" fmla="*/ 965 h 979"/>
                <a:gd name="T54" fmla="*/ 256 w 612"/>
                <a:gd name="T55" fmla="*/ 976 h 979"/>
                <a:gd name="T56" fmla="*/ 160 w 612"/>
                <a:gd name="T57" fmla="*/ 979 h 979"/>
                <a:gd name="T58" fmla="*/ 71 w 612"/>
                <a:gd name="T59" fmla="*/ 976 h 979"/>
                <a:gd name="T60" fmla="*/ 19 w 612"/>
                <a:gd name="T61" fmla="*/ 932 h 979"/>
                <a:gd name="T62" fmla="*/ 3 w 612"/>
                <a:gd name="T63" fmla="*/ 853 h 979"/>
                <a:gd name="T64" fmla="*/ 0 w 612"/>
                <a:gd name="T65" fmla="*/ 789 h 979"/>
                <a:gd name="T66" fmla="*/ 3 w 612"/>
                <a:gd name="T67" fmla="*/ 749 h 979"/>
                <a:gd name="T68" fmla="*/ 5 w 612"/>
                <a:gd name="T69" fmla="*/ 744 h 979"/>
                <a:gd name="T70" fmla="*/ 21 w 612"/>
                <a:gd name="T71" fmla="*/ 752 h 979"/>
                <a:gd name="T72" fmla="*/ 41 w 612"/>
                <a:gd name="T73" fmla="*/ 759 h 979"/>
                <a:gd name="T74" fmla="*/ 62 w 612"/>
                <a:gd name="T75" fmla="*/ 751 h 979"/>
                <a:gd name="T76" fmla="*/ 73 w 612"/>
                <a:gd name="T77" fmla="*/ 717 h 979"/>
                <a:gd name="T78" fmla="*/ 64 w 612"/>
                <a:gd name="T79" fmla="*/ 691 h 979"/>
                <a:gd name="T80" fmla="*/ 43 w 612"/>
                <a:gd name="T81" fmla="*/ 679 h 979"/>
                <a:gd name="T82" fmla="*/ 27 w 612"/>
                <a:gd name="T83" fmla="*/ 675 h 979"/>
                <a:gd name="T84" fmla="*/ 78 w 612"/>
                <a:gd name="T85" fmla="*/ 531 h 979"/>
                <a:gd name="T86" fmla="*/ 38 w 612"/>
                <a:gd name="T87" fmla="*/ 445 h 979"/>
                <a:gd name="T88" fmla="*/ 31 w 612"/>
                <a:gd name="T89" fmla="*/ 354 h 979"/>
                <a:gd name="T90" fmla="*/ 45 w 612"/>
                <a:gd name="T91" fmla="*/ 267 h 979"/>
                <a:gd name="T92" fmla="*/ 76 w 612"/>
                <a:gd name="T93" fmla="*/ 183 h 979"/>
                <a:gd name="T94" fmla="*/ 115 w 612"/>
                <a:gd name="T95" fmla="*/ 110 h 979"/>
                <a:gd name="T96" fmla="*/ 151 w 612"/>
                <a:gd name="T97" fmla="*/ 52 h 979"/>
                <a:gd name="T98" fmla="*/ 181 w 612"/>
                <a:gd name="T99" fmla="*/ 14 h 979"/>
                <a:gd name="T100" fmla="*/ 192 w 612"/>
                <a:gd name="T101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2" h="979">
                  <a:moveTo>
                    <a:pt x="192" y="0"/>
                  </a:moveTo>
                  <a:lnTo>
                    <a:pt x="186" y="47"/>
                  </a:lnTo>
                  <a:lnTo>
                    <a:pt x="185" y="85"/>
                  </a:lnTo>
                  <a:lnTo>
                    <a:pt x="188" y="115"/>
                  </a:lnTo>
                  <a:lnTo>
                    <a:pt x="195" y="141"/>
                  </a:lnTo>
                  <a:lnTo>
                    <a:pt x="206" y="161"/>
                  </a:lnTo>
                  <a:lnTo>
                    <a:pt x="218" y="176"/>
                  </a:lnTo>
                  <a:lnTo>
                    <a:pt x="234" y="188"/>
                  </a:lnTo>
                  <a:lnTo>
                    <a:pt x="253" y="197"/>
                  </a:lnTo>
                  <a:lnTo>
                    <a:pt x="272" y="204"/>
                  </a:lnTo>
                  <a:lnTo>
                    <a:pt x="295" y="209"/>
                  </a:lnTo>
                  <a:lnTo>
                    <a:pt x="317" y="215"/>
                  </a:lnTo>
                  <a:lnTo>
                    <a:pt x="344" y="222"/>
                  </a:lnTo>
                  <a:lnTo>
                    <a:pt x="368" y="229"/>
                  </a:lnTo>
                  <a:lnTo>
                    <a:pt x="394" y="239"/>
                  </a:lnTo>
                  <a:lnTo>
                    <a:pt x="420" y="251"/>
                  </a:lnTo>
                  <a:lnTo>
                    <a:pt x="447" y="269"/>
                  </a:lnTo>
                  <a:lnTo>
                    <a:pt x="471" y="290"/>
                  </a:lnTo>
                  <a:lnTo>
                    <a:pt x="497" y="316"/>
                  </a:lnTo>
                  <a:lnTo>
                    <a:pt x="520" y="351"/>
                  </a:lnTo>
                  <a:lnTo>
                    <a:pt x="534" y="386"/>
                  </a:lnTo>
                  <a:lnTo>
                    <a:pt x="541" y="417"/>
                  </a:lnTo>
                  <a:lnTo>
                    <a:pt x="543" y="445"/>
                  </a:lnTo>
                  <a:lnTo>
                    <a:pt x="539" y="471"/>
                  </a:lnTo>
                  <a:lnTo>
                    <a:pt x="534" y="492"/>
                  </a:lnTo>
                  <a:lnTo>
                    <a:pt x="529" y="510"/>
                  </a:lnTo>
                  <a:lnTo>
                    <a:pt x="522" y="520"/>
                  </a:lnTo>
                  <a:lnTo>
                    <a:pt x="520" y="525"/>
                  </a:lnTo>
                  <a:lnTo>
                    <a:pt x="548" y="531"/>
                  </a:lnTo>
                  <a:lnTo>
                    <a:pt x="571" y="541"/>
                  </a:lnTo>
                  <a:lnTo>
                    <a:pt x="588" y="557"/>
                  </a:lnTo>
                  <a:lnTo>
                    <a:pt x="600" y="576"/>
                  </a:lnTo>
                  <a:lnTo>
                    <a:pt x="607" y="600"/>
                  </a:lnTo>
                  <a:lnTo>
                    <a:pt x="612" y="627"/>
                  </a:lnTo>
                  <a:lnTo>
                    <a:pt x="612" y="656"/>
                  </a:lnTo>
                  <a:lnTo>
                    <a:pt x="611" y="688"/>
                  </a:lnTo>
                  <a:lnTo>
                    <a:pt x="605" y="719"/>
                  </a:lnTo>
                  <a:lnTo>
                    <a:pt x="600" y="751"/>
                  </a:lnTo>
                  <a:lnTo>
                    <a:pt x="591" y="782"/>
                  </a:lnTo>
                  <a:lnTo>
                    <a:pt x="584" y="812"/>
                  </a:lnTo>
                  <a:lnTo>
                    <a:pt x="574" y="841"/>
                  </a:lnTo>
                  <a:lnTo>
                    <a:pt x="565" y="867"/>
                  </a:lnTo>
                  <a:lnTo>
                    <a:pt x="558" y="890"/>
                  </a:lnTo>
                  <a:lnTo>
                    <a:pt x="550" y="909"/>
                  </a:lnTo>
                  <a:lnTo>
                    <a:pt x="544" y="923"/>
                  </a:lnTo>
                  <a:lnTo>
                    <a:pt x="541" y="932"/>
                  </a:lnTo>
                  <a:lnTo>
                    <a:pt x="539" y="936"/>
                  </a:lnTo>
                  <a:lnTo>
                    <a:pt x="534" y="936"/>
                  </a:lnTo>
                  <a:lnTo>
                    <a:pt x="520" y="939"/>
                  </a:lnTo>
                  <a:lnTo>
                    <a:pt x="497" y="943"/>
                  </a:lnTo>
                  <a:lnTo>
                    <a:pt x="469" y="948"/>
                  </a:lnTo>
                  <a:lnTo>
                    <a:pt x="433" y="955"/>
                  </a:lnTo>
                  <a:lnTo>
                    <a:pt x="394" y="960"/>
                  </a:lnTo>
                  <a:lnTo>
                    <a:pt x="351" y="965"/>
                  </a:lnTo>
                  <a:lnTo>
                    <a:pt x="303" y="970"/>
                  </a:lnTo>
                  <a:lnTo>
                    <a:pt x="256" y="976"/>
                  </a:lnTo>
                  <a:lnTo>
                    <a:pt x="207" y="977"/>
                  </a:lnTo>
                  <a:lnTo>
                    <a:pt x="160" y="979"/>
                  </a:lnTo>
                  <a:lnTo>
                    <a:pt x="115" y="979"/>
                  </a:lnTo>
                  <a:lnTo>
                    <a:pt x="71" y="976"/>
                  </a:lnTo>
                  <a:lnTo>
                    <a:pt x="33" y="970"/>
                  </a:lnTo>
                  <a:lnTo>
                    <a:pt x="19" y="932"/>
                  </a:lnTo>
                  <a:lnTo>
                    <a:pt x="8" y="892"/>
                  </a:lnTo>
                  <a:lnTo>
                    <a:pt x="3" y="853"/>
                  </a:lnTo>
                  <a:lnTo>
                    <a:pt x="1" y="819"/>
                  </a:lnTo>
                  <a:lnTo>
                    <a:pt x="0" y="789"/>
                  </a:lnTo>
                  <a:lnTo>
                    <a:pt x="1" y="764"/>
                  </a:lnTo>
                  <a:lnTo>
                    <a:pt x="3" y="749"/>
                  </a:lnTo>
                  <a:lnTo>
                    <a:pt x="3" y="742"/>
                  </a:lnTo>
                  <a:lnTo>
                    <a:pt x="5" y="744"/>
                  </a:lnTo>
                  <a:lnTo>
                    <a:pt x="12" y="749"/>
                  </a:lnTo>
                  <a:lnTo>
                    <a:pt x="21" y="752"/>
                  </a:lnTo>
                  <a:lnTo>
                    <a:pt x="31" y="757"/>
                  </a:lnTo>
                  <a:lnTo>
                    <a:pt x="41" y="759"/>
                  </a:lnTo>
                  <a:lnTo>
                    <a:pt x="52" y="757"/>
                  </a:lnTo>
                  <a:lnTo>
                    <a:pt x="62" y="751"/>
                  </a:lnTo>
                  <a:lnTo>
                    <a:pt x="69" y="737"/>
                  </a:lnTo>
                  <a:lnTo>
                    <a:pt x="73" y="717"/>
                  </a:lnTo>
                  <a:lnTo>
                    <a:pt x="71" y="702"/>
                  </a:lnTo>
                  <a:lnTo>
                    <a:pt x="64" y="691"/>
                  </a:lnTo>
                  <a:lnTo>
                    <a:pt x="55" y="684"/>
                  </a:lnTo>
                  <a:lnTo>
                    <a:pt x="43" y="679"/>
                  </a:lnTo>
                  <a:lnTo>
                    <a:pt x="34" y="677"/>
                  </a:lnTo>
                  <a:lnTo>
                    <a:pt x="27" y="675"/>
                  </a:lnTo>
                  <a:lnTo>
                    <a:pt x="24" y="675"/>
                  </a:lnTo>
                  <a:lnTo>
                    <a:pt x="78" y="531"/>
                  </a:lnTo>
                  <a:lnTo>
                    <a:pt x="54" y="489"/>
                  </a:lnTo>
                  <a:lnTo>
                    <a:pt x="38" y="445"/>
                  </a:lnTo>
                  <a:lnTo>
                    <a:pt x="31" y="400"/>
                  </a:lnTo>
                  <a:lnTo>
                    <a:pt x="31" y="354"/>
                  </a:lnTo>
                  <a:lnTo>
                    <a:pt x="36" y="311"/>
                  </a:lnTo>
                  <a:lnTo>
                    <a:pt x="45" y="267"/>
                  </a:lnTo>
                  <a:lnTo>
                    <a:pt x="59" y="223"/>
                  </a:lnTo>
                  <a:lnTo>
                    <a:pt x="76" y="183"/>
                  </a:lnTo>
                  <a:lnTo>
                    <a:pt x="96" y="145"/>
                  </a:lnTo>
                  <a:lnTo>
                    <a:pt x="115" y="110"/>
                  </a:lnTo>
                  <a:lnTo>
                    <a:pt x="134" y="79"/>
                  </a:lnTo>
                  <a:lnTo>
                    <a:pt x="151" y="52"/>
                  </a:lnTo>
                  <a:lnTo>
                    <a:pt x="169" y="30"/>
                  </a:lnTo>
                  <a:lnTo>
                    <a:pt x="181" y="14"/>
                  </a:lnTo>
                  <a:lnTo>
                    <a:pt x="188" y="3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00"/>
            <p:cNvSpPr>
              <a:spLocks/>
            </p:cNvSpPr>
            <p:nvPr/>
          </p:nvSpPr>
          <p:spPr bwMode="auto">
            <a:xfrm>
              <a:off x="6977063" y="5359400"/>
              <a:ext cx="989013" cy="785813"/>
            </a:xfrm>
            <a:custGeom>
              <a:avLst/>
              <a:gdLst>
                <a:gd name="T0" fmla="*/ 0 w 623"/>
                <a:gd name="T1" fmla="*/ 0 h 495"/>
                <a:gd name="T2" fmla="*/ 49 w 623"/>
                <a:gd name="T3" fmla="*/ 12 h 495"/>
                <a:gd name="T4" fmla="*/ 101 w 623"/>
                <a:gd name="T5" fmla="*/ 22 h 495"/>
                <a:gd name="T6" fmla="*/ 159 w 623"/>
                <a:gd name="T7" fmla="*/ 31 h 495"/>
                <a:gd name="T8" fmla="*/ 216 w 623"/>
                <a:gd name="T9" fmla="*/ 40 h 495"/>
                <a:gd name="T10" fmla="*/ 276 w 623"/>
                <a:gd name="T11" fmla="*/ 45 h 495"/>
                <a:gd name="T12" fmla="*/ 335 w 623"/>
                <a:gd name="T13" fmla="*/ 50 h 495"/>
                <a:gd name="T14" fmla="*/ 391 w 623"/>
                <a:gd name="T15" fmla="*/ 54 h 495"/>
                <a:gd name="T16" fmla="*/ 445 w 623"/>
                <a:gd name="T17" fmla="*/ 57 h 495"/>
                <a:gd name="T18" fmla="*/ 494 w 623"/>
                <a:gd name="T19" fmla="*/ 59 h 495"/>
                <a:gd name="T20" fmla="*/ 538 w 623"/>
                <a:gd name="T21" fmla="*/ 61 h 495"/>
                <a:gd name="T22" fmla="*/ 572 w 623"/>
                <a:gd name="T23" fmla="*/ 61 h 495"/>
                <a:gd name="T24" fmla="*/ 600 w 623"/>
                <a:gd name="T25" fmla="*/ 63 h 495"/>
                <a:gd name="T26" fmla="*/ 618 w 623"/>
                <a:gd name="T27" fmla="*/ 63 h 495"/>
                <a:gd name="T28" fmla="*/ 623 w 623"/>
                <a:gd name="T29" fmla="*/ 63 h 495"/>
                <a:gd name="T30" fmla="*/ 585 w 623"/>
                <a:gd name="T31" fmla="*/ 469 h 495"/>
                <a:gd name="T32" fmla="*/ 497 w 623"/>
                <a:gd name="T33" fmla="*/ 481 h 495"/>
                <a:gd name="T34" fmla="*/ 415 w 623"/>
                <a:gd name="T35" fmla="*/ 488 h 495"/>
                <a:gd name="T36" fmla="*/ 342 w 623"/>
                <a:gd name="T37" fmla="*/ 494 h 495"/>
                <a:gd name="T38" fmla="*/ 274 w 623"/>
                <a:gd name="T39" fmla="*/ 495 h 495"/>
                <a:gd name="T40" fmla="*/ 215 w 623"/>
                <a:gd name="T41" fmla="*/ 495 h 495"/>
                <a:gd name="T42" fmla="*/ 162 w 623"/>
                <a:gd name="T43" fmla="*/ 494 h 495"/>
                <a:gd name="T44" fmla="*/ 120 w 623"/>
                <a:gd name="T45" fmla="*/ 492 h 495"/>
                <a:gd name="T46" fmla="*/ 85 w 623"/>
                <a:gd name="T47" fmla="*/ 490 h 495"/>
                <a:gd name="T48" fmla="*/ 61 w 623"/>
                <a:gd name="T49" fmla="*/ 488 h 495"/>
                <a:gd name="T50" fmla="*/ 45 w 623"/>
                <a:gd name="T51" fmla="*/ 487 h 495"/>
                <a:gd name="T52" fmla="*/ 40 w 623"/>
                <a:gd name="T53" fmla="*/ 485 h 495"/>
                <a:gd name="T54" fmla="*/ 0 w 623"/>
                <a:gd name="T5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5">
                  <a:moveTo>
                    <a:pt x="0" y="0"/>
                  </a:moveTo>
                  <a:lnTo>
                    <a:pt x="49" y="12"/>
                  </a:lnTo>
                  <a:lnTo>
                    <a:pt x="101" y="22"/>
                  </a:lnTo>
                  <a:lnTo>
                    <a:pt x="159" y="31"/>
                  </a:lnTo>
                  <a:lnTo>
                    <a:pt x="216" y="40"/>
                  </a:lnTo>
                  <a:lnTo>
                    <a:pt x="276" y="45"/>
                  </a:lnTo>
                  <a:lnTo>
                    <a:pt x="335" y="50"/>
                  </a:lnTo>
                  <a:lnTo>
                    <a:pt x="391" y="54"/>
                  </a:lnTo>
                  <a:lnTo>
                    <a:pt x="445" y="57"/>
                  </a:lnTo>
                  <a:lnTo>
                    <a:pt x="494" y="59"/>
                  </a:lnTo>
                  <a:lnTo>
                    <a:pt x="538" y="61"/>
                  </a:lnTo>
                  <a:lnTo>
                    <a:pt x="572" y="61"/>
                  </a:lnTo>
                  <a:lnTo>
                    <a:pt x="600" y="63"/>
                  </a:lnTo>
                  <a:lnTo>
                    <a:pt x="618" y="63"/>
                  </a:lnTo>
                  <a:lnTo>
                    <a:pt x="623" y="63"/>
                  </a:lnTo>
                  <a:lnTo>
                    <a:pt x="585" y="469"/>
                  </a:lnTo>
                  <a:lnTo>
                    <a:pt x="497" y="481"/>
                  </a:lnTo>
                  <a:lnTo>
                    <a:pt x="415" y="488"/>
                  </a:lnTo>
                  <a:lnTo>
                    <a:pt x="342" y="494"/>
                  </a:lnTo>
                  <a:lnTo>
                    <a:pt x="274" y="495"/>
                  </a:lnTo>
                  <a:lnTo>
                    <a:pt x="215" y="495"/>
                  </a:lnTo>
                  <a:lnTo>
                    <a:pt x="162" y="494"/>
                  </a:lnTo>
                  <a:lnTo>
                    <a:pt x="120" y="492"/>
                  </a:lnTo>
                  <a:lnTo>
                    <a:pt x="85" y="490"/>
                  </a:lnTo>
                  <a:lnTo>
                    <a:pt x="61" y="488"/>
                  </a:lnTo>
                  <a:lnTo>
                    <a:pt x="45" y="487"/>
                  </a:lnTo>
                  <a:lnTo>
                    <a:pt x="40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1"/>
            <p:cNvSpPr>
              <a:spLocks/>
            </p:cNvSpPr>
            <p:nvPr/>
          </p:nvSpPr>
          <p:spPr bwMode="auto">
            <a:xfrm>
              <a:off x="6116638" y="4137025"/>
              <a:ext cx="738188" cy="1230313"/>
            </a:xfrm>
            <a:custGeom>
              <a:avLst/>
              <a:gdLst>
                <a:gd name="T0" fmla="*/ 58 w 465"/>
                <a:gd name="T1" fmla="*/ 2 h 775"/>
                <a:gd name="T2" fmla="*/ 65 w 465"/>
                <a:gd name="T3" fmla="*/ 16 h 775"/>
                <a:gd name="T4" fmla="*/ 74 w 465"/>
                <a:gd name="T5" fmla="*/ 40 h 775"/>
                <a:gd name="T6" fmla="*/ 83 w 465"/>
                <a:gd name="T7" fmla="*/ 77 h 775"/>
                <a:gd name="T8" fmla="*/ 90 w 465"/>
                <a:gd name="T9" fmla="*/ 112 h 775"/>
                <a:gd name="T10" fmla="*/ 119 w 465"/>
                <a:gd name="T11" fmla="*/ 215 h 775"/>
                <a:gd name="T12" fmla="*/ 182 w 465"/>
                <a:gd name="T13" fmla="*/ 365 h 775"/>
                <a:gd name="T14" fmla="*/ 252 w 465"/>
                <a:gd name="T15" fmla="*/ 485 h 775"/>
                <a:gd name="T16" fmla="*/ 332 w 465"/>
                <a:gd name="T17" fmla="*/ 585 h 775"/>
                <a:gd name="T18" fmla="*/ 420 w 465"/>
                <a:gd name="T19" fmla="*/ 675 h 775"/>
                <a:gd name="T20" fmla="*/ 407 w 465"/>
                <a:gd name="T21" fmla="*/ 775 h 775"/>
                <a:gd name="T22" fmla="*/ 303 w 465"/>
                <a:gd name="T23" fmla="*/ 681 h 775"/>
                <a:gd name="T24" fmla="*/ 215 w 465"/>
                <a:gd name="T25" fmla="*/ 576 h 775"/>
                <a:gd name="T26" fmla="*/ 145 w 465"/>
                <a:gd name="T27" fmla="*/ 466 h 775"/>
                <a:gd name="T28" fmla="*/ 90 w 465"/>
                <a:gd name="T29" fmla="*/ 361 h 775"/>
                <a:gd name="T30" fmla="*/ 49 w 465"/>
                <a:gd name="T31" fmla="*/ 265 h 775"/>
                <a:gd name="T32" fmla="*/ 23 w 465"/>
                <a:gd name="T33" fmla="*/ 188 h 775"/>
                <a:gd name="T34" fmla="*/ 7 w 465"/>
                <a:gd name="T35" fmla="*/ 136 h 775"/>
                <a:gd name="T36" fmla="*/ 4 w 465"/>
                <a:gd name="T37" fmla="*/ 117 h 775"/>
                <a:gd name="T38" fmla="*/ 0 w 465"/>
                <a:gd name="T39" fmla="*/ 106 h 775"/>
                <a:gd name="T40" fmla="*/ 2 w 465"/>
                <a:gd name="T41" fmla="*/ 89 h 775"/>
                <a:gd name="T42" fmla="*/ 13 w 465"/>
                <a:gd name="T43" fmla="*/ 84 h 775"/>
                <a:gd name="T44" fmla="*/ 18 w 465"/>
                <a:gd name="T45" fmla="*/ 87 h 775"/>
                <a:gd name="T46" fmla="*/ 21 w 465"/>
                <a:gd name="T47" fmla="*/ 91 h 775"/>
                <a:gd name="T48" fmla="*/ 21 w 465"/>
                <a:gd name="T49" fmla="*/ 91 h 775"/>
                <a:gd name="T50" fmla="*/ 21 w 465"/>
                <a:gd name="T51" fmla="*/ 87 h 775"/>
                <a:gd name="T52" fmla="*/ 21 w 465"/>
                <a:gd name="T53" fmla="*/ 80 h 775"/>
                <a:gd name="T54" fmla="*/ 27 w 465"/>
                <a:gd name="T55" fmla="*/ 75 h 775"/>
                <a:gd name="T56" fmla="*/ 34 w 465"/>
                <a:gd name="T57" fmla="*/ 75 h 775"/>
                <a:gd name="T58" fmla="*/ 35 w 465"/>
                <a:gd name="T59" fmla="*/ 78 h 775"/>
                <a:gd name="T60" fmla="*/ 39 w 465"/>
                <a:gd name="T61" fmla="*/ 82 h 775"/>
                <a:gd name="T62" fmla="*/ 39 w 465"/>
                <a:gd name="T63" fmla="*/ 82 h 775"/>
                <a:gd name="T64" fmla="*/ 41 w 465"/>
                <a:gd name="T65" fmla="*/ 73 h 775"/>
                <a:gd name="T66" fmla="*/ 48 w 465"/>
                <a:gd name="T67" fmla="*/ 65 h 775"/>
                <a:gd name="T68" fmla="*/ 55 w 465"/>
                <a:gd name="T69" fmla="*/ 65 h 775"/>
                <a:gd name="T70" fmla="*/ 58 w 465"/>
                <a:gd name="T71" fmla="*/ 70 h 775"/>
                <a:gd name="T72" fmla="*/ 60 w 465"/>
                <a:gd name="T73" fmla="*/ 70 h 775"/>
                <a:gd name="T74" fmla="*/ 56 w 465"/>
                <a:gd name="T75" fmla="*/ 52 h 775"/>
                <a:gd name="T76" fmla="*/ 51 w 465"/>
                <a:gd name="T77" fmla="*/ 26 h 775"/>
                <a:gd name="T78" fmla="*/ 49 w 465"/>
                <a:gd name="T79" fmla="*/ 9 h 775"/>
                <a:gd name="T80" fmla="*/ 53 w 465"/>
                <a:gd name="T81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5" h="775">
                  <a:moveTo>
                    <a:pt x="55" y="0"/>
                  </a:moveTo>
                  <a:lnTo>
                    <a:pt x="58" y="2"/>
                  </a:lnTo>
                  <a:lnTo>
                    <a:pt x="62" y="7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74" y="40"/>
                  </a:lnTo>
                  <a:lnTo>
                    <a:pt x="77" y="58"/>
                  </a:lnTo>
                  <a:lnTo>
                    <a:pt x="83" y="77"/>
                  </a:lnTo>
                  <a:lnTo>
                    <a:pt x="86" y="98"/>
                  </a:lnTo>
                  <a:lnTo>
                    <a:pt x="90" y="112"/>
                  </a:lnTo>
                  <a:lnTo>
                    <a:pt x="93" y="126"/>
                  </a:lnTo>
                  <a:lnTo>
                    <a:pt x="119" y="215"/>
                  </a:lnTo>
                  <a:lnTo>
                    <a:pt x="149" y="293"/>
                  </a:lnTo>
                  <a:lnTo>
                    <a:pt x="182" y="365"/>
                  </a:lnTo>
                  <a:lnTo>
                    <a:pt x="215" y="428"/>
                  </a:lnTo>
                  <a:lnTo>
                    <a:pt x="252" y="485"/>
                  </a:lnTo>
                  <a:lnTo>
                    <a:pt x="292" y="536"/>
                  </a:lnTo>
                  <a:lnTo>
                    <a:pt x="332" y="585"/>
                  </a:lnTo>
                  <a:lnTo>
                    <a:pt x="374" y="630"/>
                  </a:lnTo>
                  <a:lnTo>
                    <a:pt x="420" y="675"/>
                  </a:lnTo>
                  <a:lnTo>
                    <a:pt x="465" y="719"/>
                  </a:lnTo>
                  <a:lnTo>
                    <a:pt x="407" y="775"/>
                  </a:lnTo>
                  <a:lnTo>
                    <a:pt x="353" y="730"/>
                  </a:lnTo>
                  <a:lnTo>
                    <a:pt x="303" y="681"/>
                  </a:lnTo>
                  <a:lnTo>
                    <a:pt x="257" y="630"/>
                  </a:lnTo>
                  <a:lnTo>
                    <a:pt x="215" y="576"/>
                  </a:lnTo>
                  <a:lnTo>
                    <a:pt x="179" y="522"/>
                  </a:lnTo>
                  <a:lnTo>
                    <a:pt x="145" y="466"/>
                  </a:lnTo>
                  <a:lnTo>
                    <a:pt x="116" y="412"/>
                  </a:lnTo>
                  <a:lnTo>
                    <a:pt x="90" y="361"/>
                  </a:lnTo>
                  <a:lnTo>
                    <a:pt x="69" y="311"/>
                  </a:lnTo>
                  <a:lnTo>
                    <a:pt x="49" y="265"/>
                  </a:lnTo>
                  <a:lnTo>
                    <a:pt x="35" y="223"/>
                  </a:lnTo>
                  <a:lnTo>
                    <a:pt x="23" y="188"/>
                  </a:lnTo>
                  <a:lnTo>
                    <a:pt x="14" y="159"/>
                  </a:lnTo>
                  <a:lnTo>
                    <a:pt x="7" y="136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2" y="113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9" y="84"/>
                  </a:lnTo>
                  <a:lnTo>
                    <a:pt x="13" y="84"/>
                  </a:lnTo>
                  <a:lnTo>
                    <a:pt x="16" y="85"/>
                  </a:lnTo>
                  <a:lnTo>
                    <a:pt x="18" y="87"/>
                  </a:lnTo>
                  <a:lnTo>
                    <a:pt x="20" y="89"/>
                  </a:lnTo>
                  <a:lnTo>
                    <a:pt x="21" y="91"/>
                  </a:lnTo>
                  <a:lnTo>
                    <a:pt x="21" y="92"/>
                  </a:lnTo>
                  <a:lnTo>
                    <a:pt x="21" y="91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4"/>
                  </a:lnTo>
                  <a:lnTo>
                    <a:pt x="21" y="80"/>
                  </a:lnTo>
                  <a:lnTo>
                    <a:pt x="23" y="77"/>
                  </a:lnTo>
                  <a:lnTo>
                    <a:pt x="27" y="75"/>
                  </a:lnTo>
                  <a:lnTo>
                    <a:pt x="30" y="75"/>
                  </a:lnTo>
                  <a:lnTo>
                    <a:pt x="34" y="75"/>
                  </a:lnTo>
                  <a:lnTo>
                    <a:pt x="35" y="77"/>
                  </a:lnTo>
                  <a:lnTo>
                    <a:pt x="35" y="78"/>
                  </a:lnTo>
                  <a:lnTo>
                    <a:pt x="37" y="80"/>
                  </a:lnTo>
                  <a:lnTo>
                    <a:pt x="39" y="82"/>
                  </a:lnTo>
                  <a:lnTo>
                    <a:pt x="39" y="84"/>
                  </a:lnTo>
                  <a:lnTo>
                    <a:pt x="39" y="82"/>
                  </a:lnTo>
                  <a:lnTo>
                    <a:pt x="39" y="77"/>
                  </a:lnTo>
                  <a:lnTo>
                    <a:pt x="41" y="73"/>
                  </a:lnTo>
                  <a:lnTo>
                    <a:pt x="44" y="68"/>
                  </a:lnTo>
                  <a:lnTo>
                    <a:pt x="48" y="65"/>
                  </a:lnTo>
                  <a:lnTo>
                    <a:pt x="51" y="65"/>
                  </a:lnTo>
                  <a:lnTo>
                    <a:pt x="55" y="65"/>
                  </a:lnTo>
                  <a:lnTo>
                    <a:pt x="56" y="66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68"/>
                  </a:lnTo>
                  <a:lnTo>
                    <a:pt x="56" y="52"/>
                  </a:lnTo>
                  <a:lnTo>
                    <a:pt x="53" y="38"/>
                  </a:lnTo>
                  <a:lnTo>
                    <a:pt x="51" y="26"/>
                  </a:lnTo>
                  <a:lnTo>
                    <a:pt x="49" y="16"/>
                  </a:lnTo>
                  <a:lnTo>
                    <a:pt x="49" y="9"/>
                  </a:lnTo>
                  <a:lnTo>
                    <a:pt x="51" y="3"/>
                  </a:lnTo>
                  <a:lnTo>
                    <a:pt x="5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02"/>
            <p:cNvSpPr>
              <a:spLocks/>
            </p:cNvSpPr>
            <p:nvPr/>
          </p:nvSpPr>
          <p:spPr bwMode="auto">
            <a:xfrm>
              <a:off x="6762750" y="5278438"/>
              <a:ext cx="236538" cy="246063"/>
            </a:xfrm>
            <a:custGeom>
              <a:avLst/>
              <a:gdLst>
                <a:gd name="T0" fmla="*/ 58 w 149"/>
                <a:gd name="T1" fmla="*/ 0 h 155"/>
                <a:gd name="T2" fmla="*/ 84 w 149"/>
                <a:gd name="T3" fmla="*/ 21 h 155"/>
                <a:gd name="T4" fmla="*/ 109 w 149"/>
                <a:gd name="T5" fmla="*/ 37 h 155"/>
                <a:gd name="T6" fmla="*/ 126 w 149"/>
                <a:gd name="T7" fmla="*/ 49 h 155"/>
                <a:gd name="T8" fmla="*/ 140 w 149"/>
                <a:gd name="T9" fmla="*/ 54 h 155"/>
                <a:gd name="T10" fmla="*/ 143 w 149"/>
                <a:gd name="T11" fmla="*/ 58 h 155"/>
                <a:gd name="T12" fmla="*/ 149 w 149"/>
                <a:gd name="T13" fmla="*/ 155 h 155"/>
                <a:gd name="T14" fmla="*/ 93 w 149"/>
                <a:gd name="T15" fmla="*/ 124 h 155"/>
                <a:gd name="T16" fmla="*/ 44 w 149"/>
                <a:gd name="T17" fmla="*/ 91 h 155"/>
                <a:gd name="T18" fmla="*/ 0 w 149"/>
                <a:gd name="T19" fmla="*/ 56 h 155"/>
                <a:gd name="T20" fmla="*/ 58 w 149"/>
                <a:gd name="T2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55">
                  <a:moveTo>
                    <a:pt x="58" y="0"/>
                  </a:moveTo>
                  <a:lnTo>
                    <a:pt x="84" y="21"/>
                  </a:lnTo>
                  <a:lnTo>
                    <a:pt x="109" y="37"/>
                  </a:lnTo>
                  <a:lnTo>
                    <a:pt x="126" y="49"/>
                  </a:lnTo>
                  <a:lnTo>
                    <a:pt x="140" y="54"/>
                  </a:lnTo>
                  <a:lnTo>
                    <a:pt x="143" y="58"/>
                  </a:lnTo>
                  <a:lnTo>
                    <a:pt x="149" y="155"/>
                  </a:lnTo>
                  <a:lnTo>
                    <a:pt x="93" y="124"/>
                  </a:lnTo>
                  <a:lnTo>
                    <a:pt x="44" y="91"/>
                  </a:lnTo>
                  <a:lnTo>
                    <a:pt x="0" y="5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03"/>
            <p:cNvSpPr>
              <a:spLocks/>
            </p:cNvSpPr>
            <p:nvPr/>
          </p:nvSpPr>
          <p:spPr bwMode="auto">
            <a:xfrm>
              <a:off x="7977188" y="5608638"/>
              <a:ext cx="152400" cy="309563"/>
            </a:xfrm>
            <a:custGeom>
              <a:avLst/>
              <a:gdLst>
                <a:gd name="T0" fmla="*/ 61 w 96"/>
                <a:gd name="T1" fmla="*/ 0 h 195"/>
                <a:gd name="T2" fmla="*/ 84 w 96"/>
                <a:gd name="T3" fmla="*/ 49 h 195"/>
                <a:gd name="T4" fmla="*/ 96 w 96"/>
                <a:gd name="T5" fmla="*/ 98 h 195"/>
                <a:gd name="T6" fmla="*/ 96 w 96"/>
                <a:gd name="T7" fmla="*/ 146 h 195"/>
                <a:gd name="T8" fmla="*/ 87 w 96"/>
                <a:gd name="T9" fmla="*/ 195 h 195"/>
                <a:gd name="T10" fmla="*/ 4 w 96"/>
                <a:gd name="T11" fmla="*/ 195 h 195"/>
                <a:gd name="T12" fmla="*/ 18 w 96"/>
                <a:gd name="T13" fmla="*/ 157 h 195"/>
                <a:gd name="T14" fmla="*/ 21 w 96"/>
                <a:gd name="T15" fmla="*/ 120 h 195"/>
                <a:gd name="T16" fmla="*/ 16 w 96"/>
                <a:gd name="T17" fmla="*/ 84 h 195"/>
                <a:gd name="T18" fmla="*/ 0 w 96"/>
                <a:gd name="T19" fmla="*/ 47 h 195"/>
                <a:gd name="T20" fmla="*/ 61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1" y="0"/>
                  </a:moveTo>
                  <a:lnTo>
                    <a:pt x="84" y="49"/>
                  </a:lnTo>
                  <a:lnTo>
                    <a:pt x="96" y="98"/>
                  </a:lnTo>
                  <a:lnTo>
                    <a:pt x="96" y="146"/>
                  </a:lnTo>
                  <a:lnTo>
                    <a:pt x="87" y="195"/>
                  </a:lnTo>
                  <a:lnTo>
                    <a:pt x="4" y="195"/>
                  </a:lnTo>
                  <a:lnTo>
                    <a:pt x="18" y="157"/>
                  </a:lnTo>
                  <a:lnTo>
                    <a:pt x="21" y="120"/>
                  </a:lnTo>
                  <a:lnTo>
                    <a:pt x="16" y="84"/>
                  </a:lnTo>
                  <a:lnTo>
                    <a:pt x="0" y="4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04"/>
            <p:cNvSpPr>
              <a:spLocks/>
            </p:cNvSpPr>
            <p:nvPr/>
          </p:nvSpPr>
          <p:spPr bwMode="auto">
            <a:xfrm>
              <a:off x="2697163" y="5502275"/>
              <a:ext cx="200025" cy="214313"/>
            </a:xfrm>
            <a:custGeom>
              <a:avLst/>
              <a:gdLst>
                <a:gd name="T0" fmla="*/ 71 w 126"/>
                <a:gd name="T1" fmla="*/ 0 h 135"/>
                <a:gd name="T2" fmla="*/ 126 w 126"/>
                <a:gd name="T3" fmla="*/ 51 h 135"/>
                <a:gd name="T4" fmla="*/ 99 w 126"/>
                <a:gd name="T5" fmla="*/ 81 h 135"/>
                <a:gd name="T6" fmla="*/ 77 w 126"/>
                <a:gd name="T7" fmla="*/ 109 h 135"/>
                <a:gd name="T8" fmla="*/ 61 w 126"/>
                <a:gd name="T9" fmla="*/ 135 h 135"/>
                <a:gd name="T10" fmla="*/ 0 w 126"/>
                <a:gd name="T11" fmla="*/ 86 h 135"/>
                <a:gd name="T12" fmla="*/ 31 w 126"/>
                <a:gd name="T13" fmla="*/ 44 h 135"/>
                <a:gd name="T14" fmla="*/ 71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71" y="0"/>
                  </a:moveTo>
                  <a:lnTo>
                    <a:pt x="126" y="51"/>
                  </a:lnTo>
                  <a:lnTo>
                    <a:pt x="99" y="81"/>
                  </a:lnTo>
                  <a:lnTo>
                    <a:pt x="77" y="109"/>
                  </a:lnTo>
                  <a:lnTo>
                    <a:pt x="61" y="135"/>
                  </a:lnTo>
                  <a:lnTo>
                    <a:pt x="0" y="86"/>
                  </a:lnTo>
                  <a:lnTo>
                    <a:pt x="31" y="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05"/>
            <p:cNvSpPr>
              <a:spLocks/>
            </p:cNvSpPr>
            <p:nvPr/>
          </p:nvSpPr>
          <p:spPr bwMode="auto">
            <a:xfrm>
              <a:off x="2805113" y="4632325"/>
              <a:ext cx="989013" cy="923925"/>
            </a:xfrm>
            <a:custGeom>
              <a:avLst/>
              <a:gdLst>
                <a:gd name="T0" fmla="*/ 346 w 623"/>
                <a:gd name="T1" fmla="*/ 0 h 582"/>
                <a:gd name="T2" fmla="*/ 381 w 623"/>
                <a:gd name="T3" fmla="*/ 0 h 582"/>
                <a:gd name="T4" fmla="*/ 412 w 623"/>
                <a:gd name="T5" fmla="*/ 7 h 582"/>
                <a:gd name="T6" fmla="*/ 442 w 623"/>
                <a:gd name="T7" fmla="*/ 21 h 582"/>
                <a:gd name="T8" fmla="*/ 468 w 623"/>
                <a:gd name="T9" fmla="*/ 39 h 582"/>
                <a:gd name="T10" fmla="*/ 491 w 623"/>
                <a:gd name="T11" fmla="*/ 60 h 582"/>
                <a:gd name="T12" fmla="*/ 512 w 623"/>
                <a:gd name="T13" fmla="*/ 86 h 582"/>
                <a:gd name="T14" fmla="*/ 531 w 623"/>
                <a:gd name="T15" fmla="*/ 116 h 582"/>
                <a:gd name="T16" fmla="*/ 548 w 623"/>
                <a:gd name="T17" fmla="*/ 147 h 582"/>
                <a:gd name="T18" fmla="*/ 562 w 623"/>
                <a:gd name="T19" fmla="*/ 180 h 582"/>
                <a:gd name="T20" fmla="*/ 574 w 623"/>
                <a:gd name="T21" fmla="*/ 213 h 582"/>
                <a:gd name="T22" fmla="*/ 585 w 623"/>
                <a:gd name="T23" fmla="*/ 248 h 582"/>
                <a:gd name="T24" fmla="*/ 594 w 623"/>
                <a:gd name="T25" fmla="*/ 283 h 582"/>
                <a:gd name="T26" fmla="*/ 602 w 623"/>
                <a:gd name="T27" fmla="*/ 316 h 582"/>
                <a:gd name="T28" fmla="*/ 608 w 623"/>
                <a:gd name="T29" fmla="*/ 349 h 582"/>
                <a:gd name="T30" fmla="*/ 613 w 623"/>
                <a:gd name="T31" fmla="*/ 379 h 582"/>
                <a:gd name="T32" fmla="*/ 616 w 623"/>
                <a:gd name="T33" fmla="*/ 407 h 582"/>
                <a:gd name="T34" fmla="*/ 620 w 623"/>
                <a:gd name="T35" fmla="*/ 430 h 582"/>
                <a:gd name="T36" fmla="*/ 622 w 623"/>
                <a:gd name="T37" fmla="*/ 449 h 582"/>
                <a:gd name="T38" fmla="*/ 623 w 623"/>
                <a:gd name="T39" fmla="*/ 465 h 582"/>
                <a:gd name="T40" fmla="*/ 623 w 623"/>
                <a:gd name="T41" fmla="*/ 473 h 582"/>
                <a:gd name="T42" fmla="*/ 623 w 623"/>
                <a:gd name="T43" fmla="*/ 477 h 582"/>
                <a:gd name="T44" fmla="*/ 622 w 623"/>
                <a:gd name="T45" fmla="*/ 479 h 582"/>
                <a:gd name="T46" fmla="*/ 618 w 623"/>
                <a:gd name="T47" fmla="*/ 484 h 582"/>
                <a:gd name="T48" fmla="*/ 613 w 623"/>
                <a:gd name="T49" fmla="*/ 491 h 582"/>
                <a:gd name="T50" fmla="*/ 604 w 623"/>
                <a:gd name="T51" fmla="*/ 500 h 582"/>
                <a:gd name="T52" fmla="*/ 590 w 623"/>
                <a:gd name="T53" fmla="*/ 510 h 582"/>
                <a:gd name="T54" fmla="*/ 574 w 623"/>
                <a:gd name="T55" fmla="*/ 521 h 582"/>
                <a:gd name="T56" fmla="*/ 555 w 623"/>
                <a:gd name="T57" fmla="*/ 533 h 582"/>
                <a:gd name="T58" fmla="*/ 531 w 623"/>
                <a:gd name="T59" fmla="*/ 545 h 582"/>
                <a:gd name="T60" fmla="*/ 503 w 623"/>
                <a:gd name="T61" fmla="*/ 555 h 582"/>
                <a:gd name="T62" fmla="*/ 470 w 623"/>
                <a:gd name="T63" fmla="*/ 564 h 582"/>
                <a:gd name="T64" fmla="*/ 431 w 623"/>
                <a:gd name="T65" fmla="*/ 573 h 582"/>
                <a:gd name="T66" fmla="*/ 388 w 623"/>
                <a:gd name="T67" fmla="*/ 578 h 582"/>
                <a:gd name="T68" fmla="*/ 339 w 623"/>
                <a:gd name="T69" fmla="*/ 582 h 582"/>
                <a:gd name="T70" fmla="*/ 285 w 623"/>
                <a:gd name="T71" fmla="*/ 582 h 582"/>
                <a:gd name="T72" fmla="*/ 223 w 623"/>
                <a:gd name="T73" fmla="*/ 578 h 582"/>
                <a:gd name="T74" fmla="*/ 155 w 623"/>
                <a:gd name="T75" fmla="*/ 571 h 582"/>
                <a:gd name="T76" fmla="*/ 82 w 623"/>
                <a:gd name="T77" fmla="*/ 559 h 582"/>
                <a:gd name="T78" fmla="*/ 0 w 623"/>
                <a:gd name="T79" fmla="*/ 540 h 582"/>
                <a:gd name="T80" fmla="*/ 7 w 623"/>
                <a:gd name="T81" fmla="*/ 465 h 582"/>
                <a:gd name="T82" fmla="*/ 17 w 623"/>
                <a:gd name="T83" fmla="*/ 398 h 582"/>
                <a:gd name="T84" fmla="*/ 31 w 623"/>
                <a:gd name="T85" fmla="*/ 337 h 582"/>
                <a:gd name="T86" fmla="*/ 47 w 623"/>
                <a:gd name="T87" fmla="*/ 285 h 582"/>
                <a:gd name="T88" fmla="*/ 65 w 623"/>
                <a:gd name="T89" fmla="*/ 238 h 582"/>
                <a:gd name="T90" fmla="*/ 84 w 623"/>
                <a:gd name="T91" fmla="*/ 198 h 582"/>
                <a:gd name="T92" fmla="*/ 103 w 623"/>
                <a:gd name="T93" fmla="*/ 163 h 582"/>
                <a:gd name="T94" fmla="*/ 120 w 623"/>
                <a:gd name="T95" fmla="*/ 135 h 582"/>
                <a:gd name="T96" fmla="*/ 138 w 623"/>
                <a:gd name="T97" fmla="*/ 114 h 582"/>
                <a:gd name="T98" fmla="*/ 152 w 623"/>
                <a:gd name="T99" fmla="*/ 96 h 582"/>
                <a:gd name="T100" fmla="*/ 164 w 623"/>
                <a:gd name="T101" fmla="*/ 84 h 582"/>
                <a:gd name="T102" fmla="*/ 171 w 623"/>
                <a:gd name="T103" fmla="*/ 77 h 582"/>
                <a:gd name="T104" fmla="*/ 175 w 623"/>
                <a:gd name="T105" fmla="*/ 75 h 582"/>
                <a:gd name="T106" fmla="*/ 222 w 623"/>
                <a:gd name="T107" fmla="*/ 44 h 582"/>
                <a:gd name="T108" fmla="*/ 267 w 623"/>
                <a:gd name="T109" fmla="*/ 21 h 582"/>
                <a:gd name="T110" fmla="*/ 307 w 623"/>
                <a:gd name="T111" fmla="*/ 7 h 582"/>
                <a:gd name="T112" fmla="*/ 346 w 623"/>
                <a:gd name="T11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3" h="582">
                  <a:moveTo>
                    <a:pt x="346" y="0"/>
                  </a:moveTo>
                  <a:lnTo>
                    <a:pt x="381" y="0"/>
                  </a:lnTo>
                  <a:lnTo>
                    <a:pt x="412" y="7"/>
                  </a:lnTo>
                  <a:lnTo>
                    <a:pt x="442" y="21"/>
                  </a:lnTo>
                  <a:lnTo>
                    <a:pt x="468" y="39"/>
                  </a:lnTo>
                  <a:lnTo>
                    <a:pt x="491" y="60"/>
                  </a:lnTo>
                  <a:lnTo>
                    <a:pt x="512" y="86"/>
                  </a:lnTo>
                  <a:lnTo>
                    <a:pt x="531" y="116"/>
                  </a:lnTo>
                  <a:lnTo>
                    <a:pt x="548" y="147"/>
                  </a:lnTo>
                  <a:lnTo>
                    <a:pt x="562" y="180"/>
                  </a:lnTo>
                  <a:lnTo>
                    <a:pt x="574" y="213"/>
                  </a:lnTo>
                  <a:lnTo>
                    <a:pt x="585" y="248"/>
                  </a:lnTo>
                  <a:lnTo>
                    <a:pt x="594" y="283"/>
                  </a:lnTo>
                  <a:lnTo>
                    <a:pt x="602" y="316"/>
                  </a:lnTo>
                  <a:lnTo>
                    <a:pt x="608" y="349"/>
                  </a:lnTo>
                  <a:lnTo>
                    <a:pt x="613" y="379"/>
                  </a:lnTo>
                  <a:lnTo>
                    <a:pt x="616" y="407"/>
                  </a:lnTo>
                  <a:lnTo>
                    <a:pt x="620" y="430"/>
                  </a:lnTo>
                  <a:lnTo>
                    <a:pt x="622" y="449"/>
                  </a:lnTo>
                  <a:lnTo>
                    <a:pt x="623" y="465"/>
                  </a:lnTo>
                  <a:lnTo>
                    <a:pt x="623" y="473"/>
                  </a:lnTo>
                  <a:lnTo>
                    <a:pt x="623" y="477"/>
                  </a:lnTo>
                  <a:lnTo>
                    <a:pt x="622" y="479"/>
                  </a:lnTo>
                  <a:lnTo>
                    <a:pt x="618" y="484"/>
                  </a:lnTo>
                  <a:lnTo>
                    <a:pt x="613" y="491"/>
                  </a:lnTo>
                  <a:lnTo>
                    <a:pt x="604" y="500"/>
                  </a:lnTo>
                  <a:lnTo>
                    <a:pt x="590" y="510"/>
                  </a:lnTo>
                  <a:lnTo>
                    <a:pt x="574" y="521"/>
                  </a:lnTo>
                  <a:lnTo>
                    <a:pt x="555" y="533"/>
                  </a:lnTo>
                  <a:lnTo>
                    <a:pt x="531" y="545"/>
                  </a:lnTo>
                  <a:lnTo>
                    <a:pt x="503" y="555"/>
                  </a:lnTo>
                  <a:lnTo>
                    <a:pt x="470" y="564"/>
                  </a:lnTo>
                  <a:lnTo>
                    <a:pt x="431" y="573"/>
                  </a:lnTo>
                  <a:lnTo>
                    <a:pt x="388" y="578"/>
                  </a:lnTo>
                  <a:lnTo>
                    <a:pt x="339" y="582"/>
                  </a:lnTo>
                  <a:lnTo>
                    <a:pt x="285" y="582"/>
                  </a:lnTo>
                  <a:lnTo>
                    <a:pt x="223" y="578"/>
                  </a:lnTo>
                  <a:lnTo>
                    <a:pt x="155" y="571"/>
                  </a:lnTo>
                  <a:lnTo>
                    <a:pt x="82" y="559"/>
                  </a:lnTo>
                  <a:lnTo>
                    <a:pt x="0" y="540"/>
                  </a:lnTo>
                  <a:lnTo>
                    <a:pt x="7" y="465"/>
                  </a:lnTo>
                  <a:lnTo>
                    <a:pt x="17" y="398"/>
                  </a:lnTo>
                  <a:lnTo>
                    <a:pt x="31" y="337"/>
                  </a:lnTo>
                  <a:lnTo>
                    <a:pt x="47" y="285"/>
                  </a:lnTo>
                  <a:lnTo>
                    <a:pt x="65" y="238"/>
                  </a:lnTo>
                  <a:lnTo>
                    <a:pt x="84" y="198"/>
                  </a:lnTo>
                  <a:lnTo>
                    <a:pt x="103" y="163"/>
                  </a:lnTo>
                  <a:lnTo>
                    <a:pt x="120" y="135"/>
                  </a:lnTo>
                  <a:lnTo>
                    <a:pt x="138" y="114"/>
                  </a:lnTo>
                  <a:lnTo>
                    <a:pt x="152" y="96"/>
                  </a:lnTo>
                  <a:lnTo>
                    <a:pt x="164" y="84"/>
                  </a:lnTo>
                  <a:lnTo>
                    <a:pt x="171" y="77"/>
                  </a:lnTo>
                  <a:lnTo>
                    <a:pt x="175" y="75"/>
                  </a:lnTo>
                  <a:lnTo>
                    <a:pt x="222" y="44"/>
                  </a:lnTo>
                  <a:lnTo>
                    <a:pt x="267" y="21"/>
                  </a:lnTo>
                  <a:lnTo>
                    <a:pt x="307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06"/>
            <p:cNvSpPr>
              <a:spLocks/>
            </p:cNvSpPr>
            <p:nvPr/>
          </p:nvSpPr>
          <p:spPr bwMode="auto">
            <a:xfrm>
              <a:off x="2700338" y="4381500"/>
              <a:ext cx="1025525" cy="1119188"/>
            </a:xfrm>
            <a:custGeom>
              <a:avLst/>
              <a:gdLst>
                <a:gd name="T0" fmla="*/ 515 w 646"/>
                <a:gd name="T1" fmla="*/ 1 h 705"/>
                <a:gd name="T2" fmla="*/ 534 w 646"/>
                <a:gd name="T3" fmla="*/ 15 h 705"/>
                <a:gd name="T4" fmla="*/ 567 w 646"/>
                <a:gd name="T5" fmla="*/ 43 h 705"/>
                <a:gd name="T6" fmla="*/ 600 w 646"/>
                <a:gd name="T7" fmla="*/ 80 h 705"/>
                <a:gd name="T8" fmla="*/ 630 w 646"/>
                <a:gd name="T9" fmla="*/ 122 h 705"/>
                <a:gd name="T10" fmla="*/ 646 w 646"/>
                <a:gd name="T11" fmla="*/ 169 h 705"/>
                <a:gd name="T12" fmla="*/ 639 w 646"/>
                <a:gd name="T13" fmla="*/ 218 h 705"/>
                <a:gd name="T14" fmla="*/ 602 w 646"/>
                <a:gd name="T15" fmla="*/ 265 h 705"/>
                <a:gd name="T16" fmla="*/ 612 w 646"/>
                <a:gd name="T17" fmla="*/ 408 h 705"/>
                <a:gd name="T18" fmla="*/ 602 w 646"/>
                <a:gd name="T19" fmla="*/ 410 h 705"/>
                <a:gd name="T20" fmla="*/ 583 w 646"/>
                <a:gd name="T21" fmla="*/ 417 h 705"/>
                <a:gd name="T22" fmla="*/ 567 w 646"/>
                <a:gd name="T23" fmla="*/ 436 h 705"/>
                <a:gd name="T24" fmla="*/ 569 w 646"/>
                <a:gd name="T25" fmla="*/ 473 h 705"/>
                <a:gd name="T26" fmla="*/ 585 w 646"/>
                <a:gd name="T27" fmla="*/ 490 h 705"/>
                <a:gd name="T28" fmla="*/ 605 w 646"/>
                <a:gd name="T29" fmla="*/ 483 h 705"/>
                <a:gd name="T30" fmla="*/ 625 w 646"/>
                <a:gd name="T31" fmla="*/ 467 h 705"/>
                <a:gd name="T32" fmla="*/ 632 w 646"/>
                <a:gd name="T33" fmla="*/ 459 h 705"/>
                <a:gd name="T34" fmla="*/ 635 w 646"/>
                <a:gd name="T35" fmla="*/ 478 h 705"/>
                <a:gd name="T36" fmla="*/ 642 w 646"/>
                <a:gd name="T37" fmla="*/ 528 h 705"/>
                <a:gd name="T38" fmla="*/ 644 w 646"/>
                <a:gd name="T39" fmla="*/ 600 h 705"/>
                <a:gd name="T40" fmla="*/ 632 w 646"/>
                <a:gd name="T41" fmla="*/ 684 h 705"/>
                <a:gd name="T42" fmla="*/ 546 w 646"/>
                <a:gd name="T43" fmla="*/ 696 h 705"/>
                <a:gd name="T44" fmla="*/ 445 w 646"/>
                <a:gd name="T45" fmla="*/ 703 h 705"/>
                <a:gd name="T46" fmla="*/ 337 w 646"/>
                <a:gd name="T47" fmla="*/ 705 h 705"/>
                <a:gd name="T48" fmla="*/ 235 w 646"/>
                <a:gd name="T49" fmla="*/ 703 h 705"/>
                <a:gd name="T50" fmla="*/ 148 w 646"/>
                <a:gd name="T51" fmla="*/ 701 h 705"/>
                <a:gd name="T52" fmla="*/ 89 w 646"/>
                <a:gd name="T53" fmla="*/ 699 h 705"/>
                <a:gd name="T54" fmla="*/ 66 w 646"/>
                <a:gd name="T55" fmla="*/ 698 h 705"/>
                <a:gd name="T56" fmla="*/ 62 w 646"/>
                <a:gd name="T57" fmla="*/ 686 h 705"/>
                <a:gd name="T58" fmla="*/ 50 w 646"/>
                <a:gd name="T59" fmla="*/ 649 h 705"/>
                <a:gd name="T60" fmla="*/ 36 w 646"/>
                <a:gd name="T61" fmla="*/ 596 h 705"/>
                <a:gd name="T62" fmla="*/ 22 w 646"/>
                <a:gd name="T63" fmla="*/ 535 h 705"/>
                <a:gd name="T64" fmla="*/ 8 w 646"/>
                <a:gd name="T65" fmla="*/ 467 h 705"/>
                <a:gd name="T66" fmla="*/ 1 w 646"/>
                <a:gd name="T67" fmla="*/ 401 h 705"/>
                <a:gd name="T68" fmla="*/ 1 w 646"/>
                <a:gd name="T69" fmla="*/ 343 h 705"/>
                <a:gd name="T70" fmla="*/ 12 w 646"/>
                <a:gd name="T71" fmla="*/ 300 h 705"/>
                <a:gd name="T72" fmla="*/ 36 w 646"/>
                <a:gd name="T73" fmla="*/ 274 h 705"/>
                <a:gd name="T74" fmla="*/ 78 w 646"/>
                <a:gd name="T75" fmla="*/ 274 h 705"/>
                <a:gd name="T76" fmla="*/ 71 w 646"/>
                <a:gd name="T77" fmla="*/ 261 h 705"/>
                <a:gd name="T78" fmla="*/ 62 w 646"/>
                <a:gd name="T79" fmla="*/ 230 h 705"/>
                <a:gd name="T80" fmla="*/ 66 w 646"/>
                <a:gd name="T81" fmla="*/ 185 h 705"/>
                <a:gd name="T82" fmla="*/ 94 w 646"/>
                <a:gd name="T83" fmla="*/ 129 h 705"/>
                <a:gd name="T84" fmla="*/ 146 w 646"/>
                <a:gd name="T85" fmla="*/ 78 h 705"/>
                <a:gd name="T86" fmla="*/ 202 w 646"/>
                <a:gd name="T87" fmla="*/ 54 h 705"/>
                <a:gd name="T88" fmla="*/ 263 w 646"/>
                <a:gd name="T89" fmla="*/ 47 h 705"/>
                <a:gd name="T90" fmla="*/ 324 w 646"/>
                <a:gd name="T91" fmla="*/ 48 h 705"/>
                <a:gd name="T92" fmla="*/ 384 w 646"/>
                <a:gd name="T93" fmla="*/ 57 h 705"/>
                <a:gd name="T94" fmla="*/ 436 w 646"/>
                <a:gd name="T95" fmla="*/ 64 h 705"/>
                <a:gd name="T96" fmla="*/ 478 w 646"/>
                <a:gd name="T97" fmla="*/ 64 h 705"/>
                <a:gd name="T98" fmla="*/ 506 w 646"/>
                <a:gd name="T99" fmla="*/ 52 h 705"/>
                <a:gd name="T100" fmla="*/ 515 w 646"/>
                <a:gd name="T101" fmla="*/ 2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6" h="705">
                  <a:moveTo>
                    <a:pt x="511" y="0"/>
                  </a:moveTo>
                  <a:lnTo>
                    <a:pt x="515" y="1"/>
                  </a:lnTo>
                  <a:lnTo>
                    <a:pt x="523" y="7"/>
                  </a:lnTo>
                  <a:lnTo>
                    <a:pt x="534" y="15"/>
                  </a:lnTo>
                  <a:lnTo>
                    <a:pt x="550" y="27"/>
                  </a:lnTo>
                  <a:lnTo>
                    <a:pt x="567" y="43"/>
                  </a:lnTo>
                  <a:lnTo>
                    <a:pt x="585" y="61"/>
                  </a:lnTo>
                  <a:lnTo>
                    <a:pt x="600" y="80"/>
                  </a:lnTo>
                  <a:lnTo>
                    <a:pt x="618" y="101"/>
                  </a:lnTo>
                  <a:lnTo>
                    <a:pt x="630" y="122"/>
                  </a:lnTo>
                  <a:lnTo>
                    <a:pt x="640" y="146"/>
                  </a:lnTo>
                  <a:lnTo>
                    <a:pt x="646" y="169"/>
                  </a:lnTo>
                  <a:lnTo>
                    <a:pt x="646" y="193"/>
                  </a:lnTo>
                  <a:lnTo>
                    <a:pt x="639" y="218"/>
                  </a:lnTo>
                  <a:lnTo>
                    <a:pt x="625" y="242"/>
                  </a:lnTo>
                  <a:lnTo>
                    <a:pt x="602" y="265"/>
                  </a:lnTo>
                  <a:lnTo>
                    <a:pt x="569" y="288"/>
                  </a:lnTo>
                  <a:lnTo>
                    <a:pt x="612" y="408"/>
                  </a:lnTo>
                  <a:lnTo>
                    <a:pt x="611" y="408"/>
                  </a:lnTo>
                  <a:lnTo>
                    <a:pt x="602" y="410"/>
                  </a:lnTo>
                  <a:lnTo>
                    <a:pt x="593" y="411"/>
                  </a:lnTo>
                  <a:lnTo>
                    <a:pt x="583" y="417"/>
                  </a:lnTo>
                  <a:lnTo>
                    <a:pt x="572" y="425"/>
                  </a:lnTo>
                  <a:lnTo>
                    <a:pt x="567" y="436"/>
                  </a:lnTo>
                  <a:lnTo>
                    <a:pt x="564" y="452"/>
                  </a:lnTo>
                  <a:lnTo>
                    <a:pt x="569" y="473"/>
                  </a:lnTo>
                  <a:lnTo>
                    <a:pt x="576" y="485"/>
                  </a:lnTo>
                  <a:lnTo>
                    <a:pt x="585" y="490"/>
                  </a:lnTo>
                  <a:lnTo>
                    <a:pt x="595" y="488"/>
                  </a:lnTo>
                  <a:lnTo>
                    <a:pt x="605" y="483"/>
                  </a:lnTo>
                  <a:lnTo>
                    <a:pt x="616" y="474"/>
                  </a:lnTo>
                  <a:lnTo>
                    <a:pt x="625" y="467"/>
                  </a:lnTo>
                  <a:lnTo>
                    <a:pt x="630" y="460"/>
                  </a:lnTo>
                  <a:lnTo>
                    <a:pt x="632" y="459"/>
                  </a:lnTo>
                  <a:lnTo>
                    <a:pt x="633" y="462"/>
                  </a:lnTo>
                  <a:lnTo>
                    <a:pt x="635" y="478"/>
                  </a:lnTo>
                  <a:lnTo>
                    <a:pt x="640" y="499"/>
                  </a:lnTo>
                  <a:lnTo>
                    <a:pt x="642" y="528"/>
                  </a:lnTo>
                  <a:lnTo>
                    <a:pt x="644" y="563"/>
                  </a:lnTo>
                  <a:lnTo>
                    <a:pt x="644" y="600"/>
                  </a:lnTo>
                  <a:lnTo>
                    <a:pt x="640" y="642"/>
                  </a:lnTo>
                  <a:lnTo>
                    <a:pt x="632" y="684"/>
                  </a:lnTo>
                  <a:lnTo>
                    <a:pt x="591" y="691"/>
                  </a:lnTo>
                  <a:lnTo>
                    <a:pt x="546" y="696"/>
                  </a:lnTo>
                  <a:lnTo>
                    <a:pt x="497" y="699"/>
                  </a:lnTo>
                  <a:lnTo>
                    <a:pt x="445" y="703"/>
                  </a:lnTo>
                  <a:lnTo>
                    <a:pt x="391" y="703"/>
                  </a:lnTo>
                  <a:lnTo>
                    <a:pt x="337" y="705"/>
                  </a:lnTo>
                  <a:lnTo>
                    <a:pt x="284" y="705"/>
                  </a:lnTo>
                  <a:lnTo>
                    <a:pt x="235" y="703"/>
                  </a:lnTo>
                  <a:lnTo>
                    <a:pt x="188" y="703"/>
                  </a:lnTo>
                  <a:lnTo>
                    <a:pt x="148" y="701"/>
                  </a:lnTo>
                  <a:lnTo>
                    <a:pt x="115" y="701"/>
                  </a:lnTo>
                  <a:lnTo>
                    <a:pt x="89" y="699"/>
                  </a:lnTo>
                  <a:lnTo>
                    <a:pt x="71" y="699"/>
                  </a:lnTo>
                  <a:lnTo>
                    <a:pt x="66" y="698"/>
                  </a:lnTo>
                  <a:lnTo>
                    <a:pt x="64" y="694"/>
                  </a:lnTo>
                  <a:lnTo>
                    <a:pt x="62" y="686"/>
                  </a:lnTo>
                  <a:lnTo>
                    <a:pt x="57" y="670"/>
                  </a:lnTo>
                  <a:lnTo>
                    <a:pt x="50" y="649"/>
                  </a:lnTo>
                  <a:lnTo>
                    <a:pt x="43" y="624"/>
                  </a:lnTo>
                  <a:lnTo>
                    <a:pt x="36" y="596"/>
                  </a:lnTo>
                  <a:lnTo>
                    <a:pt x="29" y="567"/>
                  </a:lnTo>
                  <a:lnTo>
                    <a:pt x="22" y="535"/>
                  </a:lnTo>
                  <a:lnTo>
                    <a:pt x="15" y="500"/>
                  </a:lnTo>
                  <a:lnTo>
                    <a:pt x="8" y="467"/>
                  </a:lnTo>
                  <a:lnTo>
                    <a:pt x="5" y="434"/>
                  </a:lnTo>
                  <a:lnTo>
                    <a:pt x="1" y="401"/>
                  </a:lnTo>
                  <a:lnTo>
                    <a:pt x="0" y="371"/>
                  </a:lnTo>
                  <a:lnTo>
                    <a:pt x="1" y="343"/>
                  </a:lnTo>
                  <a:lnTo>
                    <a:pt x="5" y="319"/>
                  </a:lnTo>
                  <a:lnTo>
                    <a:pt x="12" y="300"/>
                  </a:lnTo>
                  <a:lnTo>
                    <a:pt x="22" y="284"/>
                  </a:lnTo>
                  <a:lnTo>
                    <a:pt x="36" y="274"/>
                  </a:lnTo>
                  <a:lnTo>
                    <a:pt x="55" y="270"/>
                  </a:lnTo>
                  <a:lnTo>
                    <a:pt x="78" y="274"/>
                  </a:lnTo>
                  <a:lnTo>
                    <a:pt x="76" y="270"/>
                  </a:lnTo>
                  <a:lnTo>
                    <a:pt x="71" y="261"/>
                  </a:lnTo>
                  <a:lnTo>
                    <a:pt x="66" y="247"/>
                  </a:lnTo>
                  <a:lnTo>
                    <a:pt x="62" y="230"/>
                  </a:lnTo>
                  <a:lnTo>
                    <a:pt x="62" y="209"/>
                  </a:lnTo>
                  <a:lnTo>
                    <a:pt x="66" y="185"/>
                  </a:lnTo>
                  <a:lnTo>
                    <a:pt x="76" y="158"/>
                  </a:lnTo>
                  <a:lnTo>
                    <a:pt x="94" y="129"/>
                  </a:lnTo>
                  <a:lnTo>
                    <a:pt x="122" y="97"/>
                  </a:lnTo>
                  <a:lnTo>
                    <a:pt x="146" y="78"/>
                  </a:lnTo>
                  <a:lnTo>
                    <a:pt x="174" y="64"/>
                  </a:lnTo>
                  <a:lnTo>
                    <a:pt x="202" y="54"/>
                  </a:lnTo>
                  <a:lnTo>
                    <a:pt x="232" y="48"/>
                  </a:lnTo>
                  <a:lnTo>
                    <a:pt x="263" y="47"/>
                  </a:lnTo>
                  <a:lnTo>
                    <a:pt x="295" y="47"/>
                  </a:lnTo>
                  <a:lnTo>
                    <a:pt x="324" y="48"/>
                  </a:lnTo>
                  <a:lnTo>
                    <a:pt x="354" y="52"/>
                  </a:lnTo>
                  <a:lnTo>
                    <a:pt x="384" y="57"/>
                  </a:lnTo>
                  <a:lnTo>
                    <a:pt x="412" y="61"/>
                  </a:lnTo>
                  <a:lnTo>
                    <a:pt x="436" y="64"/>
                  </a:lnTo>
                  <a:lnTo>
                    <a:pt x="459" y="64"/>
                  </a:lnTo>
                  <a:lnTo>
                    <a:pt x="478" y="64"/>
                  </a:lnTo>
                  <a:lnTo>
                    <a:pt x="494" y="61"/>
                  </a:lnTo>
                  <a:lnTo>
                    <a:pt x="506" y="52"/>
                  </a:lnTo>
                  <a:lnTo>
                    <a:pt x="513" y="40"/>
                  </a:lnTo>
                  <a:lnTo>
                    <a:pt x="515" y="22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BF831C"/>
            </a:solidFill>
            <a:ln w="0">
              <a:solidFill>
                <a:srgbClr val="BF831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7"/>
            <p:cNvSpPr>
              <a:spLocks/>
            </p:cNvSpPr>
            <p:nvPr/>
          </p:nvSpPr>
          <p:spPr bwMode="auto">
            <a:xfrm>
              <a:off x="2805113" y="5389563"/>
              <a:ext cx="989013" cy="788988"/>
            </a:xfrm>
            <a:custGeom>
              <a:avLst/>
              <a:gdLst>
                <a:gd name="T0" fmla="*/ 623 w 623"/>
                <a:gd name="T1" fmla="*/ 0 h 497"/>
                <a:gd name="T2" fmla="*/ 583 w 623"/>
                <a:gd name="T3" fmla="*/ 487 h 497"/>
                <a:gd name="T4" fmla="*/ 578 w 623"/>
                <a:gd name="T5" fmla="*/ 487 h 497"/>
                <a:gd name="T6" fmla="*/ 562 w 623"/>
                <a:gd name="T7" fmla="*/ 489 h 497"/>
                <a:gd name="T8" fmla="*/ 538 w 623"/>
                <a:gd name="T9" fmla="*/ 490 h 497"/>
                <a:gd name="T10" fmla="*/ 503 w 623"/>
                <a:gd name="T11" fmla="*/ 494 h 497"/>
                <a:gd name="T12" fmla="*/ 461 w 623"/>
                <a:gd name="T13" fmla="*/ 496 h 497"/>
                <a:gd name="T14" fmla="*/ 408 w 623"/>
                <a:gd name="T15" fmla="*/ 497 h 497"/>
                <a:gd name="T16" fmla="*/ 349 w 623"/>
                <a:gd name="T17" fmla="*/ 496 h 497"/>
                <a:gd name="T18" fmla="*/ 281 w 623"/>
                <a:gd name="T19" fmla="*/ 494 h 497"/>
                <a:gd name="T20" fmla="*/ 208 w 623"/>
                <a:gd name="T21" fmla="*/ 489 h 497"/>
                <a:gd name="T22" fmla="*/ 126 w 623"/>
                <a:gd name="T23" fmla="*/ 482 h 497"/>
                <a:gd name="T24" fmla="*/ 38 w 623"/>
                <a:gd name="T25" fmla="*/ 471 h 497"/>
                <a:gd name="T26" fmla="*/ 0 w 623"/>
                <a:gd name="T27" fmla="*/ 63 h 497"/>
                <a:gd name="T28" fmla="*/ 5 w 623"/>
                <a:gd name="T29" fmla="*/ 63 h 497"/>
                <a:gd name="T30" fmla="*/ 23 w 623"/>
                <a:gd name="T31" fmla="*/ 63 h 497"/>
                <a:gd name="T32" fmla="*/ 51 w 623"/>
                <a:gd name="T33" fmla="*/ 63 h 497"/>
                <a:gd name="T34" fmla="*/ 85 w 623"/>
                <a:gd name="T35" fmla="*/ 63 h 497"/>
                <a:gd name="T36" fmla="*/ 129 w 623"/>
                <a:gd name="T37" fmla="*/ 61 h 497"/>
                <a:gd name="T38" fmla="*/ 178 w 623"/>
                <a:gd name="T39" fmla="*/ 59 h 497"/>
                <a:gd name="T40" fmla="*/ 232 w 623"/>
                <a:gd name="T41" fmla="*/ 56 h 497"/>
                <a:gd name="T42" fmla="*/ 288 w 623"/>
                <a:gd name="T43" fmla="*/ 52 h 497"/>
                <a:gd name="T44" fmla="*/ 347 w 623"/>
                <a:gd name="T45" fmla="*/ 47 h 497"/>
                <a:gd name="T46" fmla="*/ 407 w 623"/>
                <a:gd name="T47" fmla="*/ 40 h 497"/>
                <a:gd name="T48" fmla="*/ 464 w 623"/>
                <a:gd name="T49" fmla="*/ 33 h 497"/>
                <a:gd name="T50" fmla="*/ 522 w 623"/>
                <a:gd name="T51" fmla="*/ 24 h 497"/>
                <a:gd name="T52" fmla="*/ 574 w 623"/>
                <a:gd name="T53" fmla="*/ 12 h 497"/>
                <a:gd name="T54" fmla="*/ 623 w 623"/>
                <a:gd name="T5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3" h="497">
                  <a:moveTo>
                    <a:pt x="623" y="0"/>
                  </a:moveTo>
                  <a:lnTo>
                    <a:pt x="583" y="487"/>
                  </a:lnTo>
                  <a:lnTo>
                    <a:pt x="578" y="487"/>
                  </a:lnTo>
                  <a:lnTo>
                    <a:pt x="562" y="489"/>
                  </a:lnTo>
                  <a:lnTo>
                    <a:pt x="538" y="490"/>
                  </a:lnTo>
                  <a:lnTo>
                    <a:pt x="503" y="494"/>
                  </a:lnTo>
                  <a:lnTo>
                    <a:pt x="461" y="496"/>
                  </a:lnTo>
                  <a:lnTo>
                    <a:pt x="408" y="497"/>
                  </a:lnTo>
                  <a:lnTo>
                    <a:pt x="349" y="496"/>
                  </a:lnTo>
                  <a:lnTo>
                    <a:pt x="281" y="494"/>
                  </a:lnTo>
                  <a:lnTo>
                    <a:pt x="208" y="489"/>
                  </a:lnTo>
                  <a:lnTo>
                    <a:pt x="126" y="482"/>
                  </a:lnTo>
                  <a:lnTo>
                    <a:pt x="38" y="471"/>
                  </a:lnTo>
                  <a:lnTo>
                    <a:pt x="0" y="63"/>
                  </a:lnTo>
                  <a:lnTo>
                    <a:pt x="5" y="63"/>
                  </a:lnTo>
                  <a:lnTo>
                    <a:pt x="23" y="63"/>
                  </a:lnTo>
                  <a:lnTo>
                    <a:pt x="51" y="63"/>
                  </a:lnTo>
                  <a:lnTo>
                    <a:pt x="85" y="63"/>
                  </a:lnTo>
                  <a:lnTo>
                    <a:pt x="129" y="61"/>
                  </a:lnTo>
                  <a:lnTo>
                    <a:pt x="178" y="59"/>
                  </a:lnTo>
                  <a:lnTo>
                    <a:pt x="232" y="56"/>
                  </a:lnTo>
                  <a:lnTo>
                    <a:pt x="288" y="52"/>
                  </a:lnTo>
                  <a:lnTo>
                    <a:pt x="347" y="47"/>
                  </a:lnTo>
                  <a:lnTo>
                    <a:pt x="407" y="40"/>
                  </a:lnTo>
                  <a:lnTo>
                    <a:pt x="464" y="33"/>
                  </a:lnTo>
                  <a:lnTo>
                    <a:pt x="522" y="24"/>
                  </a:lnTo>
                  <a:lnTo>
                    <a:pt x="574" y="12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8"/>
            <p:cNvSpPr>
              <a:spLocks/>
            </p:cNvSpPr>
            <p:nvPr/>
          </p:nvSpPr>
          <p:spPr bwMode="auto">
            <a:xfrm>
              <a:off x="2641600" y="5638800"/>
              <a:ext cx="152400" cy="312738"/>
            </a:xfrm>
            <a:custGeom>
              <a:avLst/>
              <a:gdLst>
                <a:gd name="T0" fmla="*/ 35 w 96"/>
                <a:gd name="T1" fmla="*/ 0 h 197"/>
                <a:gd name="T2" fmla="*/ 96 w 96"/>
                <a:gd name="T3" fmla="*/ 49 h 197"/>
                <a:gd name="T4" fmla="*/ 80 w 96"/>
                <a:gd name="T5" fmla="*/ 86 h 197"/>
                <a:gd name="T6" fmla="*/ 75 w 96"/>
                <a:gd name="T7" fmla="*/ 122 h 197"/>
                <a:gd name="T8" fmla="*/ 78 w 96"/>
                <a:gd name="T9" fmla="*/ 159 h 197"/>
                <a:gd name="T10" fmla="*/ 92 w 96"/>
                <a:gd name="T11" fmla="*/ 197 h 197"/>
                <a:gd name="T12" fmla="*/ 9 w 96"/>
                <a:gd name="T13" fmla="*/ 195 h 197"/>
                <a:gd name="T14" fmla="*/ 0 w 96"/>
                <a:gd name="T15" fmla="*/ 148 h 197"/>
                <a:gd name="T16" fmla="*/ 0 w 96"/>
                <a:gd name="T17" fmla="*/ 99 h 197"/>
                <a:gd name="T18" fmla="*/ 12 w 96"/>
                <a:gd name="T19" fmla="*/ 51 h 197"/>
                <a:gd name="T20" fmla="*/ 35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35" y="0"/>
                  </a:moveTo>
                  <a:lnTo>
                    <a:pt x="96" y="49"/>
                  </a:lnTo>
                  <a:lnTo>
                    <a:pt x="80" y="86"/>
                  </a:lnTo>
                  <a:lnTo>
                    <a:pt x="75" y="122"/>
                  </a:lnTo>
                  <a:lnTo>
                    <a:pt x="78" y="159"/>
                  </a:lnTo>
                  <a:lnTo>
                    <a:pt x="92" y="197"/>
                  </a:lnTo>
                  <a:lnTo>
                    <a:pt x="9" y="195"/>
                  </a:lnTo>
                  <a:lnTo>
                    <a:pt x="0" y="148"/>
                  </a:lnTo>
                  <a:lnTo>
                    <a:pt x="0" y="99"/>
                  </a:lnTo>
                  <a:lnTo>
                    <a:pt x="12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9"/>
            <p:cNvSpPr>
              <a:spLocks/>
            </p:cNvSpPr>
            <p:nvPr/>
          </p:nvSpPr>
          <p:spPr bwMode="auto">
            <a:xfrm>
              <a:off x="3703638" y="5389563"/>
              <a:ext cx="196850" cy="212725"/>
            </a:xfrm>
            <a:custGeom>
              <a:avLst/>
              <a:gdLst>
                <a:gd name="T0" fmla="*/ 57 w 124"/>
                <a:gd name="T1" fmla="*/ 0 h 134"/>
                <a:gd name="T2" fmla="*/ 96 w 124"/>
                <a:gd name="T3" fmla="*/ 45 h 134"/>
                <a:gd name="T4" fmla="*/ 124 w 124"/>
                <a:gd name="T5" fmla="*/ 91 h 134"/>
                <a:gd name="T6" fmla="*/ 61 w 124"/>
                <a:gd name="T7" fmla="*/ 134 h 134"/>
                <a:gd name="T8" fmla="*/ 47 w 124"/>
                <a:gd name="T9" fmla="*/ 108 h 134"/>
                <a:gd name="T10" fmla="*/ 26 w 124"/>
                <a:gd name="T11" fmla="*/ 78 h 134"/>
                <a:gd name="T12" fmla="*/ 0 w 124"/>
                <a:gd name="T13" fmla="*/ 49 h 134"/>
                <a:gd name="T14" fmla="*/ 57 w 12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4">
                  <a:moveTo>
                    <a:pt x="57" y="0"/>
                  </a:moveTo>
                  <a:lnTo>
                    <a:pt x="96" y="45"/>
                  </a:lnTo>
                  <a:lnTo>
                    <a:pt x="124" y="91"/>
                  </a:lnTo>
                  <a:lnTo>
                    <a:pt x="61" y="134"/>
                  </a:lnTo>
                  <a:lnTo>
                    <a:pt x="47" y="108"/>
                  </a:lnTo>
                  <a:lnTo>
                    <a:pt x="26" y="78"/>
                  </a:lnTo>
                  <a:lnTo>
                    <a:pt x="0" y="4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0"/>
            <p:cNvSpPr>
              <a:spLocks/>
            </p:cNvSpPr>
            <p:nvPr/>
          </p:nvSpPr>
          <p:spPr bwMode="auto">
            <a:xfrm>
              <a:off x="3794125" y="5534025"/>
              <a:ext cx="152400" cy="309563"/>
            </a:xfrm>
            <a:custGeom>
              <a:avLst/>
              <a:gdLst>
                <a:gd name="T0" fmla="*/ 67 w 96"/>
                <a:gd name="T1" fmla="*/ 0 h 195"/>
                <a:gd name="T2" fmla="*/ 88 w 96"/>
                <a:gd name="T3" fmla="*/ 50 h 195"/>
                <a:gd name="T4" fmla="*/ 96 w 96"/>
                <a:gd name="T5" fmla="*/ 99 h 195"/>
                <a:gd name="T6" fmla="*/ 95 w 96"/>
                <a:gd name="T7" fmla="*/ 148 h 195"/>
                <a:gd name="T8" fmla="*/ 82 w 96"/>
                <a:gd name="T9" fmla="*/ 195 h 195"/>
                <a:gd name="T10" fmla="*/ 0 w 96"/>
                <a:gd name="T11" fmla="*/ 192 h 195"/>
                <a:gd name="T12" fmla="*/ 16 w 96"/>
                <a:gd name="T13" fmla="*/ 155 h 195"/>
                <a:gd name="T14" fmla="*/ 21 w 96"/>
                <a:gd name="T15" fmla="*/ 118 h 195"/>
                <a:gd name="T16" fmla="*/ 18 w 96"/>
                <a:gd name="T17" fmla="*/ 82 h 195"/>
                <a:gd name="T18" fmla="*/ 4 w 96"/>
                <a:gd name="T19" fmla="*/ 43 h 195"/>
                <a:gd name="T20" fmla="*/ 67 w 96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5">
                  <a:moveTo>
                    <a:pt x="67" y="0"/>
                  </a:moveTo>
                  <a:lnTo>
                    <a:pt x="88" y="50"/>
                  </a:lnTo>
                  <a:lnTo>
                    <a:pt x="96" y="99"/>
                  </a:lnTo>
                  <a:lnTo>
                    <a:pt x="95" y="148"/>
                  </a:lnTo>
                  <a:lnTo>
                    <a:pt x="82" y="195"/>
                  </a:lnTo>
                  <a:lnTo>
                    <a:pt x="0" y="192"/>
                  </a:lnTo>
                  <a:lnTo>
                    <a:pt x="16" y="155"/>
                  </a:lnTo>
                  <a:lnTo>
                    <a:pt x="21" y="118"/>
                  </a:lnTo>
                  <a:lnTo>
                    <a:pt x="18" y="82"/>
                  </a:lnTo>
                  <a:lnTo>
                    <a:pt x="4" y="4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11"/>
            <p:cNvSpPr>
              <a:spLocks/>
            </p:cNvSpPr>
            <p:nvPr/>
          </p:nvSpPr>
          <p:spPr bwMode="auto">
            <a:xfrm>
              <a:off x="5807075" y="5483225"/>
              <a:ext cx="200025" cy="214313"/>
            </a:xfrm>
            <a:custGeom>
              <a:avLst/>
              <a:gdLst>
                <a:gd name="T0" fmla="*/ 56 w 126"/>
                <a:gd name="T1" fmla="*/ 0 h 135"/>
                <a:gd name="T2" fmla="*/ 96 w 126"/>
                <a:gd name="T3" fmla="*/ 44 h 135"/>
                <a:gd name="T4" fmla="*/ 126 w 126"/>
                <a:gd name="T5" fmla="*/ 86 h 135"/>
                <a:gd name="T6" fmla="*/ 66 w 126"/>
                <a:gd name="T7" fmla="*/ 135 h 135"/>
                <a:gd name="T8" fmla="*/ 49 w 126"/>
                <a:gd name="T9" fmla="*/ 108 h 135"/>
                <a:gd name="T10" fmla="*/ 28 w 126"/>
                <a:gd name="T11" fmla="*/ 81 h 135"/>
                <a:gd name="T12" fmla="*/ 0 w 126"/>
                <a:gd name="T13" fmla="*/ 53 h 135"/>
                <a:gd name="T14" fmla="*/ 56 w 126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35">
                  <a:moveTo>
                    <a:pt x="56" y="0"/>
                  </a:moveTo>
                  <a:lnTo>
                    <a:pt x="96" y="44"/>
                  </a:lnTo>
                  <a:lnTo>
                    <a:pt x="126" y="86"/>
                  </a:lnTo>
                  <a:lnTo>
                    <a:pt x="66" y="135"/>
                  </a:lnTo>
                  <a:lnTo>
                    <a:pt x="49" y="108"/>
                  </a:lnTo>
                  <a:lnTo>
                    <a:pt x="28" y="81"/>
                  </a:lnTo>
                  <a:lnTo>
                    <a:pt x="0" y="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12"/>
            <p:cNvSpPr>
              <a:spLocks/>
            </p:cNvSpPr>
            <p:nvPr/>
          </p:nvSpPr>
          <p:spPr bwMode="auto">
            <a:xfrm>
              <a:off x="4908550" y="4616450"/>
              <a:ext cx="990600" cy="922338"/>
            </a:xfrm>
            <a:custGeom>
              <a:avLst/>
              <a:gdLst>
                <a:gd name="T0" fmla="*/ 276 w 624"/>
                <a:gd name="T1" fmla="*/ 0 h 581"/>
                <a:gd name="T2" fmla="*/ 314 w 624"/>
                <a:gd name="T3" fmla="*/ 7 h 581"/>
                <a:gd name="T4" fmla="*/ 355 w 624"/>
                <a:gd name="T5" fmla="*/ 21 h 581"/>
                <a:gd name="T6" fmla="*/ 400 w 624"/>
                <a:gd name="T7" fmla="*/ 44 h 581"/>
                <a:gd name="T8" fmla="*/ 449 w 624"/>
                <a:gd name="T9" fmla="*/ 73 h 581"/>
                <a:gd name="T10" fmla="*/ 451 w 624"/>
                <a:gd name="T11" fmla="*/ 77 h 581"/>
                <a:gd name="T12" fmla="*/ 458 w 624"/>
                <a:gd name="T13" fmla="*/ 84 h 581"/>
                <a:gd name="T14" fmla="*/ 470 w 624"/>
                <a:gd name="T15" fmla="*/ 94 h 581"/>
                <a:gd name="T16" fmla="*/ 484 w 624"/>
                <a:gd name="T17" fmla="*/ 112 h 581"/>
                <a:gd name="T18" fmla="*/ 501 w 624"/>
                <a:gd name="T19" fmla="*/ 134 h 581"/>
                <a:gd name="T20" fmla="*/ 519 w 624"/>
                <a:gd name="T21" fmla="*/ 162 h 581"/>
                <a:gd name="T22" fmla="*/ 538 w 624"/>
                <a:gd name="T23" fmla="*/ 195 h 581"/>
                <a:gd name="T24" fmla="*/ 557 w 624"/>
                <a:gd name="T25" fmla="*/ 236 h 581"/>
                <a:gd name="T26" fmla="*/ 576 w 624"/>
                <a:gd name="T27" fmla="*/ 283 h 581"/>
                <a:gd name="T28" fmla="*/ 592 w 624"/>
                <a:gd name="T29" fmla="*/ 335 h 581"/>
                <a:gd name="T30" fmla="*/ 606 w 624"/>
                <a:gd name="T31" fmla="*/ 396 h 581"/>
                <a:gd name="T32" fmla="*/ 618 w 624"/>
                <a:gd name="T33" fmla="*/ 464 h 581"/>
                <a:gd name="T34" fmla="*/ 624 w 624"/>
                <a:gd name="T35" fmla="*/ 539 h 581"/>
                <a:gd name="T36" fmla="*/ 543 w 624"/>
                <a:gd name="T37" fmla="*/ 557 h 581"/>
                <a:gd name="T38" fmla="*/ 468 w 624"/>
                <a:gd name="T39" fmla="*/ 569 h 581"/>
                <a:gd name="T40" fmla="*/ 402 w 624"/>
                <a:gd name="T41" fmla="*/ 578 h 581"/>
                <a:gd name="T42" fmla="*/ 341 w 624"/>
                <a:gd name="T43" fmla="*/ 581 h 581"/>
                <a:gd name="T44" fmla="*/ 285 w 624"/>
                <a:gd name="T45" fmla="*/ 581 h 581"/>
                <a:gd name="T46" fmla="*/ 236 w 624"/>
                <a:gd name="T47" fmla="*/ 579 h 581"/>
                <a:gd name="T48" fmla="*/ 192 w 624"/>
                <a:gd name="T49" fmla="*/ 572 h 581"/>
                <a:gd name="T50" fmla="*/ 156 w 624"/>
                <a:gd name="T51" fmla="*/ 565 h 581"/>
                <a:gd name="T52" fmla="*/ 122 w 624"/>
                <a:gd name="T53" fmla="*/ 555 h 581"/>
                <a:gd name="T54" fmla="*/ 93 w 624"/>
                <a:gd name="T55" fmla="*/ 544 h 581"/>
                <a:gd name="T56" fmla="*/ 68 w 624"/>
                <a:gd name="T57" fmla="*/ 532 h 581"/>
                <a:gd name="T58" fmla="*/ 49 w 624"/>
                <a:gd name="T59" fmla="*/ 522 h 581"/>
                <a:gd name="T60" fmla="*/ 33 w 624"/>
                <a:gd name="T61" fmla="*/ 510 h 581"/>
                <a:gd name="T62" fmla="*/ 21 w 624"/>
                <a:gd name="T63" fmla="*/ 499 h 581"/>
                <a:gd name="T64" fmla="*/ 11 w 624"/>
                <a:gd name="T65" fmla="*/ 490 h 581"/>
                <a:gd name="T66" fmla="*/ 5 w 624"/>
                <a:gd name="T67" fmla="*/ 483 h 581"/>
                <a:gd name="T68" fmla="*/ 2 w 624"/>
                <a:gd name="T69" fmla="*/ 480 h 581"/>
                <a:gd name="T70" fmla="*/ 0 w 624"/>
                <a:gd name="T71" fmla="*/ 478 h 581"/>
                <a:gd name="T72" fmla="*/ 0 w 624"/>
                <a:gd name="T73" fmla="*/ 475 h 581"/>
                <a:gd name="T74" fmla="*/ 2 w 624"/>
                <a:gd name="T75" fmla="*/ 464 h 581"/>
                <a:gd name="T76" fmla="*/ 2 w 624"/>
                <a:gd name="T77" fmla="*/ 450 h 581"/>
                <a:gd name="T78" fmla="*/ 4 w 624"/>
                <a:gd name="T79" fmla="*/ 431 h 581"/>
                <a:gd name="T80" fmla="*/ 7 w 624"/>
                <a:gd name="T81" fmla="*/ 407 h 581"/>
                <a:gd name="T82" fmla="*/ 11 w 624"/>
                <a:gd name="T83" fmla="*/ 380 h 581"/>
                <a:gd name="T84" fmla="*/ 16 w 624"/>
                <a:gd name="T85" fmla="*/ 349 h 581"/>
                <a:gd name="T86" fmla="*/ 21 w 624"/>
                <a:gd name="T87" fmla="*/ 318 h 581"/>
                <a:gd name="T88" fmla="*/ 28 w 624"/>
                <a:gd name="T89" fmla="*/ 284 h 581"/>
                <a:gd name="T90" fmla="*/ 37 w 624"/>
                <a:gd name="T91" fmla="*/ 250 h 581"/>
                <a:gd name="T92" fmla="*/ 47 w 624"/>
                <a:gd name="T93" fmla="*/ 215 h 581"/>
                <a:gd name="T94" fmla="*/ 61 w 624"/>
                <a:gd name="T95" fmla="*/ 180 h 581"/>
                <a:gd name="T96" fmla="*/ 75 w 624"/>
                <a:gd name="T97" fmla="*/ 147 h 581"/>
                <a:gd name="T98" fmla="*/ 91 w 624"/>
                <a:gd name="T99" fmla="*/ 115 h 581"/>
                <a:gd name="T100" fmla="*/ 110 w 624"/>
                <a:gd name="T101" fmla="*/ 87 h 581"/>
                <a:gd name="T102" fmla="*/ 131 w 624"/>
                <a:gd name="T103" fmla="*/ 61 h 581"/>
                <a:gd name="T104" fmla="*/ 154 w 624"/>
                <a:gd name="T105" fmla="*/ 38 h 581"/>
                <a:gd name="T106" fmla="*/ 180 w 624"/>
                <a:gd name="T107" fmla="*/ 21 h 581"/>
                <a:gd name="T108" fmla="*/ 210 w 624"/>
                <a:gd name="T109" fmla="*/ 9 h 581"/>
                <a:gd name="T110" fmla="*/ 241 w 624"/>
                <a:gd name="T111" fmla="*/ 0 h 581"/>
                <a:gd name="T112" fmla="*/ 276 w 624"/>
                <a:gd name="T1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4" h="581">
                  <a:moveTo>
                    <a:pt x="276" y="0"/>
                  </a:moveTo>
                  <a:lnTo>
                    <a:pt x="314" y="7"/>
                  </a:lnTo>
                  <a:lnTo>
                    <a:pt x="355" y="21"/>
                  </a:lnTo>
                  <a:lnTo>
                    <a:pt x="400" y="44"/>
                  </a:lnTo>
                  <a:lnTo>
                    <a:pt x="449" y="73"/>
                  </a:lnTo>
                  <a:lnTo>
                    <a:pt x="451" y="77"/>
                  </a:lnTo>
                  <a:lnTo>
                    <a:pt x="458" y="84"/>
                  </a:lnTo>
                  <a:lnTo>
                    <a:pt x="470" y="94"/>
                  </a:lnTo>
                  <a:lnTo>
                    <a:pt x="484" y="112"/>
                  </a:lnTo>
                  <a:lnTo>
                    <a:pt x="501" y="134"/>
                  </a:lnTo>
                  <a:lnTo>
                    <a:pt x="519" y="162"/>
                  </a:lnTo>
                  <a:lnTo>
                    <a:pt x="538" y="195"/>
                  </a:lnTo>
                  <a:lnTo>
                    <a:pt x="557" y="236"/>
                  </a:lnTo>
                  <a:lnTo>
                    <a:pt x="576" y="283"/>
                  </a:lnTo>
                  <a:lnTo>
                    <a:pt x="592" y="335"/>
                  </a:lnTo>
                  <a:lnTo>
                    <a:pt x="606" y="396"/>
                  </a:lnTo>
                  <a:lnTo>
                    <a:pt x="618" y="464"/>
                  </a:lnTo>
                  <a:lnTo>
                    <a:pt x="624" y="539"/>
                  </a:lnTo>
                  <a:lnTo>
                    <a:pt x="543" y="557"/>
                  </a:lnTo>
                  <a:lnTo>
                    <a:pt x="468" y="569"/>
                  </a:lnTo>
                  <a:lnTo>
                    <a:pt x="402" y="578"/>
                  </a:lnTo>
                  <a:lnTo>
                    <a:pt x="341" y="581"/>
                  </a:lnTo>
                  <a:lnTo>
                    <a:pt x="285" y="581"/>
                  </a:lnTo>
                  <a:lnTo>
                    <a:pt x="236" y="579"/>
                  </a:lnTo>
                  <a:lnTo>
                    <a:pt x="192" y="572"/>
                  </a:lnTo>
                  <a:lnTo>
                    <a:pt x="156" y="565"/>
                  </a:lnTo>
                  <a:lnTo>
                    <a:pt x="122" y="555"/>
                  </a:lnTo>
                  <a:lnTo>
                    <a:pt x="93" y="544"/>
                  </a:lnTo>
                  <a:lnTo>
                    <a:pt x="68" y="532"/>
                  </a:lnTo>
                  <a:lnTo>
                    <a:pt x="49" y="522"/>
                  </a:lnTo>
                  <a:lnTo>
                    <a:pt x="33" y="510"/>
                  </a:lnTo>
                  <a:lnTo>
                    <a:pt x="21" y="499"/>
                  </a:lnTo>
                  <a:lnTo>
                    <a:pt x="11" y="490"/>
                  </a:lnTo>
                  <a:lnTo>
                    <a:pt x="5" y="483"/>
                  </a:lnTo>
                  <a:lnTo>
                    <a:pt x="2" y="480"/>
                  </a:lnTo>
                  <a:lnTo>
                    <a:pt x="0" y="478"/>
                  </a:lnTo>
                  <a:lnTo>
                    <a:pt x="0" y="475"/>
                  </a:lnTo>
                  <a:lnTo>
                    <a:pt x="2" y="464"/>
                  </a:lnTo>
                  <a:lnTo>
                    <a:pt x="2" y="450"/>
                  </a:lnTo>
                  <a:lnTo>
                    <a:pt x="4" y="431"/>
                  </a:lnTo>
                  <a:lnTo>
                    <a:pt x="7" y="407"/>
                  </a:lnTo>
                  <a:lnTo>
                    <a:pt x="11" y="380"/>
                  </a:lnTo>
                  <a:lnTo>
                    <a:pt x="16" y="349"/>
                  </a:lnTo>
                  <a:lnTo>
                    <a:pt x="21" y="318"/>
                  </a:lnTo>
                  <a:lnTo>
                    <a:pt x="28" y="284"/>
                  </a:lnTo>
                  <a:lnTo>
                    <a:pt x="37" y="250"/>
                  </a:lnTo>
                  <a:lnTo>
                    <a:pt x="47" y="215"/>
                  </a:lnTo>
                  <a:lnTo>
                    <a:pt x="61" y="180"/>
                  </a:lnTo>
                  <a:lnTo>
                    <a:pt x="75" y="147"/>
                  </a:lnTo>
                  <a:lnTo>
                    <a:pt x="91" y="115"/>
                  </a:lnTo>
                  <a:lnTo>
                    <a:pt x="110" y="87"/>
                  </a:lnTo>
                  <a:lnTo>
                    <a:pt x="131" y="61"/>
                  </a:lnTo>
                  <a:lnTo>
                    <a:pt x="154" y="38"/>
                  </a:lnTo>
                  <a:lnTo>
                    <a:pt x="180" y="21"/>
                  </a:lnTo>
                  <a:lnTo>
                    <a:pt x="210" y="9"/>
                  </a:lnTo>
                  <a:lnTo>
                    <a:pt x="241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3"/>
            <p:cNvSpPr>
              <a:spLocks/>
            </p:cNvSpPr>
            <p:nvPr/>
          </p:nvSpPr>
          <p:spPr bwMode="auto">
            <a:xfrm>
              <a:off x="4905375" y="4286250"/>
              <a:ext cx="1025525" cy="1089025"/>
            </a:xfrm>
            <a:custGeom>
              <a:avLst/>
              <a:gdLst>
                <a:gd name="T0" fmla="*/ 367 w 646"/>
                <a:gd name="T1" fmla="*/ 11 h 686"/>
                <a:gd name="T2" fmla="*/ 374 w 646"/>
                <a:gd name="T3" fmla="*/ 32 h 686"/>
                <a:gd name="T4" fmla="*/ 409 w 646"/>
                <a:gd name="T5" fmla="*/ 56 h 686"/>
                <a:gd name="T6" fmla="*/ 458 w 646"/>
                <a:gd name="T7" fmla="*/ 80 h 686"/>
                <a:gd name="T8" fmla="*/ 510 w 646"/>
                <a:gd name="T9" fmla="*/ 107 h 686"/>
                <a:gd name="T10" fmla="*/ 556 w 646"/>
                <a:gd name="T11" fmla="*/ 136 h 686"/>
                <a:gd name="T12" fmla="*/ 584 w 646"/>
                <a:gd name="T13" fmla="*/ 166 h 686"/>
                <a:gd name="T14" fmla="*/ 582 w 646"/>
                <a:gd name="T15" fmla="*/ 199 h 686"/>
                <a:gd name="T16" fmla="*/ 540 w 646"/>
                <a:gd name="T17" fmla="*/ 236 h 686"/>
                <a:gd name="T18" fmla="*/ 589 w 646"/>
                <a:gd name="T19" fmla="*/ 236 h 686"/>
                <a:gd name="T20" fmla="*/ 622 w 646"/>
                <a:gd name="T21" fmla="*/ 264 h 686"/>
                <a:gd name="T22" fmla="*/ 639 w 646"/>
                <a:gd name="T23" fmla="*/ 311 h 686"/>
                <a:gd name="T24" fmla="*/ 646 w 646"/>
                <a:gd name="T25" fmla="*/ 372 h 686"/>
                <a:gd name="T26" fmla="*/ 645 w 646"/>
                <a:gd name="T27" fmla="*/ 442 h 686"/>
                <a:gd name="T28" fmla="*/ 638 w 646"/>
                <a:gd name="T29" fmla="*/ 513 h 686"/>
                <a:gd name="T30" fmla="*/ 627 w 646"/>
                <a:gd name="T31" fmla="*/ 578 h 686"/>
                <a:gd name="T32" fmla="*/ 617 w 646"/>
                <a:gd name="T33" fmla="*/ 634 h 686"/>
                <a:gd name="T34" fmla="*/ 608 w 646"/>
                <a:gd name="T35" fmla="*/ 670 h 686"/>
                <a:gd name="T36" fmla="*/ 605 w 646"/>
                <a:gd name="T37" fmla="*/ 684 h 686"/>
                <a:gd name="T38" fmla="*/ 582 w 646"/>
                <a:gd name="T39" fmla="*/ 686 h 686"/>
                <a:gd name="T40" fmla="*/ 523 w 646"/>
                <a:gd name="T41" fmla="*/ 686 h 686"/>
                <a:gd name="T42" fmla="*/ 435 w 646"/>
                <a:gd name="T43" fmla="*/ 686 h 686"/>
                <a:gd name="T44" fmla="*/ 327 w 646"/>
                <a:gd name="T45" fmla="*/ 683 h 686"/>
                <a:gd name="T46" fmla="*/ 208 w 646"/>
                <a:gd name="T47" fmla="*/ 672 h 686"/>
                <a:gd name="T48" fmla="*/ 88 w 646"/>
                <a:gd name="T49" fmla="*/ 656 h 686"/>
                <a:gd name="T50" fmla="*/ 20 w 646"/>
                <a:gd name="T51" fmla="*/ 590 h 686"/>
                <a:gd name="T52" fmla="*/ 6 w 646"/>
                <a:gd name="T53" fmla="*/ 487 h 686"/>
                <a:gd name="T54" fmla="*/ 0 w 646"/>
                <a:gd name="T55" fmla="*/ 395 h 686"/>
                <a:gd name="T56" fmla="*/ 7 w 646"/>
                <a:gd name="T57" fmla="*/ 314 h 686"/>
                <a:gd name="T58" fmla="*/ 25 w 646"/>
                <a:gd name="T59" fmla="*/ 257 h 686"/>
                <a:gd name="T60" fmla="*/ 56 w 646"/>
                <a:gd name="T61" fmla="*/ 224 h 686"/>
                <a:gd name="T62" fmla="*/ 103 w 646"/>
                <a:gd name="T63" fmla="*/ 220 h 686"/>
                <a:gd name="T64" fmla="*/ 84 w 646"/>
                <a:gd name="T65" fmla="*/ 171 h 686"/>
                <a:gd name="T66" fmla="*/ 102 w 646"/>
                <a:gd name="T67" fmla="*/ 128 h 686"/>
                <a:gd name="T68" fmla="*/ 142 w 646"/>
                <a:gd name="T69" fmla="*/ 89 h 686"/>
                <a:gd name="T70" fmla="*/ 199 w 646"/>
                <a:gd name="T71" fmla="*/ 58 h 686"/>
                <a:gd name="T72" fmla="*/ 261 w 646"/>
                <a:gd name="T73" fmla="*/ 32 h 686"/>
                <a:gd name="T74" fmla="*/ 318 w 646"/>
                <a:gd name="T75" fmla="*/ 14 h 686"/>
                <a:gd name="T76" fmla="*/ 360 w 646"/>
                <a:gd name="T77" fmla="*/ 4 h 686"/>
                <a:gd name="T78" fmla="*/ 376 w 646"/>
                <a:gd name="T7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6" h="686">
                  <a:moveTo>
                    <a:pt x="376" y="0"/>
                  </a:moveTo>
                  <a:lnTo>
                    <a:pt x="367" y="11"/>
                  </a:lnTo>
                  <a:lnTo>
                    <a:pt x="367" y="21"/>
                  </a:lnTo>
                  <a:lnTo>
                    <a:pt x="374" y="32"/>
                  </a:lnTo>
                  <a:lnTo>
                    <a:pt x="390" y="44"/>
                  </a:lnTo>
                  <a:lnTo>
                    <a:pt x="409" y="56"/>
                  </a:lnTo>
                  <a:lnTo>
                    <a:pt x="432" y="68"/>
                  </a:lnTo>
                  <a:lnTo>
                    <a:pt x="458" y="80"/>
                  </a:lnTo>
                  <a:lnTo>
                    <a:pt x="484" y="94"/>
                  </a:lnTo>
                  <a:lnTo>
                    <a:pt x="510" y="107"/>
                  </a:lnTo>
                  <a:lnTo>
                    <a:pt x="535" y="121"/>
                  </a:lnTo>
                  <a:lnTo>
                    <a:pt x="556" y="136"/>
                  </a:lnTo>
                  <a:lnTo>
                    <a:pt x="573" y="150"/>
                  </a:lnTo>
                  <a:lnTo>
                    <a:pt x="584" y="166"/>
                  </a:lnTo>
                  <a:lnTo>
                    <a:pt x="587" y="183"/>
                  </a:lnTo>
                  <a:lnTo>
                    <a:pt x="582" y="199"/>
                  </a:lnTo>
                  <a:lnTo>
                    <a:pt x="566" y="217"/>
                  </a:lnTo>
                  <a:lnTo>
                    <a:pt x="540" y="236"/>
                  </a:lnTo>
                  <a:lnTo>
                    <a:pt x="568" y="232"/>
                  </a:lnTo>
                  <a:lnTo>
                    <a:pt x="589" y="236"/>
                  </a:lnTo>
                  <a:lnTo>
                    <a:pt x="608" y="246"/>
                  </a:lnTo>
                  <a:lnTo>
                    <a:pt x="622" y="264"/>
                  </a:lnTo>
                  <a:lnTo>
                    <a:pt x="633" y="285"/>
                  </a:lnTo>
                  <a:lnTo>
                    <a:pt x="639" y="311"/>
                  </a:lnTo>
                  <a:lnTo>
                    <a:pt x="645" y="341"/>
                  </a:lnTo>
                  <a:lnTo>
                    <a:pt x="646" y="372"/>
                  </a:lnTo>
                  <a:lnTo>
                    <a:pt x="646" y="407"/>
                  </a:lnTo>
                  <a:lnTo>
                    <a:pt x="645" y="442"/>
                  </a:lnTo>
                  <a:lnTo>
                    <a:pt x="643" y="477"/>
                  </a:lnTo>
                  <a:lnTo>
                    <a:pt x="638" y="513"/>
                  </a:lnTo>
                  <a:lnTo>
                    <a:pt x="633" y="547"/>
                  </a:lnTo>
                  <a:lnTo>
                    <a:pt x="627" y="578"/>
                  </a:lnTo>
                  <a:lnTo>
                    <a:pt x="622" y="608"/>
                  </a:lnTo>
                  <a:lnTo>
                    <a:pt x="617" y="634"/>
                  </a:lnTo>
                  <a:lnTo>
                    <a:pt x="612" y="655"/>
                  </a:lnTo>
                  <a:lnTo>
                    <a:pt x="608" y="670"/>
                  </a:lnTo>
                  <a:lnTo>
                    <a:pt x="605" y="681"/>
                  </a:lnTo>
                  <a:lnTo>
                    <a:pt x="605" y="684"/>
                  </a:lnTo>
                  <a:lnTo>
                    <a:pt x="599" y="684"/>
                  </a:lnTo>
                  <a:lnTo>
                    <a:pt x="582" y="686"/>
                  </a:lnTo>
                  <a:lnTo>
                    <a:pt x="557" y="686"/>
                  </a:lnTo>
                  <a:lnTo>
                    <a:pt x="523" y="686"/>
                  </a:lnTo>
                  <a:lnTo>
                    <a:pt x="482" y="686"/>
                  </a:lnTo>
                  <a:lnTo>
                    <a:pt x="435" y="686"/>
                  </a:lnTo>
                  <a:lnTo>
                    <a:pt x="383" y="684"/>
                  </a:lnTo>
                  <a:lnTo>
                    <a:pt x="327" y="683"/>
                  </a:lnTo>
                  <a:lnTo>
                    <a:pt x="268" y="679"/>
                  </a:lnTo>
                  <a:lnTo>
                    <a:pt x="208" y="672"/>
                  </a:lnTo>
                  <a:lnTo>
                    <a:pt x="147" y="665"/>
                  </a:lnTo>
                  <a:lnTo>
                    <a:pt x="88" y="656"/>
                  </a:lnTo>
                  <a:lnTo>
                    <a:pt x="30" y="644"/>
                  </a:lnTo>
                  <a:lnTo>
                    <a:pt x="20" y="590"/>
                  </a:lnTo>
                  <a:lnTo>
                    <a:pt x="13" y="538"/>
                  </a:lnTo>
                  <a:lnTo>
                    <a:pt x="6" y="487"/>
                  </a:lnTo>
                  <a:lnTo>
                    <a:pt x="2" y="440"/>
                  </a:lnTo>
                  <a:lnTo>
                    <a:pt x="0" y="395"/>
                  </a:lnTo>
                  <a:lnTo>
                    <a:pt x="2" y="353"/>
                  </a:lnTo>
                  <a:lnTo>
                    <a:pt x="7" y="314"/>
                  </a:lnTo>
                  <a:lnTo>
                    <a:pt x="14" y="283"/>
                  </a:lnTo>
                  <a:lnTo>
                    <a:pt x="25" y="257"/>
                  </a:lnTo>
                  <a:lnTo>
                    <a:pt x="39" y="236"/>
                  </a:lnTo>
                  <a:lnTo>
                    <a:pt x="56" y="224"/>
                  </a:lnTo>
                  <a:lnTo>
                    <a:pt x="79" y="218"/>
                  </a:lnTo>
                  <a:lnTo>
                    <a:pt x="103" y="220"/>
                  </a:lnTo>
                  <a:lnTo>
                    <a:pt x="89" y="196"/>
                  </a:lnTo>
                  <a:lnTo>
                    <a:pt x="84" y="171"/>
                  </a:lnTo>
                  <a:lnTo>
                    <a:pt x="89" y="149"/>
                  </a:lnTo>
                  <a:lnTo>
                    <a:pt x="102" y="128"/>
                  </a:lnTo>
                  <a:lnTo>
                    <a:pt x="119" y="107"/>
                  </a:lnTo>
                  <a:lnTo>
                    <a:pt x="142" y="89"/>
                  </a:lnTo>
                  <a:lnTo>
                    <a:pt x="170" y="72"/>
                  </a:lnTo>
                  <a:lnTo>
                    <a:pt x="199" y="58"/>
                  </a:lnTo>
                  <a:lnTo>
                    <a:pt x="231" y="44"/>
                  </a:lnTo>
                  <a:lnTo>
                    <a:pt x="261" y="32"/>
                  </a:lnTo>
                  <a:lnTo>
                    <a:pt x="290" y="23"/>
                  </a:lnTo>
                  <a:lnTo>
                    <a:pt x="318" y="14"/>
                  </a:lnTo>
                  <a:lnTo>
                    <a:pt x="341" y="7"/>
                  </a:lnTo>
                  <a:lnTo>
                    <a:pt x="360" y="4"/>
                  </a:lnTo>
                  <a:lnTo>
                    <a:pt x="371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14"/>
            <p:cNvSpPr>
              <a:spLocks/>
            </p:cNvSpPr>
            <p:nvPr/>
          </p:nvSpPr>
          <p:spPr bwMode="auto">
            <a:xfrm>
              <a:off x="4908550" y="5375275"/>
              <a:ext cx="990600" cy="787400"/>
            </a:xfrm>
            <a:custGeom>
              <a:avLst/>
              <a:gdLst>
                <a:gd name="T0" fmla="*/ 0 w 624"/>
                <a:gd name="T1" fmla="*/ 0 h 496"/>
                <a:gd name="T2" fmla="*/ 49 w 624"/>
                <a:gd name="T3" fmla="*/ 12 h 496"/>
                <a:gd name="T4" fmla="*/ 101 w 624"/>
                <a:gd name="T5" fmla="*/ 23 h 496"/>
                <a:gd name="T6" fmla="*/ 159 w 624"/>
                <a:gd name="T7" fmla="*/ 32 h 496"/>
                <a:gd name="T8" fmla="*/ 217 w 624"/>
                <a:gd name="T9" fmla="*/ 39 h 496"/>
                <a:gd name="T10" fmla="*/ 276 w 624"/>
                <a:gd name="T11" fmla="*/ 46 h 496"/>
                <a:gd name="T12" fmla="*/ 335 w 624"/>
                <a:gd name="T13" fmla="*/ 49 h 496"/>
                <a:gd name="T14" fmla="*/ 393 w 624"/>
                <a:gd name="T15" fmla="*/ 54 h 496"/>
                <a:gd name="T16" fmla="*/ 445 w 624"/>
                <a:gd name="T17" fmla="*/ 56 h 496"/>
                <a:gd name="T18" fmla="*/ 494 w 624"/>
                <a:gd name="T19" fmla="*/ 58 h 496"/>
                <a:gd name="T20" fmla="*/ 538 w 624"/>
                <a:gd name="T21" fmla="*/ 60 h 496"/>
                <a:gd name="T22" fmla="*/ 573 w 624"/>
                <a:gd name="T23" fmla="*/ 60 h 496"/>
                <a:gd name="T24" fmla="*/ 601 w 624"/>
                <a:gd name="T25" fmla="*/ 60 h 496"/>
                <a:gd name="T26" fmla="*/ 618 w 624"/>
                <a:gd name="T27" fmla="*/ 61 h 496"/>
                <a:gd name="T28" fmla="*/ 624 w 624"/>
                <a:gd name="T29" fmla="*/ 61 h 496"/>
                <a:gd name="T30" fmla="*/ 587 w 624"/>
                <a:gd name="T31" fmla="*/ 468 h 496"/>
                <a:gd name="T32" fmla="*/ 500 w 624"/>
                <a:gd name="T33" fmla="*/ 480 h 496"/>
                <a:gd name="T34" fmla="*/ 419 w 624"/>
                <a:gd name="T35" fmla="*/ 487 h 496"/>
                <a:gd name="T36" fmla="*/ 344 w 624"/>
                <a:gd name="T37" fmla="*/ 492 h 496"/>
                <a:gd name="T38" fmla="*/ 278 w 624"/>
                <a:gd name="T39" fmla="*/ 494 h 496"/>
                <a:gd name="T40" fmla="*/ 217 w 624"/>
                <a:gd name="T41" fmla="*/ 496 h 496"/>
                <a:gd name="T42" fmla="*/ 166 w 624"/>
                <a:gd name="T43" fmla="*/ 494 h 496"/>
                <a:gd name="T44" fmla="*/ 122 w 624"/>
                <a:gd name="T45" fmla="*/ 492 h 496"/>
                <a:gd name="T46" fmla="*/ 87 w 624"/>
                <a:gd name="T47" fmla="*/ 491 h 496"/>
                <a:gd name="T48" fmla="*/ 63 w 624"/>
                <a:gd name="T49" fmla="*/ 489 h 496"/>
                <a:gd name="T50" fmla="*/ 47 w 624"/>
                <a:gd name="T51" fmla="*/ 487 h 496"/>
                <a:gd name="T52" fmla="*/ 42 w 624"/>
                <a:gd name="T53" fmla="*/ 485 h 496"/>
                <a:gd name="T54" fmla="*/ 0 w 624"/>
                <a:gd name="T55" fmla="*/ 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496">
                  <a:moveTo>
                    <a:pt x="0" y="0"/>
                  </a:moveTo>
                  <a:lnTo>
                    <a:pt x="49" y="12"/>
                  </a:lnTo>
                  <a:lnTo>
                    <a:pt x="101" y="23"/>
                  </a:lnTo>
                  <a:lnTo>
                    <a:pt x="159" y="32"/>
                  </a:lnTo>
                  <a:lnTo>
                    <a:pt x="217" y="39"/>
                  </a:lnTo>
                  <a:lnTo>
                    <a:pt x="276" y="46"/>
                  </a:lnTo>
                  <a:lnTo>
                    <a:pt x="335" y="49"/>
                  </a:lnTo>
                  <a:lnTo>
                    <a:pt x="393" y="54"/>
                  </a:lnTo>
                  <a:lnTo>
                    <a:pt x="445" y="56"/>
                  </a:lnTo>
                  <a:lnTo>
                    <a:pt x="494" y="58"/>
                  </a:lnTo>
                  <a:lnTo>
                    <a:pt x="538" y="60"/>
                  </a:lnTo>
                  <a:lnTo>
                    <a:pt x="573" y="60"/>
                  </a:lnTo>
                  <a:lnTo>
                    <a:pt x="601" y="60"/>
                  </a:lnTo>
                  <a:lnTo>
                    <a:pt x="618" y="61"/>
                  </a:lnTo>
                  <a:lnTo>
                    <a:pt x="624" y="61"/>
                  </a:lnTo>
                  <a:lnTo>
                    <a:pt x="587" y="468"/>
                  </a:lnTo>
                  <a:lnTo>
                    <a:pt x="500" y="480"/>
                  </a:lnTo>
                  <a:lnTo>
                    <a:pt x="419" y="487"/>
                  </a:lnTo>
                  <a:lnTo>
                    <a:pt x="344" y="492"/>
                  </a:lnTo>
                  <a:lnTo>
                    <a:pt x="278" y="494"/>
                  </a:lnTo>
                  <a:lnTo>
                    <a:pt x="217" y="496"/>
                  </a:lnTo>
                  <a:lnTo>
                    <a:pt x="166" y="494"/>
                  </a:lnTo>
                  <a:lnTo>
                    <a:pt x="122" y="492"/>
                  </a:lnTo>
                  <a:lnTo>
                    <a:pt x="87" y="491"/>
                  </a:lnTo>
                  <a:lnTo>
                    <a:pt x="63" y="489"/>
                  </a:lnTo>
                  <a:lnTo>
                    <a:pt x="47" y="487"/>
                  </a:lnTo>
                  <a:lnTo>
                    <a:pt x="42" y="4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5"/>
            <p:cNvSpPr>
              <a:spLocks/>
            </p:cNvSpPr>
            <p:nvPr/>
          </p:nvSpPr>
          <p:spPr bwMode="auto">
            <a:xfrm>
              <a:off x="5911850" y="5619750"/>
              <a:ext cx="152400" cy="312738"/>
            </a:xfrm>
            <a:custGeom>
              <a:avLst/>
              <a:gdLst>
                <a:gd name="T0" fmla="*/ 60 w 96"/>
                <a:gd name="T1" fmla="*/ 0 h 197"/>
                <a:gd name="T2" fmla="*/ 84 w 96"/>
                <a:gd name="T3" fmla="*/ 50 h 197"/>
                <a:gd name="T4" fmla="*/ 95 w 96"/>
                <a:gd name="T5" fmla="*/ 99 h 197"/>
                <a:gd name="T6" fmla="*/ 96 w 96"/>
                <a:gd name="T7" fmla="*/ 148 h 197"/>
                <a:gd name="T8" fmla="*/ 88 w 96"/>
                <a:gd name="T9" fmla="*/ 195 h 197"/>
                <a:gd name="T10" fmla="*/ 4 w 96"/>
                <a:gd name="T11" fmla="*/ 197 h 197"/>
                <a:gd name="T12" fmla="*/ 18 w 96"/>
                <a:gd name="T13" fmla="*/ 159 h 197"/>
                <a:gd name="T14" fmla="*/ 21 w 96"/>
                <a:gd name="T15" fmla="*/ 122 h 197"/>
                <a:gd name="T16" fmla="*/ 16 w 96"/>
                <a:gd name="T17" fmla="*/ 85 h 197"/>
                <a:gd name="T18" fmla="*/ 0 w 96"/>
                <a:gd name="T19" fmla="*/ 49 h 197"/>
                <a:gd name="T20" fmla="*/ 60 w 96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7">
                  <a:moveTo>
                    <a:pt x="60" y="0"/>
                  </a:moveTo>
                  <a:lnTo>
                    <a:pt x="84" y="50"/>
                  </a:lnTo>
                  <a:lnTo>
                    <a:pt x="95" y="99"/>
                  </a:lnTo>
                  <a:lnTo>
                    <a:pt x="96" y="148"/>
                  </a:lnTo>
                  <a:lnTo>
                    <a:pt x="88" y="195"/>
                  </a:lnTo>
                  <a:lnTo>
                    <a:pt x="4" y="197"/>
                  </a:lnTo>
                  <a:lnTo>
                    <a:pt x="18" y="159"/>
                  </a:lnTo>
                  <a:lnTo>
                    <a:pt x="21" y="122"/>
                  </a:lnTo>
                  <a:lnTo>
                    <a:pt x="16" y="85"/>
                  </a:lnTo>
                  <a:lnTo>
                    <a:pt x="0" y="4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16"/>
            <p:cNvSpPr>
              <a:spLocks/>
            </p:cNvSpPr>
            <p:nvPr/>
          </p:nvSpPr>
          <p:spPr bwMode="auto">
            <a:xfrm>
              <a:off x="4830763" y="5375275"/>
              <a:ext cx="180975" cy="211138"/>
            </a:xfrm>
            <a:custGeom>
              <a:avLst/>
              <a:gdLst>
                <a:gd name="T0" fmla="*/ 49 w 114"/>
                <a:gd name="T1" fmla="*/ 0 h 133"/>
                <a:gd name="T2" fmla="*/ 114 w 114"/>
                <a:gd name="T3" fmla="*/ 37 h 133"/>
                <a:gd name="T4" fmla="*/ 95 w 114"/>
                <a:gd name="T5" fmla="*/ 72 h 133"/>
                <a:gd name="T6" fmla="*/ 79 w 114"/>
                <a:gd name="T7" fmla="*/ 103 h 133"/>
                <a:gd name="T8" fmla="*/ 70 w 114"/>
                <a:gd name="T9" fmla="*/ 133 h 133"/>
                <a:gd name="T10" fmla="*/ 0 w 114"/>
                <a:gd name="T11" fmla="*/ 100 h 133"/>
                <a:gd name="T12" fmla="*/ 19 w 114"/>
                <a:gd name="T13" fmla="*/ 51 h 133"/>
                <a:gd name="T14" fmla="*/ 49 w 114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3">
                  <a:moveTo>
                    <a:pt x="49" y="0"/>
                  </a:moveTo>
                  <a:lnTo>
                    <a:pt x="114" y="37"/>
                  </a:lnTo>
                  <a:lnTo>
                    <a:pt x="95" y="72"/>
                  </a:lnTo>
                  <a:lnTo>
                    <a:pt x="79" y="103"/>
                  </a:lnTo>
                  <a:lnTo>
                    <a:pt x="70" y="133"/>
                  </a:lnTo>
                  <a:lnTo>
                    <a:pt x="0" y="100"/>
                  </a:lnTo>
                  <a:lnTo>
                    <a:pt x="19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6F9F9"/>
            </a:solidFill>
            <a:ln w="0">
              <a:solidFill>
                <a:srgbClr val="F6F9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17"/>
            <p:cNvSpPr>
              <a:spLocks/>
            </p:cNvSpPr>
            <p:nvPr/>
          </p:nvSpPr>
          <p:spPr bwMode="auto">
            <a:xfrm>
              <a:off x="4811713" y="5534025"/>
              <a:ext cx="177800" cy="312738"/>
            </a:xfrm>
            <a:custGeom>
              <a:avLst/>
              <a:gdLst>
                <a:gd name="T0" fmla="*/ 12 w 112"/>
                <a:gd name="T1" fmla="*/ 0 h 197"/>
                <a:gd name="T2" fmla="*/ 82 w 112"/>
                <a:gd name="T3" fmla="*/ 33 h 197"/>
                <a:gd name="T4" fmla="*/ 75 w 112"/>
                <a:gd name="T5" fmla="*/ 64 h 197"/>
                <a:gd name="T6" fmla="*/ 75 w 112"/>
                <a:gd name="T7" fmla="*/ 94 h 197"/>
                <a:gd name="T8" fmla="*/ 82 w 112"/>
                <a:gd name="T9" fmla="*/ 124 h 197"/>
                <a:gd name="T10" fmla="*/ 94 w 112"/>
                <a:gd name="T11" fmla="*/ 150 h 197"/>
                <a:gd name="T12" fmla="*/ 112 w 112"/>
                <a:gd name="T13" fmla="*/ 178 h 197"/>
                <a:gd name="T14" fmla="*/ 31 w 112"/>
                <a:gd name="T15" fmla="*/ 197 h 197"/>
                <a:gd name="T16" fmla="*/ 14 w 112"/>
                <a:gd name="T17" fmla="*/ 160 h 197"/>
                <a:gd name="T18" fmla="*/ 4 w 112"/>
                <a:gd name="T19" fmla="*/ 124 h 197"/>
                <a:gd name="T20" fmla="*/ 0 w 112"/>
                <a:gd name="T21" fmla="*/ 85 h 197"/>
                <a:gd name="T22" fmla="*/ 2 w 112"/>
                <a:gd name="T23" fmla="*/ 43 h 197"/>
                <a:gd name="T24" fmla="*/ 12 w 112"/>
                <a:gd name="T2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97">
                  <a:moveTo>
                    <a:pt x="12" y="0"/>
                  </a:moveTo>
                  <a:lnTo>
                    <a:pt x="82" y="33"/>
                  </a:lnTo>
                  <a:lnTo>
                    <a:pt x="75" y="64"/>
                  </a:lnTo>
                  <a:lnTo>
                    <a:pt x="75" y="94"/>
                  </a:lnTo>
                  <a:lnTo>
                    <a:pt x="82" y="124"/>
                  </a:lnTo>
                  <a:lnTo>
                    <a:pt x="94" y="150"/>
                  </a:lnTo>
                  <a:lnTo>
                    <a:pt x="112" y="178"/>
                  </a:lnTo>
                  <a:lnTo>
                    <a:pt x="31" y="197"/>
                  </a:lnTo>
                  <a:lnTo>
                    <a:pt x="14" y="160"/>
                  </a:lnTo>
                  <a:lnTo>
                    <a:pt x="4" y="124"/>
                  </a:lnTo>
                  <a:lnTo>
                    <a:pt x="0" y="85"/>
                  </a:lnTo>
                  <a:lnTo>
                    <a:pt x="2" y="4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DDCB6"/>
            </a:solidFill>
            <a:ln w="0">
              <a:solidFill>
                <a:srgbClr val="FDDCB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18"/>
            <p:cNvSpPr>
              <a:spLocks/>
            </p:cNvSpPr>
            <p:nvPr/>
          </p:nvSpPr>
          <p:spPr bwMode="auto">
            <a:xfrm>
              <a:off x="346075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4 w 1091"/>
                <a:gd name="T7" fmla="*/ 21 h 513"/>
                <a:gd name="T8" fmla="*/ 871 w 1091"/>
                <a:gd name="T9" fmla="*/ 45 h 513"/>
                <a:gd name="T10" fmla="*/ 926 w 1091"/>
                <a:gd name="T11" fmla="*/ 78 h 513"/>
                <a:gd name="T12" fmla="*/ 973 w 1091"/>
                <a:gd name="T13" fmla="*/ 119 h 513"/>
                <a:gd name="T14" fmla="*/ 1013 w 1091"/>
                <a:gd name="T15" fmla="*/ 166 h 513"/>
                <a:gd name="T16" fmla="*/ 1046 w 1091"/>
                <a:gd name="T17" fmla="*/ 218 h 513"/>
                <a:gd name="T18" fmla="*/ 1071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19 w 1091"/>
                <a:gd name="T33" fmla="*/ 277 h 513"/>
                <a:gd name="T34" fmla="*/ 44 w 1091"/>
                <a:gd name="T35" fmla="*/ 218 h 513"/>
                <a:gd name="T36" fmla="*/ 77 w 1091"/>
                <a:gd name="T37" fmla="*/ 166 h 513"/>
                <a:gd name="T38" fmla="*/ 119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6 w 1091"/>
                <a:gd name="T45" fmla="*/ 21 h 513"/>
                <a:gd name="T46" fmla="*/ 339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4" y="21"/>
                  </a:lnTo>
                  <a:lnTo>
                    <a:pt x="871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3" y="166"/>
                  </a:lnTo>
                  <a:lnTo>
                    <a:pt x="1046" y="218"/>
                  </a:lnTo>
                  <a:lnTo>
                    <a:pt x="1071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19" y="277"/>
                  </a:lnTo>
                  <a:lnTo>
                    <a:pt x="44" y="218"/>
                  </a:lnTo>
                  <a:lnTo>
                    <a:pt x="77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6" y="21"/>
                  </a:lnTo>
                  <a:lnTo>
                    <a:pt x="339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19"/>
            <p:cNvSpPr>
              <a:spLocks/>
            </p:cNvSpPr>
            <p:nvPr/>
          </p:nvSpPr>
          <p:spPr bwMode="auto">
            <a:xfrm>
              <a:off x="2449513" y="5575300"/>
              <a:ext cx="1733550" cy="814388"/>
            </a:xfrm>
            <a:custGeom>
              <a:avLst/>
              <a:gdLst>
                <a:gd name="T0" fmla="*/ 406 w 1092"/>
                <a:gd name="T1" fmla="*/ 0 h 513"/>
                <a:gd name="T2" fmla="*/ 687 w 1092"/>
                <a:gd name="T3" fmla="*/ 0 h 513"/>
                <a:gd name="T4" fmla="*/ 753 w 1092"/>
                <a:gd name="T5" fmla="*/ 5 h 513"/>
                <a:gd name="T6" fmla="*/ 816 w 1092"/>
                <a:gd name="T7" fmla="*/ 21 h 513"/>
                <a:gd name="T8" fmla="*/ 873 w 1092"/>
                <a:gd name="T9" fmla="*/ 45 h 513"/>
                <a:gd name="T10" fmla="*/ 926 w 1092"/>
                <a:gd name="T11" fmla="*/ 78 h 513"/>
                <a:gd name="T12" fmla="*/ 973 w 1092"/>
                <a:gd name="T13" fmla="*/ 119 h 513"/>
                <a:gd name="T14" fmla="*/ 1015 w 1092"/>
                <a:gd name="T15" fmla="*/ 166 h 513"/>
                <a:gd name="T16" fmla="*/ 1046 w 1092"/>
                <a:gd name="T17" fmla="*/ 218 h 513"/>
                <a:gd name="T18" fmla="*/ 1073 w 1092"/>
                <a:gd name="T19" fmla="*/ 277 h 513"/>
                <a:gd name="T20" fmla="*/ 1086 w 1092"/>
                <a:gd name="T21" fmla="*/ 338 h 513"/>
                <a:gd name="T22" fmla="*/ 1092 w 1092"/>
                <a:gd name="T23" fmla="*/ 405 h 513"/>
                <a:gd name="T24" fmla="*/ 1092 w 1092"/>
                <a:gd name="T25" fmla="*/ 513 h 513"/>
                <a:gd name="T26" fmla="*/ 0 w 1092"/>
                <a:gd name="T27" fmla="*/ 513 h 513"/>
                <a:gd name="T28" fmla="*/ 0 w 1092"/>
                <a:gd name="T29" fmla="*/ 405 h 513"/>
                <a:gd name="T30" fmla="*/ 6 w 1092"/>
                <a:gd name="T31" fmla="*/ 338 h 513"/>
                <a:gd name="T32" fmla="*/ 21 w 1092"/>
                <a:gd name="T33" fmla="*/ 277 h 513"/>
                <a:gd name="T34" fmla="*/ 46 w 1092"/>
                <a:gd name="T35" fmla="*/ 218 h 513"/>
                <a:gd name="T36" fmla="*/ 79 w 1092"/>
                <a:gd name="T37" fmla="*/ 166 h 513"/>
                <a:gd name="T38" fmla="*/ 119 w 1092"/>
                <a:gd name="T39" fmla="*/ 119 h 513"/>
                <a:gd name="T40" fmla="*/ 166 w 1092"/>
                <a:gd name="T41" fmla="*/ 78 h 513"/>
                <a:gd name="T42" fmla="*/ 220 w 1092"/>
                <a:gd name="T43" fmla="*/ 45 h 513"/>
                <a:gd name="T44" fmla="*/ 278 w 1092"/>
                <a:gd name="T45" fmla="*/ 21 h 513"/>
                <a:gd name="T46" fmla="*/ 341 w 1092"/>
                <a:gd name="T47" fmla="*/ 5 h 513"/>
                <a:gd name="T48" fmla="*/ 406 w 1092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2" h="513">
                  <a:moveTo>
                    <a:pt x="406" y="0"/>
                  </a:moveTo>
                  <a:lnTo>
                    <a:pt x="687" y="0"/>
                  </a:lnTo>
                  <a:lnTo>
                    <a:pt x="753" y="5"/>
                  </a:lnTo>
                  <a:lnTo>
                    <a:pt x="816" y="21"/>
                  </a:lnTo>
                  <a:lnTo>
                    <a:pt x="873" y="45"/>
                  </a:lnTo>
                  <a:lnTo>
                    <a:pt x="926" y="78"/>
                  </a:lnTo>
                  <a:lnTo>
                    <a:pt x="973" y="119"/>
                  </a:lnTo>
                  <a:lnTo>
                    <a:pt x="1015" y="166"/>
                  </a:lnTo>
                  <a:lnTo>
                    <a:pt x="1046" y="218"/>
                  </a:lnTo>
                  <a:lnTo>
                    <a:pt x="1073" y="277"/>
                  </a:lnTo>
                  <a:lnTo>
                    <a:pt x="1086" y="338"/>
                  </a:lnTo>
                  <a:lnTo>
                    <a:pt x="1092" y="405"/>
                  </a:lnTo>
                  <a:lnTo>
                    <a:pt x="1092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6" y="338"/>
                  </a:lnTo>
                  <a:lnTo>
                    <a:pt x="21" y="277"/>
                  </a:lnTo>
                  <a:lnTo>
                    <a:pt x="46" y="218"/>
                  </a:lnTo>
                  <a:lnTo>
                    <a:pt x="79" y="166"/>
                  </a:lnTo>
                  <a:lnTo>
                    <a:pt x="119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8" y="21"/>
                  </a:lnTo>
                  <a:lnTo>
                    <a:pt x="341" y="5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20"/>
            <p:cNvSpPr>
              <a:spLocks/>
            </p:cNvSpPr>
            <p:nvPr/>
          </p:nvSpPr>
          <p:spPr bwMode="auto">
            <a:xfrm>
              <a:off x="4521200" y="5575300"/>
              <a:ext cx="1735138" cy="814388"/>
            </a:xfrm>
            <a:custGeom>
              <a:avLst/>
              <a:gdLst>
                <a:gd name="T0" fmla="*/ 405 w 1093"/>
                <a:gd name="T1" fmla="*/ 0 h 513"/>
                <a:gd name="T2" fmla="*/ 686 w 1093"/>
                <a:gd name="T3" fmla="*/ 0 h 513"/>
                <a:gd name="T4" fmla="*/ 752 w 1093"/>
                <a:gd name="T5" fmla="*/ 5 h 513"/>
                <a:gd name="T6" fmla="*/ 815 w 1093"/>
                <a:gd name="T7" fmla="*/ 21 h 513"/>
                <a:gd name="T8" fmla="*/ 873 w 1093"/>
                <a:gd name="T9" fmla="*/ 45 h 513"/>
                <a:gd name="T10" fmla="*/ 925 w 1093"/>
                <a:gd name="T11" fmla="*/ 78 h 513"/>
                <a:gd name="T12" fmla="*/ 974 w 1093"/>
                <a:gd name="T13" fmla="*/ 119 h 513"/>
                <a:gd name="T14" fmla="*/ 1014 w 1093"/>
                <a:gd name="T15" fmla="*/ 166 h 513"/>
                <a:gd name="T16" fmla="*/ 1047 w 1093"/>
                <a:gd name="T17" fmla="*/ 218 h 513"/>
                <a:gd name="T18" fmla="*/ 1072 w 1093"/>
                <a:gd name="T19" fmla="*/ 277 h 513"/>
                <a:gd name="T20" fmla="*/ 1086 w 1093"/>
                <a:gd name="T21" fmla="*/ 338 h 513"/>
                <a:gd name="T22" fmla="*/ 1093 w 1093"/>
                <a:gd name="T23" fmla="*/ 405 h 513"/>
                <a:gd name="T24" fmla="*/ 1093 w 1093"/>
                <a:gd name="T25" fmla="*/ 513 h 513"/>
                <a:gd name="T26" fmla="*/ 0 w 1093"/>
                <a:gd name="T27" fmla="*/ 513 h 513"/>
                <a:gd name="T28" fmla="*/ 0 w 1093"/>
                <a:gd name="T29" fmla="*/ 405 h 513"/>
                <a:gd name="T30" fmla="*/ 5 w 1093"/>
                <a:gd name="T31" fmla="*/ 338 h 513"/>
                <a:gd name="T32" fmla="*/ 21 w 1093"/>
                <a:gd name="T33" fmla="*/ 277 h 513"/>
                <a:gd name="T34" fmla="*/ 45 w 1093"/>
                <a:gd name="T35" fmla="*/ 218 h 513"/>
                <a:gd name="T36" fmla="*/ 78 w 1093"/>
                <a:gd name="T37" fmla="*/ 166 h 513"/>
                <a:gd name="T38" fmla="*/ 118 w 1093"/>
                <a:gd name="T39" fmla="*/ 119 h 513"/>
                <a:gd name="T40" fmla="*/ 166 w 1093"/>
                <a:gd name="T41" fmla="*/ 78 h 513"/>
                <a:gd name="T42" fmla="*/ 220 w 1093"/>
                <a:gd name="T43" fmla="*/ 45 h 513"/>
                <a:gd name="T44" fmla="*/ 277 w 1093"/>
                <a:gd name="T45" fmla="*/ 21 h 513"/>
                <a:gd name="T46" fmla="*/ 340 w 1093"/>
                <a:gd name="T47" fmla="*/ 5 h 513"/>
                <a:gd name="T48" fmla="*/ 405 w 1093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3" h="513">
                  <a:moveTo>
                    <a:pt x="405" y="0"/>
                  </a:moveTo>
                  <a:lnTo>
                    <a:pt x="686" y="0"/>
                  </a:lnTo>
                  <a:lnTo>
                    <a:pt x="752" y="5"/>
                  </a:lnTo>
                  <a:lnTo>
                    <a:pt x="815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4" y="119"/>
                  </a:lnTo>
                  <a:lnTo>
                    <a:pt x="1014" y="166"/>
                  </a:lnTo>
                  <a:lnTo>
                    <a:pt x="1047" y="218"/>
                  </a:lnTo>
                  <a:lnTo>
                    <a:pt x="1072" y="277"/>
                  </a:lnTo>
                  <a:lnTo>
                    <a:pt x="1086" y="338"/>
                  </a:lnTo>
                  <a:lnTo>
                    <a:pt x="1093" y="405"/>
                  </a:lnTo>
                  <a:lnTo>
                    <a:pt x="1093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20" y="45"/>
                  </a:lnTo>
                  <a:lnTo>
                    <a:pt x="277" y="21"/>
                  </a:lnTo>
                  <a:lnTo>
                    <a:pt x="340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21"/>
            <p:cNvSpPr>
              <a:spLocks/>
            </p:cNvSpPr>
            <p:nvPr/>
          </p:nvSpPr>
          <p:spPr bwMode="auto">
            <a:xfrm>
              <a:off x="6627813" y="5575300"/>
              <a:ext cx="1731963" cy="814388"/>
            </a:xfrm>
            <a:custGeom>
              <a:avLst/>
              <a:gdLst>
                <a:gd name="T0" fmla="*/ 405 w 1091"/>
                <a:gd name="T1" fmla="*/ 0 h 513"/>
                <a:gd name="T2" fmla="*/ 686 w 1091"/>
                <a:gd name="T3" fmla="*/ 0 h 513"/>
                <a:gd name="T4" fmla="*/ 751 w 1091"/>
                <a:gd name="T5" fmla="*/ 5 h 513"/>
                <a:gd name="T6" fmla="*/ 813 w 1091"/>
                <a:gd name="T7" fmla="*/ 21 h 513"/>
                <a:gd name="T8" fmla="*/ 873 w 1091"/>
                <a:gd name="T9" fmla="*/ 45 h 513"/>
                <a:gd name="T10" fmla="*/ 925 w 1091"/>
                <a:gd name="T11" fmla="*/ 78 h 513"/>
                <a:gd name="T12" fmla="*/ 972 w 1091"/>
                <a:gd name="T13" fmla="*/ 119 h 513"/>
                <a:gd name="T14" fmla="*/ 1012 w 1091"/>
                <a:gd name="T15" fmla="*/ 166 h 513"/>
                <a:gd name="T16" fmla="*/ 1046 w 1091"/>
                <a:gd name="T17" fmla="*/ 218 h 513"/>
                <a:gd name="T18" fmla="*/ 1070 w 1091"/>
                <a:gd name="T19" fmla="*/ 277 h 513"/>
                <a:gd name="T20" fmla="*/ 1086 w 1091"/>
                <a:gd name="T21" fmla="*/ 338 h 513"/>
                <a:gd name="T22" fmla="*/ 1091 w 1091"/>
                <a:gd name="T23" fmla="*/ 405 h 513"/>
                <a:gd name="T24" fmla="*/ 1091 w 1091"/>
                <a:gd name="T25" fmla="*/ 513 h 513"/>
                <a:gd name="T26" fmla="*/ 0 w 1091"/>
                <a:gd name="T27" fmla="*/ 513 h 513"/>
                <a:gd name="T28" fmla="*/ 0 w 1091"/>
                <a:gd name="T29" fmla="*/ 405 h 513"/>
                <a:gd name="T30" fmla="*/ 5 w 1091"/>
                <a:gd name="T31" fmla="*/ 338 h 513"/>
                <a:gd name="T32" fmla="*/ 21 w 1091"/>
                <a:gd name="T33" fmla="*/ 277 h 513"/>
                <a:gd name="T34" fmla="*/ 45 w 1091"/>
                <a:gd name="T35" fmla="*/ 218 h 513"/>
                <a:gd name="T36" fmla="*/ 78 w 1091"/>
                <a:gd name="T37" fmla="*/ 166 h 513"/>
                <a:gd name="T38" fmla="*/ 118 w 1091"/>
                <a:gd name="T39" fmla="*/ 119 h 513"/>
                <a:gd name="T40" fmla="*/ 166 w 1091"/>
                <a:gd name="T41" fmla="*/ 78 h 513"/>
                <a:gd name="T42" fmla="*/ 218 w 1091"/>
                <a:gd name="T43" fmla="*/ 45 h 513"/>
                <a:gd name="T44" fmla="*/ 277 w 1091"/>
                <a:gd name="T45" fmla="*/ 21 h 513"/>
                <a:gd name="T46" fmla="*/ 338 w 1091"/>
                <a:gd name="T47" fmla="*/ 5 h 513"/>
                <a:gd name="T48" fmla="*/ 405 w 1091"/>
                <a:gd name="T49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1" h="513">
                  <a:moveTo>
                    <a:pt x="405" y="0"/>
                  </a:moveTo>
                  <a:lnTo>
                    <a:pt x="686" y="0"/>
                  </a:lnTo>
                  <a:lnTo>
                    <a:pt x="751" y="5"/>
                  </a:lnTo>
                  <a:lnTo>
                    <a:pt x="813" y="21"/>
                  </a:lnTo>
                  <a:lnTo>
                    <a:pt x="873" y="45"/>
                  </a:lnTo>
                  <a:lnTo>
                    <a:pt x="925" y="78"/>
                  </a:lnTo>
                  <a:lnTo>
                    <a:pt x="972" y="119"/>
                  </a:lnTo>
                  <a:lnTo>
                    <a:pt x="1012" y="166"/>
                  </a:lnTo>
                  <a:lnTo>
                    <a:pt x="1046" y="218"/>
                  </a:lnTo>
                  <a:lnTo>
                    <a:pt x="1070" y="277"/>
                  </a:lnTo>
                  <a:lnTo>
                    <a:pt x="1086" y="338"/>
                  </a:lnTo>
                  <a:lnTo>
                    <a:pt x="1091" y="405"/>
                  </a:lnTo>
                  <a:lnTo>
                    <a:pt x="1091" y="513"/>
                  </a:lnTo>
                  <a:lnTo>
                    <a:pt x="0" y="513"/>
                  </a:lnTo>
                  <a:lnTo>
                    <a:pt x="0" y="405"/>
                  </a:lnTo>
                  <a:lnTo>
                    <a:pt x="5" y="338"/>
                  </a:lnTo>
                  <a:lnTo>
                    <a:pt x="21" y="277"/>
                  </a:lnTo>
                  <a:lnTo>
                    <a:pt x="45" y="218"/>
                  </a:lnTo>
                  <a:lnTo>
                    <a:pt x="78" y="166"/>
                  </a:lnTo>
                  <a:lnTo>
                    <a:pt x="118" y="119"/>
                  </a:lnTo>
                  <a:lnTo>
                    <a:pt x="166" y="78"/>
                  </a:lnTo>
                  <a:lnTo>
                    <a:pt x="218" y="45"/>
                  </a:lnTo>
                  <a:lnTo>
                    <a:pt x="277" y="21"/>
                  </a:lnTo>
                  <a:lnTo>
                    <a:pt x="338" y="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10000"/>
            </a:solidFill>
            <a:ln w="0">
              <a:solidFill>
                <a:srgbClr val="01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0"/>
            <a:ext cx="12192000" cy="6847718"/>
          </a:xfrm>
          <a:prstGeom prst="rect">
            <a:avLst/>
          </a:prstGeom>
          <a:solidFill>
            <a:srgbClr val="0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-24680" y="37666"/>
            <a:ext cx="12192000" cy="6847718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-24680" y="44624"/>
            <a:ext cx="12192000" cy="6847718"/>
          </a:xfrm>
          <a:prstGeom prst="rect">
            <a:avLst/>
          </a:prstGeom>
          <a:solidFill>
            <a:srgbClr val="00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-24680" y="37666"/>
            <a:ext cx="12192000" cy="6847718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-24680" y="44624"/>
            <a:ext cx="12192000" cy="6847718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-24680" y="44624"/>
            <a:ext cx="12192000" cy="6847718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-24680" y="44624"/>
            <a:ext cx="12192000" cy="6847718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-24680" y="44624"/>
            <a:ext cx="12192000" cy="6847718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-24680" y="44624"/>
            <a:ext cx="12192000" cy="684771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2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288"/>
    </mc:Choice>
    <mc:Fallback xmlns="">
      <p:transition advClick="0" advTm="72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6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0000"/>
            <a:lum/>
          </a:blip>
          <a:srcRect/>
          <a:tile tx="0" ty="0" sx="20000" sy="2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16" y="-1640"/>
            <a:ext cx="12187754" cy="6855611"/>
          </a:xfrm>
          <a:prstGeom prst="rect">
            <a:avLst/>
          </a:prstGeom>
          <a:solidFill>
            <a:srgbClr val="000000">
              <a:alpha val="90000"/>
            </a:srgbClr>
          </a:solidFill>
        </p:spPr>
      </p:pic>
      <p:sp>
        <p:nvSpPr>
          <p:cNvPr id="30" name="矩形 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451" y="1564357"/>
            <a:ext cx="131445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426" y="764257"/>
            <a:ext cx="13144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63" y="764257"/>
            <a:ext cx="13144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663" y="908720"/>
            <a:ext cx="131445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26" y="1772320"/>
            <a:ext cx="13144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463" y="1805657"/>
            <a:ext cx="131445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63" y="1484982"/>
            <a:ext cx="131445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-17639" y="0"/>
            <a:ext cx="12192000" cy="68580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4901" y="23355"/>
            <a:ext cx="12192000" cy="685800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3049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10344" y="-23355"/>
            <a:ext cx="12192000" cy="6858000"/>
          </a:xfrm>
          <a:prstGeom prst="rect">
            <a:avLst/>
          </a:prstGeom>
          <a:solidFill>
            <a:srgbClr val="00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-17639" y="-27384"/>
            <a:ext cx="12192000" cy="6858000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463" y="1556420"/>
            <a:ext cx="1316038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438" y="797595"/>
            <a:ext cx="131445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676" y="797595"/>
            <a:ext cx="131445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676" y="942057"/>
            <a:ext cx="131445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38" y="1805657"/>
            <a:ext cx="13144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476" y="1838995"/>
            <a:ext cx="131445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376" y="1518320"/>
            <a:ext cx="131445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" descr="E:\Users\Admin\Desktop\cak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944" y="908720"/>
            <a:ext cx="5688013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卓依婷 - 生日快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1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875478" y="62210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84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948"/>
    </mc:Choice>
    <mc:Fallback xmlns="">
      <p:transition spd="slow" advClick="0" advTm="12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5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" grpId="0" animBg="1"/>
      <p:bldP spid="30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  <p:extLst mod="1">
    <p:ext uri="{E180D4A7-C9FB-4DFB-919C-405C955672EB}">
      <p14:showEvtLst xmlns:p14="http://schemas.microsoft.com/office/powerpoint/2010/main">
        <p14:playEvt time="3" objId="2"/>
      </p14:showEvtLst>
    </p:ext>
  </p:extLs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alphaModFix amt="60000"/>
            <a:lum/>
          </a:blip>
          <a:srcRect/>
          <a:tile tx="0" ty="0" sx="20000" sy="2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Users\Admin\Desktop\cak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894" y="764257"/>
            <a:ext cx="5688013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451" y="1564357"/>
            <a:ext cx="131445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426" y="764257"/>
            <a:ext cx="13144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63" y="764257"/>
            <a:ext cx="13144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663" y="908720"/>
            <a:ext cx="131445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26" y="1772320"/>
            <a:ext cx="13144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463" y="1805657"/>
            <a:ext cx="131445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63" y="1484982"/>
            <a:ext cx="131445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463" y="1556420"/>
            <a:ext cx="1316038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438" y="797595"/>
            <a:ext cx="131445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676" y="797595"/>
            <a:ext cx="131445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676" y="942057"/>
            <a:ext cx="131445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38" y="1805657"/>
            <a:ext cx="13144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476" y="1838995"/>
            <a:ext cx="131445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E:\Users\Admin\Desktop\火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376" y="1518320"/>
            <a:ext cx="131445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任意多边形 16"/>
          <p:cNvSpPr/>
          <p:nvPr/>
        </p:nvSpPr>
        <p:spPr>
          <a:xfrm>
            <a:off x="1469699" y="1565255"/>
            <a:ext cx="885825" cy="938213"/>
          </a:xfrm>
          <a:custGeom>
            <a:avLst/>
            <a:gdLst/>
            <a:ahLst/>
            <a:cxnLst/>
            <a:rect l="l" t="t" r="r" b="b"/>
            <a:pathLst>
              <a:path w="885825" h="938213">
                <a:moveTo>
                  <a:pt x="514350" y="0"/>
                </a:moveTo>
                <a:cubicBezTo>
                  <a:pt x="514350" y="88900"/>
                  <a:pt x="512762" y="176213"/>
                  <a:pt x="509587" y="261938"/>
                </a:cubicBezTo>
                <a:cubicBezTo>
                  <a:pt x="608012" y="252413"/>
                  <a:pt x="709612" y="241300"/>
                  <a:pt x="814387" y="228600"/>
                </a:cubicBezTo>
                <a:lnTo>
                  <a:pt x="819150" y="323850"/>
                </a:lnTo>
                <a:cubicBezTo>
                  <a:pt x="781050" y="327025"/>
                  <a:pt x="725487" y="330200"/>
                  <a:pt x="652462" y="333375"/>
                </a:cubicBezTo>
                <a:cubicBezTo>
                  <a:pt x="588962" y="339725"/>
                  <a:pt x="541337" y="342900"/>
                  <a:pt x="509587" y="342900"/>
                </a:cubicBezTo>
                <a:cubicBezTo>
                  <a:pt x="509587" y="361950"/>
                  <a:pt x="509587" y="392113"/>
                  <a:pt x="509587" y="433388"/>
                </a:cubicBezTo>
                <a:cubicBezTo>
                  <a:pt x="506412" y="474663"/>
                  <a:pt x="504825" y="506413"/>
                  <a:pt x="504825" y="528638"/>
                </a:cubicBezTo>
                <a:cubicBezTo>
                  <a:pt x="603250" y="528638"/>
                  <a:pt x="700087" y="525463"/>
                  <a:pt x="795337" y="519113"/>
                </a:cubicBezTo>
                <a:lnTo>
                  <a:pt x="795337" y="614363"/>
                </a:lnTo>
                <a:cubicBezTo>
                  <a:pt x="696912" y="614363"/>
                  <a:pt x="600075" y="615950"/>
                  <a:pt x="504825" y="619125"/>
                </a:cubicBezTo>
                <a:lnTo>
                  <a:pt x="504825" y="828675"/>
                </a:lnTo>
                <a:cubicBezTo>
                  <a:pt x="660400" y="815975"/>
                  <a:pt x="784225" y="804863"/>
                  <a:pt x="876300" y="795338"/>
                </a:cubicBezTo>
                <a:lnTo>
                  <a:pt x="885825" y="890588"/>
                </a:lnTo>
                <a:cubicBezTo>
                  <a:pt x="539750" y="906463"/>
                  <a:pt x="261937" y="922338"/>
                  <a:pt x="52387" y="938213"/>
                </a:cubicBezTo>
                <a:lnTo>
                  <a:pt x="47625" y="852488"/>
                </a:lnTo>
                <a:cubicBezTo>
                  <a:pt x="196850" y="846138"/>
                  <a:pt x="315912" y="839788"/>
                  <a:pt x="404812" y="833438"/>
                </a:cubicBezTo>
                <a:cubicBezTo>
                  <a:pt x="404812" y="808038"/>
                  <a:pt x="406400" y="771525"/>
                  <a:pt x="409575" y="723900"/>
                </a:cubicBezTo>
                <a:cubicBezTo>
                  <a:pt x="409575" y="676275"/>
                  <a:pt x="409575" y="641350"/>
                  <a:pt x="409575" y="619125"/>
                </a:cubicBezTo>
                <a:cubicBezTo>
                  <a:pt x="320675" y="622300"/>
                  <a:pt x="230187" y="627063"/>
                  <a:pt x="138112" y="633413"/>
                </a:cubicBezTo>
                <a:lnTo>
                  <a:pt x="138112" y="538163"/>
                </a:lnTo>
                <a:cubicBezTo>
                  <a:pt x="230187" y="538163"/>
                  <a:pt x="320675" y="536575"/>
                  <a:pt x="409575" y="533400"/>
                </a:cubicBezTo>
                <a:cubicBezTo>
                  <a:pt x="412750" y="473075"/>
                  <a:pt x="414337" y="412750"/>
                  <a:pt x="414337" y="352425"/>
                </a:cubicBezTo>
                <a:cubicBezTo>
                  <a:pt x="363537" y="355600"/>
                  <a:pt x="284162" y="361950"/>
                  <a:pt x="176212" y="371475"/>
                </a:cubicBezTo>
                <a:cubicBezTo>
                  <a:pt x="249237" y="365125"/>
                  <a:pt x="241300" y="366713"/>
                  <a:pt x="152400" y="376238"/>
                </a:cubicBezTo>
                <a:cubicBezTo>
                  <a:pt x="142875" y="395288"/>
                  <a:pt x="128587" y="423863"/>
                  <a:pt x="109537" y="461963"/>
                </a:cubicBezTo>
                <a:cubicBezTo>
                  <a:pt x="100012" y="477838"/>
                  <a:pt x="93662" y="490538"/>
                  <a:pt x="90487" y="500063"/>
                </a:cubicBezTo>
                <a:lnTo>
                  <a:pt x="0" y="461963"/>
                </a:lnTo>
                <a:cubicBezTo>
                  <a:pt x="85725" y="303213"/>
                  <a:pt x="150812" y="177800"/>
                  <a:pt x="195262" y="85725"/>
                </a:cubicBezTo>
                <a:lnTo>
                  <a:pt x="280987" y="128588"/>
                </a:lnTo>
                <a:cubicBezTo>
                  <a:pt x="255587" y="176213"/>
                  <a:pt x="228600" y="227013"/>
                  <a:pt x="200025" y="280988"/>
                </a:cubicBezTo>
                <a:cubicBezTo>
                  <a:pt x="273050" y="274638"/>
                  <a:pt x="344487" y="269875"/>
                  <a:pt x="414337" y="266700"/>
                </a:cubicBezTo>
                <a:lnTo>
                  <a:pt x="414337" y="4763"/>
                </a:lnTo>
                <a:lnTo>
                  <a:pt x="51435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glow rad="1219200">
              <a:schemeClr val="accent4">
                <a:lumMod val="40000"/>
                <a:lumOff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659900" y="4365104"/>
            <a:ext cx="695624" cy="919570"/>
          </a:xfrm>
          <a:custGeom>
            <a:avLst/>
            <a:gdLst/>
            <a:ahLst/>
            <a:cxnLst/>
            <a:rect l="l" t="t" r="r" b="b"/>
            <a:pathLst>
              <a:path w="695624" h="919570">
                <a:moveTo>
                  <a:pt x="452508" y="62"/>
                </a:moveTo>
                <a:cubicBezTo>
                  <a:pt x="614433" y="-3113"/>
                  <a:pt x="695395" y="115950"/>
                  <a:pt x="695395" y="357250"/>
                </a:cubicBezTo>
                <a:cubicBezTo>
                  <a:pt x="701745" y="741425"/>
                  <a:pt x="576333" y="928750"/>
                  <a:pt x="319158" y="919225"/>
                </a:cubicBezTo>
                <a:cubicBezTo>
                  <a:pt x="103258" y="922400"/>
                  <a:pt x="-3105" y="806512"/>
                  <a:pt x="70" y="571562"/>
                </a:cubicBezTo>
                <a:cubicBezTo>
                  <a:pt x="70" y="435037"/>
                  <a:pt x="41345" y="254062"/>
                  <a:pt x="123895" y="28637"/>
                </a:cubicBezTo>
                <a:lnTo>
                  <a:pt x="209620" y="57212"/>
                </a:lnTo>
                <a:cubicBezTo>
                  <a:pt x="301695" y="19112"/>
                  <a:pt x="382658" y="62"/>
                  <a:pt x="452508" y="62"/>
                </a:cubicBezTo>
                <a:close/>
                <a:moveTo>
                  <a:pt x="447745" y="95312"/>
                </a:moveTo>
                <a:cubicBezTo>
                  <a:pt x="362020" y="95312"/>
                  <a:pt x="269945" y="123887"/>
                  <a:pt x="171520" y="181037"/>
                </a:cubicBezTo>
                <a:cubicBezTo>
                  <a:pt x="158820" y="222312"/>
                  <a:pt x="147708" y="263587"/>
                  <a:pt x="138183" y="304862"/>
                </a:cubicBezTo>
                <a:cubicBezTo>
                  <a:pt x="154058" y="311212"/>
                  <a:pt x="181045" y="320737"/>
                  <a:pt x="219145" y="333437"/>
                </a:cubicBezTo>
                <a:cubicBezTo>
                  <a:pt x="339795" y="377887"/>
                  <a:pt x="425520" y="408050"/>
                  <a:pt x="476320" y="423925"/>
                </a:cubicBezTo>
                <a:lnTo>
                  <a:pt x="442983" y="523937"/>
                </a:lnTo>
                <a:cubicBezTo>
                  <a:pt x="309633" y="463612"/>
                  <a:pt x="200095" y="422337"/>
                  <a:pt x="114370" y="400112"/>
                </a:cubicBezTo>
                <a:cubicBezTo>
                  <a:pt x="101670" y="476312"/>
                  <a:pt x="95320" y="544575"/>
                  <a:pt x="95320" y="604900"/>
                </a:cubicBezTo>
                <a:cubicBezTo>
                  <a:pt x="98495" y="750950"/>
                  <a:pt x="174695" y="827150"/>
                  <a:pt x="323920" y="833500"/>
                </a:cubicBezTo>
                <a:cubicBezTo>
                  <a:pt x="508070" y="839850"/>
                  <a:pt x="598558" y="682687"/>
                  <a:pt x="595383" y="362012"/>
                </a:cubicBezTo>
                <a:cubicBezTo>
                  <a:pt x="595383" y="184212"/>
                  <a:pt x="546170" y="95312"/>
                  <a:pt x="447745" y="9531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glow rad="1219200">
              <a:schemeClr val="accent4">
                <a:lumMod val="40000"/>
                <a:lumOff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9730557" y="4247179"/>
            <a:ext cx="923925" cy="1014549"/>
            <a:chOff x="6968343" y="2786267"/>
            <a:chExt cx="923925" cy="1014549"/>
          </a:xfrm>
          <a:solidFill>
            <a:srgbClr val="FFC000"/>
          </a:solidFill>
          <a:effectLst>
            <a:glow rad="1219200">
              <a:schemeClr val="accent4">
                <a:lumMod val="40000"/>
                <a:lumOff val="60000"/>
              </a:schemeClr>
            </a:glow>
            <a:reflection blurRad="6350" stA="50000" endA="295" endPos="92000" dist="101600" dir="5400000" sy="-100000" algn="bl" rotWithShape="0"/>
          </a:effectLst>
        </p:grpSpPr>
        <p:sp>
          <p:nvSpPr>
            <p:cNvPr id="24" name="任意多边形 23"/>
            <p:cNvSpPr/>
            <p:nvPr/>
          </p:nvSpPr>
          <p:spPr>
            <a:xfrm>
              <a:off x="7034422" y="2786267"/>
              <a:ext cx="791171" cy="1014549"/>
            </a:xfrm>
            <a:custGeom>
              <a:avLst/>
              <a:gdLst/>
              <a:ahLst/>
              <a:cxnLst/>
              <a:rect l="l" t="t" r="r" b="b"/>
              <a:pathLst>
                <a:path w="791171" h="1014549">
                  <a:moveTo>
                    <a:pt x="691158" y="0"/>
                  </a:moveTo>
                  <a:lnTo>
                    <a:pt x="710208" y="90488"/>
                  </a:lnTo>
                  <a:cubicBezTo>
                    <a:pt x="516533" y="106363"/>
                    <a:pt x="345083" y="128588"/>
                    <a:pt x="195858" y="157163"/>
                  </a:cubicBezTo>
                  <a:cubicBezTo>
                    <a:pt x="141883" y="265113"/>
                    <a:pt x="108546" y="357188"/>
                    <a:pt x="95846" y="433388"/>
                  </a:cubicBezTo>
                  <a:cubicBezTo>
                    <a:pt x="95846" y="461963"/>
                    <a:pt x="114896" y="477838"/>
                    <a:pt x="152996" y="481013"/>
                  </a:cubicBezTo>
                  <a:cubicBezTo>
                    <a:pt x="216496" y="481013"/>
                    <a:pt x="284758" y="477838"/>
                    <a:pt x="357783" y="471488"/>
                  </a:cubicBezTo>
                  <a:cubicBezTo>
                    <a:pt x="357783" y="468313"/>
                    <a:pt x="357783" y="463550"/>
                    <a:pt x="357783" y="457200"/>
                  </a:cubicBezTo>
                  <a:cubicBezTo>
                    <a:pt x="354608" y="406400"/>
                    <a:pt x="348258" y="352425"/>
                    <a:pt x="338733" y="295275"/>
                  </a:cubicBezTo>
                  <a:lnTo>
                    <a:pt x="438746" y="280988"/>
                  </a:lnTo>
                  <a:cubicBezTo>
                    <a:pt x="441921" y="303213"/>
                    <a:pt x="446683" y="363538"/>
                    <a:pt x="453033" y="461963"/>
                  </a:cubicBezTo>
                  <a:cubicBezTo>
                    <a:pt x="586383" y="446088"/>
                    <a:pt x="686396" y="425450"/>
                    <a:pt x="753071" y="400050"/>
                  </a:cubicBezTo>
                  <a:lnTo>
                    <a:pt x="791171" y="490538"/>
                  </a:lnTo>
                  <a:cubicBezTo>
                    <a:pt x="718146" y="519113"/>
                    <a:pt x="607021" y="541338"/>
                    <a:pt x="457796" y="557213"/>
                  </a:cubicBezTo>
                  <a:cubicBezTo>
                    <a:pt x="460971" y="604838"/>
                    <a:pt x="465733" y="671513"/>
                    <a:pt x="472083" y="757238"/>
                  </a:cubicBezTo>
                  <a:cubicBezTo>
                    <a:pt x="475258" y="808038"/>
                    <a:pt x="476846" y="841375"/>
                    <a:pt x="476846" y="857250"/>
                  </a:cubicBezTo>
                  <a:cubicBezTo>
                    <a:pt x="489546" y="965200"/>
                    <a:pt x="445096" y="1017588"/>
                    <a:pt x="343496" y="1014413"/>
                  </a:cubicBezTo>
                  <a:cubicBezTo>
                    <a:pt x="286346" y="1014413"/>
                    <a:pt x="227608" y="1004888"/>
                    <a:pt x="167283" y="985838"/>
                  </a:cubicBezTo>
                  <a:lnTo>
                    <a:pt x="181571" y="900113"/>
                  </a:lnTo>
                  <a:cubicBezTo>
                    <a:pt x="229196" y="915988"/>
                    <a:pt x="275233" y="923925"/>
                    <a:pt x="319683" y="923925"/>
                  </a:cubicBezTo>
                  <a:cubicBezTo>
                    <a:pt x="357783" y="923925"/>
                    <a:pt x="375246" y="903288"/>
                    <a:pt x="372071" y="862013"/>
                  </a:cubicBezTo>
                  <a:cubicBezTo>
                    <a:pt x="372071" y="750888"/>
                    <a:pt x="368896" y="652463"/>
                    <a:pt x="362546" y="566738"/>
                  </a:cubicBezTo>
                  <a:cubicBezTo>
                    <a:pt x="289521" y="576263"/>
                    <a:pt x="213321" y="581025"/>
                    <a:pt x="133946" y="581025"/>
                  </a:cubicBezTo>
                  <a:cubicBezTo>
                    <a:pt x="38696" y="581025"/>
                    <a:pt x="-5754" y="541338"/>
                    <a:pt x="596" y="461963"/>
                  </a:cubicBezTo>
                  <a:cubicBezTo>
                    <a:pt x="3771" y="404813"/>
                    <a:pt x="32346" y="309563"/>
                    <a:pt x="86321" y="176213"/>
                  </a:cubicBezTo>
                  <a:cubicBezTo>
                    <a:pt x="83146" y="176213"/>
                    <a:pt x="78383" y="177800"/>
                    <a:pt x="72033" y="180975"/>
                  </a:cubicBezTo>
                  <a:cubicBezTo>
                    <a:pt x="65683" y="180975"/>
                    <a:pt x="60921" y="182563"/>
                    <a:pt x="57746" y="185738"/>
                  </a:cubicBezTo>
                  <a:lnTo>
                    <a:pt x="38696" y="85725"/>
                  </a:lnTo>
                  <a:cubicBezTo>
                    <a:pt x="73621" y="82550"/>
                    <a:pt x="124421" y="76200"/>
                    <a:pt x="191096" y="66675"/>
                  </a:cubicBezTo>
                  <a:cubicBezTo>
                    <a:pt x="397471" y="44450"/>
                    <a:pt x="564158" y="22225"/>
                    <a:pt x="691158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968343" y="3400630"/>
              <a:ext cx="280987" cy="314325"/>
            </a:xfrm>
            <a:custGeom>
              <a:avLst/>
              <a:gdLst/>
              <a:ahLst/>
              <a:cxnLst/>
              <a:rect l="l" t="t" r="r" b="b"/>
              <a:pathLst>
                <a:path w="280987" h="314325">
                  <a:moveTo>
                    <a:pt x="204787" y="0"/>
                  </a:moveTo>
                  <a:lnTo>
                    <a:pt x="280987" y="71437"/>
                  </a:lnTo>
                  <a:cubicBezTo>
                    <a:pt x="217487" y="141287"/>
                    <a:pt x="150812" y="222250"/>
                    <a:pt x="80962" y="314325"/>
                  </a:cubicBezTo>
                  <a:lnTo>
                    <a:pt x="0" y="247650"/>
                  </a:lnTo>
                  <a:cubicBezTo>
                    <a:pt x="63500" y="180975"/>
                    <a:pt x="131762" y="98425"/>
                    <a:pt x="204787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7596993" y="3405391"/>
              <a:ext cx="295275" cy="285750"/>
            </a:xfrm>
            <a:custGeom>
              <a:avLst/>
              <a:gdLst/>
              <a:ahLst/>
              <a:cxnLst/>
              <a:rect l="l" t="t" r="r" b="b"/>
              <a:pathLst>
                <a:path w="295275" h="285750">
                  <a:moveTo>
                    <a:pt x="71437" y="0"/>
                  </a:moveTo>
                  <a:cubicBezTo>
                    <a:pt x="147637" y="73025"/>
                    <a:pt x="222250" y="142875"/>
                    <a:pt x="295275" y="209550"/>
                  </a:cubicBezTo>
                  <a:lnTo>
                    <a:pt x="228600" y="285750"/>
                  </a:lnTo>
                  <a:cubicBezTo>
                    <a:pt x="158750" y="209550"/>
                    <a:pt x="82550" y="138113"/>
                    <a:pt x="0" y="71438"/>
                  </a:cubicBezTo>
                  <a:lnTo>
                    <a:pt x="7143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649594" y="1524773"/>
            <a:ext cx="1038225" cy="1019176"/>
            <a:chOff x="5696755" y="2776741"/>
            <a:chExt cx="1038225" cy="1019176"/>
          </a:xfrm>
          <a:solidFill>
            <a:srgbClr val="FFC000"/>
          </a:solidFill>
          <a:effectLst>
            <a:glow rad="1219200">
              <a:schemeClr val="accent4">
                <a:lumMod val="40000"/>
                <a:lumOff val="60000"/>
              </a:schemeClr>
            </a:glow>
            <a:reflection blurRad="6350" stA="50000" endA="295" endPos="92000" dist="101600" dir="5400000" sy="-100000" algn="bl" rotWithShape="0"/>
          </a:effectLst>
        </p:grpSpPr>
        <p:sp>
          <p:nvSpPr>
            <p:cNvPr id="28" name="任意多边形 27"/>
            <p:cNvSpPr/>
            <p:nvPr/>
          </p:nvSpPr>
          <p:spPr>
            <a:xfrm>
              <a:off x="6020605" y="2776741"/>
              <a:ext cx="714375" cy="1009650"/>
            </a:xfrm>
            <a:custGeom>
              <a:avLst/>
              <a:gdLst/>
              <a:ahLst/>
              <a:cxnLst/>
              <a:rect l="l" t="t" r="r" b="b"/>
              <a:pathLst>
                <a:path w="714375" h="1009650">
                  <a:moveTo>
                    <a:pt x="285750" y="0"/>
                  </a:moveTo>
                  <a:lnTo>
                    <a:pt x="381000" y="9525"/>
                  </a:lnTo>
                  <a:cubicBezTo>
                    <a:pt x="381000" y="25400"/>
                    <a:pt x="379413" y="50800"/>
                    <a:pt x="376238" y="85725"/>
                  </a:cubicBezTo>
                  <a:cubicBezTo>
                    <a:pt x="376238" y="120650"/>
                    <a:pt x="374650" y="146050"/>
                    <a:pt x="371475" y="161925"/>
                  </a:cubicBezTo>
                  <a:cubicBezTo>
                    <a:pt x="381000" y="161925"/>
                    <a:pt x="388938" y="161925"/>
                    <a:pt x="395288" y="161925"/>
                  </a:cubicBezTo>
                  <a:cubicBezTo>
                    <a:pt x="547688" y="158750"/>
                    <a:pt x="622300" y="211138"/>
                    <a:pt x="619125" y="319088"/>
                  </a:cubicBezTo>
                  <a:cubicBezTo>
                    <a:pt x="619125" y="369888"/>
                    <a:pt x="604838" y="439738"/>
                    <a:pt x="576263" y="528638"/>
                  </a:cubicBezTo>
                  <a:cubicBezTo>
                    <a:pt x="579438" y="528638"/>
                    <a:pt x="582613" y="528638"/>
                    <a:pt x="585788" y="528638"/>
                  </a:cubicBezTo>
                  <a:cubicBezTo>
                    <a:pt x="623888" y="525463"/>
                    <a:pt x="665163" y="519113"/>
                    <a:pt x="709613" y="509588"/>
                  </a:cubicBezTo>
                  <a:lnTo>
                    <a:pt x="714375" y="600075"/>
                  </a:lnTo>
                  <a:cubicBezTo>
                    <a:pt x="676275" y="603250"/>
                    <a:pt x="619125" y="608013"/>
                    <a:pt x="542925" y="614363"/>
                  </a:cubicBezTo>
                  <a:cubicBezTo>
                    <a:pt x="428625" y="623888"/>
                    <a:pt x="346075" y="631825"/>
                    <a:pt x="295275" y="638175"/>
                  </a:cubicBezTo>
                  <a:cubicBezTo>
                    <a:pt x="254000" y="784225"/>
                    <a:pt x="195263" y="908050"/>
                    <a:pt x="119063" y="1009650"/>
                  </a:cubicBezTo>
                  <a:lnTo>
                    <a:pt x="28575" y="971550"/>
                  </a:lnTo>
                  <a:cubicBezTo>
                    <a:pt x="104775" y="882650"/>
                    <a:pt x="161925" y="774700"/>
                    <a:pt x="200025" y="647700"/>
                  </a:cubicBezTo>
                  <a:cubicBezTo>
                    <a:pt x="133350" y="654050"/>
                    <a:pt x="69850" y="661988"/>
                    <a:pt x="9525" y="671513"/>
                  </a:cubicBezTo>
                  <a:lnTo>
                    <a:pt x="0" y="581025"/>
                  </a:lnTo>
                  <a:cubicBezTo>
                    <a:pt x="3175" y="581025"/>
                    <a:pt x="7938" y="581025"/>
                    <a:pt x="14288" y="581025"/>
                  </a:cubicBezTo>
                  <a:cubicBezTo>
                    <a:pt x="77788" y="577850"/>
                    <a:pt x="147638" y="571500"/>
                    <a:pt x="223838" y="561975"/>
                  </a:cubicBezTo>
                  <a:cubicBezTo>
                    <a:pt x="246063" y="473075"/>
                    <a:pt x="261938" y="374650"/>
                    <a:pt x="271463" y="266700"/>
                  </a:cubicBezTo>
                  <a:cubicBezTo>
                    <a:pt x="198438" y="282575"/>
                    <a:pt x="141288" y="301625"/>
                    <a:pt x="100013" y="323850"/>
                  </a:cubicBezTo>
                  <a:lnTo>
                    <a:pt x="66675" y="228600"/>
                  </a:lnTo>
                  <a:cubicBezTo>
                    <a:pt x="142875" y="203200"/>
                    <a:pt x="212725" y="184150"/>
                    <a:pt x="276225" y="171450"/>
                  </a:cubicBezTo>
                  <a:cubicBezTo>
                    <a:pt x="279400" y="152400"/>
                    <a:pt x="280988" y="123825"/>
                    <a:pt x="280988" y="85725"/>
                  </a:cubicBezTo>
                  <a:cubicBezTo>
                    <a:pt x="284163" y="47625"/>
                    <a:pt x="285750" y="19050"/>
                    <a:pt x="285750" y="0"/>
                  </a:cubicBezTo>
                  <a:close/>
                  <a:moveTo>
                    <a:pt x="390525" y="247650"/>
                  </a:moveTo>
                  <a:cubicBezTo>
                    <a:pt x="377825" y="250825"/>
                    <a:pt x="368300" y="252413"/>
                    <a:pt x="361950" y="252413"/>
                  </a:cubicBezTo>
                  <a:cubicBezTo>
                    <a:pt x="352425" y="360363"/>
                    <a:pt x="338138" y="461963"/>
                    <a:pt x="319088" y="557213"/>
                  </a:cubicBezTo>
                  <a:cubicBezTo>
                    <a:pt x="334963" y="557213"/>
                    <a:pt x="357188" y="554038"/>
                    <a:pt x="385763" y="547688"/>
                  </a:cubicBezTo>
                  <a:cubicBezTo>
                    <a:pt x="423863" y="544513"/>
                    <a:pt x="452438" y="541338"/>
                    <a:pt x="471488" y="538163"/>
                  </a:cubicBezTo>
                  <a:cubicBezTo>
                    <a:pt x="503238" y="474663"/>
                    <a:pt x="519113" y="406400"/>
                    <a:pt x="519113" y="333375"/>
                  </a:cubicBezTo>
                  <a:cubicBezTo>
                    <a:pt x="522288" y="273050"/>
                    <a:pt x="485775" y="244475"/>
                    <a:pt x="409575" y="247650"/>
                  </a:cubicBezTo>
                  <a:cubicBezTo>
                    <a:pt x="406400" y="247650"/>
                    <a:pt x="400050" y="247650"/>
                    <a:pt x="390525" y="24765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868204" y="2810080"/>
              <a:ext cx="285750" cy="962025"/>
            </a:xfrm>
            <a:custGeom>
              <a:avLst/>
              <a:gdLst/>
              <a:ahLst/>
              <a:cxnLst/>
              <a:rect l="l" t="t" r="r" b="b"/>
              <a:pathLst>
                <a:path w="285750" h="962025">
                  <a:moveTo>
                    <a:pt x="38100" y="0"/>
                  </a:moveTo>
                  <a:lnTo>
                    <a:pt x="128588" y="4762"/>
                  </a:lnTo>
                  <a:cubicBezTo>
                    <a:pt x="128588" y="7937"/>
                    <a:pt x="128588" y="12700"/>
                    <a:pt x="128588" y="19050"/>
                  </a:cubicBezTo>
                  <a:cubicBezTo>
                    <a:pt x="122238" y="82550"/>
                    <a:pt x="119063" y="152400"/>
                    <a:pt x="119063" y="228600"/>
                  </a:cubicBezTo>
                  <a:cubicBezTo>
                    <a:pt x="173038" y="266700"/>
                    <a:pt x="228600" y="303212"/>
                    <a:pt x="285750" y="338137"/>
                  </a:cubicBezTo>
                  <a:lnTo>
                    <a:pt x="242888" y="409575"/>
                  </a:lnTo>
                  <a:cubicBezTo>
                    <a:pt x="201613" y="377825"/>
                    <a:pt x="158750" y="347662"/>
                    <a:pt x="114300" y="319087"/>
                  </a:cubicBezTo>
                  <a:cubicBezTo>
                    <a:pt x="114300" y="363537"/>
                    <a:pt x="112713" y="430212"/>
                    <a:pt x="109538" y="519112"/>
                  </a:cubicBezTo>
                  <a:cubicBezTo>
                    <a:pt x="103188" y="709612"/>
                    <a:pt x="100013" y="857250"/>
                    <a:pt x="100013" y="962025"/>
                  </a:cubicBezTo>
                  <a:lnTo>
                    <a:pt x="0" y="962025"/>
                  </a:lnTo>
                  <a:cubicBezTo>
                    <a:pt x="19050" y="647700"/>
                    <a:pt x="31750" y="327025"/>
                    <a:pt x="3810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696755" y="3038680"/>
              <a:ext cx="200025" cy="409575"/>
            </a:xfrm>
            <a:custGeom>
              <a:avLst/>
              <a:gdLst/>
              <a:ahLst/>
              <a:cxnLst/>
              <a:rect l="l" t="t" r="r" b="b"/>
              <a:pathLst>
                <a:path w="200025" h="409575">
                  <a:moveTo>
                    <a:pt x="114300" y="0"/>
                  </a:moveTo>
                  <a:lnTo>
                    <a:pt x="200025" y="23812"/>
                  </a:lnTo>
                  <a:cubicBezTo>
                    <a:pt x="152400" y="169862"/>
                    <a:pt x="112713" y="298450"/>
                    <a:pt x="80963" y="409575"/>
                  </a:cubicBezTo>
                  <a:lnTo>
                    <a:pt x="0" y="381000"/>
                  </a:lnTo>
                  <a:cubicBezTo>
                    <a:pt x="44450" y="263525"/>
                    <a:pt x="82550" y="136525"/>
                    <a:pt x="11430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6392080" y="3500642"/>
              <a:ext cx="309563" cy="295275"/>
            </a:xfrm>
            <a:custGeom>
              <a:avLst/>
              <a:gdLst/>
              <a:ahLst/>
              <a:cxnLst/>
              <a:rect l="l" t="t" r="r" b="b"/>
              <a:pathLst>
                <a:path w="309563" h="295275">
                  <a:moveTo>
                    <a:pt x="61913" y="0"/>
                  </a:moveTo>
                  <a:cubicBezTo>
                    <a:pt x="153988" y="95250"/>
                    <a:pt x="236538" y="174625"/>
                    <a:pt x="309563" y="238125"/>
                  </a:cubicBezTo>
                  <a:lnTo>
                    <a:pt x="247650" y="295275"/>
                  </a:lnTo>
                  <a:cubicBezTo>
                    <a:pt x="168275" y="215900"/>
                    <a:pt x="85725" y="136525"/>
                    <a:pt x="0" y="57150"/>
                  </a:cubicBezTo>
                  <a:lnTo>
                    <a:pt x="61913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卓依婷 - 生日快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1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648728" y="6127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6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9430"/>
    </mc:Choice>
    <mc:Fallback xmlns="">
      <p:transition advClick="0" advTm="294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4583832" y="270892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谢谢观看</a:t>
            </a:r>
            <a:endParaRPr lang="zh-CN" altLang="en-US" sz="6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-168696" y="3465004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-7164" y="2636912"/>
            <a:ext cx="11430000" cy="2381693"/>
          </a:xfrm>
          <a:custGeom>
            <a:avLst/>
            <a:gdLst>
              <a:gd name="connsiteX0" fmla="*/ 0 w 11430000"/>
              <a:gd name="connsiteY0" fmla="*/ 850605 h 2381693"/>
              <a:gd name="connsiteX1" fmla="*/ 4518837 w 11430000"/>
              <a:gd name="connsiteY1" fmla="*/ 861238 h 2381693"/>
              <a:gd name="connsiteX2" fmla="*/ 4518837 w 11430000"/>
              <a:gd name="connsiteY2" fmla="*/ 0 h 2381693"/>
              <a:gd name="connsiteX3" fmla="*/ 7899991 w 11430000"/>
              <a:gd name="connsiteY3" fmla="*/ 0 h 2381693"/>
              <a:gd name="connsiteX4" fmla="*/ 7899991 w 11430000"/>
              <a:gd name="connsiteY4" fmla="*/ 2381693 h 2381693"/>
              <a:gd name="connsiteX5" fmla="*/ 11430000 w 11430000"/>
              <a:gd name="connsiteY5" fmla="*/ 2371061 h 2381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0000" h="2381693">
                <a:moveTo>
                  <a:pt x="0" y="850605"/>
                </a:moveTo>
                <a:lnTo>
                  <a:pt x="4518837" y="861238"/>
                </a:lnTo>
                <a:lnTo>
                  <a:pt x="4518837" y="0"/>
                </a:lnTo>
                <a:lnTo>
                  <a:pt x="7899991" y="0"/>
                </a:lnTo>
                <a:lnTo>
                  <a:pt x="7899991" y="2381693"/>
                </a:lnTo>
                <a:lnTo>
                  <a:pt x="11430000" y="2371061"/>
                </a:lnTo>
              </a:path>
            </a:pathLst>
          </a:custGeom>
          <a:noFill/>
          <a:ln w="28575">
            <a:solidFill>
              <a:schemeClr val="bg1"/>
            </a:solidFill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1424592" y="501317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结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792744" y="57947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7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7255">
        <p14:pan dir="u"/>
        <p:sndAc>
          <p:stSnd>
            <p:snd r:embed="rId4" name="applause.wav"/>
          </p:stSnd>
        </p:sndAc>
      </p:transition>
    </mc:Choice>
    <mc:Fallback xmlns="">
      <p:transition spd="slow" advClick="0" advTm="7255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7956 0.00185 L 0.37956 -0.12315 L 0.65704 -0.12315 L 0.65704 0.22361 L 0.95339 0.22361 " pathEditMode="relative" ptsTypes="AAAAAA">
                                      <p:cBhvr>
                                        <p:cTn id="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" grpId="0"/>
      <p:bldP spid="51" grpId="0" animBg="1"/>
      <p:bldP spid="54" grpId="0" animBg="1"/>
      <p:bldP spid="56" grpId="0" animBg="1"/>
      <p:bldP spid="56" grpId="1" animBg="1"/>
    </p:bldLst>
  </p:timing>
  <p:extLst mod="1">
    <p:ext uri="{E180D4A7-C9FB-4DFB-919C-405C955672EB}">
      <p14:showEvtLst xmlns:p14="http://schemas.microsoft.com/office/powerpoint/2010/main">
        <p14:playEvt time="0" objId="2"/>
        <p14:stopEvt time="2319" objId="2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>
            <a:off x="7885490" y="5128106"/>
            <a:ext cx="498764" cy="498764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866327" y="5128106"/>
            <a:ext cx="498764" cy="49876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838706" y="5117715"/>
            <a:ext cx="498764" cy="4987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759431" y="5117715"/>
            <a:ext cx="498764" cy="49876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751086" y="5117715"/>
            <a:ext cx="498764" cy="4987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21480000" flipV="1">
            <a:off x="4548359" y="2597001"/>
            <a:ext cx="1523994" cy="1718174"/>
          </a:xfrm>
          <a:custGeom>
            <a:avLst/>
            <a:gdLst>
              <a:gd name="connsiteX0" fmla="*/ 40910 w 1523994"/>
              <a:gd name="connsiteY0" fmla="*/ 1718174 h 1718174"/>
              <a:gd name="connsiteX1" fmla="*/ 1523994 w 1523994"/>
              <a:gd name="connsiteY1" fmla="*/ 1718174 h 1718174"/>
              <a:gd name="connsiteX2" fmla="*/ 1523994 w 1523994"/>
              <a:gd name="connsiteY2" fmla="*/ 0 h 1718174"/>
              <a:gd name="connsiteX3" fmla="*/ 40910 w 1523994"/>
              <a:gd name="connsiteY3" fmla="*/ 0 h 1718174"/>
              <a:gd name="connsiteX4" fmla="*/ 0 w 1523994"/>
              <a:gd name="connsiteY4" fmla="*/ 40910 h 1718174"/>
              <a:gd name="connsiteX5" fmla="*/ 0 w 1523994"/>
              <a:gd name="connsiteY5" fmla="*/ 1677264 h 1718174"/>
              <a:gd name="connsiteX6" fmla="*/ 40910 w 1523994"/>
              <a:gd name="connsiteY6" fmla="*/ 1718174 h 1718174"/>
              <a:gd name="connsiteX7" fmla="*/ 457200 w 1523994"/>
              <a:gd name="connsiteY7" fmla="*/ 1316287 h 1718174"/>
              <a:gd name="connsiteX8" fmla="*/ 304797 w 1523994"/>
              <a:gd name="connsiteY8" fmla="*/ 1163884 h 1718174"/>
              <a:gd name="connsiteX9" fmla="*/ 304797 w 1523994"/>
              <a:gd name="connsiteY9" fmla="*/ 554290 h 1718174"/>
              <a:gd name="connsiteX10" fmla="*/ 457200 w 1523994"/>
              <a:gd name="connsiteY10" fmla="*/ 401887 h 1718174"/>
              <a:gd name="connsiteX11" fmla="*/ 1066794 w 1523994"/>
              <a:gd name="connsiteY11" fmla="*/ 401887 h 1718174"/>
              <a:gd name="connsiteX12" fmla="*/ 1219197 w 1523994"/>
              <a:gd name="connsiteY12" fmla="*/ 554290 h 1718174"/>
              <a:gd name="connsiteX13" fmla="*/ 1219197 w 1523994"/>
              <a:gd name="connsiteY13" fmla="*/ 1163884 h 1718174"/>
              <a:gd name="connsiteX14" fmla="*/ 1066794 w 1523994"/>
              <a:gd name="connsiteY14" fmla="*/ 1316287 h 1718174"/>
              <a:gd name="connsiteX15" fmla="*/ 457200 w 1523994"/>
              <a:gd name="connsiteY15" fmla="*/ 1316287 h 171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23994" h="1718174">
                <a:moveTo>
                  <a:pt x="40910" y="1718174"/>
                </a:moveTo>
                <a:lnTo>
                  <a:pt x="1523994" y="1718174"/>
                </a:lnTo>
                <a:lnTo>
                  <a:pt x="1523994" y="0"/>
                </a:lnTo>
                <a:lnTo>
                  <a:pt x="40910" y="0"/>
                </a:lnTo>
                <a:cubicBezTo>
                  <a:pt x="18316" y="0"/>
                  <a:pt x="0" y="18316"/>
                  <a:pt x="0" y="40910"/>
                </a:cubicBezTo>
                <a:lnTo>
                  <a:pt x="0" y="1677264"/>
                </a:lnTo>
                <a:cubicBezTo>
                  <a:pt x="0" y="1699858"/>
                  <a:pt x="18316" y="1718174"/>
                  <a:pt x="40910" y="1718174"/>
                </a:cubicBezTo>
                <a:close/>
                <a:moveTo>
                  <a:pt x="457200" y="1316287"/>
                </a:moveTo>
                <a:lnTo>
                  <a:pt x="304797" y="1163884"/>
                </a:lnTo>
                <a:lnTo>
                  <a:pt x="304797" y="554290"/>
                </a:lnTo>
                <a:lnTo>
                  <a:pt x="457200" y="401887"/>
                </a:lnTo>
                <a:lnTo>
                  <a:pt x="1066794" y="401887"/>
                </a:lnTo>
                <a:lnTo>
                  <a:pt x="1219197" y="554290"/>
                </a:lnTo>
                <a:lnTo>
                  <a:pt x="1219197" y="1163884"/>
                </a:lnTo>
                <a:lnTo>
                  <a:pt x="1066794" y="1316287"/>
                </a:lnTo>
                <a:lnTo>
                  <a:pt x="457200" y="1316287"/>
                </a:lnTo>
                <a:close/>
              </a:path>
            </a:pathLst>
          </a:custGeom>
          <a:solidFill>
            <a:schemeClr val="tx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20000" flipH="1" flipV="1">
            <a:off x="6134635" y="2597001"/>
            <a:ext cx="1523994" cy="1718174"/>
          </a:xfrm>
          <a:custGeom>
            <a:avLst/>
            <a:gdLst>
              <a:gd name="connsiteX0" fmla="*/ 40910 w 1523994"/>
              <a:gd name="connsiteY0" fmla="*/ 1718174 h 1718174"/>
              <a:gd name="connsiteX1" fmla="*/ 1523994 w 1523994"/>
              <a:gd name="connsiteY1" fmla="*/ 1718174 h 1718174"/>
              <a:gd name="connsiteX2" fmla="*/ 1523994 w 1523994"/>
              <a:gd name="connsiteY2" fmla="*/ 0 h 1718174"/>
              <a:gd name="connsiteX3" fmla="*/ 40910 w 1523994"/>
              <a:gd name="connsiteY3" fmla="*/ 0 h 1718174"/>
              <a:gd name="connsiteX4" fmla="*/ 0 w 1523994"/>
              <a:gd name="connsiteY4" fmla="*/ 40910 h 1718174"/>
              <a:gd name="connsiteX5" fmla="*/ 0 w 1523994"/>
              <a:gd name="connsiteY5" fmla="*/ 1677264 h 1718174"/>
              <a:gd name="connsiteX6" fmla="*/ 40910 w 1523994"/>
              <a:gd name="connsiteY6" fmla="*/ 1718174 h 1718174"/>
              <a:gd name="connsiteX7" fmla="*/ 457200 w 1523994"/>
              <a:gd name="connsiteY7" fmla="*/ 1316287 h 1718174"/>
              <a:gd name="connsiteX8" fmla="*/ 304797 w 1523994"/>
              <a:gd name="connsiteY8" fmla="*/ 1163884 h 1718174"/>
              <a:gd name="connsiteX9" fmla="*/ 304797 w 1523994"/>
              <a:gd name="connsiteY9" fmla="*/ 554290 h 1718174"/>
              <a:gd name="connsiteX10" fmla="*/ 457200 w 1523994"/>
              <a:gd name="connsiteY10" fmla="*/ 401887 h 1718174"/>
              <a:gd name="connsiteX11" fmla="*/ 1066794 w 1523994"/>
              <a:gd name="connsiteY11" fmla="*/ 401887 h 1718174"/>
              <a:gd name="connsiteX12" fmla="*/ 1219197 w 1523994"/>
              <a:gd name="connsiteY12" fmla="*/ 554290 h 1718174"/>
              <a:gd name="connsiteX13" fmla="*/ 1219197 w 1523994"/>
              <a:gd name="connsiteY13" fmla="*/ 1163884 h 1718174"/>
              <a:gd name="connsiteX14" fmla="*/ 1066794 w 1523994"/>
              <a:gd name="connsiteY14" fmla="*/ 1316287 h 1718174"/>
              <a:gd name="connsiteX15" fmla="*/ 457200 w 1523994"/>
              <a:gd name="connsiteY15" fmla="*/ 1316287 h 171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23994" h="1718174">
                <a:moveTo>
                  <a:pt x="40910" y="1718174"/>
                </a:moveTo>
                <a:lnTo>
                  <a:pt x="1523994" y="1718174"/>
                </a:lnTo>
                <a:lnTo>
                  <a:pt x="1523994" y="0"/>
                </a:lnTo>
                <a:lnTo>
                  <a:pt x="40910" y="0"/>
                </a:lnTo>
                <a:cubicBezTo>
                  <a:pt x="18316" y="0"/>
                  <a:pt x="0" y="18316"/>
                  <a:pt x="0" y="40910"/>
                </a:cubicBezTo>
                <a:lnTo>
                  <a:pt x="0" y="1677264"/>
                </a:lnTo>
                <a:cubicBezTo>
                  <a:pt x="0" y="1699858"/>
                  <a:pt x="18316" y="1718174"/>
                  <a:pt x="40910" y="1718174"/>
                </a:cubicBezTo>
                <a:close/>
                <a:moveTo>
                  <a:pt x="457200" y="1316287"/>
                </a:moveTo>
                <a:lnTo>
                  <a:pt x="304797" y="1163884"/>
                </a:lnTo>
                <a:lnTo>
                  <a:pt x="304797" y="554290"/>
                </a:lnTo>
                <a:lnTo>
                  <a:pt x="457200" y="401887"/>
                </a:lnTo>
                <a:lnTo>
                  <a:pt x="1066794" y="401887"/>
                </a:lnTo>
                <a:lnTo>
                  <a:pt x="1219197" y="554290"/>
                </a:lnTo>
                <a:lnTo>
                  <a:pt x="1219197" y="1163884"/>
                </a:lnTo>
                <a:lnTo>
                  <a:pt x="1066794" y="1316287"/>
                </a:lnTo>
                <a:lnTo>
                  <a:pt x="457200" y="1316287"/>
                </a:lnTo>
                <a:close/>
              </a:path>
            </a:pathLst>
          </a:custGeom>
          <a:solidFill>
            <a:schemeClr val="tx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433646" y="-4605964"/>
            <a:ext cx="1324708" cy="4111768"/>
            <a:chOff x="5433646" y="-4281497"/>
            <a:chExt cx="1324708" cy="4111768"/>
          </a:xfrm>
          <a:effectLst/>
        </p:grpSpPr>
        <p:sp>
          <p:nvSpPr>
            <p:cNvPr id="11" name="任意多边形 10"/>
            <p:cNvSpPr/>
            <p:nvPr/>
          </p:nvSpPr>
          <p:spPr>
            <a:xfrm flipH="1" flipV="1">
              <a:off x="5433646" y="-1494437"/>
              <a:ext cx="1324708" cy="1324708"/>
            </a:xfrm>
            <a:custGeom>
              <a:avLst/>
              <a:gdLst>
                <a:gd name="connsiteX0" fmla="*/ 152403 w 914400"/>
                <a:gd name="connsiteY0" fmla="*/ 914400 h 914400"/>
                <a:gd name="connsiteX1" fmla="*/ 761997 w 914400"/>
                <a:gd name="connsiteY1" fmla="*/ 914400 h 914400"/>
                <a:gd name="connsiteX2" fmla="*/ 914400 w 914400"/>
                <a:gd name="connsiteY2" fmla="*/ 761997 h 914400"/>
                <a:gd name="connsiteX3" fmla="*/ 914400 w 914400"/>
                <a:gd name="connsiteY3" fmla="*/ 152403 h 914400"/>
                <a:gd name="connsiteX4" fmla="*/ 761997 w 914400"/>
                <a:gd name="connsiteY4" fmla="*/ 0 h 914400"/>
                <a:gd name="connsiteX5" fmla="*/ 152403 w 914400"/>
                <a:gd name="connsiteY5" fmla="*/ 0 h 914400"/>
                <a:gd name="connsiteX6" fmla="*/ 0 w 914400"/>
                <a:gd name="connsiteY6" fmla="*/ 152403 h 914400"/>
                <a:gd name="connsiteX7" fmla="*/ 0 w 914400"/>
                <a:gd name="connsiteY7" fmla="*/ 761997 h 914400"/>
                <a:gd name="connsiteX8" fmla="*/ 152403 w 914400"/>
                <a:gd name="connsiteY8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914400">
                  <a:moveTo>
                    <a:pt x="152403" y="914400"/>
                  </a:moveTo>
                  <a:lnTo>
                    <a:pt x="761997" y="914400"/>
                  </a:lnTo>
                  <a:lnTo>
                    <a:pt x="914400" y="761997"/>
                  </a:lnTo>
                  <a:lnTo>
                    <a:pt x="914400" y="152403"/>
                  </a:lnTo>
                  <a:lnTo>
                    <a:pt x="761997" y="0"/>
                  </a:lnTo>
                  <a:lnTo>
                    <a:pt x="152403" y="0"/>
                  </a:lnTo>
                  <a:lnTo>
                    <a:pt x="0" y="152403"/>
                  </a:lnTo>
                  <a:lnTo>
                    <a:pt x="0" y="761997"/>
                  </a:lnTo>
                  <a:lnTo>
                    <a:pt x="152403" y="914400"/>
                  </a:lnTo>
                  <a:close/>
                </a:path>
              </a:pathLst>
            </a:custGeom>
            <a:noFill/>
            <a:ln w="152400">
              <a:solidFill>
                <a:schemeClr val="tx1">
                  <a:lumMod val="85000"/>
                  <a:lumOff val="15000"/>
                </a:schemeClr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96000" y="-4281497"/>
              <a:ext cx="1" cy="278706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 19"/>
            <p:cNvSpPr/>
            <p:nvPr/>
          </p:nvSpPr>
          <p:spPr>
            <a:xfrm>
              <a:off x="6045577" y="-1578077"/>
              <a:ext cx="89752" cy="199103"/>
            </a:xfrm>
            <a:custGeom>
              <a:avLst/>
              <a:gdLst>
                <a:gd name="connsiteX0" fmla="*/ 38133 w 89752"/>
                <a:gd name="connsiteY0" fmla="*/ 0 h 199103"/>
                <a:gd name="connsiteX1" fmla="*/ 23384 w 89752"/>
                <a:gd name="connsiteY1" fmla="*/ 125361 h 199103"/>
                <a:gd name="connsiteX2" fmla="*/ 8636 w 89752"/>
                <a:gd name="connsiteY2" fmla="*/ 147483 h 199103"/>
                <a:gd name="connsiteX3" fmla="*/ 1262 w 89752"/>
                <a:gd name="connsiteY3" fmla="*/ 169606 h 199103"/>
                <a:gd name="connsiteX4" fmla="*/ 30758 w 89752"/>
                <a:gd name="connsiteY4" fmla="*/ 176980 h 199103"/>
                <a:gd name="connsiteX5" fmla="*/ 52881 w 89752"/>
                <a:gd name="connsiteY5" fmla="*/ 191729 h 199103"/>
                <a:gd name="connsiteX6" fmla="*/ 75004 w 89752"/>
                <a:gd name="connsiteY6" fmla="*/ 199103 h 199103"/>
                <a:gd name="connsiteX7" fmla="*/ 67629 w 89752"/>
                <a:gd name="connsiteY7" fmla="*/ 88490 h 199103"/>
                <a:gd name="connsiteX8" fmla="*/ 30758 w 89752"/>
                <a:gd name="connsiteY8" fmla="*/ 51619 h 199103"/>
                <a:gd name="connsiteX9" fmla="*/ 8636 w 89752"/>
                <a:gd name="connsiteY9" fmla="*/ 29496 h 199103"/>
                <a:gd name="connsiteX10" fmla="*/ 89752 w 89752"/>
                <a:gd name="connsiteY10" fmla="*/ 7374 h 19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9752" h="199103">
                  <a:moveTo>
                    <a:pt x="38133" y="0"/>
                  </a:moveTo>
                  <a:cubicBezTo>
                    <a:pt x="36968" y="16307"/>
                    <a:pt x="40144" y="91841"/>
                    <a:pt x="23384" y="125361"/>
                  </a:cubicBezTo>
                  <a:cubicBezTo>
                    <a:pt x="19421" y="133288"/>
                    <a:pt x="13552" y="140109"/>
                    <a:pt x="8636" y="147483"/>
                  </a:cubicBezTo>
                  <a:cubicBezTo>
                    <a:pt x="6178" y="154857"/>
                    <a:pt x="-3402" y="163387"/>
                    <a:pt x="1262" y="169606"/>
                  </a:cubicBezTo>
                  <a:cubicBezTo>
                    <a:pt x="7343" y="177714"/>
                    <a:pt x="21443" y="172988"/>
                    <a:pt x="30758" y="176980"/>
                  </a:cubicBezTo>
                  <a:cubicBezTo>
                    <a:pt x="38904" y="180471"/>
                    <a:pt x="44954" y="187765"/>
                    <a:pt x="52881" y="191729"/>
                  </a:cubicBezTo>
                  <a:cubicBezTo>
                    <a:pt x="59834" y="195205"/>
                    <a:pt x="67630" y="196645"/>
                    <a:pt x="75004" y="199103"/>
                  </a:cubicBezTo>
                  <a:cubicBezTo>
                    <a:pt x="89093" y="156833"/>
                    <a:pt x="94199" y="153016"/>
                    <a:pt x="67629" y="88490"/>
                  </a:cubicBezTo>
                  <a:cubicBezTo>
                    <a:pt x="61011" y="72418"/>
                    <a:pt x="43048" y="63909"/>
                    <a:pt x="30758" y="51619"/>
                  </a:cubicBezTo>
                  <a:lnTo>
                    <a:pt x="8636" y="29496"/>
                  </a:lnTo>
                  <a:cubicBezTo>
                    <a:pt x="35655" y="-11033"/>
                    <a:pt x="14522" y="7374"/>
                    <a:pt x="89752" y="7374"/>
                  </a:cubicBez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任意多边形 28"/>
          <p:cNvSpPr/>
          <p:nvPr/>
        </p:nvSpPr>
        <p:spPr>
          <a:xfrm rot="21480000" flipV="1">
            <a:off x="4548358" y="3007308"/>
            <a:ext cx="1523994" cy="1718174"/>
          </a:xfrm>
          <a:custGeom>
            <a:avLst/>
            <a:gdLst>
              <a:gd name="connsiteX0" fmla="*/ 40910 w 1523994"/>
              <a:gd name="connsiteY0" fmla="*/ 1718174 h 1718174"/>
              <a:gd name="connsiteX1" fmla="*/ 1523994 w 1523994"/>
              <a:gd name="connsiteY1" fmla="*/ 1718174 h 1718174"/>
              <a:gd name="connsiteX2" fmla="*/ 1523994 w 1523994"/>
              <a:gd name="connsiteY2" fmla="*/ 0 h 1718174"/>
              <a:gd name="connsiteX3" fmla="*/ 40910 w 1523994"/>
              <a:gd name="connsiteY3" fmla="*/ 0 h 1718174"/>
              <a:gd name="connsiteX4" fmla="*/ 0 w 1523994"/>
              <a:gd name="connsiteY4" fmla="*/ 40910 h 1718174"/>
              <a:gd name="connsiteX5" fmla="*/ 0 w 1523994"/>
              <a:gd name="connsiteY5" fmla="*/ 1677264 h 1718174"/>
              <a:gd name="connsiteX6" fmla="*/ 40910 w 1523994"/>
              <a:gd name="connsiteY6" fmla="*/ 1718174 h 1718174"/>
              <a:gd name="connsiteX7" fmla="*/ 457200 w 1523994"/>
              <a:gd name="connsiteY7" fmla="*/ 1316287 h 1718174"/>
              <a:gd name="connsiteX8" fmla="*/ 304797 w 1523994"/>
              <a:gd name="connsiteY8" fmla="*/ 1163884 h 1718174"/>
              <a:gd name="connsiteX9" fmla="*/ 304797 w 1523994"/>
              <a:gd name="connsiteY9" fmla="*/ 554290 h 1718174"/>
              <a:gd name="connsiteX10" fmla="*/ 457200 w 1523994"/>
              <a:gd name="connsiteY10" fmla="*/ 401887 h 1718174"/>
              <a:gd name="connsiteX11" fmla="*/ 1066794 w 1523994"/>
              <a:gd name="connsiteY11" fmla="*/ 401887 h 1718174"/>
              <a:gd name="connsiteX12" fmla="*/ 1219197 w 1523994"/>
              <a:gd name="connsiteY12" fmla="*/ 554290 h 1718174"/>
              <a:gd name="connsiteX13" fmla="*/ 1219197 w 1523994"/>
              <a:gd name="connsiteY13" fmla="*/ 1163884 h 1718174"/>
              <a:gd name="connsiteX14" fmla="*/ 1066794 w 1523994"/>
              <a:gd name="connsiteY14" fmla="*/ 1316287 h 1718174"/>
              <a:gd name="connsiteX15" fmla="*/ 457200 w 1523994"/>
              <a:gd name="connsiteY15" fmla="*/ 1316287 h 171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23994" h="1718174">
                <a:moveTo>
                  <a:pt x="40910" y="1718174"/>
                </a:moveTo>
                <a:lnTo>
                  <a:pt x="1523994" y="1718174"/>
                </a:lnTo>
                <a:lnTo>
                  <a:pt x="1523994" y="0"/>
                </a:lnTo>
                <a:lnTo>
                  <a:pt x="40910" y="0"/>
                </a:lnTo>
                <a:cubicBezTo>
                  <a:pt x="18316" y="0"/>
                  <a:pt x="0" y="18316"/>
                  <a:pt x="0" y="40910"/>
                </a:cubicBezTo>
                <a:lnTo>
                  <a:pt x="0" y="1677264"/>
                </a:lnTo>
                <a:cubicBezTo>
                  <a:pt x="0" y="1699858"/>
                  <a:pt x="18316" y="1718174"/>
                  <a:pt x="40910" y="1718174"/>
                </a:cubicBezTo>
                <a:close/>
                <a:moveTo>
                  <a:pt x="457200" y="1316287"/>
                </a:moveTo>
                <a:lnTo>
                  <a:pt x="304797" y="1163884"/>
                </a:lnTo>
                <a:lnTo>
                  <a:pt x="304797" y="554290"/>
                </a:lnTo>
                <a:lnTo>
                  <a:pt x="457200" y="401887"/>
                </a:lnTo>
                <a:lnTo>
                  <a:pt x="1066794" y="401887"/>
                </a:lnTo>
                <a:lnTo>
                  <a:pt x="1219197" y="554290"/>
                </a:lnTo>
                <a:lnTo>
                  <a:pt x="1219197" y="1163884"/>
                </a:lnTo>
                <a:lnTo>
                  <a:pt x="1066794" y="1316287"/>
                </a:lnTo>
                <a:lnTo>
                  <a:pt x="457200" y="1316287"/>
                </a:lnTo>
                <a:close/>
              </a:path>
            </a:pathLst>
          </a:custGeom>
          <a:solidFill>
            <a:schemeClr val="tx1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20000" flipH="1" flipV="1">
            <a:off x="6134634" y="3007308"/>
            <a:ext cx="1523994" cy="1718174"/>
          </a:xfrm>
          <a:custGeom>
            <a:avLst/>
            <a:gdLst>
              <a:gd name="connsiteX0" fmla="*/ 40910 w 1523994"/>
              <a:gd name="connsiteY0" fmla="*/ 1718174 h 1718174"/>
              <a:gd name="connsiteX1" fmla="*/ 1523994 w 1523994"/>
              <a:gd name="connsiteY1" fmla="*/ 1718174 h 1718174"/>
              <a:gd name="connsiteX2" fmla="*/ 1523994 w 1523994"/>
              <a:gd name="connsiteY2" fmla="*/ 0 h 1718174"/>
              <a:gd name="connsiteX3" fmla="*/ 40910 w 1523994"/>
              <a:gd name="connsiteY3" fmla="*/ 0 h 1718174"/>
              <a:gd name="connsiteX4" fmla="*/ 0 w 1523994"/>
              <a:gd name="connsiteY4" fmla="*/ 40910 h 1718174"/>
              <a:gd name="connsiteX5" fmla="*/ 0 w 1523994"/>
              <a:gd name="connsiteY5" fmla="*/ 1677264 h 1718174"/>
              <a:gd name="connsiteX6" fmla="*/ 40910 w 1523994"/>
              <a:gd name="connsiteY6" fmla="*/ 1718174 h 1718174"/>
              <a:gd name="connsiteX7" fmla="*/ 457200 w 1523994"/>
              <a:gd name="connsiteY7" fmla="*/ 1316287 h 1718174"/>
              <a:gd name="connsiteX8" fmla="*/ 304797 w 1523994"/>
              <a:gd name="connsiteY8" fmla="*/ 1163884 h 1718174"/>
              <a:gd name="connsiteX9" fmla="*/ 304797 w 1523994"/>
              <a:gd name="connsiteY9" fmla="*/ 554290 h 1718174"/>
              <a:gd name="connsiteX10" fmla="*/ 457200 w 1523994"/>
              <a:gd name="connsiteY10" fmla="*/ 401887 h 1718174"/>
              <a:gd name="connsiteX11" fmla="*/ 1066794 w 1523994"/>
              <a:gd name="connsiteY11" fmla="*/ 401887 h 1718174"/>
              <a:gd name="connsiteX12" fmla="*/ 1219197 w 1523994"/>
              <a:gd name="connsiteY12" fmla="*/ 554290 h 1718174"/>
              <a:gd name="connsiteX13" fmla="*/ 1219197 w 1523994"/>
              <a:gd name="connsiteY13" fmla="*/ 1163884 h 1718174"/>
              <a:gd name="connsiteX14" fmla="*/ 1066794 w 1523994"/>
              <a:gd name="connsiteY14" fmla="*/ 1316287 h 1718174"/>
              <a:gd name="connsiteX15" fmla="*/ 457200 w 1523994"/>
              <a:gd name="connsiteY15" fmla="*/ 1316287 h 171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23994" h="1718174">
                <a:moveTo>
                  <a:pt x="40910" y="1718174"/>
                </a:moveTo>
                <a:lnTo>
                  <a:pt x="1523994" y="1718174"/>
                </a:lnTo>
                <a:lnTo>
                  <a:pt x="1523994" y="0"/>
                </a:lnTo>
                <a:lnTo>
                  <a:pt x="40910" y="0"/>
                </a:lnTo>
                <a:cubicBezTo>
                  <a:pt x="18316" y="0"/>
                  <a:pt x="0" y="18316"/>
                  <a:pt x="0" y="40910"/>
                </a:cubicBezTo>
                <a:lnTo>
                  <a:pt x="0" y="1677264"/>
                </a:lnTo>
                <a:cubicBezTo>
                  <a:pt x="0" y="1699858"/>
                  <a:pt x="18316" y="1718174"/>
                  <a:pt x="40910" y="1718174"/>
                </a:cubicBezTo>
                <a:close/>
                <a:moveTo>
                  <a:pt x="457200" y="1316287"/>
                </a:moveTo>
                <a:lnTo>
                  <a:pt x="304797" y="1163884"/>
                </a:lnTo>
                <a:lnTo>
                  <a:pt x="304797" y="554290"/>
                </a:lnTo>
                <a:lnTo>
                  <a:pt x="457200" y="401887"/>
                </a:lnTo>
                <a:lnTo>
                  <a:pt x="1066794" y="401887"/>
                </a:lnTo>
                <a:lnTo>
                  <a:pt x="1219197" y="554290"/>
                </a:lnTo>
                <a:lnTo>
                  <a:pt x="1219197" y="1163884"/>
                </a:lnTo>
                <a:lnTo>
                  <a:pt x="1066794" y="1316287"/>
                </a:lnTo>
                <a:lnTo>
                  <a:pt x="457200" y="1316287"/>
                </a:lnTo>
                <a:close/>
              </a:path>
            </a:pathLst>
          </a:custGeom>
          <a:solidFill>
            <a:schemeClr val="tx1"/>
          </a:solidFill>
          <a:ln w="38100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967582" y="5145552"/>
            <a:ext cx="361868" cy="430743"/>
          </a:xfrm>
          <a:custGeom>
            <a:avLst/>
            <a:gdLst/>
            <a:ahLst/>
            <a:cxnLst/>
            <a:rect l="l" t="t" r="r" b="b"/>
            <a:pathLst>
              <a:path w="361868" h="430743">
                <a:moveTo>
                  <a:pt x="102044" y="0"/>
                </a:moveTo>
                <a:cubicBezTo>
                  <a:pt x="141146" y="12371"/>
                  <a:pt x="164150" y="28892"/>
                  <a:pt x="171056" y="49564"/>
                </a:cubicBezTo>
                <a:cubicBezTo>
                  <a:pt x="173342" y="49564"/>
                  <a:pt x="178064" y="49564"/>
                  <a:pt x="185222" y="49564"/>
                </a:cubicBezTo>
                <a:cubicBezTo>
                  <a:pt x="197250" y="49564"/>
                  <a:pt x="215772" y="48867"/>
                  <a:pt x="240788" y="47472"/>
                </a:cubicBezTo>
                <a:cubicBezTo>
                  <a:pt x="268754" y="45985"/>
                  <a:pt x="288980" y="45242"/>
                  <a:pt x="301465" y="45242"/>
                </a:cubicBezTo>
                <a:cubicBezTo>
                  <a:pt x="311504" y="45242"/>
                  <a:pt x="320833" y="45242"/>
                  <a:pt x="329454" y="45242"/>
                </a:cubicBezTo>
                <a:cubicBezTo>
                  <a:pt x="338143" y="45242"/>
                  <a:pt x="342488" y="49576"/>
                  <a:pt x="342488" y="58242"/>
                </a:cubicBezTo>
                <a:cubicBezTo>
                  <a:pt x="342488" y="62152"/>
                  <a:pt x="341528" y="66017"/>
                  <a:pt x="339607" y="69836"/>
                </a:cubicBezTo>
                <a:cubicBezTo>
                  <a:pt x="337915" y="73243"/>
                  <a:pt x="336280" y="75758"/>
                  <a:pt x="334702" y="77382"/>
                </a:cubicBezTo>
                <a:cubicBezTo>
                  <a:pt x="331478" y="82184"/>
                  <a:pt x="324526" y="88403"/>
                  <a:pt x="313847" y="96041"/>
                </a:cubicBezTo>
                <a:cubicBezTo>
                  <a:pt x="311652" y="98190"/>
                  <a:pt x="309880" y="99265"/>
                  <a:pt x="308531" y="99265"/>
                </a:cubicBezTo>
                <a:cubicBezTo>
                  <a:pt x="306907" y="100912"/>
                  <a:pt x="303740" y="104090"/>
                  <a:pt x="299030" y="108801"/>
                </a:cubicBezTo>
                <a:cubicBezTo>
                  <a:pt x="278998" y="127649"/>
                  <a:pt x="258279" y="139860"/>
                  <a:pt x="236871" y="145433"/>
                </a:cubicBezTo>
                <a:lnTo>
                  <a:pt x="230344" y="146447"/>
                </a:lnTo>
                <a:lnTo>
                  <a:pt x="231064" y="146822"/>
                </a:lnTo>
                <a:cubicBezTo>
                  <a:pt x="232882" y="148526"/>
                  <a:pt x="233436" y="151081"/>
                  <a:pt x="232727" y="154489"/>
                </a:cubicBezTo>
                <a:cubicBezTo>
                  <a:pt x="232727" y="155929"/>
                  <a:pt x="231801" y="158502"/>
                  <a:pt x="229949" y="162206"/>
                </a:cubicBezTo>
                <a:cubicBezTo>
                  <a:pt x="228920" y="165270"/>
                  <a:pt x="228406" y="168483"/>
                  <a:pt x="228406" y="171844"/>
                </a:cubicBezTo>
                <a:cubicBezTo>
                  <a:pt x="216721" y="178522"/>
                  <a:pt x="202589" y="189463"/>
                  <a:pt x="186010" y="204670"/>
                </a:cubicBezTo>
                <a:cubicBezTo>
                  <a:pt x="164767" y="220494"/>
                  <a:pt x="150109" y="231538"/>
                  <a:pt x="142038" y="237804"/>
                </a:cubicBezTo>
                <a:cubicBezTo>
                  <a:pt x="139202" y="240639"/>
                  <a:pt x="133600" y="244847"/>
                  <a:pt x="125230" y="250426"/>
                </a:cubicBezTo>
                <a:lnTo>
                  <a:pt x="119681" y="253727"/>
                </a:lnTo>
                <a:lnTo>
                  <a:pt x="124167" y="253993"/>
                </a:lnTo>
                <a:cubicBezTo>
                  <a:pt x="150350" y="251341"/>
                  <a:pt x="185599" y="240731"/>
                  <a:pt x="229915" y="222163"/>
                </a:cubicBezTo>
                <a:cubicBezTo>
                  <a:pt x="233047" y="221523"/>
                  <a:pt x="233894" y="219670"/>
                  <a:pt x="232453" y="216606"/>
                </a:cubicBezTo>
                <a:cubicBezTo>
                  <a:pt x="232453" y="212925"/>
                  <a:pt x="232453" y="210226"/>
                  <a:pt x="232453" y="208511"/>
                </a:cubicBezTo>
                <a:cubicBezTo>
                  <a:pt x="231012" y="205653"/>
                  <a:pt x="230292" y="202920"/>
                  <a:pt x="230292" y="200314"/>
                </a:cubicBezTo>
                <a:cubicBezTo>
                  <a:pt x="230292" y="191647"/>
                  <a:pt x="234648" y="187314"/>
                  <a:pt x="243360" y="187314"/>
                </a:cubicBezTo>
                <a:cubicBezTo>
                  <a:pt x="251318" y="187314"/>
                  <a:pt x="257160" y="189177"/>
                  <a:pt x="260888" y="192905"/>
                </a:cubicBezTo>
                <a:cubicBezTo>
                  <a:pt x="262328" y="194345"/>
                  <a:pt x="263335" y="195352"/>
                  <a:pt x="263906" y="195923"/>
                </a:cubicBezTo>
                <a:cubicBezTo>
                  <a:pt x="263106" y="195923"/>
                  <a:pt x="263426" y="195923"/>
                  <a:pt x="264867" y="195923"/>
                </a:cubicBezTo>
                <a:cubicBezTo>
                  <a:pt x="276437" y="195923"/>
                  <a:pt x="282223" y="200256"/>
                  <a:pt x="282223" y="208923"/>
                </a:cubicBezTo>
                <a:cubicBezTo>
                  <a:pt x="282223" y="213634"/>
                  <a:pt x="279890" y="218321"/>
                  <a:pt x="275225" y="222986"/>
                </a:cubicBezTo>
                <a:cubicBezTo>
                  <a:pt x="274151" y="223535"/>
                  <a:pt x="273613" y="223318"/>
                  <a:pt x="273613" y="222334"/>
                </a:cubicBezTo>
                <a:cubicBezTo>
                  <a:pt x="270618" y="240262"/>
                  <a:pt x="268434" y="258990"/>
                  <a:pt x="267062" y="278518"/>
                </a:cubicBezTo>
                <a:cubicBezTo>
                  <a:pt x="265461" y="294456"/>
                  <a:pt x="259813" y="307262"/>
                  <a:pt x="250118" y="316934"/>
                </a:cubicBezTo>
                <a:cubicBezTo>
                  <a:pt x="247419" y="319633"/>
                  <a:pt x="245796" y="320982"/>
                  <a:pt x="245247" y="320982"/>
                </a:cubicBezTo>
                <a:cubicBezTo>
                  <a:pt x="242252" y="323840"/>
                  <a:pt x="239439" y="324549"/>
                  <a:pt x="236809" y="323108"/>
                </a:cubicBezTo>
                <a:cubicBezTo>
                  <a:pt x="236809" y="323108"/>
                  <a:pt x="237026" y="323829"/>
                  <a:pt x="237461" y="325269"/>
                </a:cubicBezTo>
                <a:cubicBezTo>
                  <a:pt x="234968" y="325269"/>
                  <a:pt x="231630" y="325967"/>
                  <a:pt x="227445" y="327362"/>
                </a:cubicBezTo>
                <a:cubicBezTo>
                  <a:pt x="203732" y="328779"/>
                  <a:pt x="189704" y="331226"/>
                  <a:pt x="185359" y="334702"/>
                </a:cubicBezTo>
                <a:cubicBezTo>
                  <a:pt x="185359" y="334405"/>
                  <a:pt x="184604" y="338738"/>
                  <a:pt x="183095" y="347702"/>
                </a:cubicBezTo>
                <a:cubicBezTo>
                  <a:pt x="181700" y="357374"/>
                  <a:pt x="181025" y="362702"/>
                  <a:pt x="181071" y="363686"/>
                </a:cubicBezTo>
                <a:cubicBezTo>
                  <a:pt x="181071" y="363686"/>
                  <a:pt x="181780" y="366578"/>
                  <a:pt x="183198" y="372364"/>
                </a:cubicBezTo>
                <a:cubicBezTo>
                  <a:pt x="183198" y="378195"/>
                  <a:pt x="183198" y="380367"/>
                  <a:pt x="183198" y="378881"/>
                </a:cubicBezTo>
                <a:cubicBezTo>
                  <a:pt x="189212" y="378881"/>
                  <a:pt x="202326" y="378206"/>
                  <a:pt x="222540" y="376857"/>
                </a:cubicBezTo>
                <a:cubicBezTo>
                  <a:pt x="244675" y="373884"/>
                  <a:pt x="261654" y="372398"/>
                  <a:pt x="273476" y="372398"/>
                </a:cubicBezTo>
                <a:cubicBezTo>
                  <a:pt x="280656" y="372398"/>
                  <a:pt x="287116" y="372398"/>
                  <a:pt x="292856" y="372398"/>
                </a:cubicBezTo>
                <a:cubicBezTo>
                  <a:pt x="298595" y="372398"/>
                  <a:pt x="303615" y="372398"/>
                  <a:pt x="307914" y="372398"/>
                </a:cubicBezTo>
                <a:cubicBezTo>
                  <a:pt x="309766" y="372398"/>
                  <a:pt x="314991" y="373118"/>
                  <a:pt x="323589" y="374559"/>
                </a:cubicBezTo>
                <a:cubicBezTo>
                  <a:pt x="349108" y="374559"/>
                  <a:pt x="361868" y="378275"/>
                  <a:pt x="361868" y="385706"/>
                </a:cubicBezTo>
                <a:cubicBezTo>
                  <a:pt x="359947" y="399175"/>
                  <a:pt x="354013" y="407007"/>
                  <a:pt x="344066" y="409202"/>
                </a:cubicBezTo>
                <a:cubicBezTo>
                  <a:pt x="336085" y="406275"/>
                  <a:pt x="325715" y="404114"/>
                  <a:pt x="312956" y="402719"/>
                </a:cubicBezTo>
                <a:cubicBezTo>
                  <a:pt x="308771" y="401302"/>
                  <a:pt x="305958" y="400593"/>
                  <a:pt x="304518" y="400593"/>
                </a:cubicBezTo>
                <a:cubicBezTo>
                  <a:pt x="300219" y="399175"/>
                  <a:pt x="295565" y="398466"/>
                  <a:pt x="290558" y="398466"/>
                </a:cubicBezTo>
                <a:cubicBezTo>
                  <a:pt x="290558" y="397025"/>
                  <a:pt x="291324" y="396305"/>
                  <a:pt x="292856" y="396305"/>
                </a:cubicBezTo>
                <a:cubicBezTo>
                  <a:pt x="289174" y="396305"/>
                  <a:pt x="281765" y="397025"/>
                  <a:pt x="270629" y="398466"/>
                </a:cubicBezTo>
                <a:cubicBezTo>
                  <a:pt x="255194" y="401324"/>
                  <a:pt x="243932" y="402033"/>
                  <a:pt x="236843" y="400593"/>
                </a:cubicBezTo>
                <a:lnTo>
                  <a:pt x="138779" y="415685"/>
                </a:lnTo>
                <a:cubicBezTo>
                  <a:pt x="134206" y="415685"/>
                  <a:pt x="131199" y="416394"/>
                  <a:pt x="129758" y="417811"/>
                </a:cubicBezTo>
                <a:cubicBezTo>
                  <a:pt x="125551" y="417811"/>
                  <a:pt x="116266" y="418532"/>
                  <a:pt x="101906" y="419972"/>
                </a:cubicBezTo>
                <a:cubicBezTo>
                  <a:pt x="87363" y="421413"/>
                  <a:pt x="78548" y="422133"/>
                  <a:pt x="75461" y="422133"/>
                </a:cubicBezTo>
                <a:cubicBezTo>
                  <a:pt x="72053" y="422133"/>
                  <a:pt x="66954" y="423482"/>
                  <a:pt x="60163" y="426181"/>
                </a:cubicBezTo>
                <a:cubicBezTo>
                  <a:pt x="46580" y="429222"/>
                  <a:pt x="35901" y="430743"/>
                  <a:pt x="28127" y="430743"/>
                </a:cubicBezTo>
                <a:cubicBezTo>
                  <a:pt x="25245" y="430743"/>
                  <a:pt x="21072" y="430743"/>
                  <a:pt x="15607" y="430743"/>
                </a:cubicBezTo>
                <a:cubicBezTo>
                  <a:pt x="6643" y="426238"/>
                  <a:pt x="2161" y="421024"/>
                  <a:pt x="2161" y="415102"/>
                </a:cubicBezTo>
                <a:cubicBezTo>
                  <a:pt x="4151" y="409156"/>
                  <a:pt x="8770" y="404972"/>
                  <a:pt x="16019" y="402548"/>
                </a:cubicBezTo>
                <a:cubicBezTo>
                  <a:pt x="25508" y="402548"/>
                  <a:pt x="33843" y="402548"/>
                  <a:pt x="41023" y="402548"/>
                </a:cubicBezTo>
                <a:cubicBezTo>
                  <a:pt x="42029" y="402548"/>
                  <a:pt x="49427" y="401153"/>
                  <a:pt x="63216" y="398363"/>
                </a:cubicBezTo>
                <a:cubicBezTo>
                  <a:pt x="76867" y="396877"/>
                  <a:pt x="84722" y="396122"/>
                  <a:pt x="86780" y="396099"/>
                </a:cubicBezTo>
                <a:cubicBezTo>
                  <a:pt x="126865" y="393493"/>
                  <a:pt x="147445" y="389011"/>
                  <a:pt x="148520" y="382654"/>
                </a:cubicBezTo>
                <a:cubicBezTo>
                  <a:pt x="148520" y="378743"/>
                  <a:pt x="148520" y="374639"/>
                  <a:pt x="148520" y="370340"/>
                </a:cubicBezTo>
                <a:cubicBezTo>
                  <a:pt x="148520" y="364257"/>
                  <a:pt x="148417" y="359075"/>
                  <a:pt x="148212" y="354793"/>
                </a:cubicBezTo>
                <a:lnTo>
                  <a:pt x="147328" y="345114"/>
                </a:lnTo>
                <a:lnTo>
                  <a:pt x="116870" y="352024"/>
                </a:lnTo>
                <a:cubicBezTo>
                  <a:pt x="105465" y="354893"/>
                  <a:pt x="93491" y="358175"/>
                  <a:pt x="80949" y="361868"/>
                </a:cubicBezTo>
                <a:cubicBezTo>
                  <a:pt x="78662" y="361868"/>
                  <a:pt x="75735" y="363057"/>
                  <a:pt x="72168" y="365435"/>
                </a:cubicBezTo>
                <a:cubicBezTo>
                  <a:pt x="63799" y="368796"/>
                  <a:pt x="57453" y="370477"/>
                  <a:pt x="53131" y="370477"/>
                </a:cubicBezTo>
                <a:cubicBezTo>
                  <a:pt x="42841" y="368419"/>
                  <a:pt x="36610" y="363045"/>
                  <a:pt x="34438" y="354356"/>
                </a:cubicBezTo>
                <a:cubicBezTo>
                  <a:pt x="34438" y="349851"/>
                  <a:pt x="35673" y="346364"/>
                  <a:pt x="38142" y="343894"/>
                </a:cubicBezTo>
                <a:cubicBezTo>
                  <a:pt x="49667" y="337309"/>
                  <a:pt x="68303" y="331752"/>
                  <a:pt x="94052" y="327224"/>
                </a:cubicBezTo>
                <a:cubicBezTo>
                  <a:pt x="102284" y="327224"/>
                  <a:pt x="108286" y="326596"/>
                  <a:pt x="112059" y="325338"/>
                </a:cubicBezTo>
                <a:cubicBezTo>
                  <a:pt x="116358" y="323897"/>
                  <a:pt x="122806" y="321748"/>
                  <a:pt x="131405" y="318890"/>
                </a:cubicBezTo>
                <a:cubicBezTo>
                  <a:pt x="140574" y="315825"/>
                  <a:pt x="144839" y="314293"/>
                  <a:pt x="144198" y="314293"/>
                </a:cubicBezTo>
                <a:cubicBezTo>
                  <a:pt x="144198" y="312921"/>
                  <a:pt x="144198" y="311789"/>
                  <a:pt x="144198" y="310898"/>
                </a:cubicBezTo>
                <a:cubicBezTo>
                  <a:pt x="141637" y="290317"/>
                  <a:pt x="140631" y="280039"/>
                  <a:pt x="141180" y="280062"/>
                </a:cubicBezTo>
                <a:cubicBezTo>
                  <a:pt x="118748" y="284292"/>
                  <a:pt x="105988" y="287162"/>
                  <a:pt x="102901" y="288671"/>
                </a:cubicBezTo>
                <a:cubicBezTo>
                  <a:pt x="98625" y="288671"/>
                  <a:pt x="93720" y="290054"/>
                  <a:pt x="88186" y="292821"/>
                </a:cubicBezTo>
                <a:cubicBezTo>
                  <a:pt x="78948" y="294376"/>
                  <a:pt x="70842" y="295154"/>
                  <a:pt x="63867" y="295154"/>
                </a:cubicBezTo>
                <a:cubicBezTo>
                  <a:pt x="48546" y="293096"/>
                  <a:pt x="41607" y="287082"/>
                  <a:pt x="43047" y="277112"/>
                </a:cubicBezTo>
                <a:cubicBezTo>
                  <a:pt x="43047" y="268628"/>
                  <a:pt x="50364" y="261951"/>
                  <a:pt x="64999" y="257081"/>
                </a:cubicBezTo>
                <a:lnTo>
                  <a:pt x="154146" y="191293"/>
                </a:lnTo>
                <a:cubicBezTo>
                  <a:pt x="157187" y="188251"/>
                  <a:pt x="160545" y="184893"/>
                  <a:pt x="164221" y="181217"/>
                </a:cubicBezTo>
                <a:lnTo>
                  <a:pt x="172976" y="172462"/>
                </a:lnTo>
                <a:lnTo>
                  <a:pt x="168003" y="172462"/>
                </a:lnTo>
                <a:cubicBezTo>
                  <a:pt x="162743" y="172462"/>
                  <a:pt x="154408" y="173182"/>
                  <a:pt x="142998" y="174623"/>
                </a:cubicBezTo>
                <a:cubicBezTo>
                  <a:pt x="130970" y="174623"/>
                  <a:pt x="122806" y="174623"/>
                  <a:pt x="118508" y="174623"/>
                </a:cubicBezTo>
                <a:cubicBezTo>
                  <a:pt x="115100" y="174623"/>
                  <a:pt x="110230" y="175880"/>
                  <a:pt x="103896" y="178396"/>
                </a:cubicBezTo>
                <a:cubicBezTo>
                  <a:pt x="96121" y="183038"/>
                  <a:pt x="89238" y="185359"/>
                  <a:pt x="83247" y="185359"/>
                </a:cubicBezTo>
                <a:cubicBezTo>
                  <a:pt x="80491" y="184816"/>
                  <a:pt x="78080" y="184047"/>
                  <a:pt x="76014" y="183054"/>
                </a:cubicBezTo>
                <a:lnTo>
                  <a:pt x="75830" y="182924"/>
                </a:lnTo>
                <a:lnTo>
                  <a:pt x="72340" y="186422"/>
                </a:lnTo>
                <a:cubicBezTo>
                  <a:pt x="68726" y="188594"/>
                  <a:pt x="63307" y="189681"/>
                  <a:pt x="56081" y="189681"/>
                </a:cubicBezTo>
                <a:cubicBezTo>
                  <a:pt x="56081" y="189681"/>
                  <a:pt x="54652" y="189681"/>
                  <a:pt x="51794" y="189681"/>
                </a:cubicBezTo>
                <a:cubicBezTo>
                  <a:pt x="45688" y="185610"/>
                  <a:pt x="40898" y="180968"/>
                  <a:pt x="37422" y="175755"/>
                </a:cubicBezTo>
                <a:cubicBezTo>
                  <a:pt x="35524" y="171982"/>
                  <a:pt x="33843" y="165670"/>
                  <a:pt x="32380" y="156821"/>
                </a:cubicBezTo>
                <a:cubicBezTo>
                  <a:pt x="29590" y="149801"/>
                  <a:pt x="25337" y="137007"/>
                  <a:pt x="19620" y="118439"/>
                </a:cubicBezTo>
                <a:cubicBezTo>
                  <a:pt x="16784" y="109887"/>
                  <a:pt x="14555" y="103152"/>
                  <a:pt x="12932" y="98236"/>
                </a:cubicBezTo>
                <a:cubicBezTo>
                  <a:pt x="12932" y="96453"/>
                  <a:pt x="11285" y="93926"/>
                  <a:pt x="7992" y="90656"/>
                </a:cubicBezTo>
                <a:cubicBezTo>
                  <a:pt x="2664" y="83544"/>
                  <a:pt x="0" y="76844"/>
                  <a:pt x="0" y="70556"/>
                </a:cubicBezTo>
                <a:cubicBezTo>
                  <a:pt x="2081" y="62301"/>
                  <a:pt x="6426" y="58173"/>
                  <a:pt x="13034" y="58173"/>
                </a:cubicBezTo>
                <a:cubicBezTo>
                  <a:pt x="29658" y="58173"/>
                  <a:pt x="44762" y="86105"/>
                  <a:pt x="58345" y="141969"/>
                </a:cubicBezTo>
                <a:cubicBezTo>
                  <a:pt x="59740" y="150292"/>
                  <a:pt x="60940" y="155472"/>
                  <a:pt x="61947" y="157507"/>
                </a:cubicBezTo>
                <a:cubicBezTo>
                  <a:pt x="62621" y="158845"/>
                  <a:pt x="63607" y="160168"/>
                  <a:pt x="64905" y="161477"/>
                </a:cubicBezTo>
                <a:lnTo>
                  <a:pt x="67538" y="163596"/>
                </a:lnTo>
                <a:lnTo>
                  <a:pt x="69698" y="156512"/>
                </a:lnTo>
                <a:cubicBezTo>
                  <a:pt x="80697" y="152831"/>
                  <a:pt x="96258" y="148017"/>
                  <a:pt x="116381" y="142072"/>
                </a:cubicBezTo>
                <a:lnTo>
                  <a:pt x="123322" y="145190"/>
                </a:lnTo>
                <a:lnTo>
                  <a:pt x="122692" y="144267"/>
                </a:lnTo>
                <a:lnTo>
                  <a:pt x="215234" y="144267"/>
                </a:lnTo>
                <a:lnTo>
                  <a:pt x="215234" y="140048"/>
                </a:lnTo>
                <a:cubicBezTo>
                  <a:pt x="215234" y="135635"/>
                  <a:pt x="221488" y="130753"/>
                  <a:pt x="233997" y="125402"/>
                </a:cubicBezTo>
                <a:cubicBezTo>
                  <a:pt x="237266" y="124304"/>
                  <a:pt x="239519" y="123138"/>
                  <a:pt x="240754" y="121903"/>
                </a:cubicBezTo>
                <a:lnTo>
                  <a:pt x="291346" y="71310"/>
                </a:lnTo>
                <a:lnTo>
                  <a:pt x="267028" y="71310"/>
                </a:lnTo>
                <a:cubicBezTo>
                  <a:pt x="259848" y="71310"/>
                  <a:pt x="247819" y="71310"/>
                  <a:pt x="230944" y="71310"/>
                </a:cubicBezTo>
                <a:cubicBezTo>
                  <a:pt x="213656" y="72728"/>
                  <a:pt x="200577" y="73437"/>
                  <a:pt x="191704" y="73437"/>
                </a:cubicBezTo>
                <a:cubicBezTo>
                  <a:pt x="191704" y="73437"/>
                  <a:pt x="189212" y="73437"/>
                  <a:pt x="184227" y="73437"/>
                </a:cubicBezTo>
                <a:cubicBezTo>
                  <a:pt x="179905" y="74878"/>
                  <a:pt x="176658" y="75598"/>
                  <a:pt x="174486" y="75598"/>
                </a:cubicBezTo>
                <a:lnTo>
                  <a:pt x="173354" y="75598"/>
                </a:lnTo>
                <a:lnTo>
                  <a:pt x="95938" y="88529"/>
                </a:lnTo>
                <a:cubicBezTo>
                  <a:pt x="93560" y="87089"/>
                  <a:pt x="88037" y="88472"/>
                  <a:pt x="79371" y="92680"/>
                </a:cubicBezTo>
                <a:cubicBezTo>
                  <a:pt x="67457" y="95652"/>
                  <a:pt x="59111" y="97139"/>
                  <a:pt x="54332" y="97139"/>
                </a:cubicBezTo>
                <a:cubicBezTo>
                  <a:pt x="48249" y="94074"/>
                  <a:pt x="45208" y="88804"/>
                  <a:pt x="45208" y="81326"/>
                </a:cubicBezTo>
                <a:cubicBezTo>
                  <a:pt x="47014" y="74123"/>
                  <a:pt x="51393" y="69355"/>
                  <a:pt x="58345" y="67023"/>
                </a:cubicBezTo>
                <a:cubicBezTo>
                  <a:pt x="69801" y="64142"/>
                  <a:pt x="85076" y="61238"/>
                  <a:pt x="104170" y="58311"/>
                </a:cubicBezTo>
                <a:cubicBezTo>
                  <a:pt x="124201" y="54012"/>
                  <a:pt x="137544" y="51611"/>
                  <a:pt x="144198" y="51108"/>
                </a:cubicBezTo>
                <a:cubicBezTo>
                  <a:pt x="133268" y="42555"/>
                  <a:pt x="117902" y="35650"/>
                  <a:pt x="98099" y="30390"/>
                </a:cubicBezTo>
                <a:cubicBezTo>
                  <a:pt x="95926" y="30390"/>
                  <a:pt x="92119" y="30390"/>
                  <a:pt x="86677" y="30390"/>
                </a:cubicBezTo>
                <a:cubicBezTo>
                  <a:pt x="86677" y="30390"/>
                  <a:pt x="85236" y="29681"/>
                  <a:pt x="82355" y="28264"/>
                </a:cubicBezTo>
                <a:cubicBezTo>
                  <a:pt x="80640" y="28264"/>
                  <a:pt x="76867" y="28264"/>
                  <a:pt x="71036" y="28264"/>
                </a:cubicBezTo>
                <a:cubicBezTo>
                  <a:pt x="72820" y="12737"/>
                  <a:pt x="83155" y="3316"/>
                  <a:pt x="102044" y="0"/>
                </a:cubicBezTo>
                <a:close/>
                <a:moveTo>
                  <a:pt x="234614" y="248174"/>
                </a:moveTo>
                <a:lnTo>
                  <a:pt x="231450" y="250735"/>
                </a:lnTo>
                <a:cubicBezTo>
                  <a:pt x="229889" y="251650"/>
                  <a:pt x="228463" y="252107"/>
                  <a:pt x="227171" y="252107"/>
                </a:cubicBezTo>
                <a:cubicBezTo>
                  <a:pt x="223878" y="253182"/>
                  <a:pt x="216972" y="255983"/>
                  <a:pt x="206453" y="260511"/>
                </a:cubicBezTo>
                <a:cubicBezTo>
                  <a:pt x="188160" y="266136"/>
                  <a:pt x="175389" y="268285"/>
                  <a:pt x="168140" y="266959"/>
                </a:cubicBezTo>
                <a:cubicBezTo>
                  <a:pt x="168277" y="266959"/>
                  <a:pt x="169478" y="269211"/>
                  <a:pt x="171742" y="273716"/>
                </a:cubicBezTo>
                <a:cubicBezTo>
                  <a:pt x="173251" y="276803"/>
                  <a:pt x="174726" y="279044"/>
                  <a:pt x="176166" y="280439"/>
                </a:cubicBezTo>
                <a:cubicBezTo>
                  <a:pt x="177927" y="283938"/>
                  <a:pt x="179539" y="290843"/>
                  <a:pt x="181003" y="301156"/>
                </a:cubicBezTo>
                <a:cubicBezTo>
                  <a:pt x="181003" y="301156"/>
                  <a:pt x="181025" y="302254"/>
                  <a:pt x="181071" y="304449"/>
                </a:cubicBezTo>
                <a:cubicBezTo>
                  <a:pt x="179631" y="306713"/>
                  <a:pt x="178864" y="307845"/>
                  <a:pt x="178773" y="307845"/>
                </a:cubicBezTo>
                <a:cubicBezTo>
                  <a:pt x="180511" y="307845"/>
                  <a:pt x="181380" y="307845"/>
                  <a:pt x="181380" y="307845"/>
                </a:cubicBezTo>
                <a:cubicBezTo>
                  <a:pt x="199788" y="306519"/>
                  <a:pt x="212719" y="304369"/>
                  <a:pt x="220174" y="301396"/>
                </a:cubicBezTo>
                <a:cubicBezTo>
                  <a:pt x="224495" y="301396"/>
                  <a:pt x="228749" y="300550"/>
                  <a:pt x="232933" y="298858"/>
                </a:cubicBezTo>
                <a:lnTo>
                  <a:pt x="234614" y="292170"/>
                </a:lnTo>
                <a:lnTo>
                  <a:pt x="234614" y="248174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4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885066" y="5164932"/>
            <a:ext cx="426420" cy="413523"/>
            <a:chOff x="6885066" y="5164932"/>
            <a:chExt cx="426420" cy="413523"/>
          </a:xfrm>
          <a:solidFill>
            <a:srgbClr val="0070C0"/>
          </a:solidFill>
        </p:grpSpPr>
        <p:sp>
          <p:nvSpPr>
            <p:cNvPr id="48" name="文本框 47"/>
            <p:cNvSpPr txBox="1"/>
            <p:nvPr/>
          </p:nvSpPr>
          <p:spPr>
            <a:xfrm>
              <a:off x="7083080" y="5164932"/>
              <a:ext cx="228406" cy="413523"/>
            </a:xfrm>
            <a:custGeom>
              <a:avLst/>
              <a:gdLst/>
              <a:ahLst/>
              <a:cxnLst/>
              <a:rect l="l" t="t" r="r" b="b"/>
              <a:pathLst>
                <a:path w="228406" h="413523">
                  <a:moveTo>
                    <a:pt x="30493" y="0"/>
                  </a:moveTo>
                  <a:cubicBezTo>
                    <a:pt x="33306" y="13011"/>
                    <a:pt x="34712" y="27406"/>
                    <a:pt x="34712" y="43184"/>
                  </a:cubicBezTo>
                  <a:cubicBezTo>
                    <a:pt x="34712" y="61660"/>
                    <a:pt x="35592" y="73105"/>
                    <a:pt x="37353" y="77518"/>
                  </a:cubicBezTo>
                  <a:lnTo>
                    <a:pt x="38897" y="77518"/>
                  </a:lnTo>
                  <a:cubicBezTo>
                    <a:pt x="43676" y="77518"/>
                    <a:pt x="51634" y="75438"/>
                    <a:pt x="62770" y="71276"/>
                  </a:cubicBezTo>
                  <a:cubicBezTo>
                    <a:pt x="78228" y="65376"/>
                    <a:pt x="89055" y="63147"/>
                    <a:pt x="95252" y="64587"/>
                  </a:cubicBezTo>
                  <a:lnTo>
                    <a:pt x="165225" y="56012"/>
                  </a:lnTo>
                  <a:cubicBezTo>
                    <a:pt x="169592" y="56012"/>
                    <a:pt x="176635" y="55315"/>
                    <a:pt x="186354" y="53920"/>
                  </a:cubicBezTo>
                  <a:cubicBezTo>
                    <a:pt x="196781" y="52434"/>
                    <a:pt x="204304" y="51690"/>
                    <a:pt x="208923" y="51690"/>
                  </a:cubicBezTo>
                  <a:cubicBezTo>
                    <a:pt x="213222" y="51690"/>
                    <a:pt x="217910" y="51690"/>
                    <a:pt x="222986" y="51690"/>
                  </a:cubicBezTo>
                  <a:cubicBezTo>
                    <a:pt x="226599" y="55372"/>
                    <a:pt x="228406" y="58448"/>
                    <a:pt x="228406" y="60917"/>
                  </a:cubicBezTo>
                  <a:cubicBezTo>
                    <a:pt x="224770" y="77290"/>
                    <a:pt x="209849" y="87923"/>
                    <a:pt x="183644" y="92816"/>
                  </a:cubicBezTo>
                  <a:cubicBezTo>
                    <a:pt x="176006" y="92816"/>
                    <a:pt x="172188" y="88472"/>
                    <a:pt x="172188" y="79782"/>
                  </a:cubicBezTo>
                  <a:lnTo>
                    <a:pt x="172188" y="82046"/>
                  </a:lnTo>
                  <a:lnTo>
                    <a:pt x="166597" y="82046"/>
                  </a:lnTo>
                  <a:lnTo>
                    <a:pt x="112677" y="92782"/>
                  </a:lnTo>
                  <a:cubicBezTo>
                    <a:pt x="112677" y="92805"/>
                    <a:pt x="112516" y="92736"/>
                    <a:pt x="112196" y="92576"/>
                  </a:cubicBezTo>
                  <a:cubicBezTo>
                    <a:pt x="113637" y="95457"/>
                    <a:pt x="114357" y="104890"/>
                    <a:pt x="114357" y="120874"/>
                  </a:cubicBezTo>
                  <a:cubicBezTo>
                    <a:pt x="112894" y="152727"/>
                    <a:pt x="113431" y="169111"/>
                    <a:pt x="115969" y="170026"/>
                  </a:cubicBezTo>
                  <a:cubicBezTo>
                    <a:pt x="129918" y="167191"/>
                    <a:pt x="142243" y="165773"/>
                    <a:pt x="152945" y="165773"/>
                  </a:cubicBezTo>
                  <a:cubicBezTo>
                    <a:pt x="167397" y="165773"/>
                    <a:pt x="174623" y="170106"/>
                    <a:pt x="174623" y="178773"/>
                  </a:cubicBezTo>
                  <a:cubicBezTo>
                    <a:pt x="174623" y="191784"/>
                    <a:pt x="166642" y="198290"/>
                    <a:pt x="150681" y="198290"/>
                  </a:cubicBezTo>
                  <a:cubicBezTo>
                    <a:pt x="150681" y="196849"/>
                    <a:pt x="151436" y="196129"/>
                    <a:pt x="152945" y="196129"/>
                  </a:cubicBezTo>
                  <a:cubicBezTo>
                    <a:pt x="145445" y="196129"/>
                    <a:pt x="133829" y="200062"/>
                    <a:pt x="118096" y="207928"/>
                  </a:cubicBezTo>
                  <a:cubicBezTo>
                    <a:pt x="115924" y="210100"/>
                    <a:pt x="115386" y="211186"/>
                    <a:pt x="116484" y="211186"/>
                  </a:cubicBezTo>
                  <a:lnTo>
                    <a:pt x="116484" y="215371"/>
                  </a:lnTo>
                  <a:cubicBezTo>
                    <a:pt x="116484" y="215371"/>
                    <a:pt x="116484" y="216869"/>
                    <a:pt x="116484" y="219864"/>
                  </a:cubicBezTo>
                  <a:cubicBezTo>
                    <a:pt x="115066" y="227570"/>
                    <a:pt x="116678" y="231778"/>
                    <a:pt x="121320" y="232487"/>
                  </a:cubicBezTo>
                  <a:cubicBezTo>
                    <a:pt x="143570" y="231206"/>
                    <a:pt x="165156" y="224278"/>
                    <a:pt x="186079" y="211701"/>
                  </a:cubicBezTo>
                  <a:cubicBezTo>
                    <a:pt x="191796" y="209780"/>
                    <a:pt x="197970" y="208820"/>
                    <a:pt x="204601" y="208820"/>
                  </a:cubicBezTo>
                  <a:cubicBezTo>
                    <a:pt x="211118" y="208820"/>
                    <a:pt x="216183" y="210660"/>
                    <a:pt x="219796" y="214342"/>
                  </a:cubicBezTo>
                  <a:cubicBezTo>
                    <a:pt x="219796" y="223626"/>
                    <a:pt x="210912" y="232304"/>
                    <a:pt x="193145" y="240376"/>
                  </a:cubicBezTo>
                  <a:cubicBezTo>
                    <a:pt x="191064" y="242434"/>
                    <a:pt x="188812" y="243463"/>
                    <a:pt x="186388" y="243463"/>
                  </a:cubicBezTo>
                  <a:cubicBezTo>
                    <a:pt x="182889" y="244629"/>
                    <a:pt x="177858" y="246527"/>
                    <a:pt x="171296" y="249157"/>
                  </a:cubicBezTo>
                  <a:cubicBezTo>
                    <a:pt x="151493" y="258281"/>
                    <a:pt x="137487" y="262843"/>
                    <a:pt x="129278" y="262843"/>
                  </a:cubicBezTo>
                  <a:cubicBezTo>
                    <a:pt x="124636" y="262843"/>
                    <a:pt x="119663" y="264169"/>
                    <a:pt x="114357" y="266821"/>
                  </a:cubicBezTo>
                  <a:cubicBezTo>
                    <a:pt x="114357" y="266959"/>
                    <a:pt x="114357" y="268628"/>
                    <a:pt x="114357" y="271829"/>
                  </a:cubicBezTo>
                  <a:cubicBezTo>
                    <a:pt x="112757" y="281433"/>
                    <a:pt x="111236" y="294136"/>
                    <a:pt x="109795" y="309937"/>
                  </a:cubicBezTo>
                  <a:cubicBezTo>
                    <a:pt x="102753" y="349291"/>
                    <a:pt x="99963" y="378572"/>
                    <a:pt x="101426" y="397780"/>
                  </a:cubicBezTo>
                  <a:cubicBezTo>
                    <a:pt x="95161" y="408276"/>
                    <a:pt x="86814" y="413523"/>
                    <a:pt x="76387" y="413523"/>
                  </a:cubicBezTo>
                  <a:cubicBezTo>
                    <a:pt x="69161" y="411100"/>
                    <a:pt x="64508" y="405726"/>
                    <a:pt x="62427" y="397402"/>
                  </a:cubicBezTo>
                  <a:lnTo>
                    <a:pt x="62427" y="359501"/>
                  </a:lnTo>
                  <a:cubicBezTo>
                    <a:pt x="75507" y="359501"/>
                    <a:pt x="82047" y="360198"/>
                    <a:pt x="82047" y="361593"/>
                  </a:cubicBezTo>
                  <a:cubicBezTo>
                    <a:pt x="79028" y="351257"/>
                    <a:pt x="80377" y="306655"/>
                    <a:pt x="86094" y="227788"/>
                  </a:cubicBezTo>
                  <a:cubicBezTo>
                    <a:pt x="86094" y="220951"/>
                    <a:pt x="86094" y="215417"/>
                    <a:pt x="86094" y="211186"/>
                  </a:cubicBezTo>
                  <a:lnTo>
                    <a:pt x="85202" y="211186"/>
                  </a:lnTo>
                  <a:cubicBezTo>
                    <a:pt x="74318" y="212627"/>
                    <a:pt x="69596" y="208054"/>
                    <a:pt x="71036" y="197466"/>
                  </a:cubicBezTo>
                  <a:cubicBezTo>
                    <a:pt x="71036" y="192481"/>
                    <a:pt x="73666" y="188228"/>
                    <a:pt x="78925" y="184707"/>
                  </a:cubicBezTo>
                  <a:cubicBezTo>
                    <a:pt x="80663" y="182992"/>
                    <a:pt x="81624" y="182066"/>
                    <a:pt x="81806" y="181928"/>
                  </a:cubicBezTo>
                  <a:cubicBezTo>
                    <a:pt x="81806" y="178384"/>
                    <a:pt x="84002" y="175183"/>
                    <a:pt x="88392" y="172324"/>
                  </a:cubicBezTo>
                  <a:cubicBezTo>
                    <a:pt x="88392" y="173765"/>
                    <a:pt x="86197" y="170083"/>
                    <a:pt x="81806" y="161280"/>
                  </a:cubicBezTo>
                  <a:cubicBezTo>
                    <a:pt x="83247" y="143238"/>
                    <a:pt x="82538" y="127928"/>
                    <a:pt x="79680" y="115352"/>
                  </a:cubicBezTo>
                  <a:cubicBezTo>
                    <a:pt x="78651" y="106068"/>
                    <a:pt x="78251" y="101426"/>
                    <a:pt x="78479" y="101426"/>
                  </a:cubicBezTo>
                  <a:cubicBezTo>
                    <a:pt x="59569" y="105473"/>
                    <a:pt x="46340" y="110012"/>
                    <a:pt x="38794" y="115043"/>
                  </a:cubicBezTo>
                  <a:cubicBezTo>
                    <a:pt x="38314" y="115523"/>
                    <a:pt x="37639" y="117078"/>
                    <a:pt x="36770" y="119708"/>
                  </a:cubicBezTo>
                  <a:cubicBezTo>
                    <a:pt x="31557" y="140517"/>
                    <a:pt x="23656" y="150921"/>
                    <a:pt x="13069" y="150921"/>
                  </a:cubicBezTo>
                  <a:cubicBezTo>
                    <a:pt x="4357" y="150921"/>
                    <a:pt x="0" y="145136"/>
                    <a:pt x="0" y="133565"/>
                  </a:cubicBezTo>
                  <a:cubicBezTo>
                    <a:pt x="0" y="120371"/>
                    <a:pt x="1441" y="107314"/>
                    <a:pt x="4322" y="94394"/>
                  </a:cubicBezTo>
                  <a:lnTo>
                    <a:pt x="4322" y="33134"/>
                  </a:lnTo>
                  <a:cubicBezTo>
                    <a:pt x="1441" y="30276"/>
                    <a:pt x="0" y="22718"/>
                    <a:pt x="0" y="10461"/>
                  </a:cubicBezTo>
                  <a:cubicBezTo>
                    <a:pt x="2310" y="3510"/>
                    <a:pt x="7375" y="34"/>
                    <a:pt x="15195" y="34"/>
                  </a:cubicBezTo>
                  <a:cubicBezTo>
                    <a:pt x="18854" y="34"/>
                    <a:pt x="21872" y="1223"/>
                    <a:pt x="24251" y="3601"/>
                  </a:cubicBezTo>
                  <a:cubicBezTo>
                    <a:pt x="22856" y="2641"/>
                    <a:pt x="24937" y="1441"/>
                    <a:pt x="3049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b="1" dirty="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885066" y="5181155"/>
              <a:ext cx="118645" cy="352093"/>
            </a:xfrm>
            <a:custGeom>
              <a:avLst/>
              <a:gdLst/>
              <a:ahLst/>
              <a:cxnLst/>
              <a:rect l="l" t="t" r="r" b="b"/>
              <a:pathLst>
                <a:path w="118645" h="352093">
                  <a:moveTo>
                    <a:pt x="77669" y="3"/>
                  </a:moveTo>
                  <a:cubicBezTo>
                    <a:pt x="79427" y="36"/>
                    <a:pt x="81366" y="424"/>
                    <a:pt x="83487" y="1167"/>
                  </a:cubicBezTo>
                  <a:cubicBezTo>
                    <a:pt x="97870" y="4757"/>
                    <a:pt x="107440" y="17654"/>
                    <a:pt x="112196" y="39858"/>
                  </a:cubicBezTo>
                  <a:cubicBezTo>
                    <a:pt x="112196" y="58403"/>
                    <a:pt x="106811" y="76147"/>
                    <a:pt x="96041" y="93092"/>
                  </a:cubicBezTo>
                  <a:cubicBezTo>
                    <a:pt x="87786" y="104068"/>
                    <a:pt x="83121" y="110859"/>
                    <a:pt x="82046" y="113466"/>
                  </a:cubicBezTo>
                  <a:cubicBezTo>
                    <a:pt x="89409" y="116919"/>
                    <a:pt x="96590" y="122144"/>
                    <a:pt x="103587" y="129141"/>
                  </a:cubicBezTo>
                  <a:cubicBezTo>
                    <a:pt x="103587" y="133875"/>
                    <a:pt x="107177" y="143422"/>
                    <a:pt x="114357" y="157782"/>
                  </a:cubicBezTo>
                  <a:cubicBezTo>
                    <a:pt x="114357" y="158034"/>
                    <a:pt x="115066" y="158159"/>
                    <a:pt x="116484" y="158159"/>
                  </a:cubicBezTo>
                  <a:cubicBezTo>
                    <a:pt x="116484" y="162938"/>
                    <a:pt x="117204" y="172520"/>
                    <a:pt x="118645" y="186903"/>
                  </a:cubicBezTo>
                  <a:cubicBezTo>
                    <a:pt x="118645" y="200806"/>
                    <a:pt x="118645" y="209187"/>
                    <a:pt x="118645" y="212045"/>
                  </a:cubicBezTo>
                  <a:cubicBezTo>
                    <a:pt x="118645" y="213966"/>
                    <a:pt x="117890" y="228475"/>
                    <a:pt x="116381" y="255572"/>
                  </a:cubicBezTo>
                  <a:cubicBezTo>
                    <a:pt x="114986" y="275535"/>
                    <a:pt x="114311" y="286145"/>
                    <a:pt x="114357" y="287403"/>
                  </a:cubicBezTo>
                  <a:cubicBezTo>
                    <a:pt x="114357" y="289849"/>
                    <a:pt x="113637" y="292502"/>
                    <a:pt x="112196" y="295360"/>
                  </a:cubicBezTo>
                  <a:cubicBezTo>
                    <a:pt x="112196" y="296458"/>
                    <a:pt x="112265" y="297087"/>
                    <a:pt x="112402" y="297247"/>
                  </a:cubicBezTo>
                  <a:cubicBezTo>
                    <a:pt x="115123" y="300036"/>
                    <a:pt x="116484" y="302289"/>
                    <a:pt x="116484" y="304004"/>
                  </a:cubicBezTo>
                  <a:cubicBezTo>
                    <a:pt x="114860" y="323692"/>
                    <a:pt x="107520" y="339722"/>
                    <a:pt x="94463" y="352093"/>
                  </a:cubicBezTo>
                  <a:cubicBezTo>
                    <a:pt x="84585" y="349463"/>
                    <a:pt x="79645" y="342958"/>
                    <a:pt x="79645" y="332576"/>
                  </a:cubicBezTo>
                  <a:cubicBezTo>
                    <a:pt x="79645" y="329718"/>
                    <a:pt x="79645" y="328288"/>
                    <a:pt x="79645" y="328288"/>
                  </a:cubicBezTo>
                  <a:cubicBezTo>
                    <a:pt x="79645" y="315231"/>
                    <a:pt x="81795" y="297464"/>
                    <a:pt x="86094" y="274986"/>
                  </a:cubicBezTo>
                  <a:cubicBezTo>
                    <a:pt x="88975" y="249855"/>
                    <a:pt x="90416" y="231745"/>
                    <a:pt x="90416" y="220654"/>
                  </a:cubicBezTo>
                  <a:cubicBezTo>
                    <a:pt x="90416" y="217796"/>
                    <a:pt x="90416" y="214926"/>
                    <a:pt x="90416" y="212045"/>
                  </a:cubicBezTo>
                  <a:cubicBezTo>
                    <a:pt x="90416" y="211176"/>
                    <a:pt x="89695" y="204282"/>
                    <a:pt x="88255" y="191362"/>
                  </a:cubicBezTo>
                  <a:cubicBezTo>
                    <a:pt x="86814" y="178168"/>
                    <a:pt x="86094" y="171022"/>
                    <a:pt x="86094" y="169924"/>
                  </a:cubicBezTo>
                  <a:cubicBezTo>
                    <a:pt x="83738" y="152180"/>
                    <a:pt x="77164" y="143307"/>
                    <a:pt x="66371" y="143307"/>
                  </a:cubicBezTo>
                  <a:cubicBezTo>
                    <a:pt x="66371" y="143307"/>
                    <a:pt x="65674" y="143662"/>
                    <a:pt x="64279" y="144371"/>
                  </a:cubicBezTo>
                  <a:cubicBezTo>
                    <a:pt x="60689" y="147961"/>
                    <a:pt x="58173" y="149756"/>
                    <a:pt x="56733" y="149756"/>
                  </a:cubicBezTo>
                  <a:cubicBezTo>
                    <a:pt x="56458" y="150030"/>
                    <a:pt x="52880" y="154295"/>
                    <a:pt x="45997" y="162550"/>
                  </a:cubicBezTo>
                  <a:cubicBezTo>
                    <a:pt x="37262" y="172748"/>
                    <a:pt x="32105" y="178637"/>
                    <a:pt x="30527" y="180214"/>
                  </a:cubicBezTo>
                  <a:cubicBezTo>
                    <a:pt x="27806" y="182867"/>
                    <a:pt x="25783" y="184193"/>
                    <a:pt x="24456" y="184193"/>
                  </a:cubicBezTo>
                  <a:cubicBezTo>
                    <a:pt x="21575" y="187074"/>
                    <a:pt x="17367" y="188515"/>
                    <a:pt x="11834" y="188515"/>
                  </a:cubicBezTo>
                  <a:cubicBezTo>
                    <a:pt x="3945" y="185885"/>
                    <a:pt x="0" y="180820"/>
                    <a:pt x="0" y="173320"/>
                  </a:cubicBezTo>
                  <a:cubicBezTo>
                    <a:pt x="0" y="167626"/>
                    <a:pt x="2035" y="163750"/>
                    <a:pt x="6106" y="161692"/>
                  </a:cubicBezTo>
                  <a:cubicBezTo>
                    <a:pt x="10107" y="157691"/>
                    <a:pt x="16453" y="150613"/>
                    <a:pt x="25142" y="140460"/>
                  </a:cubicBezTo>
                  <a:cubicBezTo>
                    <a:pt x="61477" y="102799"/>
                    <a:pt x="78925" y="71494"/>
                    <a:pt x="77484" y="46546"/>
                  </a:cubicBezTo>
                  <a:cubicBezTo>
                    <a:pt x="77484" y="44317"/>
                    <a:pt x="77484" y="42528"/>
                    <a:pt x="77484" y="41178"/>
                  </a:cubicBezTo>
                  <a:lnTo>
                    <a:pt x="77484" y="39861"/>
                  </a:lnTo>
                  <a:lnTo>
                    <a:pt x="75461" y="39995"/>
                  </a:lnTo>
                  <a:cubicBezTo>
                    <a:pt x="66771" y="39995"/>
                    <a:pt x="62427" y="36668"/>
                    <a:pt x="62427" y="30014"/>
                  </a:cubicBezTo>
                  <a:cubicBezTo>
                    <a:pt x="65308" y="27155"/>
                    <a:pt x="66748" y="21118"/>
                    <a:pt x="66748" y="11903"/>
                  </a:cubicBezTo>
                  <a:cubicBezTo>
                    <a:pt x="66748" y="10165"/>
                    <a:pt x="66748" y="9296"/>
                    <a:pt x="66748" y="9296"/>
                  </a:cubicBezTo>
                  <a:cubicBezTo>
                    <a:pt x="68755" y="3002"/>
                    <a:pt x="72395" y="-96"/>
                    <a:pt x="77669" y="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b="1" dirty="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5867136" y="5259669"/>
            <a:ext cx="400593" cy="202543"/>
          </a:xfrm>
          <a:custGeom>
            <a:avLst/>
            <a:gdLst/>
            <a:ahLst/>
            <a:cxnLst/>
            <a:rect l="l" t="t" r="r" b="b"/>
            <a:pathLst>
              <a:path w="400593" h="202543">
                <a:moveTo>
                  <a:pt x="274985" y="0"/>
                </a:moveTo>
                <a:cubicBezTo>
                  <a:pt x="284772" y="3933"/>
                  <a:pt x="290775" y="8129"/>
                  <a:pt x="292993" y="12588"/>
                </a:cubicBezTo>
                <a:cubicBezTo>
                  <a:pt x="291095" y="29738"/>
                  <a:pt x="275877" y="39971"/>
                  <a:pt x="247339" y="43287"/>
                </a:cubicBezTo>
                <a:lnTo>
                  <a:pt x="244767" y="41126"/>
                </a:lnTo>
                <a:cubicBezTo>
                  <a:pt x="244767" y="41126"/>
                  <a:pt x="244298" y="41126"/>
                  <a:pt x="243361" y="41126"/>
                </a:cubicBezTo>
                <a:cubicBezTo>
                  <a:pt x="240411" y="41126"/>
                  <a:pt x="237793" y="41881"/>
                  <a:pt x="235506" y="43390"/>
                </a:cubicBezTo>
                <a:cubicBezTo>
                  <a:pt x="230544" y="53291"/>
                  <a:pt x="225238" y="69504"/>
                  <a:pt x="219590" y="92028"/>
                </a:cubicBezTo>
                <a:cubicBezTo>
                  <a:pt x="216732" y="104856"/>
                  <a:pt x="214548" y="115020"/>
                  <a:pt x="213039" y="122521"/>
                </a:cubicBezTo>
                <a:cubicBezTo>
                  <a:pt x="211393" y="127414"/>
                  <a:pt x="209060" y="132902"/>
                  <a:pt x="206042" y="138985"/>
                </a:cubicBezTo>
                <a:cubicBezTo>
                  <a:pt x="203732" y="142415"/>
                  <a:pt x="202578" y="144861"/>
                  <a:pt x="202578" y="146325"/>
                </a:cubicBezTo>
                <a:cubicBezTo>
                  <a:pt x="209872" y="146462"/>
                  <a:pt x="217990" y="145044"/>
                  <a:pt x="226931" y="142072"/>
                </a:cubicBezTo>
                <a:cubicBezTo>
                  <a:pt x="235003" y="142072"/>
                  <a:pt x="246996" y="142072"/>
                  <a:pt x="262912" y="142072"/>
                </a:cubicBezTo>
                <a:cubicBezTo>
                  <a:pt x="279993" y="140631"/>
                  <a:pt x="292844" y="139911"/>
                  <a:pt x="301465" y="139911"/>
                </a:cubicBezTo>
                <a:cubicBezTo>
                  <a:pt x="306587" y="139911"/>
                  <a:pt x="311504" y="140700"/>
                  <a:pt x="316214" y="142278"/>
                </a:cubicBezTo>
                <a:cubicBezTo>
                  <a:pt x="341299" y="149664"/>
                  <a:pt x="361353" y="156764"/>
                  <a:pt x="376377" y="163578"/>
                </a:cubicBezTo>
                <a:cubicBezTo>
                  <a:pt x="388725" y="163578"/>
                  <a:pt x="396797" y="169363"/>
                  <a:pt x="400593" y="180934"/>
                </a:cubicBezTo>
                <a:cubicBezTo>
                  <a:pt x="398558" y="195340"/>
                  <a:pt x="387707" y="202543"/>
                  <a:pt x="368042" y="202543"/>
                </a:cubicBezTo>
                <a:lnTo>
                  <a:pt x="368042" y="197947"/>
                </a:lnTo>
                <a:cubicBezTo>
                  <a:pt x="361845" y="194860"/>
                  <a:pt x="354436" y="191167"/>
                  <a:pt x="345815" y="186868"/>
                </a:cubicBezTo>
                <a:cubicBezTo>
                  <a:pt x="343186" y="185542"/>
                  <a:pt x="334142" y="182775"/>
                  <a:pt x="318684" y="178567"/>
                </a:cubicBezTo>
                <a:cubicBezTo>
                  <a:pt x="308668" y="172187"/>
                  <a:pt x="304026" y="169043"/>
                  <a:pt x="304758" y="169135"/>
                </a:cubicBezTo>
                <a:cubicBezTo>
                  <a:pt x="298264" y="171330"/>
                  <a:pt x="292856" y="172427"/>
                  <a:pt x="288534" y="172427"/>
                </a:cubicBezTo>
                <a:cubicBezTo>
                  <a:pt x="285676" y="172427"/>
                  <a:pt x="281925" y="172427"/>
                  <a:pt x="277283" y="172427"/>
                </a:cubicBezTo>
                <a:cubicBezTo>
                  <a:pt x="255400" y="170987"/>
                  <a:pt x="239519" y="172416"/>
                  <a:pt x="229640" y="176715"/>
                </a:cubicBezTo>
                <a:cubicBezTo>
                  <a:pt x="226736" y="176715"/>
                  <a:pt x="217658" y="179482"/>
                  <a:pt x="202406" y="185016"/>
                </a:cubicBezTo>
                <a:cubicBezTo>
                  <a:pt x="193145" y="188103"/>
                  <a:pt x="187966" y="189646"/>
                  <a:pt x="186868" y="189646"/>
                </a:cubicBezTo>
                <a:cubicBezTo>
                  <a:pt x="184032" y="191064"/>
                  <a:pt x="181334" y="191773"/>
                  <a:pt x="178773" y="191773"/>
                </a:cubicBezTo>
                <a:cubicBezTo>
                  <a:pt x="174771" y="191773"/>
                  <a:pt x="171319" y="191064"/>
                  <a:pt x="168415" y="189646"/>
                </a:cubicBezTo>
                <a:cubicBezTo>
                  <a:pt x="168140" y="189646"/>
                  <a:pt x="167294" y="189646"/>
                  <a:pt x="165876" y="189646"/>
                </a:cubicBezTo>
                <a:cubicBezTo>
                  <a:pt x="157873" y="189646"/>
                  <a:pt x="144542" y="191075"/>
                  <a:pt x="125882" y="193934"/>
                </a:cubicBezTo>
                <a:cubicBezTo>
                  <a:pt x="107223" y="196815"/>
                  <a:pt x="92565" y="198255"/>
                  <a:pt x="81909" y="198255"/>
                </a:cubicBezTo>
                <a:cubicBezTo>
                  <a:pt x="50673" y="198255"/>
                  <a:pt x="24502" y="193373"/>
                  <a:pt x="3396" y="183609"/>
                </a:cubicBezTo>
                <a:cubicBezTo>
                  <a:pt x="1132" y="176886"/>
                  <a:pt x="0" y="172393"/>
                  <a:pt x="0" y="170129"/>
                </a:cubicBezTo>
                <a:cubicBezTo>
                  <a:pt x="0" y="160022"/>
                  <a:pt x="5786" y="154969"/>
                  <a:pt x="17356" y="154969"/>
                </a:cubicBezTo>
                <a:cubicBezTo>
                  <a:pt x="20992" y="154969"/>
                  <a:pt x="23862" y="156043"/>
                  <a:pt x="25966" y="158193"/>
                </a:cubicBezTo>
                <a:cubicBezTo>
                  <a:pt x="44145" y="164664"/>
                  <a:pt x="58162" y="167900"/>
                  <a:pt x="68018" y="167900"/>
                </a:cubicBezTo>
                <a:cubicBezTo>
                  <a:pt x="126785" y="165156"/>
                  <a:pt x="159657" y="160880"/>
                  <a:pt x="166631" y="155071"/>
                </a:cubicBezTo>
                <a:cubicBezTo>
                  <a:pt x="174680" y="144347"/>
                  <a:pt x="180843" y="121240"/>
                  <a:pt x="185119" y="85751"/>
                </a:cubicBezTo>
                <a:cubicBezTo>
                  <a:pt x="186559" y="71162"/>
                  <a:pt x="188011" y="60975"/>
                  <a:pt x="189475" y="55189"/>
                </a:cubicBezTo>
                <a:cubicBezTo>
                  <a:pt x="190870" y="52445"/>
                  <a:pt x="191567" y="51073"/>
                  <a:pt x="191567" y="51073"/>
                </a:cubicBezTo>
                <a:lnTo>
                  <a:pt x="191567" y="47925"/>
                </a:lnTo>
                <a:lnTo>
                  <a:pt x="179871" y="49735"/>
                </a:lnTo>
                <a:cubicBezTo>
                  <a:pt x="174840" y="49735"/>
                  <a:pt x="171604" y="49735"/>
                  <a:pt x="170164" y="49735"/>
                </a:cubicBezTo>
                <a:cubicBezTo>
                  <a:pt x="170164" y="49735"/>
                  <a:pt x="168837" y="49735"/>
                  <a:pt x="166185" y="49735"/>
                </a:cubicBezTo>
                <a:cubicBezTo>
                  <a:pt x="134309" y="51176"/>
                  <a:pt x="118371" y="45288"/>
                  <a:pt x="118371" y="32071"/>
                </a:cubicBezTo>
                <a:cubicBezTo>
                  <a:pt x="120223" y="22878"/>
                  <a:pt x="126500" y="17242"/>
                  <a:pt x="137201" y="15161"/>
                </a:cubicBezTo>
                <a:cubicBezTo>
                  <a:pt x="139099" y="15115"/>
                  <a:pt x="140048" y="15092"/>
                  <a:pt x="140048" y="15092"/>
                </a:cubicBezTo>
                <a:cubicBezTo>
                  <a:pt x="142221" y="15092"/>
                  <a:pt x="145605" y="15847"/>
                  <a:pt x="150201" y="17356"/>
                </a:cubicBezTo>
                <a:cubicBezTo>
                  <a:pt x="155552" y="18705"/>
                  <a:pt x="168666" y="19380"/>
                  <a:pt x="189543" y="19380"/>
                </a:cubicBezTo>
                <a:cubicBezTo>
                  <a:pt x="201731" y="19380"/>
                  <a:pt x="221385" y="15984"/>
                  <a:pt x="248506" y="9193"/>
                </a:cubicBezTo>
                <a:cubicBezTo>
                  <a:pt x="253399" y="5946"/>
                  <a:pt x="258133" y="4322"/>
                  <a:pt x="262706" y="4322"/>
                </a:cubicBezTo>
                <a:cubicBezTo>
                  <a:pt x="262797" y="4322"/>
                  <a:pt x="263403" y="4036"/>
                  <a:pt x="264524" y="3464"/>
                </a:cubicBezTo>
                <a:cubicBezTo>
                  <a:pt x="266788" y="1155"/>
                  <a:pt x="270275" y="0"/>
                  <a:pt x="27498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4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832487" y="5184346"/>
            <a:ext cx="387696" cy="355350"/>
            <a:chOff x="3832487" y="5184346"/>
            <a:chExt cx="387696" cy="355350"/>
          </a:xfrm>
          <a:solidFill>
            <a:srgbClr val="FF0000"/>
          </a:solidFill>
        </p:grpSpPr>
        <p:sp>
          <p:nvSpPr>
            <p:cNvPr id="45" name="文本框 44"/>
            <p:cNvSpPr txBox="1"/>
            <p:nvPr/>
          </p:nvSpPr>
          <p:spPr>
            <a:xfrm>
              <a:off x="3912133" y="5184346"/>
              <a:ext cx="170301" cy="155174"/>
            </a:xfrm>
            <a:custGeom>
              <a:avLst/>
              <a:gdLst/>
              <a:ahLst/>
              <a:cxnLst/>
              <a:rect l="l" t="t" r="r" b="b"/>
              <a:pathLst>
                <a:path w="170301" h="155174">
                  <a:moveTo>
                    <a:pt x="19517" y="0"/>
                  </a:moveTo>
                  <a:cubicBezTo>
                    <a:pt x="24022" y="0"/>
                    <a:pt x="26274" y="0"/>
                    <a:pt x="26274" y="0"/>
                  </a:cubicBezTo>
                  <a:cubicBezTo>
                    <a:pt x="30299" y="8049"/>
                    <a:pt x="32802" y="14509"/>
                    <a:pt x="33786" y="19379"/>
                  </a:cubicBezTo>
                  <a:lnTo>
                    <a:pt x="36829" y="21534"/>
                  </a:lnTo>
                  <a:lnTo>
                    <a:pt x="51836" y="20486"/>
                  </a:lnTo>
                  <a:cubicBezTo>
                    <a:pt x="57764" y="19783"/>
                    <a:pt x="64587" y="18728"/>
                    <a:pt x="72305" y="17321"/>
                  </a:cubicBezTo>
                  <a:cubicBezTo>
                    <a:pt x="88769" y="15812"/>
                    <a:pt x="100580" y="15058"/>
                    <a:pt x="107737" y="15058"/>
                  </a:cubicBezTo>
                  <a:cubicBezTo>
                    <a:pt x="109589" y="15058"/>
                    <a:pt x="110515" y="15058"/>
                    <a:pt x="110515" y="15058"/>
                  </a:cubicBezTo>
                  <a:cubicBezTo>
                    <a:pt x="118862" y="15035"/>
                    <a:pt x="134686" y="18065"/>
                    <a:pt x="157987" y="24147"/>
                  </a:cubicBezTo>
                  <a:lnTo>
                    <a:pt x="170301" y="30321"/>
                  </a:lnTo>
                  <a:cubicBezTo>
                    <a:pt x="170301" y="44076"/>
                    <a:pt x="161593" y="57463"/>
                    <a:pt x="144177" y="70485"/>
                  </a:cubicBezTo>
                  <a:lnTo>
                    <a:pt x="127906" y="80814"/>
                  </a:lnTo>
                  <a:lnTo>
                    <a:pt x="131284" y="80220"/>
                  </a:lnTo>
                  <a:cubicBezTo>
                    <a:pt x="134017" y="79836"/>
                    <a:pt x="136218" y="79645"/>
                    <a:pt x="137887" y="79645"/>
                  </a:cubicBezTo>
                  <a:cubicBezTo>
                    <a:pt x="149458" y="79645"/>
                    <a:pt x="155243" y="83258"/>
                    <a:pt x="155243" y="90484"/>
                  </a:cubicBezTo>
                  <a:cubicBezTo>
                    <a:pt x="155243" y="100065"/>
                    <a:pt x="148337" y="105850"/>
                    <a:pt x="134526" y="107840"/>
                  </a:cubicBezTo>
                  <a:cubicBezTo>
                    <a:pt x="132536" y="107840"/>
                    <a:pt x="131541" y="108137"/>
                    <a:pt x="131541" y="108732"/>
                  </a:cubicBezTo>
                  <a:lnTo>
                    <a:pt x="86882" y="118576"/>
                  </a:lnTo>
                  <a:cubicBezTo>
                    <a:pt x="86882" y="118576"/>
                    <a:pt x="88140" y="118587"/>
                    <a:pt x="90656" y="118610"/>
                  </a:cubicBezTo>
                  <a:cubicBezTo>
                    <a:pt x="90656" y="119113"/>
                    <a:pt x="86322" y="120451"/>
                    <a:pt x="77656" y="122623"/>
                  </a:cubicBezTo>
                  <a:lnTo>
                    <a:pt x="70196" y="125451"/>
                  </a:lnTo>
                  <a:lnTo>
                    <a:pt x="73025" y="130066"/>
                  </a:lnTo>
                  <a:cubicBezTo>
                    <a:pt x="74740" y="133496"/>
                    <a:pt x="75598" y="136801"/>
                    <a:pt x="75598" y="139979"/>
                  </a:cubicBezTo>
                  <a:cubicBezTo>
                    <a:pt x="75598" y="147479"/>
                    <a:pt x="71390" y="152544"/>
                    <a:pt x="62975" y="155174"/>
                  </a:cubicBezTo>
                  <a:cubicBezTo>
                    <a:pt x="53474" y="153733"/>
                    <a:pt x="46642" y="147907"/>
                    <a:pt x="42479" y="137694"/>
                  </a:cubicBezTo>
                  <a:lnTo>
                    <a:pt x="39480" y="127000"/>
                  </a:lnTo>
                  <a:lnTo>
                    <a:pt x="30939" y="120908"/>
                  </a:lnTo>
                  <a:cubicBezTo>
                    <a:pt x="28972" y="118016"/>
                    <a:pt x="27989" y="114334"/>
                    <a:pt x="27989" y="109863"/>
                  </a:cubicBezTo>
                  <a:cubicBezTo>
                    <a:pt x="27989" y="107600"/>
                    <a:pt x="29327" y="105130"/>
                    <a:pt x="32002" y="102455"/>
                  </a:cubicBezTo>
                  <a:cubicBezTo>
                    <a:pt x="32185" y="102272"/>
                    <a:pt x="32277" y="101872"/>
                    <a:pt x="32277" y="101254"/>
                  </a:cubicBezTo>
                  <a:cubicBezTo>
                    <a:pt x="32277" y="99608"/>
                    <a:pt x="30379" y="95652"/>
                    <a:pt x="26583" y="89386"/>
                  </a:cubicBezTo>
                  <a:cubicBezTo>
                    <a:pt x="25051" y="86368"/>
                    <a:pt x="24285" y="84859"/>
                    <a:pt x="24285" y="84859"/>
                  </a:cubicBezTo>
                  <a:cubicBezTo>
                    <a:pt x="22935" y="82160"/>
                    <a:pt x="20214" y="75346"/>
                    <a:pt x="16121" y="64416"/>
                  </a:cubicBezTo>
                  <a:cubicBezTo>
                    <a:pt x="5374" y="41343"/>
                    <a:pt x="0" y="27074"/>
                    <a:pt x="0" y="21609"/>
                  </a:cubicBezTo>
                  <a:cubicBezTo>
                    <a:pt x="0" y="19871"/>
                    <a:pt x="720" y="16864"/>
                    <a:pt x="2161" y="12588"/>
                  </a:cubicBezTo>
                  <a:cubicBezTo>
                    <a:pt x="2161" y="6803"/>
                    <a:pt x="2161" y="3910"/>
                    <a:pt x="2161" y="3910"/>
                  </a:cubicBezTo>
                  <a:cubicBezTo>
                    <a:pt x="9959" y="1303"/>
                    <a:pt x="15744" y="0"/>
                    <a:pt x="19517" y="0"/>
                  </a:cubicBezTo>
                  <a:close/>
                  <a:moveTo>
                    <a:pt x="129140" y="43150"/>
                  </a:moveTo>
                  <a:lnTo>
                    <a:pt x="128919" y="44219"/>
                  </a:lnTo>
                  <a:lnTo>
                    <a:pt x="129140" y="44041"/>
                  </a:lnTo>
                  <a:cubicBezTo>
                    <a:pt x="129140" y="43447"/>
                    <a:pt x="129140" y="43150"/>
                    <a:pt x="129140" y="43150"/>
                  </a:cubicBezTo>
                  <a:close/>
                  <a:moveTo>
                    <a:pt x="94840" y="43252"/>
                  </a:moveTo>
                  <a:cubicBezTo>
                    <a:pt x="93880" y="43252"/>
                    <a:pt x="89798" y="43973"/>
                    <a:pt x="82595" y="45413"/>
                  </a:cubicBezTo>
                  <a:cubicBezTo>
                    <a:pt x="78936" y="45413"/>
                    <a:pt x="77107" y="45413"/>
                    <a:pt x="77107" y="45413"/>
                  </a:cubicBezTo>
                  <a:cubicBezTo>
                    <a:pt x="74660" y="46648"/>
                    <a:pt x="69172" y="48089"/>
                    <a:pt x="60643" y="49735"/>
                  </a:cubicBezTo>
                  <a:cubicBezTo>
                    <a:pt x="52022" y="51016"/>
                    <a:pt x="46957" y="52159"/>
                    <a:pt x="45448" y="53165"/>
                  </a:cubicBezTo>
                  <a:cubicBezTo>
                    <a:pt x="45448" y="54743"/>
                    <a:pt x="48318" y="60563"/>
                    <a:pt x="54057" y="70624"/>
                  </a:cubicBezTo>
                  <a:cubicBezTo>
                    <a:pt x="59705" y="81920"/>
                    <a:pt x="62586" y="88494"/>
                    <a:pt x="62701" y="90347"/>
                  </a:cubicBezTo>
                  <a:lnTo>
                    <a:pt x="104787" y="61946"/>
                  </a:lnTo>
                  <a:cubicBezTo>
                    <a:pt x="107691" y="59065"/>
                    <a:pt x="112836" y="55395"/>
                    <a:pt x="120222" y="50936"/>
                  </a:cubicBezTo>
                  <a:lnTo>
                    <a:pt x="125179" y="47151"/>
                  </a:lnTo>
                  <a:lnTo>
                    <a:pt x="121732" y="45954"/>
                  </a:lnTo>
                  <a:cubicBezTo>
                    <a:pt x="119342" y="45593"/>
                    <a:pt x="116118" y="45413"/>
                    <a:pt x="112059" y="45413"/>
                  </a:cubicBezTo>
                  <a:cubicBezTo>
                    <a:pt x="112059" y="45413"/>
                    <a:pt x="109498" y="45413"/>
                    <a:pt x="104376" y="45413"/>
                  </a:cubicBezTo>
                  <a:cubicBezTo>
                    <a:pt x="98910" y="43950"/>
                    <a:pt x="95732" y="43230"/>
                    <a:pt x="94840" y="4325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b="1" dirty="0">
                <a:solidFill>
                  <a:schemeClr val="accent1">
                    <a:lumMod val="7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017606" y="5340307"/>
              <a:ext cx="202577" cy="188619"/>
            </a:xfrm>
            <a:custGeom>
              <a:avLst/>
              <a:gdLst/>
              <a:ahLst/>
              <a:cxnLst/>
              <a:rect l="l" t="t" r="r" b="b"/>
              <a:pathLst>
                <a:path w="202577" h="188619">
                  <a:moveTo>
                    <a:pt x="185811" y="6"/>
                  </a:moveTo>
                  <a:cubicBezTo>
                    <a:pt x="191689" y="-139"/>
                    <a:pt x="197278" y="2763"/>
                    <a:pt x="202577" y="8714"/>
                  </a:cubicBezTo>
                  <a:cubicBezTo>
                    <a:pt x="202577" y="12350"/>
                    <a:pt x="202577" y="16317"/>
                    <a:pt x="202577" y="20616"/>
                  </a:cubicBezTo>
                  <a:cubicBezTo>
                    <a:pt x="202577" y="36326"/>
                    <a:pt x="194414" y="56037"/>
                    <a:pt x="178087" y="79750"/>
                  </a:cubicBezTo>
                  <a:cubicBezTo>
                    <a:pt x="176349" y="83203"/>
                    <a:pt x="174531" y="85878"/>
                    <a:pt x="172633" y="87776"/>
                  </a:cubicBezTo>
                  <a:cubicBezTo>
                    <a:pt x="168197" y="92212"/>
                    <a:pt x="165979" y="95654"/>
                    <a:pt x="165979" y="98101"/>
                  </a:cubicBezTo>
                  <a:cubicBezTo>
                    <a:pt x="165979" y="98169"/>
                    <a:pt x="166631" y="98535"/>
                    <a:pt x="167934" y="99198"/>
                  </a:cubicBezTo>
                  <a:cubicBezTo>
                    <a:pt x="173811" y="103108"/>
                    <a:pt x="176749" y="107053"/>
                    <a:pt x="176749" y="111032"/>
                  </a:cubicBezTo>
                  <a:cubicBezTo>
                    <a:pt x="176749" y="118807"/>
                    <a:pt x="169180" y="124580"/>
                    <a:pt x="154043" y="128353"/>
                  </a:cubicBezTo>
                  <a:cubicBezTo>
                    <a:pt x="147983" y="128353"/>
                    <a:pt x="144850" y="128445"/>
                    <a:pt x="144644" y="128628"/>
                  </a:cubicBezTo>
                  <a:cubicBezTo>
                    <a:pt x="143775" y="129451"/>
                    <a:pt x="142152" y="132229"/>
                    <a:pt x="139774" y="136963"/>
                  </a:cubicBezTo>
                  <a:cubicBezTo>
                    <a:pt x="135635" y="136963"/>
                    <a:pt x="132845" y="136963"/>
                    <a:pt x="131404" y="136963"/>
                  </a:cubicBezTo>
                  <a:cubicBezTo>
                    <a:pt x="127105" y="136963"/>
                    <a:pt x="122292" y="135191"/>
                    <a:pt x="116964" y="131646"/>
                  </a:cubicBezTo>
                  <a:cubicBezTo>
                    <a:pt x="113671" y="129451"/>
                    <a:pt x="110596" y="128353"/>
                    <a:pt x="107737" y="128353"/>
                  </a:cubicBezTo>
                  <a:cubicBezTo>
                    <a:pt x="98076" y="128353"/>
                    <a:pt x="89132" y="128779"/>
                    <a:pt x="80906" y="129631"/>
                  </a:cubicBezTo>
                  <a:lnTo>
                    <a:pt x="58507" y="133442"/>
                  </a:lnTo>
                  <a:lnTo>
                    <a:pt x="59897" y="143291"/>
                  </a:lnTo>
                  <a:cubicBezTo>
                    <a:pt x="60909" y="147030"/>
                    <a:pt x="62427" y="150923"/>
                    <a:pt x="64450" y="154970"/>
                  </a:cubicBezTo>
                  <a:cubicBezTo>
                    <a:pt x="67560" y="162791"/>
                    <a:pt x="69115" y="169605"/>
                    <a:pt x="69115" y="175413"/>
                  </a:cubicBezTo>
                  <a:cubicBezTo>
                    <a:pt x="64679" y="182113"/>
                    <a:pt x="59282" y="186515"/>
                    <a:pt x="52925" y="188619"/>
                  </a:cubicBezTo>
                  <a:cubicBezTo>
                    <a:pt x="41652" y="188619"/>
                    <a:pt x="33340" y="179667"/>
                    <a:pt x="27989" y="161762"/>
                  </a:cubicBezTo>
                  <a:cubicBezTo>
                    <a:pt x="27989" y="158057"/>
                    <a:pt x="27989" y="156205"/>
                    <a:pt x="27989" y="156205"/>
                  </a:cubicBezTo>
                  <a:cubicBezTo>
                    <a:pt x="27989" y="155542"/>
                    <a:pt x="27280" y="150934"/>
                    <a:pt x="25863" y="142382"/>
                  </a:cubicBezTo>
                  <a:cubicBezTo>
                    <a:pt x="24422" y="134836"/>
                    <a:pt x="23690" y="131086"/>
                    <a:pt x="23667" y="131132"/>
                  </a:cubicBezTo>
                  <a:lnTo>
                    <a:pt x="21506" y="128971"/>
                  </a:lnTo>
                  <a:cubicBezTo>
                    <a:pt x="21506" y="124923"/>
                    <a:pt x="20077" y="113707"/>
                    <a:pt x="17219" y="95322"/>
                  </a:cubicBezTo>
                  <a:cubicBezTo>
                    <a:pt x="14361" y="81854"/>
                    <a:pt x="12920" y="74754"/>
                    <a:pt x="12897" y="74022"/>
                  </a:cubicBezTo>
                  <a:cubicBezTo>
                    <a:pt x="11845" y="71872"/>
                    <a:pt x="9833" y="67082"/>
                    <a:pt x="6860" y="59650"/>
                  </a:cubicBezTo>
                  <a:cubicBezTo>
                    <a:pt x="2287" y="47393"/>
                    <a:pt x="0" y="37252"/>
                    <a:pt x="0" y="29226"/>
                  </a:cubicBezTo>
                  <a:cubicBezTo>
                    <a:pt x="0" y="23532"/>
                    <a:pt x="2950" y="19199"/>
                    <a:pt x="8850" y="16226"/>
                  </a:cubicBezTo>
                  <a:cubicBezTo>
                    <a:pt x="16167" y="16226"/>
                    <a:pt x="20843" y="18261"/>
                    <a:pt x="22878" y="22331"/>
                  </a:cubicBezTo>
                  <a:cubicBezTo>
                    <a:pt x="23359" y="22560"/>
                    <a:pt x="23667" y="22674"/>
                    <a:pt x="23805" y="22674"/>
                  </a:cubicBezTo>
                  <a:cubicBezTo>
                    <a:pt x="26937" y="22674"/>
                    <a:pt x="34689" y="19930"/>
                    <a:pt x="47060" y="14442"/>
                  </a:cubicBezTo>
                  <a:cubicBezTo>
                    <a:pt x="54881" y="11333"/>
                    <a:pt x="59774" y="9778"/>
                    <a:pt x="61741" y="9778"/>
                  </a:cubicBezTo>
                  <a:cubicBezTo>
                    <a:pt x="88998" y="4038"/>
                    <a:pt x="128363" y="1168"/>
                    <a:pt x="179836" y="1168"/>
                  </a:cubicBezTo>
                  <a:cubicBezTo>
                    <a:pt x="181860" y="442"/>
                    <a:pt x="183852" y="55"/>
                    <a:pt x="185811" y="6"/>
                  </a:cubicBezTo>
                  <a:close/>
                  <a:moveTo>
                    <a:pt x="104479" y="31524"/>
                  </a:moveTo>
                  <a:cubicBezTo>
                    <a:pt x="94600" y="34337"/>
                    <a:pt x="83293" y="36452"/>
                    <a:pt x="70556" y="37869"/>
                  </a:cubicBezTo>
                  <a:cubicBezTo>
                    <a:pt x="66028" y="38990"/>
                    <a:pt x="61466" y="41848"/>
                    <a:pt x="56870" y="46445"/>
                  </a:cubicBezTo>
                  <a:cubicBezTo>
                    <a:pt x="54252" y="50789"/>
                    <a:pt x="51633" y="54048"/>
                    <a:pt x="49015" y="56220"/>
                  </a:cubicBezTo>
                  <a:lnTo>
                    <a:pt x="41457" y="59356"/>
                  </a:lnTo>
                  <a:lnTo>
                    <a:pt x="42670" y="68105"/>
                  </a:lnTo>
                  <a:cubicBezTo>
                    <a:pt x="43676" y="72541"/>
                    <a:pt x="45185" y="77784"/>
                    <a:pt x="47197" y="83832"/>
                  </a:cubicBezTo>
                  <a:cubicBezTo>
                    <a:pt x="50330" y="93276"/>
                    <a:pt x="51896" y="98718"/>
                    <a:pt x="51896" y="100159"/>
                  </a:cubicBezTo>
                  <a:cubicBezTo>
                    <a:pt x="51896" y="100159"/>
                    <a:pt x="52754" y="100159"/>
                    <a:pt x="54469" y="100159"/>
                  </a:cubicBezTo>
                  <a:cubicBezTo>
                    <a:pt x="58082" y="100902"/>
                    <a:pt x="60920" y="101454"/>
                    <a:pt x="62984" y="101814"/>
                  </a:cubicBezTo>
                  <a:lnTo>
                    <a:pt x="63223" y="101845"/>
                  </a:lnTo>
                  <a:lnTo>
                    <a:pt x="65145" y="100699"/>
                  </a:lnTo>
                  <a:cubicBezTo>
                    <a:pt x="66957" y="100339"/>
                    <a:pt x="69675" y="100159"/>
                    <a:pt x="73300" y="100159"/>
                  </a:cubicBezTo>
                  <a:cubicBezTo>
                    <a:pt x="73300" y="100159"/>
                    <a:pt x="75952" y="100159"/>
                    <a:pt x="81257" y="100159"/>
                  </a:cubicBezTo>
                  <a:cubicBezTo>
                    <a:pt x="88415" y="98787"/>
                    <a:pt x="92942" y="98078"/>
                    <a:pt x="94840" y="98032"/>
                  </a:cubicBezTo>
                  <a:cubicBezTo>
                    <a:pt x="96258" y="98032"/>
                    <a:pt x="99105" y="98032"/>
                    <a:pt x="103381" y="98032"/>
                  </a:cubicBezTo>
                  <a:cubicBezTo>
                    <a:pt x="116484" y="97986"/>
                    <a:pt x="125505" y="97152"/>
                    <a:pt x="130444" y="95528"/>
                  </a:cubicBezTo>
                  <a:cubicBezTo>
                    <a:pt x="144141" y="80459"/>
                    <a:pt x="156615" y="59124"/>
                    <a:pt x="167866" y="31524"/>
                  </a:cubicBezTo>
                  <a:cubicBezTo>
                    <a:pt x="159359" y="31524"/>
                    <a:pt x="150075" y="31524"/>
                    <a:pt x="140014" y="31524"/>
                  </a:cubicBezTo>
                  <a:cubicBezTo>
                    <a:pt x="124236" y="31524"/>
                    <a:pt x="112391" y="31524"/>
                    <a:pt x="104479" y="3152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b="1" dirty="0">
                <a:solidFill>
                  <a:schemeClr val="accent1">
                    <a:lumMod val="7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832487" y="5367303"/>
              <a:ext cx="168140" cy="172393"/>
            </a:xfrm>
            <a:custGeom>
              <a:avLst/>
              <a:gdLst/>
              <a:ahLst/>
              <a:cxnLst/>
              <a:rect l="l" t="t" r="r" b="b"/>
              <a:pathLst>
                <a:path w="168140" h="172393">
                  <a:moveTo>
                    <a:pt x="17356" y="0"/>
                  </a:moveTo>
                  <a:cubicBezTo>
                    <a:pt x="25611" y="0"/>
                    <a:pt x="30676" y="6609"/>
                    <a:pt x="32551" y="19826"/>
                  </a:cubicBezTo>
                  <a:cubicBezTo>
                    <a:pt x="33854" y="26160"/>
                    <a:pt x="34506" y="28858"/>
                    <a:pt x="34506" y="27921"/>
                  </a:cubicBezTo>
                  <a:cubicBezTo>
                    <a:pt x="48821" y="25062"/>
                    <a:pt x="64256" y="25828"/>
                    <a:pt x="80811" y="30219"/>
                  </a:cubicBezTo>
                  <a:cubicBezTo>
                    <a:pt x="114357" y="33420"/>
                    <a:pt x="131964" y="43390"/>
                    <a:pt x="133634" y="60129"/>
                  </a:cubicBezTo>
                  <a:lnTo>
                    <a:pt x="133677" y="65381"/>
                  </a:lnTo>
                  <a:lnTo>
                    <a:pt x="136575" y="63591"/>
                  </a:lnTo>
                  <a:cubicBezTo>
                    <a:pt x="142955" y="60276"/>
                    <a:pt x="153476" y="56287"/>
                    <a:pt x="168140" y="51622"/>
                  </a:cubicBezTo>
                  <a:lnTo>
                    <a:pt x="168140" y="60334"/>
                  </a:lnTo>
                  <a:cubicBezTo>
                    <a:pt x="168140" y="65594"/>
                    <a:pt x="154408" y="77382"/>
                    <a:pt x="126945" y="95698"/>
                  </a:cubicBezTo>
                  <a:cubicBezTo>
                    <a:pt x="97424" y="113969"/>
                    <a:pt x="81692" y="125059"/>
                    <a:pt x="79748" y="128969"/>
                  </a:cubicBezTo>
                  <a:cubicBezTo>
                    <a:pt x="78124" y="157919"/>
                    <a:pt x="70578" y="172393"/>
                    <a:pt x="57110" y="172393"/>
                  </a:cubicBezTo>
                  <a:cubicBezTo>
                    <a:pt x="46591" y="170633"/>
                    <a:pt x="38462" y="164996"/>
                    <a:pt x="32722" y="155483"/>
                  </a:cubicBezTo>
                  <a:lnTo>
                    <a:pt x="15504" y="90793"/>
                  </a:lnTo>
                  <a:cubicBezTo>
                    <a:pt x="12417" y="83110"/>
                    <a:pt x="10153" y="71471"/>
                    <a:pt x="8712" y="55875"/>
                  </a:cubicBezTo>
                  <a:cubicBezTo>
                    <a:pt x="7317" y="53040"/>
                    <a:pt x="6002" y="46671"/>
                    <a:pt x="4768" y="36770"/>
                  </a:cubicBezTo>
                  <a:cubicBezTo>
                    <a:pt x="1589" y="35169"/>
                    <a:pt x="0" y="29396"/>
                    <a:pt x="0" y="19449"/>
                  </a:cubicBezTo>
                  <a:cubicBezTo>
                    <a:pt x="0" y="18008"/>
                    <a:pt x="0" y="17288"/>
                    <a:pt x="0" y="17288"/>
                  </a:cubicBezTo>
                  <a:cubicBezTo>
                    <a:pt x="0" y="5763"/>
                    <a:pt x="5785" y="0"/>
                    <a:pt x="17356" y="0"/>
                  </a:cubicBezTo>
                  <a:close/>
                  <a:moveTo>
                    <a:pt x="76764" y="56184"/>
                  </a:moveTo>
                  <a:lnTo>
                    <a:pt x="50975" y="58969"/>
                  </a:lnTo>
                  <a:lnTo>
                    <a:pt x="53645" y="63319"/>
                  </a:lnTo>
                  <a:cubicBezTo>
                    <a:pt x="55360" y="66749"/>
                    <a:pt x="56218" y="72259"/>
                    <a:pt x="56218" y="79851"/>
                  </a:cubicBezTo>
                  <a:cubicBezTo>
                    <a:pt x="52777" y="79851"/>
                    <a:pt x="49721" y="79627"/>
                    <a:pt x="47051" y="79178"/>
                  </a:cubicBezTo>
                  <a:lnTo>
                    <a:pt x="45551" y="78736"/>
                  </a:lnTo>
                  <a:lnTo>
                    <a:pt x="48192" y="90167"/>
                  </a:lnTo>
                  <a:lnTo>
                    <a:pt x="51656" y="99841"/>
                  </a:lnTo>
                  <a:lnTo>
                    <a:pt x="51656" y="88255"/>
                  </a:lnTo>
                  <a:cubicBezTo>
                    <a:pt x="63318" y="88255"/>
                    <a:pt x="69149" y="91822"/>
                    <a:pt x="69149" y="98956"/>
                  </a:cubicBezTo>
                  <a:lnTo>
                    <a:pt x="68991" y="99464"/>
                  </a:lnTo>
                  <a:lnTo>
                    <a:pt x="74564" y="96703"/>
                  </a:lnTo>
                  <a:cubicBezTo>
                    <a:pt x="83697" y="90448"/>
                    <a:pt x="93279" y="78771"/>
                    <a:pt x="103312" y="61672"/>
                  </a:cubicBezTo>
                  <a:cubicBezTo>
                    <a:pt x="103312" y="61535"/>
                    <a:pt x="94463" y="59706"/>
                    <a:pt x="76764" y="5618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b="1" dirty="0">
                <a:solidFill>
                  <a:schemeClr val="accent1">
                    <a:lumMod val="7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041052" y="5227496"/>
              <a:ext cx="221" cy="1069"/>
            </a:xfrm>
            <a:custGeom>
              <a:avLst/>
              <a:gdLst/>
              <a:ahLst/>
              <a:cxnLst/>
              <a:rect l="l" t="t" r="r" b="b"/>
              <a:pathLst>
                <a:path w="221" h="1069">
                  <a:moveTo>
                    <a:pt x="221" y="0"/>
                  </a:moveTo>
                  <a:cubicBezTo>
                    <a:pt x="221" y="0"/>
                    <a:pt x="221" y="297"/>
                    <a:pt x="221" y="891"/>
                  </a:cubicBezTo>
                  <a:lnTo>
                    <a:pt x="0" y="1069"/>
                  </a:lnTo>
                  <a:lnTo>
                    <a:pt x="22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b="1" dirty="0">
                <a:solidFill>
                  <a:schemeClr val="accent1">
                    <a:lumMod val="7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822462" y="5180058"/>
            <a:ext cx="422100" cy="432835"/>
            <a:chOff x="4822462" y="5180058"/>
            <a:chExt cx="422100" cy="432835"/>
          </a:xfrm>
          <a:solidFill>
            <a:srgbClr val="FFC000"/>
          </a:solidFill>
        </p:grpSpPr>
        <p:sp>
          <p:nvSpPr>
            <p:cNvPr id="47" name="文本框 46"/>
            <p:cNvSpPr txBox="1"/>
            <p:nvPr/>
          </p:nvSpPr>
          <p:spPr>
            <a:xfrm>
              <a:off x="4977431" y="5180058"/>
              <a:ext cx="267131" cy="305821"/>
            </a:xfrm>
            <a:custGeom>
              <a:avLst/>
              <a:gdLst/>
              <a:ahLst/>
              <a:cxnLst/>
              <a:rect l="l" t="t" r="r" b="b"/>
              <a:pathLst>
                <a:path w="267131" h="305821">
                  <a:moveTo>
                    <a:pt x="37045" y="0"/>
                  </a:moveTo>
                  <a:cubicBezTo>
                    <a:pt x="86528" y="32974"/>
                    <a:pt x="117307" y="62324"/>
                    <a:pt x="129381" y="88049"/>
                  </a:cubicBezTo>
                  <a:cubicBezTo>
                    <a:pt x="129381" y="88049"/>
                    <a:pt x="129381" y="90073"/>
                    <a:pt x="129381" y="94120"/>
                  </a:cubicBezTo>
                  <a:lnTo>
                    <a:pt x="129171" y="94426"/>
                  </a:lnTo>
                  <a:lnTo>
                    <a:pt x="139319" y="93760"/>
                  </a:lnTo>
                  <a:cubicBezTo>
                    <a:pt x="155629" y="91873"/>
                    <a:pt x="177779" y="87157"/>
                    <a:pt x="205768" y="79611"/>
                  </a:cubicBezTo>
                  <a:cubicBezTo>
                    <a:pt x="206133" y="79611"/>
                    <a:pt x="208054" y="78456"/>
                    <a:pt x="211530" y="76147"/>
                  </a:cubicBezTo>
                  <a:cubicBezTo>
                    <a:pt x="221797" y="72717"/>
                    <a:pt x="229526" y="71002"/>
                    <a:pt x="234717" y="71002"/>
                  </a:cubicBezTo>
                  <a:cubicBezTo>
                    <a:pt x="244847" y="71002"/>
                    <a:pt x="249912" y="74626"/>
                    <a:pt x="249912" y="81875"/>
                  </a:cubicBezTo>
                  <a:cubicBezTo>
                    <a:pt x="249912" y="97196"/>
                    <a:pt x="232979" y="107280"/>
                    <a:pt x="199113" y="112128"/>
                  </a:cubicBezTo>
                  <a:cubicBezTo>
                    <a:pt x="194151" y="112128"/>
                    <a:pt x="191201" y="112128"/>
                    <a:pt x="190264" y="112128"/>
                  </a:cubicBezTo>
                  <a:lnTo>
                    <a:pt x="159722" y="118973"/>
                  </a:lnTo>
                  <a:lnTo>
                    <a:pt x="165979" y="123824"/>
                  </a:lnTo>
                  <a:cubicBezTo>
                    <a:pt x="165979" y="127551"/>
                    <a:pt x="166631" y="132662"/>
                    <a:pt x="167934" y="139156"/>
                  </a:cubicBezTo>
                  <a:cubicBezTo>
                    <a:pt x="170930" y="154157"/>
                    <a:pt x="172428" y="164459"/>
                    <a:pt x="172428" y="170061"/>
                  </a:cubicBezTo>
                  <a:cubicBezTo>
                    <a:pt x="170850" y="208088"/>
                    <a:pt x="152922" y="240365"/>
                    <a:pt x="118645" y="266890"/>
                  </a:cubicBezTo>
                  <a:lnTo>
                    <a:pt x="120669" y="266890"/>
                  </a:lnTo>
                  <a:cubicBezTo>
                    <a:pt x="129404" y="266890"/>
                    <a:pt x="142312" y="266170"/>
                    <a:pt x="159394" y="264729"/>
                  </a:cubicBezTo>
                  <a:cubicBezTo>
                    <a:pt x="175172" y="264729"/>
                    <a:pt x="187371" y="264729"/>
                    <a:pt x="195992" y="264729"/>
                  </a:cubicBezTo>
                  <a:cubicBezTo>
                    <a:pt x="206030" y="264729"/>
                    <a:pt x="213920" y="264729"/>
                    <a:pt x="219659" y="264729"/>
                  </a:cubicBezTo>
                  <a:cubicBezTo>
                    <a:pt x="221100" y="264729"/>
                    <a:pt x="224690" y="264729"/>
                    <a:pt x="230429" y="264729"/>
                  </a:cubicBezTo>
                  <a:cubicBezTo>
                    <a:pt x="254897" y="264729"/>
                    <a:pt x="267131" y="270743"/>
                    <a:pt x="267131" y="282771"/>
                  </a:cubicBezTo>
                  <a:cubicBezTo>
                    <a:pt x="263358" y="296126"/>
                    <a:pt x="256349" y="303797"/>
                    <a:pt x="246105" y="305787"/>
                  </a:cubicBezTo>
                  <a:cubicBezTo>
                    <a:pt x="242332" y="305810"/>
                    <a:pt x="238124" y="303500"/>
                    <a:pt x="233482" y="298858"/>
                  </a:cubicBezTo>
                  <a:lnTo>
                    <a:pt x="214514" y="295085"/>
                  </a:lnTo>
                  <a:cubicBezTo>
                    <a:pt x="214514" y="295085"/>
                    <a:pt x="211656" y="295085"/>
                    <a:pt x="205939" y="295085"/>
                  </a:cubicBezTo>
                  <a:cubicBezTo>
                    <a:pt x="194734" y="293645"/>
                    <a:pt x="187829" y="292924"/>
                    <a:pt x="185222" y="292924"/>
                  </a:cubicBezTo>
                  <a:cubicBezTo>
                    <a:pt x="168552" y="292924"/>
                    <a:pt x="143695" y="295074"/>
                    <a:pt x="110653" y="299373"/>
                  </a:cubicBezTo>
                  <a:cubicBezTo>
                    <a:pt x="76261" y="303672"/>
                    <a:pt x="50182" y="305821"/>
                    <a:pt x="32414" y="305821"/>
                  </a:cubicBezTo>
                  <a:cubicBezTo>
                    <a:pt x="19998" y="305821"/>
                    <a:pt x="12783" y="299670"/>
                    <a:pt x="10771" y="287368"/>
                  </a:cubicBezTo>
                  <a:cubicBezTo>
                    <a:pt x="10771" y="276575"/>
                    <a:pt x="15115" y="271178"/>
                    <a:pt x="23805" y="271178"/>
                  </a:cubicBezTo>
                  <a:lnTo>
                    <a:pt x="66852" y="271178"/>
                  </a:lnTo>
                  <a:cubicBezTo>
                    <a:pt x="68864" y="271178"/>
                    <a:pt x="71654" y="270398"/>
                    <a:pt x="75221" y="268837"/>
                  </a:cubicBezTo>
                  <a:lnTo>
                    <a:pt x="87230" y="262366"/>
                  </a:lnTo>
                  <a:lnTo>
                    <a:pt x="79324" y="245474"/>
                  </a:lnTo>
                  <a:cubicBezTo>
                    <a:pt x="71615" y="228916"/>
                    <a:pt x="66131" y="216846"/>
                    <a:pt x="62873" y="209266"/>
                  </a:cubicBezTo>
                  <a:cubicBezTo>
                    <a:pt x="59854" y="201720"/>
                    <a:pt x="56870" y="190572"/>
                    <a:pt x="53920" y="175823"/>
                  </a:cubicBezTo>
                  <a:cubicBezTo>
                    <a:pt x="51131" y="163361"/>
                    <a:pt x="48913" y="155037"/>
                    <a:pt x="47266" y="150853"/>
                  </a:cubicBezTo>
                  <a:cubicBezTo>
                    <a:pt x="44454" y="150853"/>
                    <a:pt x="43047" y="146920"/>
                    <a:pt x="43047" y="139053"/>
                  </a:cubicBezTo>
                  <a:cubicBezTo>
                    <a:pt x="42498" y="136881"/>
                    <a:pt x="42544" y="135795"/>
                    <a:pt x="43184" y="135795"/>
                  </a:cubicBezTo>
                  <a:cubicBezTo>
                    <a:pt x="41058" y="135795"/>
                    <a:pt x="37205" y="136481"/>
                    <a:pt x="31625" y="137853"/>
                  </a:cubicBezTo>
                  <a:cubicBezTo>
                    <a:pt x="23988" y="139362"/>
                    <a:pt x="17791" y="140117"/>
                    <a:pt x="13035" y="140117"/>
                  </a:cubicBezTo>
                  <a:cubicBezTo>
                    <a:pt x="9673" y="140117"/>
                    <a:pt x="5328" y="137441"/>
                    <a:pt x="0" y="132090"/>
                  </a:cubicBezTo>
                  <a:cubicBezTo>
                    <a:pt x="0" y="126488"/>
                    <a:pt x="2047" y="121629"/>
                    <a:pt x="6140" y="117513"/>
                  </a:cubicBezTo>
                  <a:cubicBezTo>
                    <a:pt x="23062" y="109830"/>
                    <a:pt x="39286" y="103656"/>
                    <a:pt x="54812" y="98991"/>
                  </a:cubicBezTo>
                  <a:cubicBezTo>
                    <a:pt x="54812" y="98991"/>
                    <a:pt x="55955" y="98991"/>
                    <a:pt x="58242" y="98991"/>
                  </a:cubicBezTo>
                  <a:cubicBezTo>
                    <a:pt x="61878" y="98991"/>
                    <a:pt x="64828" y="100157"/>
                    <a:pt x="67092" y="102489"/>
                  </a:cubicBezTo>
                  <a:cubicBezTo>
                    <a:pt x="68212" y="103038"/>
                    <a:pt x="69561" y="103313"/>
                    <a:pt x="71139" y="103313"/>
                  </a:cubicBezTo>
                  <a:cubicBezTo>
                    <a:pt x="73380" y="103313"/>
                    <a:pt x="81955" y="101586"/>
                    <a:pt x="96864" y="98133"/>
                  </a:cubicBezTo>
                  <a:cubicBezTo>
                    <a:pt x="96864" y="97333"/>
                    <a:pt x="96864" y="96441"/>
                    <a:pt x="96864" y="95458"/>
                  </a:cubicBezTo>
                  <a:cubicBezTo>
                    <a:pt x="94486" y="82332"/>
                    <a:pt x="86048" y="72477"/>
                    <a:pt x="71551" y="65891"/>
                  </a:cubicBezTo>
                  <a:cubicBezTo>
                    <a:pt x="68395" y="62758"/>
                    <a:pt x="62347" y="57465"/>
                    <a:pt x="53406" y="50010"/>
                  </a:cubicBezTo>
                  <a:cubicBezTo>
                    <a:pt x="29281" y="31922"/>
                    <a:pt x="17219" y="19586"/>
                    <a:pt x="17219" y="13000"/>
                  </a:cubicBezTo>
                  <a:cubicBezTo>
                    <a:pt x="17219" y="4334"/>
                    <a:pt x="23828" y="0"/>
                    <a:pt x="37045" y="0"/>
                  </a:cubicBezTo>
                  <a:close/>
                  <a:moveTo>
                    <a:pt x="140592" y="121738"/>
                  </a:moveTo>
                  <a:lnTo>
                    <a:pt x="114606" y="124141"/>
                  </a:lnTo>
                  <a:cubicBezTo>
                    <a:pt x="102561" y="125736"/>
                    <a:pt x="90988" y="127769"/>
                    <a:pt x="79886" y="130238"/>
                  </a:cubicBezTo>
                  <a:cubicBezTo>
                    <a:pt x="79886" y="130993"/>
                    <a:pt x="79886" y="133485"/>
                    <a:pt x="79886" y="137716"/>
                  </a:cubicBezTo>
                  <a:cubicBezTo>
                    <a:pt x="88415" y="187474"/>
                    <a:pt x="97688" y="220482"/>
                    <a:pt x="107703" y="236741"/>
                  </a:cubicBezTo>
                  <a:cubicBezTo>
                    <a:pt x="107726" y="236741"/>
                    <a:pt x="108458" y="236741"/>
                    <a:pt x="109898" y="236741"/>
                  </a:cubicBezTo>
                  <a:lnTo>
                    <a:pt x="114829" y="237881"/>
                  </a:lnTo>
                  <a:lnTo>
                    <a:pt x="119022" y="230772"/>
                  </a:lnTo>
                  <a:cubicBezTo>
                    <a:pt x="130090" y="215543"/>
                    <a:pt x="136332" y="201571"/>
                    <a:pt x="137750" y="188857"/>
                  </a:cubicBezTo>
                  <a:cubicBezTo>
                    <a:pt x="137750" y="175617"/>
                    <a:pt x="136310" y="158925"/>
                    <a:pt x="133428" y="138779"/>
                  </a:cubicBezTo>
                  <a:cubicBezTo>
                    <a:pt x="133428" y="133840"/>
                    <a:pt x="133428" y="129358"/>
                    <a:pt x="133428" y="125333"/>
                  </a:cubicBezTo>
                  <a:lnTo>
                    <a:pt x="140592" y="12173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b="1" dirty="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822462" y="5224400"/>
              <a:ext cx="133702" cy="388493"/>
            </a:xfrm>
            <a:custGeom>
              <a:avLst/>
              <a:gdLst/>
              <a:ahLst/>
              <a:cxnLst/>
              <a:rect l="l" t="t" r="r" b="b"/>
              <a:pathLst>
                <a:path w="133702" h="388493">
                  <a:moveTo>
                    <a:pt x="102729" y="75"/>
                  </a:moveTo>
                  <a:cubicBezTo>
                    <a:pt x="104873" y="-141"/>
                    <a:pt x="107434" y="111"/>
                    <a:pt x="110412" y="832"/>
                  </a:cubicBezTo>
                  <a:cubicBezTo>
                    <a:pt x="125939" y="832"/>
                    <a:pt x="133702" y="14495"/>
                    <a:pt x="133702" y="41820"/>
                  </a:cubicBezTo>
                  <a:cubicBezTo>
                    <a:pt x="133702" y="60068"/>
                    <a:pt x="126522" y="83541"/>
                    <a:pt x="112162" y="112239"/>
                  </a:cubicBezTo>
                  <a:cubicBezTo>
                    <a:pt x="112162" y="112239"/>
                    <a:pt x="112162" y="112388"/>
                    <a:pt x="112162" y="112685"/>
                  </a:cubicBezTo>
                  <a:cubicBezTo>
                    <a:pt x="119342" y="131344"/>
                    <a:pt x="122932" y="148620"/>
                    <a:pt x="122932" y="164512"/>
                  </a:cubicBezTo>
                  <a:cubicBezTo>
                    <a:pt x="122932" y="230506"/>
                    <a:pt x="122932" y="298329"/>
                    <a:pt x="122932" y="367981"/>
                  </a:cubicBezTo>
                  <a:cubicBezTo>
                    <a:pt x="119090" y="377608"/>
                    <a:pt x="113145" y="384446"/>
                    <a:pt x="105096" y="388493"/>
                  </a:cubicBezTo>
                  <a:cubicBezTo>
                    <a:pt x="93868" y="388493"/>
                    <a:pt x="88963" y="377631"/>
                    <a:pt x="90381" y="355908"/>
                  </a:cubicBezTo>
                  <a:cubicBezTo>
                    <a:pt x="90381" y="354581"/>
                    <a:pt x="90381" y="353918"/>
                    <a:pt x="90381" y="353918"/>
                  </a:cubicBezTo>
                  <a:cubicBezTo>
                    <a:pt x="90381" y="349619"/>
                    <a:pt x="90381" y="344600"/>
                    <a:pt x="90381" y="338860"/>
                  </a:cubicBezTo>
                  <a:lnTo>
                    <a:pt x="90381" y="156517"/>
                  </a:lnTo>
                  <a:lnTo>
                    <a:pt x="87303" y="161305"/>
                  </a:lnTo>
                  <a:cubicBezTo>
                    <a:pt x="83513" y="167022"/>
                    <a:pt x="79920" y="172253"/>
                    <a:pt x="76524" y="176998"/>
                  </a:cubicBezTo>
                  <a:cubicBezTo>
                    <a:pt x="76524" y="176998"/>
                    <a:pt x="75804" y="177729"/>
                    <a:pt x="74363" y="179193"/>
                  </a:cubicBezTo>
                  <a:cubicBezTo>
                    <a:pt x="56207" y="213973"/>
                    <a:pt x="38633" y="231364"/>
                    <a:pt x="21643" y="231364"/>
                  </a:cubicBezTo>
                  <a:cubicBezTo>
                    <a:pt x="21643" y="231364"/>
                    <a:pt x="21266" y="231364"/>
                    <a:pt x="20511" y="231364"/>
                  </a:cubicBezTo>
                  <a:cubicBezTo>
                    <a:pt x="6837" y="232804"/>
                    <a:pt x="0" y="229168"/>
                    <a:pt x="0" y="220456"/>
                  </a:cubicBezTo>
                  <a:lnTo>
                    <a:pt x="0" y="206324"/>
                  </a:lnTo>
                  <a:lnTo>
                    <a:pt x="10736" y="198813"/>
                  </a:lnTo>
                  <a:cubicBezTo>
                    <a:pt x="10736" y="198813"/>
                    <a:pt x="12863" y="202060"/>
                    <a:pt x="17116" y="208554"/>
                  </a:cubicBezTo>
                  <a:lnTo>
                    <a:pt x="17173" y="210563"/>
                  </a:lnTo>
                  <a:lnTo>
                    <a:pt x="19311" y="209248"/>
                  </a:lnTo>
                  <a:cubicBezTo>
                    <a:pt x="21163" y="207562"/>
                    <a:pt x="23496" y="205032"/>
                    <a:pt x="26308" y="201660"/>
                  </a:cubicBezTo>
                  <a:cubicBezTo>
                    <a:pt x="29327" y="197109"/>
                    <a:pt x="31613" y="194056"/>
                    <a:pt x="33168" y="192501"/>
                  </a:cubicBezTo>
                  <a:cubicBezTo>
                    <a:pt x="42338" y="179124"/>
                    <a:pt x="50436" y="166473"/>
                    <a:pt x="57461" y="154548"/>
                  </a:cubicBezTo>
                  <a:lnTo>
                    <a:pt x="72892" y="125524"/>
                  </a:lnTo>
                  <a:lnTo>
                    <a:pt x="69321" y="128360"/>
                  </a:lnTo>
                  <a:cubicBezTo>
                    <a:pt x="65982" y="131699"/>
                    <a:pt x="59374" y="134465"/>
                    <a:pt x="49495" y="136661"/>
                  </a:cubicBezTo>
                  <a:cubicBezTo>
                    <a:pt x="49495" y="136661"/>
                    <a:pt x="49495" y="133745"/>
                    <a:pt x="49495" y="127914"/>
                  </a:cubicBezTo>
                  <a:cubicBezTo>
                    <a:pt x="49495" y="120574"/>
                    <a:pt x="53737" y="115212"/>
                    <a:pt x="62221" y="111827"/>
                  </a:cubicBezTo>
                  <a:cubicBezTo>
                    <a:pt x="65216" y="108809"/>
                    <a:pt x="66714" y="104819"/>
                    <a:pt x="66714" y="99856"/>
                  </a:cubicBezTo>
                  <a:cubicBezTo>
                    <a:pt x="71196" y="99856"/>
                    <a:pt x="74546" y="99296"/>
                    <a:pt x="76764" y="98176"/>
                  </a:cubicBezTo>
                  <a:cubicBezTo>
                    <a:pt x="79394" y="96872"/>
                    <a:pt x="80708" y="96221"/>
                    <a:pt x="80708" y="96221"/>
                  </a:cubicBezTo>
                  <a:cubicBezTo>
                    <a:pt x="86357" y="94346"/>
                    <a:pt x="89089" y="93408"/>
                    <a:pt x="88906" y="93408"/>
                  </a:cubicBezTo>
                  <a:cubicBezTo>
                    <a:pt x="92793" y="88537"/>
                    <a:pt x="96875" y="71833"/>
                    <a:pt x="101151" y="43295"/>
                  </a:cubicBezTo>
                  <a:cubicBezTo>
                    <a:pt x="101151" y="40277"/>
                    <a:pt x="100477" y="36081"/>
                    <a:pt x="99128" y="30707"/>
                  </a:cubicBezTo>
                  <a:cubicBezTo>
                    <a:pt x="96178" y="23321"/>
                    <a:pt x="94703" y="17970"/>
                    <a:pt x="94703" y="14655"/>
                  </a:cubicBezTo>
                  <a:cubicBezTo>
                    <a:pt x="93623" y="5582"/>
                    <a:pt x="96298" y="722"/>
                    <a:pt x="102729" y="75"/>
                  </a:cubicBezTo>
                  <a:close/>
                  <a:moveTo>
                    <a:pt x="99265" y="142697"/>
                  </a:moveTo>
                  <a:lnTo>
                    <a:pt x="97538" y="145383"/>
                  </a:lnTo>
                  <a:lnTo>
                    <a:pt x="99265" y="145270"/>
                  </a:lnTo>
                  <a:cubicBezTo>
                    <a:pt x="99265" y="145270"/>
                    <a:pt x="99265" y="144412"/>
                    <a:pt x="99265" y="14269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b="1" dirty="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920001" y="5367097"/>
              <a:ext cx="1727" cy="2686"/>
            </a:xfrm>
            <a:custGeom>
              <a:avLst/>
              <a:gdLst/>
              <a:ahLst/>
              <a:cxnLst/>
              <a:rect l="l" t="t" r="r" b="b"/>
              <a:pathLst>
                <a:path w="1727" h="2686">
                  <a:moveTo>
                    <a:pt x="1727" y="0"/>
                  </a:moveTo>
                  <a:cubicBezTo>
                    <a:pt x="1727" y="1715"/>
                    <a:pt x="1727" y="2573"/>
                    <a:pt x="1727" y="2573"/>
                  </a:cubicBezTo>
                  <a:lnTo>
                    <a:pt x="0" y="2686"/>
                  </a:lnTo>
                  <a:lnTo>
                    <a:pt x="17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400" b="1" dirty="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58" name="移动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2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91803" y="216109"/>
            <a:ext cx="609600" cy="609600"/>
          </a:xfrm>
          <a:prstGeom prst="rect">
            <a:avLst/>
          </a:prstGeom>
        </p:spPr>
      </p:pic>
      <p:pic>
        <p:nvPicPr>
          <p:cNvPr id="59" name="摇晃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>
                  <p14:fade in="25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93884" y="16551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68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716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5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.00326 0.43634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2182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3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3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6" dur="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93" fill="hold">
                                          <p:stCondLst>
                                            <p:cond delay="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93" fill="hold">
                                          <p:stCondLst>
                                            <p:cond delay="18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93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93" fill="hold">
                                          <p:stCondLst>
                                            <p:cond delay="37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602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125E-6 4.81481E-6 L 3.125E-6 0.06018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4.81481E-6 L 5E-6 0.06018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3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2"/>
                            </p:stCondLst>
                            <p:childTnLst>
                              <p:par>
                                <p:cTn id="4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02"/>
                            </p:stCondLst>
                            <p:childTnLst>
                              <p:par>
                                <p:cTn id="4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02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602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102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102"/>
                            </p:stCondLst>
                            <p:childTnLst>
                              <p:par>
                                <p:cTn id="83" presetID="21" presetClass="exit" presetSubtype="1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1" presetClass="exit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1" presetClass="exit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1" presetClass="exit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1" presetClass="exit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audio>
              <p:cMediaNode vol="2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</p:childTnLst>
        </p:cTn>
      </p:par>
    </p:tnLst>
    <p:bldLst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" grpId="0" animBg="1" autoUpdateAnimBg="0" rev="1"/>
      <p:bldP spid="5" grpId="1" animBg="1"/>
      <p:bldP spid="5" grpId="2" animBg="1"/>
      <p:bldP spid="10" grpId="0" animBg="1"/>
      <p:bldP spid="10" grpId="1" animBg="1"/>
      <p:bldP spid="10" grpId="2" animBg="1"/>
      <p:bldP spid="29" grpId="0" animBg="1"/>
      <p:bldP spid="29" grpId="1" animBg="1"/>
      <p:bldP spid="30" grpId="0" animBg="1"/>
      <p:bldP spid="30" grpId="1" animBg="1"/>
      <p:bldP spid="49" grpId="0" animBg="1"/>
      <p:bldP spid="43" grpId="0" animBg="1"/>
    </p:bldLst>
  </p:timing>
  <p:extLst>
    <p:ext uri="{E180D4A7-C9FB-4DFB-919C-405C955672EB}">
      <p14:showEvtLst xmlns:p14="http://schemas.microsoft.com/office/powerpoint/2010/main">
        <p14:playEvt time="1" objId="58"/>
        <p14:playEvt time="1509" objId="59"/>
        <p14:stopEvt time="1692" objId="58"/>
        <p14:stopEvt time="3107" objId="59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481513" y="2973487"/>
            <a:ext cx="5413807" cy="296083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799856" y="1196752"/>
            <a:ext cx="2729424" cy="2717135"/>
            <a:chOff x="4799856" y="1988840"/>
            <a:chExt cx="2729424" cy="271713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4" name="阴影"/>
            <p:cNvSpPr/>
            <p:nvPr/>
          </p:nvSpPr>
          <p:spPr>
            <a:xfrm>
              <a:off x="4847555" y="1988840"/>
              <a:ext cx="2681725" cy="2681725"/>
            </a:xfrm>
            <a:prstGeom prst="ellipse">
              <a:avLst/>
            </a:prstGeom>
            <a:solidFill>
              <a:srgbClr val="00B050">
                <a:alpha val="1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84048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15" name="表壳"/>
            <p:cNvSpPr/>
            <p:nvPr/>
          </p:nvSpPr>
          <p:spPr>
            <a:xfrm>
              <a:off x="4799856" y="2007277"/>
              <a:ext cx="2698698" cy="2698698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rtlCol="0" anchor="ctr"/>
            <a:lstStyle/>
            <a:p>
              <a:pPr marL="0" marR="0" lvl="0" indent="0" algn="ctr" defTabSz="384048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16" name="表盘"/>
            <p:cNvSpPr/>
            <p:nvPr/>
          </p:nvSpPr>
          <p:spPr>
            <a:xfrm>
              <a:off x="5008165" y="2223059"/>
              <a:ext cx="2282862" cy="2282861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31750"/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rtlCol="0" anchor="ctr"/>
            <a:lstStyle/>
            <a:p>
              <a:pPr marL="0" marR="0" lvl="0" indent="0" algn="ctr" defTabSz="384048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grpSp>
          <p:nvGrpSpPr>
            <p:cNvPr id="17" name="分针"/>
            <p:cNvGrpSpPr/>
            <p:nvPr/>
          </p:nvGrpSpPr>
          <p:grpSpPr>
            <a:xfrm>
              <a:off x="6119926" y="2571670"/>
              <a:ext cx="58557" cy="1764339"/>
              <a:chOff x="25515093" y="10606085"/>
              <a:chExt cx="164307" cy="4950622"/>
            </a:xfrm>
          </p:grpSpPr>
          <p:sp>
            <p:nvSpPr>
              <p:cNvPr id="18" name="真"/>
              <p:cNvSpPr/>
              <p:nvPr/>
            </p:nvSpPr>
            <p:spPr>
              <a:xfrm>
                <a:off x="25515093" y="10606085"/>
                <a:ext cx="164307" cy="2471739"/>
              </a:xfrm>
              <a:prstGeom prst="rect">
                <a:avLst/>
              </a:prstGeom>
              <a:solidFill>
                <a:sysClr val="windowText" lastClr="0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19" name="假"/>
              <p:cNvSpPr/>
              <p:nvPr/>
            </p:nvSpPr>
            <p:spPr>
              <a:xfrm>
                <a:off x="25515093" y="13084968"/>
                <a:ext cx="164307" cy="247173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</p:grpSp>
        <p:grpSp>
          <p:nvGrpSpPr>
            <p:cNvPr id="20" name="时针"/>
            <p:cNvGrpSpPr/>
            <p:nvPr/>
          </p:nvGrpSpPr>
          <p:grpSpPr>
            <a:xfrm rot="16200000">
              <a:off x="5578897" y="3379867"/>
              <a:ext cx="1142279" cy="82319"/>
              <a:chOff x="24000619" y="12961142"/>
              <a:chExt cx="3205162" cy="230983"/>
            </a:xfrm>
          </p:grpSpPr>
          <p:sp>
            <p:nvSpPr>
              <p:cNvPr id="21" name="真"/>
              <p:cNvSpPr/>
              <p:nvPr/>
            </p:nvSpPr>
            <p:spPr>
              <a:xfrm>
                <a:off x="25603200" y="12961142"/>
                <a:ext cx="1602581" cy="230983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22" name="假"/>
              <p:cNvSpPr/>
              <p:nvPr/>
            </p:nvSpPr>
            <p:spPr>
              <a:xfrm>
                <a:off x="24000619" y="12961142"/>
                <a:ext cx="1602581" cy="23098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</p:grpSp>
        <p:sp>
          <p:nvSpPr>
            <p:cNvPr id="23" name="点"/>
            <p:cNvSpPr/>
            <p:nvPr/>
          </p:nvSpPr>
          <p:spPr>
            <a:xfrm>
              <a:off x="6086280" y="3339845"/>
              <a:ext cx="130692" cy="130692"/>
            </a:xfrm>
            <a:prstGeom prst="ellipse">
              <a:avLst/>
            </a:prstGeom>
            <a:solidFill>
              <a:srgbClr val="1B1C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84048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grpSp>
          <p:nvGrpSpPr>
            <p:cNvPr id="24" name="刻度"/>
            <p:cNvGrpSpPr/>
            <p:nvPr/>
          </p:nvGrpSpPr>
          <p:grpSpPr>
            <a:xfrm>
              <a:off x="5104255" y="2322594"/>
              <a:ext cx="2091046" cy="2091046"/>
              <a:chOff x="35164742" y="6681022"/>
              <a:chExt cx="5867342" cy="5867342"/>
            </a:xfrm>
            <a:solidFill>
              <a:srgbClr val="FF0000"/>
            </a:solidFill>
          </p:grpSpPr>
          <p:sp>
            <p:nvSpPr>
              <p:cNvPr id="25" name="刻度"/>
              <p:cNvSpPr/>
              <p:nvPr/>
            </p:nvSpPr>
            <p:spPr>
              <a:xfrm>
                <a:off x="38045727" y="6681022"/>
                <a:ext cx="105372" cy="373856"/>
              </a:xfrm>
              <a:prstGeom prst="roundRect">
                <a:avLst>
                  <a:gd name="adj" fmla="val 37005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26" name="刻度"/>
              <p:cNvSpPr/>
              <p:nvPr/>
            </p:nvSpPr>
            <p:spPr>
              <a:xfrm rot="19800000">
                <a:off x="36672356" y="7049016"/>
                <a:ext cx="105372" cy="373856"/>
              </a:xfrm>
              <a:prstGeom prst="roundRect">
                <a:avLst>
                  <a:gd name="adj" fmla="val 37005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27" name="刻度"/>
              <p:cNvSpPr/>
              <p:nvPr/>
            </p:nvSpPr>
            <p:spPr>
              <a:xfrm rot="18000000">
                <a:off x="35666978" y="8054394"/>
                <a:ext cx="105372" cy="373856"/>
              </a:xfrm>
              <a:prstGeom prst="roundRect">
                <a:avLst>
                  <a:gd name="adj" fmla="val 37005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28" name="刻度"/>
              <p:cNvSpPr/>
              <p:nvPr/>
            </p:nvSpPr>
            <p:spPr>
              <a:xfrm rot="16200000">
                <a:off x="35298984" y="9427765"/>
                <a:ext cx="105372" cy="373856"/>
              </a:xfrm>
              <a:prstGeom prst="roundRect">
                <a:avLst>
                  <a:gd name="adj" fmla="val 37005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29" name="刻度"/>
              <p:cNvSpPr/>
              <p:nvPr/>
            </p:nvSpPr>
            <p:spPr>
              <a:xfrm rot="14400000">
                <a:off x="35666978" y="10801137"/>
                <a:ext cx="105372" cy="373856"/>
              </a:xfrm>
              <a:prstGeom prst="roundRect">
                <a:avLst>
                  <a:gd name="adj" fmla="val 37005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30" name="刻度"/>
              <p:cNvSpPr/>
              <p:nvPr/>
            </p:nvSpPr>
            <p:spPr>
              <a:xfrm rot="12600000">
                <a:off x="36672356" y="11806514"/>
                <a:ext cx="105372" cy="373856"/>
              </a:xfrm>
              <a:prstGeom prst="roundRect">
                <a:avLst>
                  <a:gd name="adj" fmla="val 37005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31" name="刻度"/>
              <p:cNvSpPr/>
              <p:nvPr/>
            </p:nvSpPr>
            <p:spPr>
              <a:xfrm rot="10800000">
                <a:off x="38045727" y="12174508"/>
                <a:ext cx="105372" cy="373856"/>
              </a:xfrm>
              <a:prstGeom prst="roundRect">
                <a:avLst>
                  <a:gd name="adj" fmla="val 37005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32" name="刻度"/>
              <p:cNvSpPr/>
              <p:nvPr/>
            </p:nvSpPr>
            <p:spPr>
              <a:xfrm rot="9000000">
                <a:off x="39419099" y="11806514"/>
                <a:ext cx="105372" cy="373856"/>
              </a:xfrm>
              <a:prstGeom prst="roundRect">
                <a:avLst>
                  <a:gd name="adj" fmla="val 37005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33" name="刻度"/>
              <p:cNvSpPr/>
              <p:nvPr/>
            </p:nvSpPr>
            <p:spPr>
              <a:xfrm rot="7200000">
                <a:off x="40424476" y="10801137"/>
                <a:ext cx="105372" cy="373856"/>
              </a:xfrm>
              <a:prstGeom prst="roundRect">
                <a:avLst>
                  <a:gd name="adj" fmla="val 37005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34" name="刻度"/>
              <p:cNvSpPr/>
              <p:nvPr/>
            </p:nvSpPr>
            <p:spPr>
              <a:xfrm rot="5400000">
                <a:off x="40792470" y="9427765"/>
                <a:ext cx="105372" cy="373856"/>
              </a:xfrm>
              <a:prstGeom prst="roundRect">
                <a:avLst>
                  <a:gd name="adj" fmla="val 37005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35" name="刻度"/>
              <p:cNvSpPr/>
              <p:nvPr/>
            </p:nvSpPr>
            <p:spPr>
              <a:xfrm rot="3600000">
                <a:off x="40424476" y="8054394"/>
                <a:ext cx="105372" cy="373856"/>
              </a:xfrm>
              <a:prstGeom prst="roundRect">
                <a:avLst>
                  <a:gd name="adj" fmla="val 37005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36" name="刻度"/>
              <p:cNvSpPr/>
              <p:nvPr/>
            </p:nvSpPr>
            <p:spPr>
              <a:xfrm rot="1800000">
                <a:off x="39419099" y="7049016"/>
                <a:ext cx="105372" cy="373856"/>
              </a:xfrm>
              <a:prstGeom prst="roundRect">
                <a:avLst>
                  <a:gd name="adj" fmla="val 37005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84048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56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879312" y="1728216"/>
            <a:ext cx="513603" cy="1714355"/>
            <a:chOff x="8407574" y="1366674"/>
            <a:chExt cx="513603" cy="171435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9" name="真"/>
            <p:cNvSpPr/>
            <p:nvPr/>
          </p:nvSpPr>
          <p:spPr>
            <a:xfrm rot="19800000" flipH="1">
              <a:off x="8407574" y="1366674"/>
              <a:ext cx="45719" cy="905621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rtlCol="0" anchor="ctr"/>
            <a:lstStyle/>
            <a:p>
              <a:pPr marL="0" marR="0" lvl="0" indent="0" algn="ctr" defTabSz="384048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43" name="真"/>
            <p:cNvSpPr/>
            <p:nvPr/>
          </p:nvSpPr>
          <p:spPr>
            <a:xfrm rot="19800000" flipH="1">
              <a:off x="8875458" y="2175408"/>
              <a:ext cx="45719" cy="905621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rtlCol="0" anchor="ctr"/>
            <a:lstStyle/>
            <a:p>
              <a:pPr marL="0" marR="0" lvl="0" indent="0" algn="ctr" defTabSz="384048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6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</p:grpSp>
      <p:sp>
        <p:nvSpPr>
          <p:cNvPr id="41" name="真"/>
          <p:cNvSpPr/>
          <p:nvPr/>
        </p:nvSpPr>
        <p:spPr>
          <a:xfrm rot="19800000">
            <a:off x="11296632" y="2643304"/>
            <a:ext cx="45719" cy="76909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8404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56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07224" y="4530151"/>
            <a:ext cx="304800" cy="853678"/>
          </a:xfrm>
          <a:custGeom>
            <a:avLst/>
            <a:gdLst/>
            <a:ahLst/>
            <a:cxnLst/>
            <a:rect l="l" t="t" r="r" b="b"/>
            <a:pathLst>
              <a:path w="304800" h="853678">
                <a:moveTo>
                  <a:pt x="218479" y="0"/>
                </a:moveTo>
                <a:lnTo>
                  <a:pt x="238125" y="1190"/>
                </a:lnTo>
                <a:lnTo>
                  <a:pt x="257770" y="7739"/>
                </a:lnTo>
                <a:lnTo>
                  <a:pt x="275629" y="16073"/>
                </a:lnTo>
                <a:lnTo>
                  <a:pt x="291703" y="27980"/>
                </a:lnTo>
                <a:lnTo>
                  <a:pt x="302419" y="44053"/>
                </a:lnTo>
                <a:lnTo>
                  <a:pt x="304800" y="57745"/>
                </a:lnTo>
                <a:lnTo>
                  <a:pt x="304800" y="72033"/>
                </a:lnTo>
                <a:lnTo>
                  <a:pt x="302419" y="79176"/>
                </a:lnTo>
                <a:lnTo>
                  <a:pt x="302419" y="91678"/>
                </a:lnTo>
                <a:lnTo>
                  <a:pt x="298847" y="101203"/>
                </a:lnTo>
                <a:lnTo>
                  <a:pt x="292894" y="122039"/>
                </a:lnTo>
                <a:lnTo>
                  <a:pt x="292894" y="136922"/>
                </a:lnTo>
                <a:lnTo>
                  <a:pt x="286940" y="146447"/>
                </a:lnTo>
                <a:lnTo>
                  <a:pt x="291703" y="168473"/>
                </a:lnTo>
                <a:lnTo>
                  <a:pt x="291703" y="192881"/>
                </a:lnTo>
                <a:lnTo>
                  <a:pt x="285750" y="218480"/>
                </a:lnTo>
                <a:lnTo>
                  <a:pt x="280392" y="272058"/>
                </a:lnTo>
                <a:lnTo>
                  <a:pt x="275629" y="296465"/>
                </a:lnTo>
                <a:lnTo>
                  <a:pt x="276820" y="326826"/>
                </a:lnTo>
                <a:lnTo>
                  <a:pt x="274439" y="355997"/>
                </a:lnTo>
                <a:lnTo>
                  <a:pt x="274439" y="381595"/>
                </a:lnTo>
                <a:lnTo>
                  <a:pt x="275629" y="403622"/>
                </a:lnTo>
                <a:lnTo>
                  <a:pt x="272058" y="428030"/>
                </a:lnTo>
                <a:lnTo>
                  <a:pt x="270867" y="448865"/>
                </a:lnTo>
                <a:lnTo>
                  <a:pt x="270867" y="481608"/>
                </a:lnTo>
                <a:lnTo>
                  <a:pt x="264914" y="503634"/>
                </a:lnTo>
                <a:lnTo>
                  <a:pt x="264914" y="526851"/>
                </a:lnTo>
                <a:lnTo>
                  <a:pt x="260151" y="554831"/>
                </a:lnTo>
                <a:lnTo>
                  <a:pt x="254794" y="578048"/>
                </a:lnTo>
                <a:lnTo>
                  <a:pt x="248840" y="628055"/>
                </a:lnTo>
                <a:lnTo>
                  <a:pt x="247650" y="657225"/>
                </a:lnTo>
                <a:lnTo>
                  <a:pt x="246459" y="669726"/>
                </a:lnTo>
                <a:lnTo>
                  <a:pt x="240506" y="678061"/>
                </a:lnTo>
                <a:lnTo>
                  <a:pt x="246459" y="696515"/>
                </a:lnTo>
                <a:lnTo>
                  <a:pt x="244078" y="723305"/>
                </a:lnTo>
                <a:lnTo>
                  <a:pt x="246459" y="752475"/>
                </a:lnTo>
                <a:lnTo>
                  <a:pt x="246459" y="779264"/>
                </a:lnTo>
                <a:lnTo>
                  <a:pt x="247650" y="789980"/>
                </a:lnTo>
                <a:lnTo>
                  <a:pt x="246459" y="797719"/>
                </a:lnTo>
                <a:lnTo>
                  <a:pt x="253603" y="813197"/>
                </a:lnTo>
                <a:lnTo>
                  <a:pt x="257770" y="826889"/>
                </a:lnTo>
                <a:lnTo>
                  <a:pt x="253603" y="847725"/>
                </a:lnTo>
                <a:lnTo>
                  <a:pt x="247650" y="853678"/>
                </a:lnTo>
                <a:lnTo>
                  <a:pt x="238125" y="853678"/>
                </a:lnTo>
                <a:lnTo>
                  <a:pt x="230386" y="847725"/>
                </a:lnTo>
                <a:lnTo>
                  <a:pt x="223242" y="824508"/>
                </a:lnTo>
                <a:lnTo>
                  <a:pt x="218479" y="803672"/>
                </a:lnTo>
                <a:lnTo>
                  <a:pt x="213717" y="769739"/>
                </a:lnTo>
                <a:lnTo>
                  <a:pt x="212526" y="746522"/>
                </a:lnTo>
                <a:lnTo>
                  <a:pt x="208954" y="707231"/>
                </a:lnTo>
                <a:lnTo>
                  <a:pt x="210145" y="668536"/>
                </a:lnTo>
                <a:lnTo>
                  <a:pt x="210145" y="629245"/>
                </a:lnTo>
                <a:lnTo>
                  <a:pt x="213717" y="579239"/>
                </a:lnTo>
                <a:lnTo>
                  <a:pt x="213717" y="464939"/>
                </a:lnTo>
                <a:lnTo>
                  <a:pt x="208954" y="417314"/>
                </a:lnTo>
                <a:lnTo>
                  <a:pt x="202406" y="378023"/>
                </a:lnTo>
                <a:lnTo>
                  <a:pt x="198834" y="341709"/>
                </a:lnTo>
                <a:lnTo>
                  <a:pt x="191690" y="308372"/>
                </a:lnTo>
                <a:lnTo>
                  <a:pt x="186928" y="275630"/>
                </a:lnTo>
                <a:lnTo>
                  <a:pt x="185737" y="236934"/>
                </a:lnTo>
                <a:lnTo>
                  <a:pt x="186928" y="216098"/>
                </a:lnTo>
                <a:lnTo>
                  <a:pt x="185737" y="198834"/>
                </a:lnTo>
                <a:lnTo>
                  <a:pt x="182165" y="191690"/>
                </a:lnTo>
                <a:lnTo>
                  <a:pt x="174426" y="186928"/>
                </a:lnTo>
                <a:lnTo>
                  <a:pt x="156567" y="191690"/>
                </a:lnTo>
                <a:lnTo>
                  <a:pt x="140494" y="201215"/>
                </a:lnTo>
                <a:lnTo>
                  <a:pt x="127992" y="216098"/>
                </a:lnTo>
                <a:lnTo>
                  <a:pt x="112514" y="229195"/>
                </a:lnTo>
                <a:lnTo>
                  <a:pt x="85725" y="264914"/>
                </a:lnTo>
                <a:lnTo>
                  <a:pt x="73223" y="282773"/>
                </a:lnTo>
                <a:lnTo>
                  <a:pt x="69651" y="294084"/>
                </a:lnTo>
                <a:lnTo>
                  <a:pt x="63698" y="303609"/>
                </a:lnTo>
                <a:lnTo>
                  <a:pt x="55364" y="319683"/>
                </a:lnTo>
                <a:lnTo>
                  <a:pt x="35719" y="330398"/>
                </a:lnTo>
                <a:lnTo>
                  <a:pt x="24408" y="332780"/>
                </a:lnTo>
                <a:lnTo>
                  <a:pt x="12501" y="331589"/>
                </a:lnTo>
                <a:lnTo>
                  <a:pt x="6548" y="325636"/>
                </a:lnTo>
                <a:lnTo>
                  <a:pt x="1190" y="314920"/>
                </a:lnTo>
                <a:lnTo>
                  <a:pt x="0" y="300037"/>
                </a:lnTo>
                <a:lnTo>
                  <a:pt x="4167" y="285750"/>
                </a:lnTo>
                <a:lnTo>
                  <a:pt x="12501" y="266105"/>
                </a:lnTo>
                <a:lnTo>
                  <a:pt x="18454" y="254794"/>
                </a:lnTo>
                <a:lnTo>
                  <a:pt x="24408" y="231576"/>
                </a:lnTo>
                <a:lnTo>
                  <a:pt x="27979" y="212526"/>
                </a:lnTo>
                <a:lnTo>
                  <a:pt x="35719" y="195262"/>
                </a:lnTo>
                <a:lnTo>
                  <a:pt x="52387" y="173236"/>
                </a:lnTo>
                <a:lnTo>
                  <a:pt x="67270" y="163711"/>
                </a:lnTo>
                <a:lnTo>
                  <a:pt x="83344" y="146447"/>
                </a:lnTo>
                <a:lnTo>
                  <a:pt x="90487" y="136922"/>
                </a:lnTo>
                <a:lnTo>
                  <a:pt x="95250" y="125611"/>
                </a:lnTo>
                <a:lnTo>
                  <a:pt x="95250" y="117276"/>
                </a:lnTo>
                <a:lnTo>
                  <a:pt x="101203" y="102394"/>
                </a:lnTo>
                <a:lnTo>
                  <a:pt x="107751" y="95250"/>
                </a:lnTo>
                <a:lnTo>
                  <a:pt x="119658" y="85725"/>
                </a:lnTo>
                <a:lnTo>
                  <a:pt x="129183" y="80367"/>
                </a:lnTo>
                <a:lnTo>
                  <a:pt x="157758" y="45244"/>
                </a:lnTo>
                <a:lnTo>
                  <a:pt x="168473" y="27980"/>
                </a:lnTo>
                <a:lnTo>
                  <a:pt x="175617" y="16073"/>
                </a:lnTo>
                <a:lnTo>
                  <a:pt x="185737" y="12501"/>
                </a:lnTo>
                <a:lnTo>
                  <a:pt x="197644" y="3572"/>
                </a:lnTo>
                <a:lnTo>
                  <a:pt x="21847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dirty="0">
              <a:latin typeface="Chiller" panose="04020404031007020602" pitchFamily="82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868874" y="4572893"/>
            <a:ext cx="510779" cy="807839"/>
          </a:xfrm>
          <a:custGeom>
            <a:avLst/>
            <a:gdLst/>
            <a:ahLst/>
            <a:cxnLst/>
            <a:rect l="l" t="t" r="r" b="b"/>
            <a:pathLst>
              <a:path w="510779" h="807839">
                <a:moveTo>
                  <a:pt x="429816" y="0"/>
                </a:moveTo>
                <a:lnTo>
                  <a:pt x="451843" y="1191"/>
                </a:lnTo>
                <a:lnTo>
                  <a:pt x="470297" y="0"/>
                </a:lnTo>
                <a:lnTo>
                  <a:pt x="492324" y="0"/>
                </a:lnTo>
                <a:lnTo>
                  <a:pt x="506611" y="4762"/>
                </a:lnTo>
                <a:lnTo>
                  <a:pt x="510779" y="22027"/>
                </a:lnTo>
                <a:lnTo>
                  <a:pt x="510779" y="38695"/>
                </a:lnTo>
                <a:lnTo>
                  <a:pt x="509588" y="48816"/>
                </a:lnTo>
                <a:lnTo>
                  <a:pt x="500658" y="57150"/>
                </a:lnTo>
                <a:lnTo>
                  <a:pt x="482799" y="76795"/>
                </a:lnTo>
                <a:lnTo>
                  <a:pt x="466726" y="91083"/>
                </a:lnTo>
                <a:lnTo>
                  <a:pt x="451843" y="100012"/>
                </a:lnTo>
                <a:lnTo>
                  <a:pt x="432793" y="117872"/>
                </a:lnTo>
                <a:lnTo>
                  <a:pt x="414338" y="132755"/>
                </a:lnTo>
                <a:lnTo>
                  <a:pt x="393502" y="147042"/>
                </a:lnTo>
                <a:lnTo>
                  <a:pt x="376238" y="166687"/>
                </a:lnTo>
                <a:lnTo>
                  <a:pt x="367904" y="177998"/>
                </a:lnTo>
                <a:lnTo>
                  <a:pt x="354211" y="185142"/>
                </a:lnTo>
                <a:lnTo>
                  <a:pt x="342305" y="201216"/>
                </a:lnTo>
                <a:lnTo>
                  <a:pt x="323851" y="220266"/>
                </a:lnTo>
                <a:lnTo>
                  <a:pt x="303015" y="239911"/>
                </a:lnTo>
                <a:lnTo>
                  <a:pt x="286346" y="259556"/>
                </a:lnTo>
                <a:lnTo>
                  <a:pt x="272654" y="276820"/>
                </a:lnTo>
                <a:lnTo>
                  <a:pt x="258366" y="293489"/>
                </a:lnTo>
                <a:lnTo>
                  <a:pt x="249436" y="310753"/>
                </a:lnTo>
                <a:lnTo>
                  <a:pt x="236340" y="328017"/>
                </a:lnTo>
                <a:lnTo>
                  <a:pt x="235149" y="335161"/>
                </a:lnTo>
                <a:lnTo>
                  <a:pt x="241102" y="337542"/>
                </a:lnTo>
                <a:lnTo>
                  <a:pt x="263129" y="349448"/>
                </a:lnTo>
                <a:lnTo>
                  <a:pt x="277416" y="348258"/>
                </a:lnTo>
                <a:lnTo>
                  <a:pt x="297061" y="347067"/>
                </a:lnTo>
                <a:lnTo>
                  <a:pt x="309563" y="352425"/>
                </a:lnTo>
                <a:lnTo>
                  <a:pt x="322660" y="353616"/>
                </a:lnTo>
                <a:lnTo>
                  <a:pt x="337543" y="360759"/>
                </a:lnTo>
                <a:lnTo>
                  <a:pt x="347068" y="366712"/>
                </a:lnTo>
                <a:lnTo>
                  <a:pt x="359569" y="369094"/>
                </a:lnTo>
                <a:lnTo>
                  <a:pt x="367904" y="375047"/>
                </a:lnTo>
                <a:lnTo>
                  <a:pt x="391121" y="383977"/>
                </a:lnTo>
                <a:lnTo>
                  <a:pt x="403027" y="401836"/>
                </a:lnTo>
                <a:lnTo>
                  <a:pt x="413147" y="414337"/>
                </a:lnTo>
                <a:lnTo>
                  <a:pt x="427435" y="426244"/>
                </a:lnTo>
                <a:lnTo>
                  <a:pt x="432793" y="441127"/>
                </a:lnTo>
                <a:lnTo>
                  <a:pt x="443508" y="449461"/>
                </a:lnTo>
                <a:lnTo>
                  <a:pt x="447080" y="470297"/>
                </a:lnTo>
                <a:lnTo>
                  <a:pt x="451843" y="481608"/>
                </a:lnTo>
                <a:lnTo>
                  <a:pt x="460772" y="508397"/>
                </a:lnTo>
                <a:lnTo>
                  <a:pt x="469107" y="531614"/>
                </a:lnTo>
                <a:lnTo>
                  <a:pt x="475060" y="550664"/>
                </a:lnTo>
                <a:lnTo>
                  <a:pt x="475060" y="572691"/>
                </a:lnTo>
                <a:lnTo>
                  <a:pt x="470297" y="595908"/>
                </a:lnTo>
                <a:lnTo>
                  <a:pt x="460772" y="622697"/>
                </a:lnTo>
                <a:lnTo>
                  <a:pt x="455415" y="644723"/>
                </a:lnTo>
                <a:lnTo>
                  <a:pt x="442318" y="671512"/>
                </a:lnTo>
                <a:lnTo>
                  <a:pt x="436365" y="689967"/>
                </a:lnTo>
                <a:lnTo>
                  <a:pt x="421482" y="714375"/>
                </a:lnTo>
                <a:lnTo>
                  <a:pt x="407194" y="717947"/>
                </a:lnTo>
                <a:lnTo>
                  <a:pt x="403027" y="731044"/>
                </a:lnTo>
                <a:lnTo>
                  <a:pt x="382786" y="745927"/>
                </a:lnTo>
                <a:lnTo>
                  <a:pt x="363141" y="758428"/>
                </a:lnTo>
                <a:lnTo>
                  <a:pt x="347068" y="770334"/>
                </a:lnTo>
                <a:lnTo>
                  <a:pt x="320279" y="781050"/>
                </a:lnTo>
                <a:lnTo>
                  <a:pt x="294680" y="795933"/>
                </a:lnTo>
                <a:lnTo>
                  <a:pt x="267891" y="804267"/>
                </a:lnTo>
                <a:lnTo>
                  <a:pt x="249436" y="807839"/>
                </a:lnTo>
                <a:lnTo>
                  <a:pt x="236340" y="807839"/>
                </a:lnTo>
                <a:lnTo>
                  <a:pt x="219075" y="806648"/>
                </a:lnTo>
                <a:lnTo>
                  <a:pt x="208360" y="803077"/>
                </a:lnTo>
                <a:lnTo>
                  <a:pt x="191096" y="798314"/>
                </a:lnTo>
                <a:lnTo>
                  <a:pt x="177999" y="795933"/>
                </a:lnTo>
                <a:lnTo>
                  <a:pt x="163116" y="786408"/>
                </a:lnTo>
                <a:lnTo>
                  <a:pt x="149424" y="773906"/>
                </a:lnTo>
                <a:lnTo>
                  <a:pt x="138708" y="763191"/>
                </a:lnTo>
                <a:lnTo>
                  <a:pt x="132755" y="750689"/>
                </a:lnTo>
                <a:lnTo>
                  <a:pt x="132755" y="744736"/>
                </a:lnTo>
                <a:lnTo>
                  <a:pt x="138708" y="739973"/>
                </a:lnTo>
                <a:lnTo>
                  <a:pt x="148233" y="741164"/>
                </a:lnTo>
                <a:lnTo>
                  <a:pt x="159544" y="742355"/>
                </a:lnTo>
                <a:lnTo>
                  <a:pt x="167879" y="748308"/>
                </a:lnTo>
                <a:lnTo>
                  <a:pt x="189905" y="778669"/>
                </a:lnTo>
                <a:lnTo>
                  <a:pt x="199430" y="787598"/>
                </a:lnTo>
                <a:lnTo>
                  <a:pt x="221457" y="789980"/>
                </a:lnTo>
                <a:lnTo>
                  <a:pt x="245865" y="786408"/>
                </a:lnTo>
                <a:lnTo>
                  <a:pt x="260747" y="785217"/>
                </a:lnTo>
                <a:lnTo>
                  <a:pt x="273844" y="776287"/>
                </a:lnTo>
                <a:lnTo>
                  <a:pt x="295871" y="762000"/>
                </a:lnTo>
                <a:lnTo>
                  <a:pt x="319088" y="750689"/>
                </a:lnTo>
                <a:lnTo>
                  <a:pt x="331590" y="741164"/>
                </a:lnTo>
                <a:lnTo>
                  <a:pt x="358379" y="714375"/>
                </a:lnTo>
                <a:lnTo>
                  <a:pt x="385168" y="666750"/>
                </a:lnTo>
                <a:lnTo>
                  <a:pt x="395883" y="643533"/>
                </a:lnTo>
                <a:lnTo>
                  <a:pt x="403027" y="621506"/>
                </a:lnTo>
                <a:lnTo>
                  <a:pt x="410766" y="598289"/>
                </a:lnTo>
                <a:lnTo>
                  <a:pt x="414338" y="565547"/>
                </a:lnTo>
                <a:lnTo>
                  <a:pt x="410766" y="543520"/>
                </a:lnTo>
                <a:lnTo>
                  <a:pt x="409576" y="514350"/>
                </a:lnTo>
                <a:lnTo>
                  <a:pt x="393502" y="483989"/>
                </a:lnTo>
                <a:lnTo>
                  <a:pt x="370285" y="475059"/>
                </a:lnTo>
                <a:lnTo>
                  <a:pt x="349449" y="471487"/>
                </a:lnTo>
                <a:lnTo>
                  <a:pt x="333971" y="460772"/>
                </a:lnTo>
                <a:lnTo>
                  <a:pt x="317897" y="450652"/>
                </a:lnTo>
                <a:lnTo>
                  <a:pt x="295871" y="441127"/>
                </a:lnTo>
                <a:lnTo>
                  <a:pt x="269082" y="438745"/>
                </a:lnTo>
                <a:lnTo>
                  <a:pt x="236340" y="432792"/>
                </a:lnTo>
                <a:lnTo>
                  <a:pt x="219075" y="430411"/>
                </a:lnTo>
                <a:lnTo>
                  <a:pt x="208360" y="432792"/>
                </a:lnTo>
                <a:lnTo>
                  <a:pt x="191096" y="430411"/>
                </a:lnTo>
                <a:lnTo>
                  <a:pt x="167879" y="426244"/>
                </a:lnTo>
                <a:lnTo>
                  <a:pt x="157163" y="419100"/>
                </a:lnTo>
                <a:lnTo>
                  <a:pt x="149424" y="415528"/>
                </a:lnTo>
                <a:lnTo>
                  <a:pt x="143471" y="408384"/>
                </a:lnTo>
                <a:lnTo>
                  <a:pt x="137518" y="398264"/>
                </a:lnTo>
                <a:lnTo>
                  <a:pt x="135136" y="388739"/>
                </a:lnTo>
                <a:lnTo>
                  <a:pt x="143471" y="371475"/>
                </a:lnTo>
                <a:lnTo>
                  <a:pt x="148233" y="365522"/>
                </a:lnTo>
                <a:lnTo>
                  <a:pt x="157163" y="359569"/>
                </a:lnTo>
                <a:lnTo>
                  <a:pt x="173832" y="355997"/>
                </a:lnTo>
                <a:lnTo>
                  <a:pt x="194668" y="338733"/>
                </a:lnTo>
                <a:lnTo>
                  <a:pt x="213122" y="314325"/>
                </a:lnTo>
                <a:lnTo>
                  <a:pt x="219075" y="295870"/>
                </a:lnTo>
                <a:lnTo>
                  <a:pt x="238721" y="269081"/>
                </a:lnTo>
                <a:lnTo>
                  <a:pt x="257175" y="247055"/>
                </a:lnTo>
                <a:lnTo>
                  <a:pt x="273844" y="223837"/>
                </a:lnTo>
                <a:lnTo>
                  <a:pt x="289918" y="211931"/>
                </a:lnTo>
                <a:lnTo>
                  <a:pt x="291108" y="205978"/>
                </a:lnTo>
                <a:lnTo>
                  <a:pt x="336352" y="163116"/>
                </a:lnTo>
                <a:lnTo>
                  <a:pt x="342305" y="151209"/>
                </a:lnTo>
                <a:lnTo>
                  <a:pt x="358379" y="141089"/>
                </a:lnTo>
                <a:lnTo>
                  <a:pt x="375047" y="121444"/>
                </a:lnTo>
                <a:lnTo>
                  <a:pt x="393502" y="102394"/>
                </a:lnTo>
                <a:lnTo>
                  <a:pt x="410766" y="87511"/>
                </a:lnTo>
                <a:lnTo>
                  <a:pt x="423863" y="73223"/>
                </a:lnTo>
                <a:lnTo>
                  <a:pt x="429816" y="59531"/>
                </a:lnTo>
                <a:lnTo>
                  <a:pt x="427435" y="54769"/>
                </a:lnTo>
                <a:lnTo>
                  <a:pt x="420291" y="54769"/>
                </a:lnTo>
                <a:lnTo>
                  <a:pt x="397074" y="57150"/>
                </a:lnTo>
                <a:lnTo>
                  <a:pt x="369094" y="65484"/>
                </a:lnTo>
                <a:lnTo>
                  <a:pt x="350640" y="73223"/>
                </a:lnTo>
                <a:lnTo>
                  <a:pt x="331590" y="74414"/>
                </a:lnTo>
                <a:lnTo>
                  <a:pt x="313135" y="83939"/>
                </a:lnTo>
                <a:lnTo>
                  <a:pt x="279202" y="87511"/>
                </a:lnTo>
                <a:lnTo>
                  <a:pt x="257175" y="95845"/>
                </a:lnTo>
                <a:lnTo>
                  <a:pt x="232768" y="102394"/>
                </a:lnTo>
                <a:lnTo>
                  <a:pt x="222647" y="111919"/>
                </a:lnTo>
                <a:lnTo>
                  <a:pt x="199430" y="119062"/>
                </a:lnTo>
                <a:lnTo>
                  <a:pt x="185143" y="122634"/>
                </a:lnTo>
                <a:lnTo>
                  <a:pt x="172641" y="121444"/>
                </a:lnTo>
                <a:lnTo>
                  <a:pt x="155972" y="122634"/>
                </a:lnTo>
                <a:lnTo>
                  <a:pt x="144661" y="121444"/>
                </a:lnTo>
                <a:lnTo>
                  <a:pt x="116682" y="117872"/>
                </a:lnTo>
                <a:lnTo>
                  <a:pt x="88702" y="115491"/>
                </a:lnTo>
                <a:lnTo>
                  <a:pt x="65485" y="110728"/>
                </a:lnTo>
                <a:lnTo>
                  <a:pt x="47030" y="105966"/>
                </a:lnTo>
                <a:lnTo>
                  <a:pt x="30361" y="100012"/>
                </a:lnTo>
                <a:lnTo>
                  <a:pt x="15479" y="83939"/>
                </a:lnTo>
                <a:lnTo>
                  <a:pt x="4763" y="66675"/>
                </a:lnTo>
                <a:lnTo>
                  <a:pt x="0" y="55959"/>
                </a:lnTo>
                <a:lnTo>
                  <a:pt x="3572" y="38695"/>
                </a:lnTo>
                <a:lnTo>
                  <a:pt x="15479" y="26789"/>
                </a:lnTo>
                <a:lnTo>
                  <a:pt x="33933" y="16669"/>
                </a:lnTo>
                <a:lnTo>
                  <a:pt x="61913" y="14287"/>
                </a:lnTo>
                <a:lnTo>
                  <a:pt x="92274" y="14287"/>
                </a:lnTo>
                <a:lnTo>
                  <a:pt x="103585" y="10716"/>
                </a:lnTo>
                <a:lnTo>
                  <a:pt x="120254" y="9525"/>
                </a:lnTo>
                <a:lnTo>
                  <a:pt x="150615" y="5953"/>
                </a:lnTo>
                <a:lnTo>
                  <a:pt x="177999" y="10716"/>
                </a:lnTo>
                <a:lnTo>
                  <a:pt x="210741" y="4762"/>
                </a:lnTo>
                <a:lnTo>
                  <a:pt x="244674" y="1191"/>
                </a:lnTo>
                <a:lnTo>
                  <a:pt x="263129" y="1191"/>
                </a:lnTo>
                <a:lnTo>
                  <a:pt x="286346" y="5953"/>
                </a:lnTo>
                <a:lnTo>
                  <a:pt x="308372" y="5953"/>
                </a:lnTo>
                <a:lnTo>
                  <a:pt x="320279" y="4762"/>
                </a:lnTo>
                <a:lnTo>
                  <a:pt x="370285" y="4762"/>
                </a:lnTo>
                <a:lnTo>
                  <a:pt x="403027" y="1191"/>
                </a:lnTo>
                <a:lnTo>
                  <a:pt x="42981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dirty="0">
              <a:latin typeface="Chiller" panose="04020404031007020602" pitchFamily="82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926559" y="4565561"/>
            <a:ext cx="483990" cy="843557"/>
          </a:xfrm>
          <a:custGeom>
            <a:avLst/>
            <a:gdLst/>
            <a:ahLst/>
            <a:cxnLst/>
            <a:rect l="l" t="t" r="r" b="b"/>
            <a:pathLst>
              <a:path w="483990" h="843557">
                <a:moveTo>
                  <a:pt x="200025" y="0"/>
                </a:moveTo>
                <a:lnTo>
                  <a:pt x="209550" y="1190"/>
                </a:lnTo>
                <a:lnTo>
                  <a:pt x="219671" y="1190"/>
                </a:lnTo>
                <a:lnTo>
                  <a:pt x="232768" y="7143"/>
                </a:lnTo>
                <a:lnTo>
                  <a:pt x="251222" y="16668"/>
                </a:lnTo>
                <a:lnTo>
                  <a:pt x="273249" y="33932"/>
                </a:lnTo>
                <a:lnTo>
                  <a:pt x="282774" y="52387"/>
                </a:lnTo>
                <a:lnTo>
                  <a:pt x="279230" y="63103"/>
                </a:lnTo>
                <a:lnTo>
                  <a:pt x="275686" y="75604"/>
                </a:lnTo>
                <a:lnTo>
                  <a:pt x="270970" y="81557"/>
                </a:lnTo>
                <a:lnTo>
                  <a:pt x="266245" y="92273"/>
                </a:lnTo>
                <a:lnTo>
                  <a:pt x="251483" y="107156"/>
                </a:lnTo>
                <a:lnTo>
                  <a:pt x="238498" y="125611"/>
                </a:lnTo>
                <a:lnTo>
                  <a:pt x="226098" y="143470"/>
                </a:lnTo>
                <a:lnTo>
                  <a:pt x="210146" y="159543"/>
                </a:lnTo>
                <a:lnTo>
                  <a:pt x="198240" y="180379"/>
                </a:lnTo>
                <a:lnTo>
                  <a:pt x="185738" y="200025"/>
                </a:lnTo>
                <a:lnTo>
                  <a:pt x="176213" y="210740"/>
                </a:lnTo>
                <a:lnTo>
                  <a:pt x="170260" y="213121"/>
                </a:lnTo>
                <a:lnTo>
                  <a:pt x="166688" y="228004"/>
                </a:lnTo>
                <a:lnTo>
                  <a:pt x="160140" y="242292"/>
                </a:lnTo>
                <a:lnTo>
                  <a:pt x="155377" y="260746"/>
                </a:lnTo>
                <a:lnTo>
                  <a:pt x="152996" y="275629"/>
                </a:lnTo>
                <a:lnTo>
                  <a:pt x="133350" y="305990"/>
                </a:lnTo>
                <a:lnTo>
                  <a:pt x="127397" y="322659"/>
                </a:lnTo>
                <a:lnTo>
                  <a:pt x="116682" y="339923"/>
                </a:lnTo>
                <a:lnTo>
                  <a:pt x="105371" y="354806"/>
                </a:lnTo>
                <a:lnTo>
                  <a:pt x="97036" y="366712"/>
                </a:lnTo>
                <a:lnTo>
                  <a:pt x="92274" y="382786"/>
                </a:lnTo>
                <a:lnTo>
                  <a:pt x="88702" y="393501"/>
                </a:lnTo>
                <a:lnTo>
                  <a:pt x="91083" y="400645"/>
                </a:lnTo>
                <a:lnTo>
                  <a:pt x="98227" y="404812"/>
                </a:lnTo>
                <a:lnTo>
                  <a:pt x="113110" y="409575"/>
                </a:lnTo>
                <a:lnTo>
                  <a:pt x="130969" y="411956"/>
                </a:lnTo>
                <a:lnTo>
                  <a:pt x="148233" y="411956"/>
                </a:lnTo>
                <a:lnTo>
                  <a:pt x="165497" y="414337"/>
                </a:lnTo>
                <a:lnTo>
                  <a:pt x="182166" y="411956"/>
                </a:lnTo>
                <a:lnTo>
                  <a:pt x="199430" y="410765"/>
                </a:lnTo>
                <a:lnTo>
                  <a:pt x="211336" y="409575"/>
                </a:lnTo>
                <a:lnTo>
                  <a:pt x="217829" y="404812"/>
                </a:lnTo>
                <a:lnTo>
                  <a:pt x="217829" y="383976"/>
                </a:lnTo>
                <a:lnTo>
                  <a:pt x="211336" y="367903"/>
                </a:lnTo>
                <a:lnTo>
                  <a:pt x="215504" y="338732"/>
                </a:lnTo>
                <a:lnTo>
                  <a:pt x="227410" y="317896"/>
                </a:lnTo>
                <a:lnTo>
                  <a:pt x="226219" y="297061"/>
                </a:lnTo>
                <a:lnTo>
                  <a:pt x="226219" y="269081"/>
                </a:lnTo>
                <a:lnTo>
                  <a:pt x="227401" y="259556"/>
                </a:lnTo>
                <a:lnTo>
                  <a:pt x="227401" y="241101"/>
                </a:lnTo>
                <a:lnTo>
                  <a:pt x="230935" y="226814"/>
                </a:lnTo>
                <a:lnTo>
                  <a:pt x="239781" y="220265"/>
                </a:lnTo>
                <a:lnTo>
                  <a:pt x="249222" y="220265"/>
                </a:lnTo>
                <a:lnTo>
                  <a:pt x="258664" y="226814"/>
                </a:lnTo>
                <a:lnTo>
                  <a:pt x="267510" y="238720"/>
                </a:lnTo>
                <a:lnTo>
                  <a:pt x="279304" y="248245"/>
                </a:lnTo>
                <a:lnTo>
                  <a:pt x="287564" y="259556"/>
                </a:lnTo>
                <a:lnTo>
                  <a:pt x="290513" y="276820"/>
                </a:lnTo>
                <a:lnTo>
                  <a:pt x="290513" y="314325"/>
                </a:lnTo>
                <a:lnTo>
                  <a:pt x="289322" y="329207"/>
                </a:lnTo>
                <a:lnTo>
                  <a:pt x="289322" y="345876"/>
                </a:lnTo>
                <a:lnTo>
                  <a:pt x="290513" y="359568"/>
                </a:lnTo>
                <a:lnTo>
                  <a:pt x="290513" y="372665"/>
                </a:lnTo>
                <a:lnTo>
                  <a:pt x="289322" y="382786"/>
                </a:lnTo>
                <a:lnTo>
                  <a:pt x="294085" y="388739"/>
                </a:lnTo>
                <a:lnTo>
                  <a:pt x="301229" y="400645"/>
                </a:lnTo>
                <a:lnTo>
                  <a:pt x="310754" y="403621"/>
                </a:lnTo>
                <a:lnTo>
                  <a:pt x="324446" y="400645"/>
                </a:lnTo>
                <a:lnTo>
                  <a:pt x="338733" y="397073"/>
                </a:lnTo>
                <a:lnTo>
                  <a:pt x="431602" y="397073"/>
                </a:lnTo>
                <a:lnTo>
                  <a:pt x="438746" y="391120"/>
                </a:lnTo>
                <a:lnTo>
                  <a:pt x="457200" y="394692"/>
                </a:lnTo>
                <a:lnTo>
                  <a:pt x="473274" y="388739"/>
                </a:lnTo>
                <a:lnTo>
                  <a:pt x="473274" y="397073"/>
                </a:lnTo>
                <a:lnTo>
                  <a:pt x="482799" y="400645"/>
                </a:lnTo>
                <a:lnTo>
                  <a:pt x="483990" y="406003"/>
                </a:lnTo>
                <a:lnTo>
                  <a:pt x="482799" y="414337"/>
                </a:lnTo>
                <a:lnTo>
                  <a:pt x="473274" y="422671"/>
                </a:lnTo>
                <a:lnTo>
                  <a:pt x="459582" y="422671"/>
                </a:lnTo>
                <a:lnTo>
                  <a:pt x="452438" y="421481"/>
                </a:lnTo>
                <a:lnTo>
                  <a:pt x="438746" y="422671"/>
                </a:lnTo>
                <a:lnTo>
                  <a:pt x="429221" y="429220"/>
                </a:lnTo>
                <a:lnTo>
                  <a:pt x="422077" y="433982"/>
                </a:lnTo>
                <a:lnTo>
                  <a:pt x="417315" y="437554"/>
                </a:lnTo>
                <a:lnTo>
                  <a:pt x="391716" y="445889"/>
                </a:lnTo>
                <a:lnTo>
                  <a:pt x="368499" y="450651"/>
                </a:lnTo>
                <a:lnTo>
                  <a:pt x="346472" y="456009"/>
                </a:lnTo>
                <a:lnTo>
                  <a:pt x="322065" y="459581"/>
                </a:lnTo>
                <a:lnTo>
                  <a:pt x="307182" y="460771"/>
                </a:lnTo>
                <a:lnTo>
                  <a:pt x="301229" y="472678"/>
                </a:lnTo>
                <a:lnTo>
                  <a:pt x="301229" y="580429"/>
                </a:lnTo>
                <a:lnTo>
                  <a:pt x="303610" y="607218"/>
                </a:lnTo>
                <a:lnTo>
                  <a:pt x="295275" y="620315"/>
                </a:lnTo>
                <a:lnTo>
                  <a:pt x="279202" y="628650"/>
                </a:lnTo>
                <a:lnTo>
                  <a:pt x="275630" y="631626"/>
                </a:lnTo>
                <a:lnTo>
                  <a:pt x="276821" y="642342"/>
                </a:lnTo>
                <a:lnTo>
                  <a:pt x="282774" y="659606"/>
                </a:lnTo>
                <a:lnTo>
                  <a:pt x="282774" y="681632"/>
                </a:lnTo>
                <a:lnTo>
                  <a:pt x="267296" y="693539"/>
                </a:lnTo>
                <a:lnTo>
                  <a:pt x="267296" y="710803"/>
                </a:lnTo>
                <a:lnTo>
                  <a:pt x="272058" y="732829"/>
                </a:lnTo>
                <a:lnTo>
                  <a:pt x="276821" y="763190"/>
                </a:lnTo>
                <a:lnTo>
                  <a:pt x="281583" y="777478"/>
                </a:lnTo>
                <a:lnTo>
                  <a:pt x="279202" y="791170"/>
                </a:lnTo>
                <a:lnTo>
                  <a:pt x="279202" y="805457"/>
                </a:lnTo>
                <a:lnTo>
                  <a:pt x="275677" y="822721"/>
                </a:lnTo>
                <a:lnTo>
                  <a:pt x="273333" y="836414"/>
                </a:lnTo>
                <a:lnTo>
                  <a:pt x="270979" y="843557"/>
                </a:lnTo>
                <a:lnTo>
                  <a:pt x="262180" y="843557"/>
                </a:lnTo>
                <a:lnTo>
                  <a:pt x="256310" y="842367"/>
                </a:lnTo>
                <a:lnTo>
                  <a:pt x="253957" y="836414"/>
                </a:lnTo>
                <a:lnTo>
                  <a:pt x="245744" y="815578"/>
                </a:lnTo>
                <a:lnTo>
                  <a:pt x="245744" y="794742"/>
                </a:lnTo>
                <a:lnTo>
                  <a:pt x="253957" y="776287"/>
                </a:lnTo>
                <a:lnTo>
                  <a:pt x="249260" y="753070"/>
                </a:lnTo>
                <a:lnTo>
                  <a:pt x="248088" y="731043"/>
                </a:lnTo>
                <a:lnTo>
                  <a:pt x="243390" y="713184"/>
                </a:lnTo>
                <a:lnTo>
                  <a:pt x="244562" y="689967"/>
                </a:lnTo>
                <a:lnTo>
                  <a:pt x="243390" y="659606"/>
                </a:lnTo>
                <a:lnTo>
                  <a:pt x="236935" y="639961"/>
                </a:lnTo>
                <a:lnTo>
                  <a:pt x="236935" y="613171"/>
                </a:lnTo>
                <a:lnTo>
                  <a:pt x="234554" y="584001"/>
                </a:lnTo>
                <a:lnTo>
                  <a:pt x="233363" y="551854"/>
                </a:lnTo>
                <a:lnTo>
                  <a:pt x="234554" y="521493"/>
                </a:lnTo>
                <a:lnTo>
                  <a:pt x="236935" y="493514"/>
                </a:lnTo>
                <a:lnTo>
                  <a:pt x="230963" y="478036"/>
                </a:lnTo>
                <a:lnTo>
                  <a:pt x="228582" y="467915"/>
                </a:lnTo>
                <a:lnTo>
                  <a:pt x="216638" y="466725"/>
                </a:lnTo>
                <a:lnTo>
                  <a:pt x="202918" y="461962"/>
                </a:lnTo>
                <a:lnTo>
                  <a:pt x="174864" y="460771"/>
                </a:lnTo>
                <a:lnTo>
                  <a:pt x="153972" y="457200"/>
                </a:lnTo>
                <a:lnTo>
                  <a:pt x="124728" y="460771"/>
                </a:lnTo>
                <a:lnTo>
                  <a:pt x="101455" y="461962"/>
                </a:lnTo>
                <a:lnTo>
                  <a:pt x="88321" y="470296"/>
                </a:lnTo>
                <a:lnTo>
                  <a:pt x="73401" y="479226"/>
                </a:lnTo>
                <a:lnTo>
                  <a:pt x="57290" y="488751"/>
                </a:lnTo>
                <a:lnTo>
                  <a:pt x="36994" y="498276"/>
                </a:lnTo>
                <a:lnTo>
                  <a:pt x="25655" y="500657"/>
                </a:lnTo>
                <a:lnTo>
                  <a:pt x="18492" y="495895"/>
                </a:lnTo>
                <a:lnTo>
                  <a:pt x="8353" y="493514"/>
                </a:lnTo>
                <a:lnTo>
                  <a:pt x="1191" y="483989"/>
                </a:lnTo>
                <a:lnTo>
                  <a:pt x="2382" y="467915"/>
                </a:lnTo>
                <a:lnTo>
                  <a:pt x="0" y="449461"/>
                </a:lnTo>
                <a:lnTo>
                  <a:pt x="5954" y="431601"/>
                </a:lnTo>
                <a:lnTo>
                  <a:pt x="14883" y="411956"/>
                </a:lnTo>
                <a:lnTo>
                  <a:pt x="18455" y="397073"/>
                </a:lnTo>
                <a:lnTo>
                  <a:pt x="27980" y="373856"/>
                </a:lnTo>
                <a:lnTo>
                  <a:pt x="36910" y="359568"/>
                </a:lnTo>
                <a:lnTo>
                  <a:pt x="52388" y="331589"/>
                </a:lnTo>
                <a:lnTo>
                  <a:pt x="60127" y="303609"/>
                </a:lnTo>
                <a:lnTo>
                  <a:pt x="68461" y="278011"/>
                </a:lnTo>
                <a:lnTo>
                  <a:pt x="69652" y="258365"/>
                </a:lnTo>
                <a:lnTo>
                  <a:pt x="69652" y="238720"/>
                </a:lnTo>
                <a:lnTo>
                  <a:pt x="74415" y="221456"/>
                </a:lnTo>
                <a:lnTo>
                  <a:pt x="86916" y="204787"/>
                </a:lnTo>
                <a:lnTo>
                  <a:pt x="96441" y="195857"/>
                </a:lnTo>
                <a:lnTo>
                  <a:pt x="104775" y="181570"/>
                </a:lnTo>
                <a:lnTo>
                  <a:pt x="119658" y="157162"/>
                </a:lnTo>
                <a:lnTo>
                  <a:pt x="129183" y="139898"/>
                </a:lnTo>
                <a:lnTo>
                  <a:pt x="135136" y="119062"/>
                </a:lnTo>
                <a:lnTo>
                  <a:pt x="146447" y="85129"/>
                </a:lnTo>
                <a:lnTo>
                  <a:pt x="153591" y="70246"/>
                </a:lnTo>
                <a:lnTo>
                  <a:pt x="152400" y="55959"/>
                </a:lnTo>
                <a:lnTo>
                  <a:pt x="154782" y="52387"/>
                </a:lnTo>
                <a:lnTo>
                  <a:pt x="157163" y="39886"/>
                </a:lnTo>
                <a:lnTo>
                  <a:pt x="159544" y="23217"/>
                </a:lnTo>
                <a:lnTo>
                  <a:pt x="172046" y="10715"/>
                </a:lnTo>
                <a:lnTo>
                  <a:pt x="189310" y="1190"/>
                </a:lnTo>
                <a:lnTo>
                  <a:pt x="20002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dirty="0">
              <a:latin typeface="Chiller" panose="04020404031007020602" pitchFamily="82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932612" y="4565561"/>
            <a:ext cx="437555" cy="765572"/>
          </a:xfrm>
          <a:custGeom>
            <a:avLst/>
            <a:gdLst/>
            <a:ahLst/>
            <a:cxnLst/>
            <a:rect l="l" t="t" r="r" b="b"/>
            <a:pathLst>
              <a:path w="437555" h="765572">
                <a:moveTo>
                  <a:pt x="244674" y="0"/>
                </a:moveTo>
                <a:lnTo>
                  <a:pt x="272654" y="3572"/>
                </a:lnTo>
                <a:lnTo>
                  <a:pt x="297061" y="3572"/>
                </a:lnTo>
                <a:lnTo>
                  <a:pt x="323850" y="7144"/>
                </a:lnTo>
                <a:lnTo>
                  <a:pt x="347068" y="16074"/>
                </a:lnTo>
                <a:lnTo>
                  <a:pt x="369094" y="27980"/>
                </a:lnTo>
                <a:lnTo>
                  <a:pt x="382786" y="32743"/>
                </a:lnTo>
                <a:lnTo>
                  <a:pt x="387549" y="42863"/>
                </a:lnTo>
                <a:lnTo>
                  <a:pt x="409575" y="66080"/>
                </a:lnTo>
                <a:lnTo>
                  <a:pt x="421482" y="83939"/>
                </a:lnTo>
                <a:lnTo>
                  <a:pt x="433983" y="101204"/>
                </a:lnTo>
                <a:lnTo>
                  <a:pt x="436364" y="120849"/>
                </a:lnTo>
                <a:lnTo>
                  <a:pt x="436364" y="139304"/>
                </a:lnTo>
                <a:lnTo>
                  <a:pt x="433983" y="157163"/>
                </a:lnTo>
                <a:lnTo>
                  <a:pt x="437555" y="183952"/>
                </a:lnTo>
                <a:lnTo>
                  <a:pt x="436364" y="210741"/>
                </a:lnTo>
                <a:lnTo>
                  <a:pt x="427435" y="233958"/>
                </a:lnTo>
                <a:lnTo>
                  <a:pt x="416719" y="245269"/>
                </a:lnTo>
                <a:lnTo>
                  <a:pt x="397074" y="278011"/>
                </a:lnTo>
                <a:lnTo>
                  <a:pt x="387549" y="285155"/>
                </a:lnTo>
                <a:lnTo>
                  <a:pt x="365522" y="305991"/>
                </a:lnTo>
                <a:lnTo>
                  <a:pt x="358379" y="314325"/>
                </a:lnTo>
                <a:lnTo>
                  <a:pt x="347068" y="320874"/>
                </a:lnTo>
                <a:lnTo>
                  <a:pt x="339924" y="333971"/>
                </a:lnTo>
                <a:lnTo>
                  <a:pt x="319088" y="347663"/>
                </a:lnTo>
                <a:lnTo>
                  <a:pt x="301824" y="361950"/>
                </a:lnTo>
                <a:lnTo>
                  <a:pt x="280393" y="385168"/>
                </a:lnTo>
                <a:lnTo>
                  <a:pt x="264319" y="400050"/>
                </a:lnTo>
                <a:lnTo>
                  <a:pt x="257175" y="411957"/>
                </a:lnTo>
                <a:lnTo>
                  <a:pt x="242293" y="423268"/>
                </a:lnTo>
                <a:lnTo>
                  <a:pt x="241102" y="441127"/>
                </a:lnTo>
                <a:lnTo>
                  <a:pt x="225029" y="446485"/>
                </a:lnTo>
                <a:lnTo>
                  <a:pt x="216694" y="459582"/>
                </a:lnTo>
                <a:lnTo>
                  <a:pt x="201811" y="480418"/>
                </a:lnTo>
                <a:lnTo>
                  <a:pt x="189905" y="501254"/>
                </a:lnTo>
                <a:lnTo>
                  <a:pt x="182761" y="515541"/>
                </a:lnTo>
                <a:lnTo>
                  <a:pt x="161925" y="542330"/>
                </a:lnTo>
                <a:lnTo>
                  <a:pt x="149424" y="563166"/>
                </a:lnTo>
                <a:lnTo>
                  <a:pt x="123825" y="616744"/>
                </a:lnTo>
                <a:lnTo>
                  <a:pt x="113110" y="626864"/>
                </a:lnTo>
                <a:lnTo>
                  <a:pt x="105966" y="639961"/>
                </a:lnTo>
                <a:lnTo>
                  <a:pt x="83939" y="661988"/>
                </a:lnTo>
                <a:lnTo>
                  <a:pt x="76796" y="665560"/>
                </a:lnTo>
                <a:lnTo>
                  <a:pt x="77986" y="670322"/>
                </a:lnTo>
                <a:lnTo>
                  <a:pt x="67866" y="687586"/>
                </a:lnTo>
                <a:lnTo>
                  <a:pt x="53579" y="704850"/>
                </a:lnTo>
                <a:lnTo>
                  <a:pt x="54769" y="709613"/>
                </a:lnTo>
                <a:lnTo>
                  <a:pt x="107157" y="709613"/>
                </a:lnTo>
                <a:lnTo>
                  <a:pt x="126802" y="713185"/>
                </a:lnTo>
                <a:lnTo>
                  <a:pt x="138708" y="709613"/>
                </a:lnTo>
                <a:lnTo>
                  <a:pt x="157163" y="710804"/>
                </a:lnTo>
                <a:lnTo>
                  <a:pt x="182761" y="709613"/>
                </a:lnTo>
                <a:lnTo>
                  <a:pt x="210741" y="713185"/>
                </a:lnTo>
                <a:lnTo>
                  <a:pt x="244674" y="717947"/>
                </a:lnTo>
                <a:lnTo>
                  <a:pt x="264319" y="724496"/>
                </a:lnTo>
                <a:lnTo>
                  <a:pt x="275035" y="720329"/>
                </a:lnTo>
                <a:lnTo>
                  <a:pt x="301824" y="724496"/>
                </a:lnTo>
                <a:lnTo>
                  <a:pt x="311944" y="723305"/>
                </a:lnTo>
                <a:lnTo>
                  <a:pt x="337543" y="724496"/>
                </a:lnTo>
                <a:lnTo>
                  <a:pt x="364332" y="728068"/>
                </a:lnTo>
                <a:lnTo>
                  <a:pt x="385168" y="724496"/>
                </a:lnTo>
                <a:lnTo>
                  <a:pt x="392311" y="729258"/>
                </a:lnTo>
                <a:lnTo>
                  <a:pt x="399455" y="729258"/>
                </a:lnTo>
                <a:lnTo>
                  <a:pt x="410766" y="735211"/>
                </a:lnTo>
                <a:lnTo>
                  <a:pt x="409575" y="743546"/>
                </a:lnTo>
                <a:lnTo>
                  <a:pt x="408385" y="745927"/>
                </a:lnTo>
                <a:lnTo>
                  <a:pt x="398264" y="745927"/>
                </a:lnTo>
                <a:lnTo>
                  <a:pt x="380405" y="750094"/>
                </a:lnTo>
                <a:lnTo>
                  <a:pt x="351830" y="745927"/>
                </a:lnTo>
                <a:lnTo>
                  <a:pt x="319088" y="744736"/>
                </a:lnTo>
                <a:lnTo>
                  <a:pt x="289918" y="744736"/>
                </a:lnTo>
                <a:lnTo>
                  <a:pt x="253604" y="750094"/>
                </a:lnTo>
                <a:lnTo>
                  <a:pt x="208360" y="744736"/>
                </a:lnTo>
                <a:lnTo>
                  <a:pt x="132755" y="744736"/>
                </a:lnTo>
                <a:lnTo>
                  <a:pt x="98227" y="750094"/>
                </a:lnTo>
                <a:lnTo>
                  <a:pt x="87511" y="750094"/>
                </a:lnTo>
                <a:lnTo>
                  <a:pt x="60722" y="754857"/>
                </a:lnTo>
                <a:lnTo>
                  <a:pt x="44649" y="756047"/>
                </a:lnTo>
                <a:lnTo>
                  <a:pt x="31552" y="765572"/>
                </a:lnTo>
                <a:lnTo>
                  <a:pt x="15479" y="763191"/>
                </a:lnTo>
                <a:lnTo>
                  <a:pt x="5954" y="757238"/>
                </a:lnTo>
                <a:lnTo>
                  <a:pt x="3572" y="751285"/>
                </a:lnTo>
                <a:lnTo>
                  <a:pt x="3572" y="735211"/>
                </a:lnTo>
                <a:lnTo>
                  <a:pt x="0" y="720329"/>
                </a:lnTo>
                <a:lnTo>
                  <a:pt x="10716" y="706041"/>
                </a:lnTo>
                <a:lnTo>
                  <a:pt x="27980" y="681633"/>
                </a:lnTo>
                <a:lnTo>
                  <a:pt x="42268" y="654844"/>
                </a:lnTo>
                <a:lnTo>
                  <a:pt x="59532" y="634008"/>
                </a:lnTo>
                <a:lnTo>
                  <a:pt x="72629" y="619125"/>
                </a:lnTo>
                <a:lnTo>
                  <a:pt x="89893" y="587574"/>
                </a:lnTo>
                <a:lnTo>
                  <a:pt x="105966" y="563166"/>
                </a:lnTo>
                <a:lnTo>
                  <a:pt x="116682" y="536377"/>
                </a:lnTo>
                <a:lnTo>
                  <a:pt x="150614" y="480418"/>
                </a:lnTo>
                <a:lnTo>
                  <a:pt x="171450" y="445294"/>
                </a:lnTo>
                <a:lnTo>
                  <a:pt x="191096" y="422077"/>
                </a:lnTo>
                <a:lnTo>
                  <a:pt x="204788" y="408385"/>
                </a:lnTo>
                <a:lnTo>
                  <a:pt x="211932" y="396479"/>
                </a:lnTo>
                <a:lnTo>
                  <a:pt x="222647" y="383977"/>
                </a:lnTo>
                <a:lnTo>
                  <a:pt x="238721" y="369689"/>
                </a:lnTo>
                <a:lnTo>
                  <a:pt x="280393" y="320874"/>
                </a:lnTo>
                <a:lnTo>
                  <a:pt x="300633" y="302419"/>
                </a:lnTo>
                <a:lnTo>
                  <a:pt x="314325" y="285155"/>
                </a:lnTo>
                <a:lnTo>
                  <a:pt x="326232" y="275630"/>
                </a:lnTo>
                <a:lnTo>
                  <a:pt x="336352" y="261938"/>
                </a:lnTo>
                <a:lnTo>
                  <a:pt x="345877" y="247650"/>
                </a:lnTo>
                <a:lnTo>
                  <a:pt x="351830" y="231577"/>
                </a:lnTo>
                <a:lnTo>
                  <a:pt x="360760" y="217289"/>
                </a:lnTo>
                <a:lnTo>
                  <a:pt x="365522" y="161925"/>
                </a:lnTo>
                <a:lnTo>
                  <a:pt x="364332" y="133946"/>
                </a:lnTo>
                <a:lnTo>
                  <a:pt x="354211" y="114896"/>
                </a:lnTo>
                <a:lnTo>
                  <a:pt x="335161" y="103585"/>
                </a:lnTo>
                <a:lnTo>
                  <a:pt x="323850" y="94060"/>
                </a:lnTo>
                <a:lnTo>
                  <a:pt x="309563" y="92869"/>
                </a:lnTo>
                <a:lnTo>
                  <a:pt x="291108" y="89297"/>
                </a:lnTo>
                <a:lnTo>
                  <a:pt x="266700" y="95250"/>
                </a:lnTo>
                <a:lnTo>
                  <a:pt x="250627" y="104775"/>
                </a:lnTo>
                <a:lnTo>
                  <a:pt x="230386" y="114896"/>
                </a:lnTo>
                <a:lnTo>
                  <a:pt x="216694" y="127993"/>
                </a:lnTo>
                <a:lnTo>
                  <a:pt x="199430" y="140494"/>
                </a:lnTo>
                <a:lnTo>
                  <a:pt x="172641" y="150019"/>
                </a:lnTo>
                <a:lnTo>
                  <a:pt x="154782" y="157163"/>
                </a:lnTo>
                <a:lnTo>
                  <a:pt x="144661" y="159544"/>
                </a:lnTo>
                <a:lnTo>
                  <a:pt x="133946" y="166093"/>
                </a:lnTo>
                <a:lnTo>
                  <a:pt x="94655" y="168474"/>
                </a:lnTo>
                <a:lnTo>
                  <a:pt x="83939" y="167283"/>
                </a:lnTo>
                <a:lnTo>
                  <a:pt x="65485" y="160735"/>
                </a:lnTo>
                <a:lnTo>
                  <a:pt x="54769" y="150019"/>
                </a:lnTo>
                <a:lnTo>
                  <a:pt x="47030" y="140494"/>
                </a:lnTo>
                <a:lnTo>
                  <a:pt x="44649" y="125611"/>
                </a:lnTo>
                <a:lnTo>
                  <a:pt x="47030" y="111919"/>
                </a:lnTo>
                <a:lnTo>
                  <a:pt x="53579" y="104775"/>
                </a:lnTo>
                <a:lnTo>
                  <a:pt x="64294" y="87511"/>
                </a:lnTo>
                <a:lnTo>
                  <a:pt x="76796" y="75605"/>
                </a:lnTo>
                <a:lnTo>
                  <a:pt x="83939" y="64889"/>
                </a:lnTo>
                <a:lnTo>
                  <a:pt x="99418" y="52388"/>
                </a:lnTo>
                <a:lnTo>
                  <a:pt x="117872" y="41672"/>
                </a:lnTo>
                <a:lnTo>
                  <a:pt x="137518" y="31552"/>
                </a:lnTo>
                <a:lnTo>
                  <a:pt x="149424" y="30361"/>
                </a:lnTo>
                <a:lnTo>
                  <a:pt x="157163" y="20836"/>
                </a:lnTo>
                <a:lnTo>
                  <a:pt x="188714" y="14883"/>
                </a:lnTo>
                <a:lnTo>
                  <a:pt x="222647" y="4763"/>
                </a:lnTo>
                <a:lnTo>
                  <a:pt x="24467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dirty="0">
              <a:latin typeface="Chiller" panose="04020404031007020602" pitchFamily="82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917095" y="4608613"/>
            <a:ext cx="462558" cy="736401"/>
          </a:xfrm>
          <a:custGeom>
            <a:avLst/>
            <a:gdLst/>
            <a:ahLst/>
            <a:cxnLst/>
            <a:rect l="l" t="t" r="r" b="b"/>
            <a:pathLst>
              <a:path w="462558" h="736401">
                <a:moveTo>
                  <a:pt x="62508" y="0"/>
                </a:moveTo>
                <a:lnTo>
                  <a:pt x="88106" y="5953"/>
                </a:lnTo>
                <a:lnTo>
                  <a:pt x="114895" y="16668"/>
                </a:lnTo>
                <a:lnTo>
                  <a:pt x="136922" y="25598"/>
                </a:lnTo>
                <a:lnTo>
                  <a:pt x="154186" y="33932"/>
                </a:lnTo>
                <a:lnTo>
                  <a:pt x="188119" y="41076"/>
                </a:lnTo>
                <a:lnTo>
                  <a:pt x="214908" y="48815"/>
                </a:lnTo>
                <a:lnTo>
                  <a:pt x="239315" y="51196"/>
                </a:lnTo>
                <a:lnTo>
                  <a:pt x="262533" y="57150"/>
                </a:lnTo>
                <a:lnTo>
                  <a:pt x="292894" y="57150"/>
                </a:lnTo>
                <a:lnTo>
                  <a:pt x="318492" y="52387"/>
                </a:lnTo>
                <a:lnTo>
                  <a:pt x="338137" y="52387"/>
                </a:lnTo>
                <a:lnTo>
                  <a:pt x="361355" y="57150"/>
                </a:lnTo>
                <a:lnTo>
                  <a:pt x="384572" y="57150"/>
                </a:lnTo>
                <a:lnTo>
                  <a:pt x="404812" y="53578"/>
                </a:lnTo>
                <a:lnTo>
                  <a:pt x="425648" y="48815"/>
                </a:lnTo>
                <a:lnTo>
                  <a:pt x="446484" y="51196"/>
                </a:lnTo>
                <a:lnTo>
                  <a:pt x="460176" y="53578"/>
                </a:lnTo>
                <a:lnTo>
                  <a:pt x="462558" y="61912"/>
                </a:lnTo>
                <a:lnTo>
                  <a:pt x="460176" y="69651"/>
                </a:lnTo>
                <a:lnTo>
                  <a:pt x="460176" y="76795"/>
                </a:lnTo>
                <a:lnTo>
                  <a:pt x="454819" y="85129"/>
                </a:lnTo>
                <a:lnTo>
                  <a:pt x="434578" y="96440"/>
                </a:lnTo>
                <a:lnTo>
                  <a:pt x="413742" y="103584"/>
                </a:lnTo>
                <a:lnTo>
                  <a:pt x="391715" y="104775"/>
                </a:lnTo>
                <a:lnTo>
                  <a:pt x="389334" y="109537"/>
                </a:lnTo>
                <a:lnTo>
                  <a:pt x="376833" y="114300"/>
                </a:lnTo>
                <a:lnTo>
                  <a:pt x="352425" y="120848"/>
                </a:lnTo>
                <a:lnTo>
                  <a:pt x="334565" y="125610"/>
                </a:lnTo>
                <a:lnTo>
                  <a:pt x="316111" y="125610"/>
                </a:lnTo>
                <a:lnTo>
                  <a:pt x="276820" y="126801"/>
                </a:lnTo>
                <a:lnTo>
                  <a:pt x="157758" y="135135"/>
                </a:lnTo>
                <a:lnTo>
                  <a:pt x="135731" y="138707"/>
                </a:lnTo>
                <a:lnTo>
                  <a:pt x="114895" y="148828"/>
                </a:lnTo>
                <a:lnTo>
                  <a:pt x="110133" y="163115"/>
                </a:lnTo>
                <a:lnTo>
                  <a:pt x="105370" y="187523"/>
                </a:lnTo>
                <a:lnTo>
                  <a:pt x="96440" y="214312"/>
                </a:lnTo>
                <a:lnTo>
                  <a:pt x="96440" y="225623"/>
                </a:lnTo>
                <a:lnTo>
                  <a:pt x="92869" y="248840"/>
                </a:lnTo>
                <a:lnTo>
                  <a:pt x="91678" y="270271"/>
                </a:lnTo>
                <a:lnTo>
                  <a:pt x="96440" y="294679"/>
                </a:lnTo>
                <a:lnTo>
                  <a:pt x="101203" y="301228"/>
                </a:lnTo>
                <a:lnTo>
                  <a:pt x="118467" y="307181"/>
                </a:lnTo>
                <a:lnTo>
                  <a:pt x="130969" y="310753"/>
                </a:lnTo>
                <a:lnTo>
                  <a:pt x="136922" y="309562"/>
                </a:lnTo>
                <a:lnTo>
                  <a:pt x="152400" y="310753"/>
                </a:lnTo>
                <a:lnTo>
                  <a:pt x="163711" y="315515"/>
                </a:lnTo>
                <a:lnTo>
                  <a:pt x="175617" y="313134"/>
                </a:lnTo>
                <a:lnTo>
                  <a:pt x="194072" y="322659"/>
                </a:lnTo>
                <a:lnTo>
                  <a:pt x="217289" y="328017"/>
                </a:lnTo>
                <a:lnTo>
                  <a:pt x="236934" y="331589"/>
                </a:lnTo>
                <a:lnTo>
                  <a:pt x="267295" y="342304"/>
                </a:lnTo>
                <a:lnTo>
                  <a:pt x="290512" y="355996"/>
                </a:lnTo>
                <a:lnTo>
                  <a:pt x="310158" y="381595"/>
                </a:lnTo>
                <a:lnTo>
                  <a:pt x="322064" y="400050"/>
                </a:lnTo>
                <a:lnTo>
                  <a:pt x="324445" y="410765"/>
                </a:lnTo>
                <a:lnTo>
                  <a:pt x="338137" y="432792"/>
                </a:lnTo>
                <a:lnTo>
                  <a:pt x="340519" y="444698"/>
                </a:lnTo>
                <a:lnTo>
                  <a:pt x="348853" y="456009"/>
                </a:lnTo>
                <a:lnTo>
                  <a:pt x="350044" y="467915"/>
                </a:lnTo>
                <a:lnTo>
                  <a:pt x="361355" y="478035"/>
                </a:lnTo>
                <a:lnTo>
                  <a:pt x="363736" y="502443"/>
                </a:lnTo>
                <a:lnTo>
                  <a:pt x="362545" y="529232"/>
                </a:lnTo>
                <a:lnTo>
                  <a:pt x="352425" y="556021"/>
                </a:lnTo>
                <a:lnTo>
                  <a:pt x="339328" y="573881"/>
                </a:lnTo>
                <a:lnTo>
                  <a:pt x="334565" y="581620"/>
                </a:lnTo>
                <a:lnTo>
                  <a:pt x="324445" y="591145"/>
                </a:lnTo>
                <a:lnTo>
                  <a:pt x="312539" y="614362"/>
                </a:lnTo>
                <a:lnTo>
                  <a:pt x="289322" y="637579"/>
                </a:lnTo>
                <a:lnTo>
                  <a:pt x="273248" y="658415"/>
                </a:lnTo>
                <a:lnTo>
                  <a:pt x="256580" y="671512"/>
                </a:lnTo>
                <a:lnTo>
                  <a:pt x="230981" y="693539"/>
                </a:lnTo>
                <a:lnTo>
                  <a:pt x="216098" y="703064"/>
                </a:lnTo>
                <a:lnTo>
                  <a:pt x="191690" y="710803"/>
                </a:lnTo>
                <a:lnTo>
                  <a:pt x="161330" y="725090"/>
                </a:lnTo>
                <a:lnTo>
                  <a:pt x="142875" y="730448"/>
                </a:lnTo>
                <a:lnTo>
                  <a:pt x="126801" y="731639"/>
                </a:lnTo>
                <a:lnTo>
                  <a:pt x="97631" y="736401"/>
                </a:lnTo>
                <a:lnTo>
                  <a:pt x="69651" y="730448"/>
                </a:lnTo>
                <a:lnTo>
                  <a:pt x="46434" y="719137"/>
                </a:lnTo>
                <a:lnTo>
                  <a:pt x="28575" y="706040"/>
                </a:lnTo>
                <a:lnTo>
                  <a:pt x="19645" y="692348"/>
                </a:lnTo>
                <a:lnTo>
                  <a:pt x="18455" y="676275"/>
                </a:lnTo>
                <a:lnTo>
                  <a:pt x="14883" y="669131"/>
                </a:lnTo>
                <a:lnTo>
                  <a:pt x="17264" y="663178"/>
                </a:lnTo>
                <a:lnTo>
                  <a:pt x="18455" y="657224"/>
                </a:lnTo>
                <a:lnTo>
                  <a:pt x="28575" y="654843"/>
                </a:lnTo>
                <a:lnTo>
                  <a:pt x="39290" y="663178"/>
                </a:lnTo>
                <a:lnTo>
                  <a:pt x="46434" y="673893"/>
                </a:lnTo>
                <a:lnTo>
                  <a:pt x="60126" y="687585"/>
                </a:lnTo>
                <a:lnTo>
                  <a:pt x="74414" y="693539"/>
                </a:lnTo>
                <a:lnTo>
                  <a:pt x="98822" y="697110"/>
                </a:lnTo>
                <a:lnTo>
                  <a:pt x="125611" y="693539"/>
                </a:lnTo>
                <a:lnTo>
                  <a:pt x="141684" y="687585"/>
                </a:lnTo>
                <a:lnTo>
                  <a:pt x="163711" y="682823"/>
                </a:lnTo>
                <a:lnTo>
                  <a:pt x="185737" y="669131"/>
                </a:lnTo>
                <a:lnTo>
                  <a:pt x="206573" y="660796"/>
                </a:lnTo>
                <a:lnTo>
                  <a:pt x="222051" y="642342"/>
                </a:lnTo>
                <a:lnTo>
                  <a:pt x="242887" y="625078"/>
                </a:lnTo>
                <a:lnTo>
                  <a:pt x="264914" y="598289"/>
                </a:lnTo>
                <a:lnTo>
                  <a:pt x="279201" y="575071"/>
                </a:lnTo>
                <a:lnTo>
                  <a:pt x="298847" y="552450"/>
                </a:lnTo>
                <a:lnTo>
                  <a:pt x="310158" y="536376"/>
                </a:lnTo>
                <a:lnTo>
                  <a:pt x="317301" y="525065"/>
                </a:lnTo>
                <a:lnTo>
                  <a:pt x="322064" y="511968"/>
                </a:lnTo>
                <a:lnTo>
                  <a:pt x="320873" y="500657"/>
                </a:lnTo>
                <a:lnTo>
                  <a:pt x="316111" y="479226"/>
                </a:lnTo>
                <a:lnTo>
                  <a:pt x="303609" y="460771"/>
                </a:lnTo>
                <a:lnTo>
                  <a:pt x="290512" y="435173"/>
                </a:lnTo>
                <a:lnTo>
                  <a:pt x="279201" y="415528"/>
                </a:lnTo>
                <a:lnTo>
                  <a:pt x="262533" y="398264"/>
                </a:lnTo>
                <a:lnTo>
                  <a:pt x="255389" y="388739"/>
                </a:lnTo>
                <a:lnTo>
                  <a:pt x="242887" y="382785"/>
                </a:lnTo>
                <a:lnTo>
                  <a:pt x="220861" y="378023"/>
                </a:lnTo>
                <a:lnTo>
                  <a:pt x="192881" y="378023"/>
                </a:lnTo>
                <a:lnTo>
                  <a:pt x="164901" y="367903"/>
                </a:lnTo>
                <a:lnTo>
                  <a:pt x="98822" y="367903"/>
                </a:lnTo>
                <a:lnTo>
                  <a:pt x="74414" y="370284"/>
                </a:lnTo>
                <a:lnTo>
                  <a:pt x="57745" y="367903"/>
                </a:lnTo>
                <a:lnTo>
                  <a:pt x="42862" y="360759"/>
                </a:lnTo>
                <a:lnTo>
                  <a:pt x="32147" y="343495"/>
                </a:lnTo>
                <a:lnTo>
                  <a:pt x="28575" y="316706"/>
                </a:lnTo>
                <a:lnTo>
                  <a:pt x="19645" y="287535"/>
                </a:lnTo>
                <a:lnTo>
                  <a:pt x="19645" y="259556"/>
                </a:lnTo>
                <a:lnTo>
                  <a:pt x="18455" y="225623"/>
                </a:lnTo>
                <a:lnTo>
                  <a:pt x="19645" y="204787"/>
                </a:lnTo>
                <a:lnTo>
                  <a:pt x="24408" y="176807"/>
                </a:lnTo>
                <a:lnTo>
                  <a:pt x="24408" y="152400"/>
                </a:lnTo>
                <a:lnTo>
                  <a:pt x="13692" y="142279"/>
                </a:lnTo>
                <a:lnTo>
                  <a:pt x="1786" y="125610"/>
                </a:lnTo>
                <a:lnTo>
                  <a:pt x="0" y="114300"/>
                </a:lnTo>
                <a:lnTo>
                  <a:pt x="1786" y="98821"/>
                </a:lnTo>
                <a:lnTo>
                  <a:pt x="8930" y="81557"/>
                </a:lnTo>
                <a:lnTo>
                  <a:pt x="8930" y="75604"/>
                </a:lnTo>
                <a:lnTo>
                  <a:pt x="13692" y="63103"/>
                </a:lnTo>
                <a:lnTo>
                  <a:pt x="11311" y="45243"/>
                </a:lnTo>
                <a:lnTo>
                  <a:pt x="11311" y="30360"/>
                </a:lnTo>
                <a:lnTo>
                  <a:pt x="19645" y="16668"/>
                </a:lnTo>
                <a:lnTo>
                  <a:pt x="35719" y="7143"/>
                </a:lnTo>
                <a:lnTo>
                  <a:pt x="51792" y="2381"/>
                </a:lnTo>
                <a:lnTo>
                  <a:pt x="6250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dirty="0">
              <a:latin typeface="Chiller" panose="04020404031007020602" pitchFamily="82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175678" y="449639"/>
            <a:ext cx="29170" cy="26789"/>
          </a:xfrm>
          <a:custGeom>
            <a:avLst/>
            <a:gdLst/>
            <a:ahLst/>
            <a:cxnLst/>
            <a:rect l="l" t="t" r="r" b="b"/>
            <a:pathLst>
              <a:path w="29170" h="26789">
                <a:moveTo>
                  <a:pt x="17264" y="0"/>
                </a:moveTo>
                <a:lnTo>
                  <a:pt x="27979" y="7739"/>
                </a:lnTo>
                <a:lnTo>
                  <a:pt x="29170" y="17264"/>
                </a:lnTo>
                <a:lnTo>
                  <a:pt x="22026" y="24408"/>
                </a:lnTo>
                <a:lnTo>
                  <a:pt x="10120" y="26789"/>
                </a:lnTo>
                <a:lnTo>
                  <a:pt x="0" y="16073"/>
                </a:lnTo>
                <a:lnTo>
                  <a:pt x="3571" y="4762"/>
                </a:lnTo>
                <a:lnTo>
                  <a:pt x="1726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atin typeface="Chiller" panose="04020404031007020602" pitchFamily="82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26485" y="466163"/>
            <a:ext cx="14287" cy="13097"/>
          </a:xfrm>
          <a:custGeom>
            <a:avLst/>
            <a:gdLst/>
            <a:ahLst/>
            <a:cxnLst/>
            <a:rect l="l" t="t" r="r" b="b"/>
            <a:pathLst>
              <a:path w="14287" h="13097">
                <a:moveTo>
                  <a:pt x="11906" y="0"/>
                </a:moveTo>
                <a:lnTo>
                  <a:pt x="14287" y="9525"/>
                </a:lnTo>
                <a:lnTo>
                  <a:pt x="5953" y="13097"/>
                </a:lnTo>
                <a:lnTo>
                  <a:pt x="0" y="8335"/>
                </a:lnTo>
                <a:lnTo>
                  <a:pt x="4762" y="2381"/>
                </a:lnTo>
                <a:lnTo>
                  <a:pt x="1190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atin typeface="Chiller" panose="04020404031007020602" pitchFamily="82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340331" y="474498"/>
            <a:ext cx="19050" cy="19645"/>
          </a:xfrm>
          <a:custGeom>
            <a:avLst/>
            <a:gdLst/>
            <a:ahLst/>
            <a:cxnLst/>
            <a:rect l="l" t="t" r="r" b="b"/>
            <a:pathLst>
              <a:path w="19050" h="19645">
                <a:moveTo>
                  <a:pt x="11907" y="0"/>
                </a:moveTo>
                <a:lnTo>
                  <a:pt x="19050" y="3571"/>
                </a:lnTo>
                <a:lnTo>
                  <a:pt x="19050" y="10715"/>
                </a:lnTo>
                <a:lnTo>
                  <a:pt x="16669" y="19645"/>
                </a:lnTo>
                <a:lnTo>
                  <a:pt x="5954" y="19645"/>
                </a:lnTo>
                <a:lnTo>
                  <a:pt x="0" y="8334"/>
                </a:lnTo>
                <a:lnTo>
                  <a:pt x="5954" y="2381"/>
                </a:lnTo>
                <a:lnTo>
                  <a:pt x="1190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atin typeface="Chiller" panose="04020404031007020602" pitchFamily="82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379786" y="734403"/>
            <a:ext cx="11906" cy="10120"/>
          </a:xfrm>
          <a:custGeom>
            <a:avLst/>
            <a:gdLst/>
            <a:ahLst/>
            <a:cxnLst/>
            <a:rect l="l" t="t" r="r" b="b"/>
            <a:pathLst>
              <a:path w="11906" h="10120">
                <a:moveTo>
                  <a:pt x="8334" y="0"/>
                </a:moveTo>
                <a:lnTo>
                  <a:pt x="11906" y="5953"/>
                </a:lnTo>
                <a:lnTo>
                  <a:pt x="9525" y="10120"/>
                </a:lnTo>
                <a:lnTo>
                  <a:pt x="0" y="7144"/>
                </a:lnTo>
                <a:lnTo>
                  <a:pt x="0" y="1191"/>
                </a:lnTo>
                <a:lnTo>
                  <a:pt x="833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atin typeface="Chiller" panose="04020404031007020602" pitchFamily="82" charset="0"/>
            </a:endParaRPr>
          </a:p>
        </p:txBody>
      </p:sp>
      <p:pic>
        <p:nvPicPr>
          <p:cNvPr id="2" name="钟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32792" y="562952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93">
        <p14:doors dir="vert"/>
      </p:transition>
    </mc:Choice>
    <mc:Fallback xmlns="">
      <p:transition spd="slow" advClick="0" advTm="60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7" presetClass="emph" presetSubtype="0" fill="remove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3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animClr clrSpc="rgb" dir="cw">
                                      <p:cBhvr>
                                        <p:cTn id="16" dur="3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17" dur="3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3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7" presetClass="emph" presetSubtype="0" fill="remove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3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animClr clrSpc="rgb" dir="cw">
                                      <p:cBhvr>
                                        <p:cTn id="28" dur="3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29" dur="3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3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7" presetClass="emph" presetSubtype="0" fill="remove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350" autoRev="1" fill="remove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animClr clrSpc="rgb" dir="cw">
                                      <p:cBhvr>
                                        <p:cTn id="40" dur="350" autoRev="1" fill="remove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41" dur="350" autoRev="1" fill="remove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350" autoRev="1" fill="remove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7" presetClass="emph" presetSubtype="0" fill="remove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3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animClr clrSpc="rgb" dir="cw">
                                      <p:cBhvr>
                                        <p:cTn id="52" dur="3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53" dur="3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3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7" presetClass="emph" presetSubtype="0" fill="remove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350" autoRev="1" fill="remove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animClr clrSpc="rgb" dir="cw">
                                      <p:cBhvr>
                                        <p:cTn id="64" dur="350" autoRev="1" fill="remove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  <p:set>
                                      <p:cBhvr>
                                        <p:cTn id="65" dur="350" autoRev="1" fill="remove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350" autoRev="1" fill="remove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6" grpId="0" animBg="1"/>
      <p:bldP spid="66" grpId="1" animBg="1"/>
      <p:bldP spid="66" grpId="2" animBg="1"/>
      <p:bldP spid="65" grpId="0" animBg="1"/>
      <p:bldP spid="65" grpId="1" animBg="1"/>
      <p:bldP spid="65" grpId="2" animBg="1"/>
      <p:bldP spid="64" grpId="0" animBg="1"/>
      <p:bldP spid="64" grpId="1" animBg="1"/>
      <p:bldP spid="64" grpId="2" animBg="1"/>
      <p:bldP spid="63" grpId="0" animBg="1"/>
      <p:bldP spid="63" grpId="1" animBg="1"/>
      <p:bldP spid="63" grpId="2" animBg="1"/>
      <p:bldP spid="62" grpId="0" animBg="1"/>
      <p:bldP spid="62" grpId="1" animBg="1"/>
      <p:bldP spid="62" grpId="2" animBg="1"/>
    </p:bldLst>
  </p:timing>
  <p:extLst mod="1">
    <p:ext uri="{E180D4A7-C9FB-4DFB-919C-405C955672EB}">
      <p14:showEvtLst xmlns:p14="http://schemas.microsoft.com/office/powerpoint/2010/main">
        <p14:playEvt time="1" objId="2"/>
        <p14:stopEvt time="5684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矩形 105"/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rgbClr val="0D0D0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119" name="组合 118"/>
          <p:cNvGrpSpPr/>
          <p:nvPr/>
        </p:nvGrpSpPr>
        <p:grpSpPr>
          <a:xfrm>
            <a:off x="4871864" y="0"/>
            <a:ext cx="1017260" cy="2099532"/>
            <a:chOff x="4871864" y="0"/>
            <a:chExt cx="1017260" cy="2099532"/>
          </a:xfrm>
        </p:grpSpPr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5037583" y="1242892"/>
              <a:ext cx="670525" cy="768681"/>
            </a:xfrm>
            <a:custGeom>
              <a:avLst/>
              <a:gdLst>
                <a:gd name="T0" fmla="*/ 69 w 222"/>
                <a:gd name="T1" fmla="*/ 40 h 254"/>
                <a:gd name="T2" fmla="*/ 0 w 222"/>
                <a:gd name="T3" fmla="*/ 143 h 254"/>
                <a:gd name="T4" fmla="*/ 111 w 222"/>
                <a:gd name="T5" fmla="*/ 254 h 254"/>
                <a:gd name="T6" fmla="*/ 222 w 222"/>
                <a:gd name="T7" fmla="*/ 143 h 254"/>
                <a:gd name="T8" fmla="*/ 157 w 222"/>
                <a:gd name="T9" fmla="*/ 41 h 254"/>
                <a:gd name="T10" fmla="*/ 152 w 222"/>
                <a:gd name="T11" fmla="*/ 39 h 254"/>
                <a:gd name="T12" fmla="*/ 152 w 222"/>
                <a:gd name="T13" fmla="*/ 34 h 254"/>
                <a:gd name="T14" fmla="*/ 152 w 222"/>
                <a:gd name="T15" fmla="*/ 12 h 254"/>
                <a:gd name="T16" fmla="*/ 141 w 222"/>
                <a:gd name="T17" fmla="*/ 0 h 254"/>
                <a:gd name="T18" fmla="*/ 86 w 222"/>
                <a:gd name="T19" fmla="*/ 0 h 254"/>
                <a:gd name="T20" fmla="*/ 75 w 222"/>
                <a:gd name="T21" fmla="*/ 12 h 254"/>
                <a:gd name="T22" fmla="*/ 75 w 222"/>
                <a:gd name="T23" fmla="*/ 33 h 254"/>
                <a:gd name="T24" fmla="*/ 69 w 222"/>
                <a:gd name="T25" fmla="*/ 4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2" h="254">
                  <a:moveTo>
                    <a:pt x="69" y="40"/>
                  </a:moveTo>
                  <a:cubicBezTo>
                    <a:pt x="28" y="57"/>
                    <a:pt x="0" y="96"/>
                    <a:pt x="0" y="143"/>
                  </a:cubicBezTo>
                  <a:cubicBezTo>
                    <a:pt x="0" y="204"/>
                    <a:pt x="50" y="254"/>
                    <a:pt x="111" y="254"/>
                  </a:cubicBezTo>
                  <a:cubicBezTo>
                    <a:pt x="173" y="254"/>
                    <a:pt x="222" y="204"/>
                    <a:pt x="222" y="143"/>
                  </a:cubicBezTo>
                  <a:cubicBezTo>
                    <a:pt x="222" y="98"/>
                    <a:pt x="196" y="59"/>
                    <a:pt x="157" y="41"/>
                  </a:cubicBezTo>
                  <a:cubicBezTo>
                    <a:pt x="155" y="41"/>
                    <a:pt x="154" y="40"/>
                    <a:pt x="152" y="39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47" y="0"/>
                    <a:pt x="141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0" y="0"/>
                    <a:pt x="75" y="6"/>
                    <a:pt x="75" y="12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9"/>
                    <a:pt x="75" y="37"/>
                    <a:pt x="69" y="4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glow rad="101600">
                <a:schemeClr val="bg1">
                  <a:lumMod val="85000"/>
                  <a:alpha val="40000"/>
                </a:schemeClr>
              </a:glow>
              <a:softEdge rad="127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5037583" y="1242892"/>
              <a:ext cx="335263" cy="768681"/>
            </a:xfrm>
            <a:custGeom>
              <a:avLst/>
              <a:gdLst>
                <a:gd name="T0" fmla="*/ 69 w 111"/>
                <a:gd name="T1" fmla="*/ 40 h 254"/>
                <a:gd name="T2" fmla="*/ 0 w 111"/>
                <a:gd name="T3" fmla="*/ 143 h 254"/>
                <a:gd name="T4" fmla="*/ 111 w 111"/>
                <a:gd name="T5" fmla="*/ 254 h 254"/>
                <a:gd name="T6" fmla="*/ 111 w 111"/>
                <a:gd name="T7" fmla="*/ 0 h 254"/>
                <a:gd name="T8" fmla="*/ 86 w 111"/>
                <a:gd name="T9" fmla="*/ 0 h 254"/>
                <a:gd name="T10" fmla="*/ 75 w 111"/>
                <a:gd name="T11" fmla="*/ 12 h 254"/>
                <a:gd name="T12" fmla="*/ 75 w 111"/>
                <a:gd name="T13" fmla="*/ 33 h 254"/>
                <a:gd name="T14" fmla="*/ 69 w 111"/>
                <a:gd name="T15" fmla="*/ 4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254">
                  <a:moveTo>
                    <a:pt x="69" y="40"/>
                  </a:moveTo>
                  <a:cubicBezTo>
                    <a:pt x="28" y="57"/>
                    <a:pt x="0" y="96"/>
                    <a:pt x="0" y="143"/>
                  </a:cubicBezTo>
                  <a:cubicBezTo>
                    <a:pt x="0" y="204"/>
                    <a:pt x="50" y="254"/>
                    <a:pt x="111" y="25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0" y="0"/>
                    <a:pt x="75" y="6"/>
                    <a:pt x="75" y="12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9"/>
                    <a:pt x="75" y="37"/>
                    <a:pt x="69" y="4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softEdge rad="127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4902458" y="1793589"/>
              <a:ext cx="135125" cy="297019"/>
            </a:xfrm>
            <a:custGeom>
              <a:avLst/>
              <a:gdLst>
                <a:gd name="T0" fmla="*/ 36 w 45"/>
                <a:gd name="T1" fmla="*/ 95 h 98"/>
                <a:gd name="T2" fmla="*/ 0 w 45"/>
                <a:gd name="T3" fmla="*/ 7 h 98"/>
                <a:gd name="T4" fmla="*/ 3 w 45"/>
                <a:gd name="T5" fmla="*/ 1 h 98"/>
                <a:gd name="T6" fmla="*/ 3 w 45"/>
                <a:gd name="T7" fmla="*/ 1 h 98"/>
                <a:gd name="T8" fmla="*/ 9 w 45"/>
                <a:gd name="T9" fmla="*/ 4 h 98"/>
                <a:gd name="T10" fmla="*/ 45 w 45"/>
                <a:gd name="T11" fmla="*/ 91 h 98"/>
                <a:gd name="T12" fmla="*/ 42 w 45"/>
                <a:gd name="T13" fmla="*/ 97 h 98"/>
                <a:gd name="T14" fmla="*/ 42 w 45"/>
                <a:gd name="T15" fmla="*/ 97 h 98"/>
                <a:gd name="T16" fmla="*/ 36 w 45"/>
                <a:gd name="T17" fmla="*/ 9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98">
                  <a:moveTo>
                    <a:pt x="36" y="95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0"/>
                    <a:pt x="8" y="1"/>
                    <a:pt x="9" y="4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4"/>
                    <a:pt x="44" y="96"/>
                    <a:pt x="42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0" y="98"/>
                    <a:pt x="37" y="97"/>
                    <a:pt x="36" y="95"/>
                  </a:cubicBezTo>
                  <a:close/>
                </a:path>
              </a:pathLst>
            </a:custGeom>
            <a:solidFill>
              <a:srgbClr val="946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5725954" y="1787216"/>
              <a:ext cx="138949" cy="297019"/>
            </a:xfrm>
            <a:custGeom>
              <a:avLst/>
              <a:gdLst>
                <a:gd name="T0" fmla="*/ 9 w 46"/>
                <a:gd name="T1" fmla="*/ 95 h 98"/>
                <a:gd name="T2" fmla="*/ 45 w 46"/>
                <a:gd name="T3" fmla="*/ 7 h 98"/>
                <a:gd name="T4" fmla="*/ 42 w 46"/>
                <a:gd name="T5" fmla="*/ 1 h 98"/>
                <a:gd name="T6" fmla="*/ 42 w 46"/>
                <a:gd name="T7" fmla="*/ 1 h 98"/>
                <a:gd name="T8" fmla="*/ 36 w 46"/>
                <a:gd name="T9" fmla="*/ 4 h 98"/>
                <a:gd name="T10" fmla="*/ 1 w 46"/>
                <a:gd name="T11" fmla="*/ 91 h 98"/>
                <a:gd name="T12" fmla="*/ 3 w 46"/>
                <a:gd name="T13" fmla="*/ 97 h 98"/>
                <a:gd name="T14" fmla="*/ 3 w 46"/>
                <a:gd name="T15" fmla="*/ 97 h 98"/>
                <a:gd name="T16" fmla="*/ 9 w 46"/>
                <a:gd name="T17" fmla="*/ 9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98">
                  <a:moveTo>
                    <a:pt x="9" y="95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46" y="5"/>
                    <a:pt x="45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0" y="0"/>
                    <a:pt x="37" y="1"/>
                    <a:pt x="36" y="4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0" y="94"/>
                    <a:pt x="1" y="96"/>
                    <a:pt x="3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6" y="98"/>
                    <a:pt x="9" y="97"/>
                    <a:pt x="9" y="95"/>
                  </a:cubicBezTo>
                  <a:close/>
                </a:path>
              </a:pathLst>
            </a:custGeom>
            <a:solidFill>
              <a:srgbClr val="946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5544938" y="1791040"/>
              <a:ext cx="96882" cy="308492"/>
            </a:xfrm>
            <a:custGeom>
              <a:avLst/>
              <a:gdLst>
                <a:gd name="T0" fmla="*/ 9 w 32"/>
                <a:gd name="T1" fmla="*/ 98 h 102"/>
                <a:gd name="T2" fmla="*/ 31 w 32"/>
                <a:gd name="T3" fmla="*/ 6 h 102"/>
                <a:gd name="T4" fmla="*/ 28 w 32"/>
                <a:gd name="T5" fmla="*/ 0 h 102"/>
                <a:gd name="T6" fmla="*/ 28 w 32"/>
                <a:gd name="T7" fmla="*/ 0 h 102"/>
                <a:gd name="T8" fmla="*/ 22 w 32"/>
                <a:gd name="T9" fmla="*/ 4 h 102"/>
                <a:gd name="T10" fmla="*/ 0 w 32"/>
                <a:gd name="T11" fmla="*/ 96 h 102"/>
                <a:gd name="T12" fmla="*/ 4 w 32"/>
                <a:gd name="T13" fmla="*/ 101 h 102"/>
                <a:gd name="T14" fmla="*/ 4 w 32"/>
                <a:gd name="T15" fmla="*/ 101 h 102"/>
                <a:gd name="T16" fmla="*/ 9 w 32"/>
                <a:gd name="T17" fmla="*/ 9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02">
                  <a:moveTo>
                    <a:pt x="9" y="98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32" y="3"/>
                    <a:pt x="30" y="1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1"/>
                    <a:pt x="22" y="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101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6" y="102"/>
                    <a:pt x="9" y="100"/>
                    <a:pt x="9" y="98"/>
                  </a:cubicBezTo>
                  <a:close/>
                </a:path>
              </a:pathLst>
            </a:custGeom>
            <a:solidFill>
              <a:srgbClr val="946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5119168" y="1787216"/>
              <a:ext cx="96882" cy="308492"/>
            </a:xfrm>
            <a:custGeom>
              <a:avLst/>
              <a:gdLst>
                <a:gd name="T0" fmla="*/ 23 w 32"/>
                <a:gd name="T1" fmla="*/ 98 h 102"/>
                <a:gd name="T2" fmla="*/ 1 w 32"/>
                <a:gd name="T3" fmla="*/ 6 h 102"/>
                <a:gd name="T4" fmla="*/ 4 w 32"/>
                <a:gd name="T5" fmla="*/ 0 h 102"/>
                <a:gd name="T6" fmla="*/ 4 w 32"/>
                <a:gd name="T7" fmla="*/ 0 h 102"/>
                <a:gd name="T8" fmla="*/ 10 w 32"/>
                <a:gd name="T9" fmla="*/ 4 h 102"/>
                <a:gd name="T10" fmla="*/ 32 w 32"/>
                <a:gd name="T11" fmla="*/ 96 h 102"/>
                <a:gd name="T12" fmla="*/ 28 w 32"/>
                <a:gd name="T13" fmla="*/ 101 h 102"/>
                <a:gd name="T14" fmla="*/ 28 w 32"/>
                <a:gd name="T15" fmla="*/ 101 h 102"/>
                <a:gd name="T16" fmla="*/ 23 w 32"/>
                <a:gd name="T17" fmla="*/ 9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02">
                  <a:moveTo>
                    <a:pt x="23" y="98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3"/>
                    <a:pt x="2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1"/>
                    <a:pt x="10" y="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2" y="98"/>
                    <a:pt x="31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6" y="102"/>
                    <a:pt x="23" y="100"/>
                    <a:pt x="23" y="98"/>
                  </a:cubicBezTo>
                  <a:close/>
                </a:path>
              </a:pathLst>
            </a:custGeom>
            <a:solidFill>
              <a:srgbClr val="946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5544938" y="1392040"/>
              <a:ext cx="99431" cy="419396"/>
            </a:xfrm>
            <a:custGeom>
              <a:avLst/>
              <a:gdLst>
                <a:gd name="T0" fmla="*/ 10 w 33"/>
                <a:gd name="T1" fmla="*/ 4 h 139"/>
                <a:gd name="T2" fmla="*/ 32 w 33"/>
                <a:gd name="T3" fmla="*/ 132 h 139"/>
                <a:gd name="T4" fmla="*/ 28 w 33"/>
                <a:gd name="T5" fmla="*/ 138 h 139"/>
                <a:gd name="T6" fmla="*/ 28 w 33"/>
                <a:gd name="T7" fmla="*/ 138 h 139"/>
                <a:gd name="T8" fmla="*/ 23 w 33"/>
                <a:gd name="T9" fmla="*/ 135 h 139"/>
                <a:gd name="T10" fmla="*/ 1 w 33"/>
                <a:gd name="T11" fmla="*/ 7 h 139"/>
                <a:gd name="T12" fmla="*/ 5 w 33"/>
                <a:gd name="T13" fmla="*/ 1 h 139"/>
                <a:gd name="T14" fmla="*/ 5 w 33"/>
                <a:gd name="T15" fmla="*/ 1 h 139"/>
                <a:gd name="T16" fmla="*/ 10 w 33"/>
                <a:gd name="T17" fmla="*/ 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9">
                  <a:moveTo>
                    <a:pt x="10" y="4"/>
                  </a:moveTo>
                  <a:cubicBezTo>
                    <a:pt x="32" y="132"/>
                    <a:pt x="32" y="132"/>
                    <a:pt x="32" y="132"/>
                  </a:cubicBezTo>
                  <a:cubicBezTo>
                    <a:pt x="33" y="135"/>
                    <a:pt x="31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6" y="139"/>
                    <a:pt x="24" y="137"/>
                    <a:pt x="23" y="13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9" y="2"/>
                    <a:pt x="10" y="4"/>
                  </a:cubicBezTo>
                  <a:close/>
                </a:path>
              </a:pathLst>
            </a:custGeom>
            <a:solidFill>
              <a:srgbClr val="A07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5121717" y="1388215"/>
              <a:ext cx="96882" cy="420671"/>
            </a:xfrm>
            <a:custGeom>
              <a:avLst/>
              <a:gdLst>
                <a:gd name="T0" fmla="*/ 23 w 32"/>
                <a:gd name="T1" fmla="*/ 4 h 139"/>
                <a:gd name="T2" fmla="*/ 1 w 32"/>
                <a:gd name="T3" fmla="*/ 133 h 139"/>
                <a:gd name="T4" fmla="*/ 4 w 32"/>
                <a:gd name="T5" fmla="*/ 139 h 139"/>
                <a:gd name="T6" fmla="*/ 4 w 32"/>
                <a:gd name="T7" fmla="*/ 139 h 139"/>
                <a:gd name="T8" fmla="*/ 9 w 32"/>
                <a:gd name="T9" fmla="*/ 135 h 139"/>
                <a:gd name="T10" fmla="*/ 32 w 32"/>
                <a:gd name="T11" fmla="*/ 7 h 139"/>
                <a:gd name="T12" fmla="*/ 28 w 32"/>
                <a:gd name="T13" fmla="*/ 1 h 139"/>
                <a:gd name="T14" fmla="*/ 28 w 32"/>
                <a:gd name="T15" fmla="*/ 1 h 139"/>
                <a:gd name="T16" fmla="*/ 23 w 32"/>
                <a:gd name="T17" fmla="*/ 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39">
                  <a:moveTo>
                    <a:pt x="23" y="4"/>
                  </a:moveTo>
                  <a:cubicBezTo>
                    <a:pt x="1" y="133"/>
                    <a:pt x="1" y="133"/>
                    <a:pt x="1" y="133"/>
                  </a:cubicBezTo>
                  <a:cubicBezTo>
                    <a:pt x="0" y="135"/>
                    <a:pt x="2" y="138"/>
                    <a:pt x="4" y="139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7" y="139"/>
                    <a:pt x="9" y="138"/>
                    <a:pt x="9" y="13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5"/>
                    <a:pt x="31" y="2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3" y="2"/>
                    <a:pt x="23" y="4"/>
                  </a:cubicBezTo>
                  <a:close/>
                </a:path>
              </a:pathLst>
            </a:custGeom>
            <a:solidFill>
              <a:srgbClr val="A07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4892260" y="1381842"/>
              <a:ext cx="172093" cy="414297"/>
            </a:xfrm>
            <a:custGeom>
              <a:avLst/>
              <a:gdLst>
                <a:gd name="T0" fmla="*/ 47 w 57"/>
                <a:gd name="T1" fmla="*/ 3 h 137"/>
                <a:gd name="T2" fmla="*/ 1 w 57"/>
                <a:gd name="T3" fmla="*/ 129 h 137"/>
                <a:gd name="T4" fmla="*/ 4 w 57"/>
                <a:gd name="T5" fmla="*/ 136 h 137"/>
                <a:gd name="T6" fmla="*/ 4 w 57"/>
                <a:gd name="T7" fmla="*/ 136 h 137"/>
                <a:gd name="T8" fmla="*/ 10 w 57"/>
                <a:gd name="T9" fmla="*/ 134 h 137"/>
                <a:gd name="T10" fmla="*/ 56 w 57"/>
                <a:gd name="T11" fmla="*/ 7 h 137"/>
                <a:gd name="T12" fmla="*/ 53 w 57"/>
                <a:gd name="T13" fmla="*/ 1 h 137"/>
                <a:gd name="T14" fmla="*/ 53 w 57"/>
                <a:gd name="T15" fmla="*/ 1 h 137"/>
                <a:gd name="T16" fmla="*/ 47 w 57"/>
                <a:gd name="T17" fmla="*/ 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37">
                  <a:moveTo>
                    <a:pt x="47" y="3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0" y="132"/>
                    <a:pt x="2" y="135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6" y="137"/>
                    <a:pt x="9" y="136"/>
                    <a:pt x="10" y="134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5"/>
                    <a:pt x="55" y="2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1" y="0"/>
                    <a:pt x="48" y="1"/>
                    <a:pt x="47" y="3"/>
                  </a:cubicBezTo>
                  <a:close/>
                </a:path>
              </a:pathLst>
            </a:custGeom>
            <a:solidFill>
              <a:srgbClr val="A07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5692811" y="1381842"/>
              <a:ext cx="168269" cy="418122"/>
            </a:xfrm>
            <a:custGeom>
              <a:avLst/>
              <a:gdLst>
                <a:gd name="T0" fmla="*/ 9 w 56"/>
                <a:gd name="T1" fmla="*/ 3 h 138"/>
                <a:gd name="T2" fmla="*/ 55 w 56"/>
                <a:gd name="T3" fmla="*/ 130 h 138"/>
                <a:gd name="T4" fmla="*/ 52 w 56"/>
                <a:gd name="T5" fmla="*/ 137 h 138"/>
                <a:gd name="T6" fmla="*/ 52 w 56"/>
                <a:gd name="T7" fmla="*/ 137 h 138"/>
                <a:gd name="T8" fmla="*/ 46 w 56"/>
                <a:gd name="T9" fmla="*/ 134 h 138"/>
                <a:gd name="T10" fmla="*/ 0 w 56"/>
                <a:gd name="T11" fmla="*/ 7 h 138"/>
                <a:gd name="T12" fmla="*/ 3 w 56"/>
                <a:gd name="T13" fmla="*/ 1 h 138"/>
                <a:gd name="T14" fmla="*/ 3 w 56"/>
                <a:gd name="T15" fmla="*/ 1 h 138"/>
                <a:gd name="T16" fmla="*/ 9 w 56"/>
                <a:gd name="T17" fmla="*/ 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38">
                  <a:moveTo>
                    <a:pt x="9" y="3"/>
                  </a:moveTo>
                  <a:cubicBezTo>
                    <a:pt x="55" y="130"/>
                    <a:pt x="55" y="130"/>
                    <a:pt x="55" y="130"/>
                  </a:cubicBezTo>
                  <a:cubicBezTo>
                    <a:pt x="56" y="133"/>
                    <a:pt x="55" y="136"/>
                    <a:pt x="52" y="137"/>
                  </a:cubicBezTo>
                  <a:cubicBezTo>
                    <a:pt x="52" y="137"/>
                    <a:pt x="52" y="137"/>
                    <a:pt x="52" y="137"/>
                  </a:cubicBezTo>
                  <a:cubicBezTo>
                    <a:pt x="50" y="138"/>
                    <a:pt x="47" y="137"/>
                    <a:pt x="46" y="13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8" y="1"/>
                    <a:pt x="9" y="3"/>
                  </a:cubicBezTo>
                  <a:close/>
                </a:path>
              </a:pathLst>
            </a:custGeom>
            <a:solidFill>
              <a:srgbClr val="A07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4871864" y="1782117"/>
              <a:ext cx="1017260" cy="29319"/>
            </a:xfrm>
            <a:custGeom>
              <a:avLst/>
              <a:gdLst>
                <a:gd name="T0" fmla="*/ 332 w 337"/>
                <a:gd name="T1" fmla="*/ 10 h 10"/>
                <a:gd name="T2" fmla="*/ 5 w 337"/>
                <a:gd name="T3" fmla="*/ 10 h 10"/>
                <a:gd name="T4" fmla="*/ 0 w 337"/>
                <a:gd name="T5" fmla="*/ 5 h 10"/>
                <a:gd name="T6" fmla="*/ 0 w 337"/>
                <a:gd name="T7" fmla="*/ 5 h 10"/>
                <a:gd name="T8" fmla="*/ 5 w 337"/>
                <a:gd name="T9" fmla="*/ 0 h 10"/>
                <a:gd name="T10" fmla="*/ 332 w 337"/>
                <a:gd name="T11" fmla="*/ 0 h 10"/>
                <a:gd name="T12" fmla="*/ 337 w 337"/>
                <a:gd name="T13" fmla="*/ 5 h 10"/>
                <a:gd name="T14" fmla="*/ 337 w 337"/>
                <a:gd name="T15" fmla="*/ 5 h 10"/>
                <a:gd name="T16" fmla="*/ 332 w 337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7" h="10">
                  <a:moveTo>
                    <a:pt x="332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5" y="0"/>
                    <a:pt x="337" y="2"/>
                    <a:pt x="337" y="5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7"/>
                    <a:pt x="335" y="10"/>
                    <a:pt x="332" y="10"/>
                  </a:cubicBezTo>
                  <a:close/>
                </a:path>
              </a:pathLst>
            </a:custGeom>
            <a:solidFill>
              <a:srgbClr val="A07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5004439" y="2066388"/>
              <a:ext cx="748286" cy="29319"/>
            </a:xfrm>
            <a:custGeom>
              <a:avLst/>
              <a:gdLst>
                <a:gd name="T0" fmla="*/ 244 w 248"/>
                <a:gd name="T1" fmla="*/ 10 h 10"/>
                <a:gd name="T2" fmla="*/ 5 w 248"/>
                <a:gd name="T3" fmla="*/ 10 h 10"/>
                <a:gd name="T4" fmla="*/ 0 w 248"/>
                <a:gd name="T5" fmla="*/ 5 h 10"/>
                <a:gd name="T6" fmla="*/ 0 w 248"/>
                <a:gd name="T7" fmla="*/ 5 h 10"/>
                <a:gd name="T8" fmla="*/ 5 w 248"/>
                <a:gd name="T9" fmla="*/ 0 h 10"/>
                <a:gd name="T10" fmla="*/ 244 w 248"/>
                <a:gd name="T11" fmla="*/ 0 h 10"/>
                <a:gd name="T12" fmla="*/ 248 w 248"/>
                <a:gd name="T13" fmla="*/ 5 h 10"/>
                <a:gd name="T14" fmla="*/ 248 w 248"/>
                <a:gd name="T15" fmla="*/ 5 h 10"/>
                <a:gd name="T16" fmla="*/ 244 w 248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10">
                  <a:moveTo>
                    <a:pt x="244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6" y="0"/>
                    <a:pt x="248" y="3"/>
                    <a:pt x="248" y="5"/>
                  </a:cubicBezTo>
                  <a:cubicBezTo>
                    <a:pt x="248" y="5"/>
                    <a:pt x="248" y="5"/>
                    <a:pt x="248" y="5"/>
                  </a:cubicBezTo>
                  <a:cubicBezTo>
                    <a:pt x="248" y="8"/>
                    <a:pt x="246" y="10"/>
                    <a:pt x="244" y="10"/>
                  </a:cubicBezTo>
                  <a:close/>
                </a:path>
              </a:pathLst>
            </a:custGeom>
            <a:solidFill>
              <a:srgbClr val="A07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5502871" y="1213573"/>
              <a:ext cx="220534" cy="192489"/>
            </a:xfrm>
            <a:custGeom>
              <a:avLst/>
              <a:gdLst>
                <a:gd name="T0" fmla="*/ 70 w 73"/>
                <a:gd name="T1" fmla="*/ 54 h 64"/>
                <a:gd name="T2" fmla="*/ 9 w 73"/>
                <a:gd name="T3" fmla="*/ 2 h 64"/>
                <a:gd name="T4" fmla="*/ 2 w 73"/>
                <a:gd name="T5" fmla="*/ 3 h 64"/>
                <a:gd name="T6" fmla="*/ 2 w 73"/>
                <a:gd name="T7" fmla="*/ 3 h 64"/>
                <a:gd name="T8" fmla="*/ 3 w 73"/>
                <a:gd name="T9" fmla="*/ 10 h 64"/>
                <a:gd name="T10" fmla="*/ 64 w 73"/>
                <a:gd name="T11" fmla="*/ 62 h 64"/>
                <a:gd name="T12" fmla="*/ 71 w 73"/>
                <a:gd name="T13" fmla="*/ 61 h 64"/>
                <a:gd name="T14" fmla="*/ 71 w 73"/>
                <a:gd name="T15" fmla="*/ 61 h 64"/>
                <a:gd name="T16" fmla="*/ 70 w 73"/>
                <a:gd name="T17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64">
                  <a:moveTo>
                    <a:pt x="70" y="54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4" y="1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5"/>
                    <a:pt x="1" y="9"/>
                    <a:pt x="3" y="10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6" y="64"/>
                    <a:pt x="69" y="63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3" y="59"/>
                    <a:pt x="72" y="56"/>
                    <a:pt x="70" y="54"/>
                  </a:cubicBezTo>
                  <a:close/>
                </a:path>
              </a:pathLst>
            </a:custGeom>
            <a:solidFill>
              <a:srgbClr val="A07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5035034" y="1216123"/>
              <a:ext cx="220534" cy="187390"/>
            </a:xfrm>
            <a:custGeom>
              <a:avLst/>
              <a:gdLst>
                <a:gd name="T0" fmla="*/ 3 w 73"/>
                <a:gd name="T1" fmla="*/ 53 h 62"/>
                <a:gd name="T2" fmla="*/ 65 w 73"/>
                <a:gd name="T3" fmla="*/ 2 h 62"/>
                <a:gd name="T4" fmla="*/ 71 w 73"/>
                <a:gd name="T5" fmla="*/ 2 h 62"/>
                <a:gd name="T6" fmla="*/ 71 w 73"/>
                <a:gd name="T7" fmla="*/ 2 h 62"/>
                <a:gd name="T8" fmla="*/ 70 w 73"/>
                <a:gd name="T9" fmla="*/ 9 h 62"/>
                <a:gd name="T10" fmla="*/ 9 w 73"/>
                <a:gd name="T11" fmla="*/ 60 h 62"/>
                <a:gd name="T12" fmla="*/ 2 w 73"/>
                <a:gd name="T13" fmla="*/ 60 h 62"/>
                <a:gd name="T14" fmla="*/ 2 w 73"/>
                <a:gd name="T15" fmla="*/ 60 h 62"/>
                <a:gd name="T16" fmla="*/ 3 w 73"/>
                <a:gd name="T17" fmla="*/ 5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62">
                  <a:moveTo>
                    <a:pt x="3" y="53"/>
                  </a:moveTo>
                  <a:cubicBezTo>
                    <a:pt x="65" y="2"/>
                    <a:pt x="65" y="2"/>
                    <a:pt x="65" y="2"/>
                  </a:cubicBezTo>
                  <a:cubicBezTo>
                    <a:pt x="67" y="0"/>
                    <a:pt x="70" y="0"/>
                    <a:pt x="71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3" y="5"/>
                    <a:pt x="72" y="8"/>
                    <a:pt x="70" y="9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7" y="62"/>
                    <a:pt x="4" y="62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0" y="57"/>
                    <a:pt x="1" y="54"/>
                    <a:pt x="3" y="53"/>
                  </a:cubicBezTo>
                  <a:close/>
                </a:path>
              </a:pathLst>
            </a:custGeom>
            <a:solidFill>
              <a:srgbClr val="A07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5439133" y="1222496"/>
              <a:ext cx="130026" cy="181016"/>
            </a:xfrm>
            <a:custGeom>
              <a:avLst/>
              <a:gdLst>
                <a:gd name="T0" fmla="*/ 41 w 43"/>
                <a:gd name="T1" fmla="*/ 52 h 60"/>
                <a:gd name="T2" fmla="*/ 9 w 43"/>
                <a:gd name="T3" fmla="*/ 3 h 60"/>
                <a:gd name="T4" fmla="*/ 3 w 43"/>
                <a:gd name="T5" fmla="*/ 2 h 60"/>
                <a:gd name="T6" fmla="*/ 3 w 43"/>
                <a:gd name="T7" fmla="*/ 2 h 60"/>
                <a:gd name="T8" fmla="*/ 2 w 43"/>
                <a:gd name="T9" fmla="*/ 9 h 60"/>
                <a:gd name="T10" fmla="*/ 34 w 43"/>
                <a:gd name="T11" fmla="*/ 58 h 60"/>
                <a:gd name="T12" fmla="*/ 40 w 43"/>
                <a:gd name="T13" fmla="*/ 59 h 60"/>
                <a:gd name="T14" fmla="*/ 40 w 43"/>
                <a:gd name="T15" fmla="*/ 59 h 60"/>
                <a:gd name="T16" fmla="*/ 41 w 43"/>
                <a:gd name="T17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0">
                  <a:moveTo>
                    <a:pt x="41" y="52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5" y="0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7"/>
                    <a:pt x="2" y="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60"/>
                    <a:pt x="38" y="60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2" y="57"/>
                    <a:pt x="43" y="54"/>
                    <a:pt x="41" y="52"/>
                  </a:cubicBezTo>
                  <a:close/>
                </a:path>
              </a:pathLst>
            </a:custGeom>
            <a:solidFill>
              <a:srgbClr val="A07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5191830" y="1218672"/>
              <a:ext cx="130026" cy="182291"/>
            </a:xfrm>
            <a:custGeom>
              <a:avLst/>
              <a:gdLst>
                <a:gd name="T0" fmla="*/ 1 w 43"/>
                <a:gd name="T1" fmla="*/ 52 h 60"/>
                <a:gd name="T2" fmla="*/ 34 w 43"/>
                <a:gd name="T3" fmla="*/ 2 h 60"/>
                <a:gd name="T4" fmla="*/ 40 w 43"/>
                <a:gd name="T5" fmla="*/ 1 h 60"/>
                <a:gd name="T6" fmla="*/ 40 w 43"/>
                <a:gd name="T7" fmla="*/ 1 h 60"/>
                <a:gd name="T8" fmla="*/ 41 w 43"/>
                <a:gd name="T9" fmla="*/ 8 h 60"/>
                <a:gd name="T10" fmla="*/ 9 w 43"/>
                <a:gd name="T11" fmla="*/ 57 h 60"/>
                <a:gd name="T12" fmla="*/ 2 w 43"/>
                <a:gd name="T13" fmla="*/ 59 h 60"/>
                <a:gd name="T14" fmla="*/ 2 w 43"/>
                <a:gd name="T15" fmla="*/ 59 h 60"/>
                <a:gd name="T16" fmla="*/ 1 w 43"/>
                <a:gd name="T17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0">
                  <a:moveTo>
                    <a:pt x="1" y="52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35" y="0"/>
                    <a:pt x="38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2" y="3"/>
                    <a:pt x="43" y="6"/>
                    <a:pt x="41" y="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60"/>
                    <a:pt x="4" y="60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57"/>
                    <a:pt x="0" y="54"/>
                    <a:pt x="1" y="52"/>
                  </a:cubicBezTo>
                  <a:close/>
                </a:path>
              </a:pathLst>
            </a:custGeom>
            <a:solidFill>
              <a:srgbClr val="A07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5185455" y="1216123"/>
              <a:ext cx="390077" cy="26770"/>
            </a:xfrm>
            <a:custGeom>
              <a:avLst/>
              <a:gdLst>
                <a:gd name="T0" fmla="*/ 124 w 129"/>
                <a:gd name="T1" fmla="*/ 9 h 9"/>
                <a:gd name="T2" fmla="*/ 5 w 129"/>
                <a:gd name="T3" fmla="*/ 9 h 9"/>
                <a:gd name="T4" fmla="*/ 0 w 129"/>
                <a:gd name="T5" fmla="*/ 5 h 9"/>
                <a:gd name="T6" fmla="*/ 0 w 129"/>
                <a:gd name="T7" fmla="*/ 5 h 9"/>
                <a:gd name="T8" fmla="*/ 5 w 129"/>
                <a:gd name="T9" fmla="*/ 0 h 9"/>
                <a:gd name="T10" fmla="*/ 124 w 129"/>
                <a:gd name="T11" fmla="*/ 0 h 9"/>
                <a:gd name="T12" fmla="*/ 129 w 129"/>
                <a:gd name="T13" fmla="*/ 5 h 9"/>
                <a:gd name="T14" fmla="*/ 129 w 129"/>
                <a:gd name="T15" fmla="*/ 5 h 9"/>
                <a:gd name="T16" fmla="*/ 124 w 129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9">
                  <a:moveTo>
                    <a:pt x="124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7" y="0"/>
                    <a:pt x="129" y="2"/>
                    <a:pt x="129" y="5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9" y="7"/>
                    <a:pt x="127" y="9"/>
                    <a:pt x="124" y="9"/>
                  </a:cubicBezTo>
                  <a:close/>
                </a:path>
              </a:pathLst>
            </a:custGeom>
            <a:solidFill>
              <a:srgbClr val="A07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5017187" y="1376743"/>
              <a:ext cx="729164" cy="29319"/>
            </a:xfrm>
            <a:custGeom>
              <a:avLst/>
              <a:gdLst>
                <a:gd name="T0" fmla="*/ 237 w 242"/>
                <a:gd name="T1" fmla="*/ 10 h 10"/>
                <a:gd name="T2" fmla="*/ 5 w 242"/>
                <a:gd name="T3" fmla="*/ 10 h 10"/>
                <a:gd name="T4" fmla="*/ 0 w 242"/>
                <a:gd name="T5" fmla="*/ 5 h 10"/>
                <a:gd name="T6" fmla="*/ 0 w 242"/>
                <a:gd name="T7" fmla="*/ 5 h 10"/>
                <a:gd name="T8" fmla="*/ 5 w 242"/>
                <a:gd name="T9" fmla="*/ 0 h 10"/>
                <a:gd name="T10" fmla="*/ 237 w 242"/>
                <a:gd name="T11" fmla="*/ 0 h 10"/>
                <a:gd name="T12" fmla="*/ 242 w 242"/>
                <a:gd name="T13" fmla="*/ 5 h 10"/>
                <a:gd name="T14" fmla="*/ 242 w 242"/>
                <a:gd name="T15" fmla="*/ 5 h 10"/>
                <a:gd name="T16" fmla="*/ 237 w 24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10">
                  <a:moveTo>
                    <a:pt x="237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9" y="0"/>
                    <a:pt x="242" y="2"/>
                    <a:pt x="242" y="5"/>
                  </a:cubicBezTo>
                  <a:cubicBezTo>
                    <a:pt x="242" y="5"/>
                    <a:pt x="242" y="5"/>
                    <a:pt x="242" y="5"/>
                  </a:cubicBezTo>
                  <a:cubicBezTo>
                    <a:pt x="242" y="7"/>
                    <a:pt x="239" y="10"/>
                    <a:pt x="237" y="10"/>
                  </a:cubicBezTo>
                  <a:close/>
                </a:path>
              </a:pathLst>
            </a:custGeom>
            <a:solidFill>
              <a:srgbClr val="A07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93"/>
            <p:cNvSpPr>
              <a:spLocks noChangeArrowheads="1"/>
            </p:cNvSpPr>
            <p:nvPr/>
          </p:nvSpPr>
          <p:spPr bwMode="auto">
            <a:xfrm>
              <a:off x="5351174" y="0"/>
              <a:ext cx="45891" cy="623358"/>
            </a:xfrm>
            <a:prstGeom prst="rect">
              <a:avLst/>
            </a:prstGeom>
            <a:solidFill>
              <a:srgbClr val="242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94"/>
            <p:cNvSpPr>
              <a:spLocks noChangeArrowheads="1"/>
            </p:cNvSpPr>
            <p:nvPr/>
          </p:nvSpPr>
          <p:spPr bwMode="auto">
            <a:xfrm>
              <a:off x="5351174" y="0"/>
              <a:ext cx="24221" cy="623358"/>
            </a:xfrm>
            <a:prstGeom prst="rect">
              <a:avLst/>
            </a:prstGeom>
            <a:solidFill>
              <a:srgbClr val="323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5233896" y="616985"/>
              <a:ext cx="277898" cy="599138"/>
            </a:xfrm>
            <a:custGeom>
              <a:avLst/>
              <a:gdLst>
                <a:gd name="T0" fmla="*/ 0 w 92"/>
                <a:gd name="T1" fmla="*/ 198 h 198"/>
                <a:gd name="T2" fmla="*/ 0 w 92"/>
                <a:gd name="T3" fmla="*/ 42 h 198"/>
                <a:gd name="T4" fmla="*/ 40 w 92"/>
                <a:gd name="T5" fmla="*/ 0 h 198"/>
                <a:gd name="T6" fmla="*/ 52 w 92"/>
                <a:gd name="T7" fmla="*/ 0 h 198"/>
                <a:gd name="T8" fmla="*/ 92 w 92"/>
                <a:gd name="T9" fmla="*/ 42 h 198"/>
                <a:gd name="T10" fmla="*/ 92 w 92"/>
                <a:gd name="T11" fmla="*/ 198 h 198"/>
                <a:gd name="T12" fmla="*/ 0 w 92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98">
                  <a:moveTo>
                    <a:pt x="0" y="198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8" y="0"/>
                    <a:pt x="4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4" y="0"/>
                    <a:pt x="92" y="19"/>
                    <a:pt x="92" y="42"/>
                  </a:cubicBezTo>
                  <a:cubicBezTo>
                    <a:pt x="92" y="198"/>
                    <a:pt x="92" y="198"/>
                    <a:pt x="92" y="198"/>
                  </a:cubicBezTo>
                  <a:lnTo>
                    <a:pt x="0" y="198"/>
                  </a:lnTo>
                  <a:close/>
                </a:path>
              </a:pathLst>
            </a:custGeom>
            <a:solidFill>
              <a:srgbClr val="323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6"/>
            <p:cNvSpPr>
              <a:spLocks noChangeArrowheads="1"/>
            </p:cNvSpPr>
            <p:nvPr/>
          </p:nvSpPr>
          <p:spPr bwMode="auto">
            <a:xfrm>
              <a:off x="5321855" y="548148"/>
              <a:ext cx="53540" cy="75211"/>
            </a:xfrm>
            <a:prstGeom prst="rect">
              <a:avLst/>
            </a:prstGeom>
            <a:solidFill>
              <a:srgbClr val="323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7"/>
            <p:cNvSpPr>
              <a:spLocks noChangeArrowheads="1"/>
            </p:cNvSpPr>
            <p:nvPr/>
          </p:nvSpPr>
          <p:spPr bwMode="auto">
            <a:xfrm>
              <a:off x="5375395" y="548148"/>
              <a:ext cx="52266" cy="75211"/>
            </a:xfrm>
            <a:prstGeom prst="rect">
              <a:avLst/>
            </a:prstGeom>
            <a:solidFill>
              <a:srgbClr val="242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5375395" y="616985"/>
              <a:ext cx="136400" cy="599138"/>
            </a:xfrm>
            <a:custGeom>
              <a:avLst/>
              <a:gdLst>
                <a:gd name="T0" fmla="*/ 0 w 45"/>
                <a:gd name="T1" fmla="*/ 0 h 198"/>
                <a:gd name="T2" fmla="*/ 6 w 45"/>
                <a:gd name="T3" fmla="*/ 0 h 198"/>
                <a:gd name="T4" fmla="*/ 45 w 45"/>
                <a:gd name="T5" fmla="*/ 42 h 198"/>
                <a:gd name="T6" fmla="*/ 45 w 45"/>
                <a:gd name="T7" fmla="*/ 198 h 198"/>
                <a:gd name="T8" fmla="*/ 0 w 45"/>
                <a:gd name="T9" fmla="*/ 198 h 198"/>
                <a:gd name="T10" fmla="*/ 0 w 45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98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8" y="0"/>
                    <a:pt x="45" y="19"/>
                    <a:pt x="45" y="42"/>
                  </a:cubicBezTo>
                  <a:cubicBezTo>
                    <a:pt x="45" y="198"/>
                    <a:pt x="45" y="198"/>
                    <a:pt x="45" y="198"/>
                  </a:cubicBezTo>
                  <a:cubicBezTo>
                    <a:pt x="0" y="198"/>
                    <a:pt x="0" y="198"/>
                    <a:pt x="0" y="1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42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382538" y="462738"/>
            <a:ext cx="7327407" cy="4416653"/>
            <a:chOff x="2382538" y="462738"/>
            <a:chExt cx="7327407" cy="4416653"/>
          </a:xfrm>
        </p:grpSpPr>
        <p:sp>
          <p:nvSpPr>
            <p:cNvPr id="107" name="椭圆 106"/>
            <p:cNvSpPr/>
            <p:nvPr/>
          </p:nvSpPr>
          <p:spPr>
            <a:xfrm>
              <a:off x="2382538" y="584920"/>
              <a:ext cx="6059295" cy="4294471"/>
            </a:xfrm>
            <a:prstGeom prst="ellipse">
              <a:avLst/>
            </a:prstGeom>
            <a:solidFill>
              <a:schemeClr val="accent6">
                <a:lumMod val="20000"/>
                <a:lumOff val="80000"/>
                <a:alpha val="74118"/>
              </a:scheme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6657806" y="462738"/>
              <a:ext cx="2910281" cy="1068251"/>
              <a:chOff x="6657806" y="462738"/>
              <a:chExt cx="2910281" cy="1068251"/>
            </a:xfrm>
          </p:grpSpPr>
          <p:sp>
            <p:nvSpPr>
              <p:cNvPr id="60" name="Freeform 60"/>
              <p:cNvSpPr>
                <a:spLocks/>
              </p:cNvSpPr>
              <p:nvPr/>
            </p:nvSpPr>
            <p:spPr bwMode="auto">
              <a:xfrm>
                <a:off x="6657806" y="462738"/>
                <a:ext cx="2910281" cy="72661"/>
              </a:xfrm>
              <a:custGeom>
                <a:avLst/>
                <a:gdLst>
                  <a:gd name="T0" fmla="*/ 0 w 2283"/>
                  <a:gd name="T1" fmla="*/ 57 h 57"/>
                  <a:gd name="T2" fmla="*/ 0 w 2283"/>
                  <a:gd name="T3" fmla="*/ 41 h 57"/>
                  <a:gd name="T4" fmla="*/ 0 w 2283"/>
                  <a:gd name="T5" fmla="*/ 17 h 57"/>
                  <a:gd name="T6" fmla="*/ 0 w 2283"/>
                  <a:gd name="T7" fmla="*/ 0 h 57"/>
                  <a:gd name="T8" fmla="*/ 2283 w 2283"/>
                  <a:gd name="T9" fmla="*/ 0 h 57"/>
                  <a:gd name="T10" fmla="*/ 2283 w 2283"/>
                  <a:gd name="T11" fmla="*/ 12 h 57"/>
                  <a:gd name="T12" fmla="*/ 2283 w 2283"/>
                  <a:gd name="T13" fmla="*/ 29 h 57"/>
                  <a:gd name="T14" fmla="*/ 2283 w 2283"/>
                  <a:gd name="T15" fmla="*/ 52 h 57"/>
                  <a:gd name="T16" fmla="*/ 2283 w 2283"/>
                  <a:gd name="T17" fmla="*/ 57 h 57"/>
                  <a:gd name="T18" fmla="*/ 881 w 2283"/>
                  <a:gd name="T19" fmla="*/ 57 h 57"/>
                  <a:gd name="T20" fmla="*/ 0 w 2283"/>
                  <a:gd name="T2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83" h="57">
                    <a:moveTo>
                      <a:pt x="0" y="57"/>
                    </a:moveTo>
                    <a:lnTo>
                      <a:pt x="0" y="41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2283" y="0"/>
                    </a:lnTo>
                    <a:lnTo>
                      <a:pt x="2283" y="12"/>
                    </a:lnTo>
                    <a:lnTo>
                      <a:pt x="2283" y="29"/>
                    </a:lnTo>
                    <a:lnTo>
                      <a:pt x="2283" y="52"/>
                    </a:lnTo>
                    <a:lnTo>
                      <a:pt x="2283" y="57"/>
                    </a:lnTo>
                    <a:lnTo>
                      <a:pt x="881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3235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6657806" y="1449404"/>
                <a:ext cx="2910281" cy="81585"/>
              </a:xfrm>
              <a:custGeom>
                <a:avLst/>
                <a:gdLst>
                  <a:gd name="T0" fmla="*/ 0 w 2283"/>
                  <a:gd name="T1" fmla="*/ 64 h 64"/>
                  <a:gd name="T2" fmla="*/ 0 w 2283"/>
                  <a:gd name="T3" fmla="*/ 45 h 64"/>
                  <a:gd name="T4" fmla="*/ 0 w 2283"/>
                  <a:gd name="T5" fmla="*/ 19 h 64"/>
                  <a:gd name="T6" fmla="*/ 0 w 2283"/>
                  <a:gd name="T7" fmla="*/ 0 h 64"/>
                  <a:gd name="T8" fmla="*/ 2283 w 2283"/>
                  <a:gd name="T9" fmla="*/ 0 h 64"/>
                  <a:gd name="T10" fmla="*/ 2283 w 2283"/>
                  <a:gd name="T11" fmla="*/ 11 h 64"/>
                  <a:gd name="T12" fmla="*/ 2283 w 2283"/>
                  <a:gd name="T13" fmla="*/ 30 h 64"/>
                  <a:gd name="T14" fmla="*/ 2283 w 2283"/>
                  <a:gd name="T15" fmla="*/ 57 h 64"/>
                  <a:gd name="T16" fmla="*/ 2283 w 2283"/>
                  <a:gd name="T17" fmla="*/ 64 h 64"/>
                  <a:gd name="T18" fmla="*/ 881 w 2283"/>
                  <a:gd name="T19" fmla="*/ 64 h 64"/>
                  <a:gd name="T20" fmla="*/ 0 w 2283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83" h="64">
                    <a:moveTo>
                      <a:pt x="0" y="64"/>
                    </a:moveTo>
                    <a:lnTo>
                      <a:pt x="0" y="45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2283" y="0"/>
                    </a:lnTo>
                    <a:lnTo>
                      <a:pt x="2283" y="11"/>
                    </a:lnTo>
                    <a:lnTo>
                      <a:pt x="2283" y="30"/>
                    </a:lnTo>
                    <a:lnTo>
                      <a:pt x="2283" y="57"/>
                    </a:lnTo>
                    <a:lnTo>
                      <a:pt x="2283" y="64"/>
                    </a:lnTo>
                    <a:lnTo>
                      <a:pt x="881" y="6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3235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6657806" y="535400"/>
                <a:ext cx="2828697" cy="914004"/>
              </a:xfrm>
              <a:custGeom>
                <a:avLst/>
                <a:gdLst>
                  <a:gd name="T0" fmla="*/ 0 w 2219"/>
                  <a:gd name="T1" fmla="*/ 717 h 717"/>
                  <a:gd name="T2" fmla="*/ 0 w 2219"/>
                  <a:gd name="T3" fmla="*/ 501 h 717"/>
                  <a:gd name="T4" fmla="*/ 0 w 2219"/>
                  <a:gd name="T5" fmla="*/ 214 h 717"/>
                  <a:gd name="T6" fmla="*/ 0 w 2219"/>
                  <a:gd name="T7" fmla="*/ 0 h 717"/>
                  <a:gd name="T8" fmla="*/ 2219 w 2219"/>
                  <a:gd name="T9" fmla="*/ 0 h 717"/>
                  <a:gd name="T10" fmla="*/ 2219 w 2219"/>
                  <a:gd name="T11" fmla="*/ 145 h 717"/>
                  <a:gd name="T12" fmla="*/ 2219 w 2219"/>
                  <a:gd name="T13" fmla="*/ 358 h 717"/>
                  <a:gd name="T14" fmla="*/ 2219 w 2219"/>
                  <a:gd name="T15" fmla="*/ 643 h 717"/>
                  <a:gd name="T16" fmla="*/ 2219 w 2219"/>
                  <a:gd name="T17" fmla="*/ 717 h 717"/>
                  <a:gd name="T18" fmla="*/ 855 w 2219"/>
                  <a:gd name="T19" fmla="*/ 717 h 717"/>
                  <a:gd name="T20" fmla="*/ 0 w 2219"/>
                  <a:gd name="T21" fmla="*/ 717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19" h="717">
                    <a:moveTo>
                      <a:pt x="0" y="717"/>
                    </a:moveTo>
                    <a:lnTo>
                      <a:pt x="0" y="501"/>
                    </a:lnTo>
                    <a:lnTo>
                      <a:pt x="0" y="214"/>
                    </a:lnTo>
                    <a:lnTo>
                      <a:pt x="0" y="0"/>
                    </a:lnTo>
                    <a:lnTo>
                      <a:pt x="2219" y="0"/>
                    </a:lnTo>
                    <a:lnTo>
                      <a:pt x="2219" y="145"/>
                    </a:lnTo>
                    <a:lnTo>
                      <a:pt x="2219" y="358"/>
                    </a:lnTo>
                    <a:lnTo>
                      <a:pt x="2219" y="643"/>
                    </a:lnTo>
                    <a:lnTo>
                      <a:pt x="2219" y="717"/>
                    </a:lnTo>
                    <a:lnTo>
                      <a:pt x="855" y="717"/>
                    </a:lnTo>
                    <a:lnTo>
                      <a:pt x="0" y="717"/>
                    </a:lnTo>
                    <a:close/>
                  </a:path>
                </a:pathLst>
              </a:custGeom>
              <a:solidFill>
                <a:srgbClr val="1E1E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3"/>
              <p:cNvSpPr>
                <a:spLocks/>
              </p:cNvSpPr>
              <p:nvPr/>
            </p:nvSpPr>
            <p:spPr bwMode="auto">
              <a:xfrm>
                <a:off x="9486501" y="535400"/>
                <a:ext cx="81585" cy="914004"/>
              </a:xfrm>
              <a:custGeom>
                <a:avLst/>
                <a:gdLst>
                  <a:gd name="T0" fmla="*/ 0 w 64"/>
                  <a:gd name="T1" fmla="*/ 717 h 717"/>
                  <a:gd name="T2" fmla="*/ 0 w 64"/>
                  <a:gd name="T3" fmla="*/ 501 h 717"/>
                  <a:gd name="T4" fmla="*/ 0 w 64"/>
                  <a:gd name="T5" fmla="*/ 214 h 717"/>
                  <a:gd name="T6" fmla="*/ 0 w 64"/>
                  <a:gd name="T7" fmla="*/ 0 h 717"/>
                  <a:gd name="T8" fmla="*/ 64 w 64"/>
                  <a:gd name="T9" fmla="*/ 0 h 717"/>
                  <a:gd name="T10" fmla="*/ 64 w 64"/>
                  <a:gd name="T11" fmla="*/ 145 h 717"/>
                  <a:gd name="T12" fmla="*/ 64 w 64"/>
                  <a:gd name="T13" fmla="*/ 358 h 717"/>
                  <a:gd name="T14" fmla="*/ 64 w 64"/>
                  <a:gd name="T15" fmla="*/ 643 h 717"/>
                  <a:gd name="T16" fmla="*/ 64 w 64"/>
                  <a:gd name="T17" fmla="*/ 717 h 717"/>
                  <a:gd name="T18" fmla="*/ 23 w 64"/>
                  <a:gd name="T19" fmla="*/ 717 h 717"/>
                  <a:gd name="T20" fmla="*/ 0 w 64"/>
                  <a:gd name="T21" fmla="*/ 717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717">
                    <a:moveTo>
                      <a:pt x="0" y="717"/>
                    </a:moveTo>
                    <a:lnTo>
                      <a:pt x="0" y="501"/>
                    </a:lnTo>
                    <a:lnTo>
                      <a:pt x="0" y="214"/>
                    </a:lnTo>
                    <a:lnTo>
                      <a:pt x="0" y="0"/>
                    </a:lnTo>
                    <a:lnTo>
                      <a:pt x="64" y="0"/>
                    </a:lnTo>
                    <a:lnTo>
                      <a:pt x="64" y="145"/>
                    </a:lnTo>
                    <a:lnTo>
                      <a:pt x="64" y="358"/>
                    </a:lnTo>
                    <a:lnTo>
                      <a:pt x="64" y="643"/>
                    </a:lnTo>
                    <a:lnTo>
                      <a:pt x="64" y="717"/>
                    </a:lnTo>
                    <a:lnTo>
                      <a:pt x="23" y="717"/>
                    </a:lnTo>
                    <a:lnTo>
                      <a:pt x="0" y="717"/>
                    </a:lnTo>
                    <a:close/>
                  </a:path>
                </a:pathLst>
              </a:custGeom>
              <a:solidFill>
                <a:srgbClr val="3235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64"/>
              <p:cNvSpPr>
                <a:spLocks noChangeArrowheads="1"/>
              </p:cNvSpPr>
              <p:nvPr/>
            </p:nvSpPr>
            <p:spPr bwMode="auto">
              <a:xfrm>
                <a:off x="6882164" y="641205"/>
                <a:ext cx="66288" cy="808199"/>
              </a:xfrm>
              <a:prstGeom prst="rect">
                <a:avLst/>
              </a:pr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Rectangle 65"/>
              <p:cNvSpPr>
                <a:spLocks noChangeArrowheads="1"/>
              </p:cNvSpPr>
              <p:nvPr/>
            </p:nvSpPr>
            <p:spPr bwMode="auto">
              <a:xfrm>
                <a:off x="6739390" y="641205"/>
                <a:ext cx="136400" cy="808199"/>
              </a:xfrm>
              <a:prstGeom prst="rect">
                <a:avLst/>
              </a:pr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66"/>
              <p:cNvSpPr>
                <a:spLocks noChangeArrowheads="1"/>
              </p:cNvSpPr>
              <p:nvPr/>
            </p:nvSpPr>
            <p:spPr bwMode="auto">
              <a:xfrm>
                <a:off x="6953550" y="641205"/>
                <a:ext cx="133850" cy="808199"/>
              </a:xfrm>
              <a:prstGeom prst="rect">
                <a:avLst/>
              </a:prstGeom>
              <a:solidFill>
                <a:srgbClr val="FFF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Rectangle 67"/>
              <p:cNvSpPr>
                <a:spLocks noChangeArrowheads="1"/>
              </p:cNvSpPr>
              <p:nvPr/>
            </p:nvSpPr>
            <p:spPr bwMode="auto">
              <a:xfrm>
                <a:off x="9211153" y="641205"/>
                <a:ext cx="136400" cy="808199"/>
              </a:xfrm>
              <a:prstGeom prst="rect">
                <a:avLst/>
              </a:pr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Rectangle 68"/>
              <p:cNvSpPr>
                <a:spLocks noChangeArrowheads="1"/>
              </p:cNvSpPr>
              <p:nvPr/>
            </p:nvSpPr>
            <p:spPr bwMode="auto">
              <a:xfrm>
                <a:off x="9072204" y="641205"/>
                <a:ext cx="133850" cy="808199"/>
              </a:xfrm>
              <a:prstGeom prst="rect">
                <a:avLst/>
              </a:pr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69"/>
              <p:cNvSpPr>
                <a:spLocks noChangeArrowheads="1"/>
              </p:cNvSpPr>
              <p:nvPr/>
            </p:nvSpPr>
            <p:spPr bwMode="auto">
              <a:xfrm>
                <a:off x="9350102" y="641205"/>
                <a:ext cx="136400" cy="808199"/>
              </a:xfrm>
              <a:prstGeom prst="rect">
                <a:avLst/>
              </a:prstGeom>
              <a:solidFill>
                <a:srgbClr val="FFF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Rectangle 70"/>
              <p:cNvSpPr>
                <a:spLocks noChangeArrowheads="1"/>
              </p:cNvSpPr>
              <p:nvPr/>
            </p:nvSpPr>
            <p:spPr bwMode="auto">
              <a:xfrm>
                <a:off x="8930705" y="641205"/>
                <a:ext cx="136400" cy="808199"/>
              </a:xfrm>
              <a:prstGeom prst="rect">
                <a:avLst/>
              </a:prstGeom>
              <a:solidFill>
                <a:srgbClr val="AD26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>
                <a:off x="8689776" y="629732"/>
                <a:ext cx="244754" cy="815847"/>
              </a:xfrm>
              <a:custGeom>
                <a:avLst/>
                <a:gdLst>
                  <a:gd name="T0" fmla="*/ 87 w 192"/>
                  <a:gd name="T1" fmla="*/ 0 h 640"/>
                  <a:gd name="T2" fmla="*/ 192 w 192"/>
                  <a:gd name="T3" fmla="*/ 14 h 640"/>
                  <a:gd name="T4" fmla="*/ 104 w 192"/>
                  <a:gd name="T5" fmla="*/ 640 h 640"/>
                  <a:gd name="T6" fmla="*/ 0 w 192"/>
                  <a:gd name="T7" fmla="*/ 626 h 640"/>
                  <a:gd name="T8" fmla="*/ 87 w 192"/>
                  <a:gd name="T9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640">
                    <a:moveTo>
                      <a:pt x="87" y="0"/>
                    </a:moveTo>
                    <a:lnTo>
                      <a:pt x="192" y="14"/>
                    </a:lnTo>
                    <a:lnTo>
                      <a:pt x="104" y="640"/>
                    </a:lnTo>
                    <a:lnTo>
                      <a:pt x="0" y="626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7313033" y="877036"/>
                <a:ext cx="313591" cy="572368"/>
              </a:xfrm>
              <a:custGeom>
                <a:avLst/>
                <a:gdLst>
                  <a:gd name="T0" fmla="*/ 246 w 246"/>
                  <a:gd name="T1" fmla="*/ 0 h 449"/>
                  <a:gd name="T2" fmla="*/ 225 w 246"/>
                  <a:gd name="T3" fmla="*/ 449 h 449"/>
                  <a:gd name="T4" fmla="*/ 48 w 246"/>
                  <a:gd name="T5" fmla="*/ 449 h 449"/>
                  <a:gd name="T6" fmla="*/ 0 w 246"/>
                  <a:gd name="T7" fmla="*/ 0 h 449"/>
                  <a:gd name="T8" fmla="*/ 246 w 246"/>
                  <a:gd name="T9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449">
                    <a:moveTo>
                      <a:pt x="246" y="0"/>
                    </a:moveTo>
                    <a:lnTo>
                      <a:pt x="225" y="449"/>
                    </a:lnTo>
                    <a:lnTo>
                      <a:pt x="48" y="449"/>
                    </a:lnTo>
                    <a:lnTo>
                      <a:pt x="0" y="0"/>
                    </a:lnTo>
                    <a:lnTo>
                      <a:pt x="246" y="0"/>
                    </a:lnTo>
                    <a:close/>
                  </a:path>
                </a:pathLst>
              </a:custGeom>
              <a:solidFill>
                <a:srgbClr val="F0C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7515720" y="877036"/>
                <a:ext cx="198863" cy="572368"/>
              </a:xfrm>
              <a:custGeom>
                <a:avLst/>
                <a:gdLst>
                  <a:gd name="T0" fmla="*/ 156 w 156"/>
                  <a:gd name="T1" fmla="*/ 0 h 449"/>
                  <a:gd name="T2" fmla="*/ 111 w 156"/>
                  <a:gd name="T3" fmla="*/ 449 h 449"/>
                  <a:gd name="T4" fmla="*/ 0 w 156"/>
                  <a:gd name="T5" fmla="*/ 449 h 449"/>
                  <a:gd name="T6" fmla="*/ 0 w 156"/>
                  <a:gd name="T7" fmla="*/ 0 h 449"/>
                  <a:gd name="T8" fmla="*/ 156 w 156"/>
                  <a:gd name="T9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449">
                    <a:moveTo>
                      <a:pt x="156" y="0"/>
                    </a:moveTo>
                    <a:lnTo>
                      <a:pt x="111" y="449"/>
                    </a:lnTo>
                    <a:lnTo>
                      <a:pt x="0" y="449"/>
                    </a:lnTo>
                    <a:lnTo>
                      <a:pt x="0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E5BE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6657806" y="535400"/>
                <a:ext cx="81585" cy="914004"/>
              </a:xfrm>
              <a:custGeom>
                <a:avLst/>
                <a:gdLst>
                  <a:gd name="T0" fmla="*/ 0 w 64"/>
                  <a:gd name="T1" fmla="*/ 717 h 717"/>
                  <a:gd name="T2" fmla="*/ 0 w 64"/>
                  <a:gd name="T3" fmla="*/ 501 h 717"/>
                  <a:gd name="T4" fmla="*/ 0 w 64"/>
                  <a:gd name="T5" fmla="*/ 214 h 717"/>
                  <a:gd name="T6" fmla="*/ 0 w 64"/>
                  <a:gd name="T7" fmla="*/ 0 h 717"/>
                  <a:gd name="T8" fmla="*/ 64 w 64"/>
                  <a:gd name="T9" fmla="*/ 0 h 717"/>
                  <a:gd name="T10" fmla="*/ 64 w 64"/>
                  <a:gd name="T11" fmla="*/ 145 h 717"/>
                  <a:gd name="T12" fmla="*/ 64 w 64"/>
                  <a:gd name="T13" fmla="*/ 358 h 717"/>
                  <a:gd name="T14" fmla="*/ 64 w 64"/>
                  <a:gd name="T15" fmla="*/ 643 h 717"/>
                  <a:gd name="T16" fmla="*/ 64 w 64"/>
                  <a:gd name="T17" fmla="*/ 717 h 717"/>
                  <a:gd name="T18" fmla="*/ 24 w 64"/>
                  <a:gd name="T19" fmla="*/ 717 h 717"/>
                  <a:gd name="T20" fmla="*/ 0 w 64"/>
                  <a:gd name="T21" fmla="*/ 717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717">
                    <a:moveTo>
                      <a:pt x="0" y="717"/>
                    </a:moveTo>
                    <a:lnTo>
                      <a:pt x="0" y="501"/>
                    </a:lnTo>
                    <a:lnTo>
                      <a:pt x="0" y="214"/>
                    </a:lnTo>
                    <a:lnTo>
                      <a:pt x="0" y="0"/>
                    </a:lnTo>
                    <a:lnTo>
                      <a:pt x="64" y="0"/>
                    </a:lnTo>
                    <a:lnTo>
                      <a:pt x="64" y="145"/>
                    </a:lnTo>
                    <a:lnTo>
                      <a:pt x="64" y="358"/>
                    </a:lnTo>
                    <a:lnTo>
                      <a:pt x="64" y="643"/>
                    </a:lnTo>
                    <a:lnTo>
                      <a:pt x="64" y="717"/>
                    </a:lnTo>
                    <a:lnTo>
                      <a:pt x="24" y="717"/>
                    </a:lnTo>
                    <a:lnTo>
                      <a:pt x="0" y="717"/>
                    </a:lnTo>
                    <a:close/>
                  </a:path>
                </a:pathLst>
              </a:custGeom>
              <a:solidFill>
                <a:srgbClr val="3235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9"/>
              <p:cNvSpPr>
                <a:spLocks/>
              </p:cNvSpPr>
              <p:nvPr/>
            </p:nvSpPr>
            <p:spPr bwMode="auto">
              <a:xfrm>
                <a:off x="7850983" y="753384"/>
                <a:ext cx="739362" cy="738087"/>
              </a:xfrm>
              <a:custGeom>
                <a:avLst/>
                <a:gdLst>
                  <a:gd name="T0" fmla="*/ 177 w 245"/>
                  <a:gd name="T1" fmla="*/ 30 h 244"/>
                  <a:gd name="T2" fmla="*/ 215 w 245"/>
                  <a:gd name="T3" fmla="*/ 176 h 244"/>
                  <a:gd name="T4" fmla="*/ 68 w 245"/>
                  <a:gd name="T5" fmla="*/ 214 h 244"/>
                  <a:gd name="T6" fmla="*/ 30 w 245"/>
                  <a:gd name="T7" fmla="*/ 68 h 244"/>
                  <a:gd name="T8" fmla="*/ 177 w 245"/>
                  <a:gd name="T9" fmla="*/ 3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244">
                    <a:moveTo>
                      <a:pt x="177" y="30"/>
                    </a:moveTo>
                    <a:cubicBezTo>
                      <a:pt x="228" y="60"/>
                      <a:pt x="245" y="125"/>
                      <a:pt x="215" y="176"/>
                    </a:cubicBezTo>
                    <a:cubicBezTo>
                      <a:pt x="184" y="227"/>
                      <a:pt x="119" y="244"/>
                      <a:pt x="68" y="214"/>
                    </a:cubicBezTo>
                    <a:cubicBezTo>
                      <a:pt x="17" y="184"/>
                      <a:pt x="0" y="119"/>
                      <a:pt x="30" y="68"/>
                    </a:cubicBezTo>
                    <a:cubicBezTo>
                      <a:pt x="60" y="17"/>
                      <a:pt x="126" y="0"/>
                      <a:pt x="177" y="30"/>
                    </a:cubicBezTo>
                    <a:close/>
                  </a:path>
                </a:pathLst>
              </a:custGeom>
              <a:solidFill>
                <a:srgbClr val="E5DA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0"/>
              <p:cNvSpPr>
                <a:spLocks/>
              </p:cNvSpPr>
              <p:nvPr/>
            </p:nvSpPr>
            <p:spPr bwMode="auto">
              <a:xfrm>
                <a:off x="7850983" y="753384"/>
                <a:ext cx="534126" cy="647579"/>
              </a:xfrm>
              <a:custGeom>
                <a:avLst/>
                <a:gdLst>
                  <a:gd name="T0" fmla="*/ 68 w 177"/>
                  <a:gd name="T1" fmla="*/ 214 h 214"/>
                  <a:gd name="T2" fmla="*/ 30 w 177"/>
                  <a:gd name="T3" fmla="*/ 68 h 214"/>
                  <a:gd name="T4" fmla="*/ 177 w 177"/>
                  <a:gd name="T5" fmla="*/ 30 h 214"/>
                  <a:gd name="T6" fmla="*/ 68 w 177"/>
                  <a:gd name="T7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214">
                    <a:moveTo>
                      <a:pt x="68" y="214"/>
                    </a:moveTo>
                    <a:cubicBezTo>
                      <a:pt x="17" y="184"/>
                      <a:pt x="0" y="119"/>
                      <a:pt x="30" y="68"/>
                    </a:cubicBezTo>
                    <a:cubicBezTo>
                      <a:pt x="60" y="17"/>
                      <a:pt x="126" y="0"/>
                      <a:pt x="177" y="30"/>
                    </a:cubicBezTo>
                    <a:lnTo>
                      <a:pt x="68" y="214"/>
                    </a:lnTo>
                    <a:close/>
                  </a:path>
                </a:pathLst>
              </a:custGeom>
              <a:solidFill>
                <a:srgbClr val="EBE3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1"/>
              <p:cNvSpPr>
                <a:spLocks noEditPoints="1"/>
              </p:cNvSpPr>
              <p:nvPr/>
            </p:nvSpPr>
            <p:spPr bwMode="auto">
              <a:xfrm>
                <a:off x="7889225" y="786528"/>
                <a:ext cx="495883" cy="616985"/>
              </a:xfrm>
              <a:custGeom>
                <a:avLst/>
                <a:gdLst>
                  <a:gd name="T0" fmla="*/ 3 w 164"/>
                  <a:gd name="T1" fmla="*/ 130 h 204"/>
                  <a:gd name="T2" fmla="*/ 55 w 164"/>
                  <a:gd name="T3" fmla="*/ 204 h 204"/>
                  <a:gd name="T4" fmla="*/ 74 w 164"/>
                  <a:gd name="T5" fmla="*/ 10 h 204"/>
                  <a:gd name="T6" fmla="*/ 164 w 164"/>
                  <a:gd name="T7" fmla="*/ 19 h 204"/>
                  <a:gd name="T8" fmla="*/ 131 w 164"/>
                  <a:gd name="T9" fmla="*/ 75 h 204"/>
                  <a:gd name="T10" fmla="*/ 109 w 164"/>
                  <a:gd name="T11" fmla="*/ 111 h 204"/>
                  <a:gd name="T12" fmla="*/ 17 w 164"/>
                  <a:gd name="T13" fmla="*/ 56 h 204"/>
                  <a:gd name="T14" fmla="*/ 17 w 164"/>
                  <a:gd name="T15" fmla="*/ 56 h 204"/>
                  <a:gd name="T16" fmla="*/ 17 w 164"/>
                  <a:gd name="T17" fmla="*/ 56 h 204"/>
                  <a:gd name="T18" fmla="*/ 17 w 164"/>
                  <a:gd name="T19" fmla="*/ 56 h 204"/>
                  <a:gd name="T20" fmla="*/ 17 w 164"/>
                  <a:gd name="T21" fmla="*/ 55 h 204"/>
                  <a:gd name="T22" fmla="*/ 18 w 164"/>
                  <a:gd name="T23" fmla="*/ 55 h 204"/>
                  <a:gd name="T24" fmla="*/ 18 w 164"/>
                  <a:gd name="T25" fmla="*/ 55 h 204"/>
                  <a:gd name="T26" fmla="*/ 18 w 164"/>
                  <a:gd name="T27" fmla="*/ 55 h 204"/>
                  <a:gd name="T28" fmla="*/ 18 w 164"/>
                  <a:gd name="T29" fmla="*/ 55 h 204"/>
                  <a:gd name="T30" fmla="*/ 18 w 164"/>
                  <a:gd name="T31" fmla="*/ 55 h 204"/>
                  <a:gd name="T32" fmla="*/ 18 w 164"/>
                  <a:gd name="T33" fmla="*/ 54 h 204"/>
                  <a:gd name="T34" fmla="*/ 18 w 164"/>
                  <a:gd name="T35" fmla="*/ 54 h 204"/>
                  <a:gd name="T36" fmla="*/ 18 w 164"/>
                  <a:gd name="T37" fmla="*/ 54 h 204"/>
                  <a:gd name="T38" fmla="*/ 18 w 164"/>
                  <a:gd name="T39" fmla="*/ 54 h 204"/>
                  <a:gd name="T40" fmla="*/ 19 w 164"/>
                  <a:gd name="T41" fmla="*/ 54 h 204"/>
                  <a:gd name="T42" fmla="*/ 19 w 164"/>
                  <a:gd name="T43" fmla="*/ 54 h 204"/>
                  <a:gd name="T44" fmla="*/ 19 w 164"/>
                  <a:gd name="T45" fmla="*/ 53 h 204"/>
                  <a:gd name="T46" fmla="*/ 19 w 164"/>
                  <a:gd name="T47" fmla="*/ 53 h 204"/>
                  <a:gd name="T48" fmla="*/ 19 w 164"/>
                  <a:gd name="T49" fmla="*/ 53 h 204"/>
                  <a:gd name="T50" fmla="*/ 19 w 164"/>
                  <a:gd name="T51" fmla="*/ 53 h 204"/>
                  <a:gd name="T52" fmla="*/ 19 w 164"/>
                  <a:gd name="T53" fmla="*/ 52 h 204"/>
                  <a:gd name="T54" fmla="*/ 19 w 164"/>
                  <a:gd name="T55" fmla="*/ 52 h 204"/>
                  <a:gd name="T56" fmla="*/ 19 w 164"/>
                  <a:gd name="T57" fmla="*/ 52 h 204"/>
                  <a:gd name="T58" fmla="*/ 20 w 164"/>
                  <a:gd name="T59" fmla="*/ 52 h 204"/>
                  <a:gd name="T60" fmla="*/ 14 w 164"/>
                  <a:gd name="T61" fmla="*/ 62 h 204"/>
                  <a:gd name="T62" fmla="*/ 88 w 164"/>
                  <a:gd name="T63" fmla="*/ 148 h 204"/>
                  <a:gd name="T64" fmla="*/ 106 w 164"/>
                  <a:gd name="T65" fmla="*/ 116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4" h="204">
                    <a:moveTo>
                      <a:pt x="55" y="204"/>
                    </a:moveTo>
                    <a:cubicBezTo>
                      <a:pt x="27" y="187"/>
                      <a:pt x="9" y="160"/>
                      <a:pt x="3" y="130"/>
                    </a:cubicBezTo>
                    <a:cubicBezTo>
                      <a:pt x="30" y="130"/>
                      <a:pt x="58" y="138"/>
                      <a:pt x="84" y="154"/>
                    </a:cubicBezTo>
                    <a:cubicBezTo>
                      <a:pt x="55" y="204"/>
                      <a:pt x="55" y="204"/>
                      <a:pt x="55" y="204"/>
                    </a:cubicBezTo>
                    <a:close/>
                    <a:moveTo>
                      <a:pt x="164" y="19"/>
                    </a:moveTo>
                    <a:cubicBezTo>
                      <a:pt x="136" y="2"/>
                      <a:pt x="103" y="0"/>
                      <a:pt x="74" y="10"/>
                    </a:cubicBezTo>
                    <a:cubicBezTo>
                      <a:pt x="87" y="32"/>
                      <a:pt x="108" y="53"/>
                      <a:pt x="134" y="69"/>
                    </a:cubicBezTo>
                    <a:cubicBezTo>
                      <a:pt x="164" y="19"/>
                      <a:pt x="164" y="19"/>
                      <a:pt x="164" y="19"/>
                    </a:cubicBezTo>
                    <a:close/>
                    <a:moveTo>
                      <a:pt x="68" y="12"/>
                    </a:moveTo>
                    <a:cubicBezTo>
                      <a:pt x="81" y="36"/>
                      <a:pt x="103" y="58"/>
                      <a:pt x="131" y="75"/>
                    </a:cubicBez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09" y="111"/>
                      <a:pt x="109" y="111"/>
                      <a:pt x="109" y="111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32" y="34"/>
                      <a:pt x="49" y="20"/>
                      <a:pt x="68" y="12"/>
                    </a:cubicBezTo>
                    <a:close/>
                    <a:moveTo>
                      <a:pt x="14" y="62"/>
                    </a:moveTo>
                    <a:cubicBezTo>
                      <a:pt x="4" y="81"/>
                      <a:pt x="0" y="103"/>
                      <a:pt x="2" y="123"/>
                    </a:cubicBezTo>
                    <a:cubicBezTo>
                      <a:pt x="30" y="123"/>
                      <a:pt x="60" y="131"/>
                      <a:pt x="88" y="148"/>
                    </a:cubicBezTo>
                    <a:cubicBezTo>
                      <a:pt x="106" y="116"/>
                      <a:pt x="106" y="116"/>
                      <a:pt x="106" y="116"/>
                    </a:cubicBezTo>
                    <a:cubicBezTo>
                      <a:pt x="106" y="116"/>
                      <a:pt x="106" y="116"/>
                      <a:pt x="106" y="116"/>
                    </a:cubicBezTo>
                    <a:lnTo>
                      <a:pt x="14" y="62"/>
                    </a:lnTo>
                    <a:close/>
                  </a:path>
                </a:pathLst>
              </a:custGeom>
              <a:solidFill>
                <a:srgbClr val="C93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2"/>
              <p:cNvSpPr>
                <a:spLocks noEditPoints="1"/>
              </p:cNvSpPr>
              <p:nvPr/>
            </p:nvSpPr>
            <p:spPr bwMode="auto">
              <a:xfrm>
                <a:off x="8056219" y="843892"/>
                <a:ext cx="492058" cy="616985"/>
              </a:xfrm>
              <a:custGeom>
                <a:avLst/>
                <a:gdLst>
                  <a:gd name="T0" fmla="*/ 89 w 163"/>
                  <a:gd name="T1" fmla="*/ 194 h 204"/>
                  <a:gd name="T2" fmla="*/ 0 w 163"/>
                  <a:gd name="T3" fmla="*/ 185 h 204"/>
                  <a:gd name="T4" fmla="*/ 160 w 163"/>
                  <a:gd name="T5" fmla="*/ 73 h 204"/>
                  <a:gd name="T6" fmla="*/ 109 w 163"/>
                  <a:gd name="T7" fmla="*/ 0 h 204"/>
                  <a:gd name="T8" fmla="*/ 149 w 163"/>
                  <a:gd name="T9" fmla="*/ 142 h 204"/>
                  <a:gd name="T10" fmla="*/ 149 w 163"/>
                  <a:gd name="T11" fmla="*/ 142 h 204"/>
                  <a:gd name="T12" fmla="*/ 149 w 163"/>
                  <a:gd name="T13" fmla="*/ 142 h 204"/>
                  <a:gd name="T14" fmla="*/ 149 w 163"/>
                  <a:gd name="T15" fmla="*/ 142 h 204"/>
                  <a:gd name="T16" fmla="*/ 149 w 163"/>
                  <a:gd name="T17" fmla="*/ 143 h 204"/>
                  <a:gd name="T18" fmla="*/ 149 w 163"/>
                  <a:gd name="T19" fmla="*/ 143 h 204"/>
                  <a:gd name="T20" fmla="*/ 149 w 163"/>
                  <a:gd name="T21" fmla="*/ 143 h 204"/>
                  <a:gd name="T22" fmla="*/ 149 w 163"/>
                  <a:gd name="T23" fmla="*/ 143 h 204"/>
                  <a:gd name="T24" fmla="*/ 149 w 163"/>
                  <a:gd name="T25" fmla="*/ 143 h 204"/>
                  <a:gd name="T26" fmla="*/ 148 w 163"/>
                  <a:gd name="T27" fmla="*/ 144 h 204"/>
                  <a:gd name="T28" fmla="*/ 148 w 163"/>
                  <a:gd name="T29" fmla="*/ 144 h 204"/>
                  <a:gd name="T30" fmla="*/ 148 w 163"/>
                  <a:gd name="T31" fmla="*/ 144 h 204"/>
                  <a:gd name="T32" fmla="*/ 148 w 163"/>
                  <a:gd name="T33" fmla="*/ 144 h 204"/>
                  <a:gd name="T34" fmla="*/ 148 w 163"/>
                  <a:gd name="T35" fmla="*/ 144 h 204"/>
                  <a:gd name="T36" fmla="*/ 148 w 163"/>
                  <a:gd name="T37" fmla="*/ 145 h 204"/>
                  <a:gd name="T38" fmla="*/ 148 w 163"/>
                  <a:gd name="T39" fmla="*/ 145 h 204"/>
                  <a:gd name="T40" fmla="*/ 148 w 163"/>
                  <a:gd name="T41" fmla="*/ 145 h 204"/>
                  <a:gd name="T42" fmla="*/ 148 w 163"/>
                  <a:gd name="T43" fmla="*/ 145 h 204"/>
                  <a:gd name="T44" fmla="*/ 148 w 163"/>
                  <a:gd name="T45" fmla="*/ 145 h 204"/>
                  <a:gd name="T46" fmla="*/ 147 w 163"/>
                  <a:gd name="T47" fmla="*/ 145 h 204"/>
                  <a:gd name="T48" fmla="*/ 147 w 163"/>
                  <a:gd name="T49" fmla="*/ 146 h 204"/>
                  <a:gd name="T50" fmla="*/ 147 w 163"/>
                  <a:gd name="T51" fmla="*/ 146 h 204"/>
                  <a:gd name="T52" fmla="*/ 147 w 163"/>
                  <a:gd name="T53" fmla="*/ 146 h 204"/>
                  <a:gd name="T54" fmla="*/ 147 w 163"/>
                  <a:gd name="T55" fmla="*/ 146 h 204"/>
                  <a:gd name="T56" fmla="*/ 54 w 163"/>
                  <a:gd name="T57" fmla="*/ 92 h 204"/>
                  <a:gd name="T58" fmla="*/ 76 w 163"/>
                  <a:gd name="T59" fmla="*/ 56 h 204"/>
                  <a:gd name="T60" fmla="*/ 144 w 163"/>
                  <a:gd name="T61" fmla="*/ 151 h 204"/>
                  <a:gd name="T62" fmla="*/ 33 w 163"/>
                  <a:gd name="T63" fmla="*/ 129 h 204"/>
                  <a:gd name="T64" fmla="*/ 51 w 163"/>
                  <a:gd name="T65" fmla="*/ 9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3" h="204">
                    <a:moveTo>
                      <a:pt x="0" y="185"/>
                    </a:moveTo>
                    <a:cubicBezTo>
                      <a:pt x="28" y="201"/>
                      <a:pt x="60" y="204"/>
                      <a:pt x="89" y="194"/>
                    </a:cubicBezTo>
                    <a:cubicBezTo>
                      <a:pt x="76" y="171"/>
                      <a:pt x="56" y="150"/>
                      <a:pt x="29" y="135"/>
                    </a:cubicBezTo>
                    <a:cubicBezTo>
                      <a:pt x="0" y="185"/>
                      <a:pt x="0" y="185"/>
                      <a:pt x="0" y="185"/>
                    </a:cubicBezTo>
                    <a:close/>
                    <a:moveTo>
                      <a:pt x="109" y="0"/>
                    </a:moveTo>
                    <a:cubicBezTo>
                      <a:pt x="137" y="16"/>
                      <a:pt x="155" y="44"/>
                      <a:pt x="160" y="73"/>
                    </a:cubicBezTo>
                    <a:cubicBezTo>
                      <a:pt x="134" y="73"/>
                      <a:pt x="106" y="65"/>
                      <a:pt x="79" y="50"/>
                    </a:cubicBezTo>
                    <a:cubicBezTo>
                      <a:pt x="109" y="0"/>
                      <a:pt x="109" y="0"/>
                      <a:pt x="109" y="0"/>
                    </a:cubicBezTo>
                    <a:close/>
                    <a:moveTo>
                      <a:pt x="161" y="80"/>
                    </a:moveTo>
                    <a:cubicBezTo>
                      <a:pt x="163" y="101"/>
                      <a:pt x="160" y="122"/>
                      <a:pt x="149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49" y="143"/>
                      <a:pt x="149" y="143"/>
                      <a:pt x="149" y="143"/>
                    </a:cubicBezTo>
                    <a:cubicBezTo>
                      <a:pt x="149" y="143"/>
                      <a:pt x="149" y="143"/>
                      <a:pt x="149" y="143"/>
                    </a:cubicBezTo>
                    <a:cubicBezTo>
                      <a:pt x="149" y="143"/>
                      <a:pt x="149" y="143"/>
                      <a:pt x="149" y="143"/>
                    </a:cubicBezTo>
                    <a:cubicBezTo>
                      <a:pt x="149" y="143"/>
                      <a:pt x="149" y="143"/>
                      <a:pt x="149" y="143"/>
                    </a:cubicBezTo>
                    <a:cubicBezTo>
                      <a:pt x="149" y="143"/>
                      <a:pt x="149" y="143"/>
                      <a:pt x="149" y="143"/>
                    </a:cubicBezTo>
                    <a:cubicBezTo>
                      <a:pt x="149" y="143"/>
                      <a:pt x="149" y="143"/>
                      <a:pt x="149" y="143"/>
                    </a:cubicBezTo>
                    <a:cubicBezTo>
                      <a:pt x="149" y="143"/>
                      <a:pt x="149" y="143"/>
                      <a:pt x="149" y="143"/>
                    </a:cubicBezTo>
                    <a:cubicBezTo>
                      <a:pt x="149" y="143"/>
                      <a:pt x="149" y="143"/>
                      <a:pt x="149" y="143"/>
                    </a:cubicBezTo>
                    <a:cubicBezTo>
                      <a:pt x="149" y="143"/>
                      <a:pt x="149" y="143"/>
                      <a:pt x="149" y="143"/>
                    </a:cubicBezTo>
                    <a:cubicBezTo>
                      <a:pt x="149" y="144"/>
                      <a:pt x="149" y="144"/>
                      <a:pt x="149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7" y="145"/>
                      <a:pt x="147" y="145"/>
                      <a:pt x="147" y="145"/>
                    </a:cubicBezTo>
                    <a:cubicBezTo>
                      <a:pt x="147" y="145"/>
                      <a:pt x="147" y="145"/>
                      <a:pt x="147" y="145"/>
                    </a:cubicBezTo>
                    <a:cubicBezTo>
                      <a:pt x="147" y="146"/>
                      <a:pt x="147" y="146"/>
                      <a:pt x="147" y="146"/>
                    </a:cubicBezTo>
                    <a:cubicBezTo>
                      <a:pt x="147" y="146"/>
                      <a:pt x="147" y="146"/>
                      <a:pt x="147" y="146"/>
                    </a:cubicBezTo>
                    <a:cubicBezTo>
                      <a:pt x="147" y="146"/>
                      <a:pt x="147" y="146"/>
                      <a:pt x="147" y="146"/>
                    </a:cubicBezTo>
                    <a:cubicBezTo>
                      <a:pt x="147" y="146"/>
                      <a:pt x="147" y="146"/>
                      <a:pt x="147" y="146"/>
                    </a:cubicBezTo>
                    <a:cubicBezTo>
                      <a:pt x="147" y="146"/>
                      <a:pt x="147" y="146"/>
                      <a:pt x="147" y="146"/>
                    </a:cubicBezTo>
                    <a:cubicBezTo>
                      <a:pt x="147" y="146"/>
                      <a:pt x="147" y="146"/>
                      <a:pt x="147" y="146"/>
                    </a:cubicBezTo>
                    <a:cubicBezTo>
                      <a:pt x="147" y="146"/>
                      <a:pt x="147" y="146"/>
                      <a:pt x="147" y="146"/>
                    </a:cubicBezTo>
                    <a:cubicBezTo>
                      <a:pt x="147" y="146"/>
                      <a:pt x="147" y="146"/>
                      <a:pt x="147" y="146"/>
                    </a:cubicBezTo>
                    <a:cubicBezTo>
                      <a:pt x="54" y="92"/>
                      <a:pt x="54" y="92"/>
                      <a:pt x="54" y="92"/>
                    </a:cubicBezTo>
                    <a:cubicBezTo>
                      <a:pt x="57" y="87"/>
                      <a:pt x="57" y="87"/>
                      <a:pt x="57" y="87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104" y="72"/>
                      <a:pt x="133" y="80"/>
                      <a:pt x="161" y="80"/>
                    </a:cubicBezTo>
                    <a:close/>
                    <a:moveTo>
                      <a:pt x="144" y="151"/>
                    </a:moveTo>
                    <a:cubicBezTo>
                      <a:pt x="132" y="170"/>
                      <a:pt x="115" y="183"/>
                      <a:pt x="95" y="191"/>
                    </a:cubicBezTo>
                    <a:cubicBezTo>
                      <a:pt x="82" y="167"/>
                      <a:pt x="61" y="145"/>
                      <a:pt x="33" y="129"/>
                    </a:cubicBezTo>
                    <a:cubicBezTo>
                      <a:pt x="51" y="97"/>
                      <a:pt x="51" y="97"/>
                      <a:pt x="51" y="97"/>
                    </a:cubicBezTo>
                    <a:cubicBezTo>
                      <a:pt x="51" y="97"/>
                      <a:pt x="51" y="97"/>
                      <a:pt x="51" y="97"/>
                    </a:cubicBezTo>
                    <a:lnTo>
                      <a:pt x="144" y="151"/>
                    </a:lnTo>
                    <a:close/>
                  </a:path>
                </a:pathLst>
              </a:custGeom>
              <a:solidFill>
                <a:srgbClr val="AD26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6279357" y="1675097"/>
              <a:ext cx="3430588" cy="2349500"/>
              <a:chOff x="6279357" y="1675097"/>
              <a:chExt cx="3430588" cy="2349500"/>
            </a:xfrm>
          </p:grpSpPr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6279357" y="3313397"/>
                <a:ext cx="3430588" cy="711200"/>
              </a:xfrm>
              <a:custGeom>
                <a:avLst/>
                <a:gdLst>
                  <a:gd name="T0" fmla="*/ 288 w 2161"/>
                  <a:gd name="T1" fmla="*/ 0 h 448"/>
                  <a:gd name="T2" fmla="*/ 1873 w 2161"/>
                  <a:gd name="T3" fmla="*/ 0 h 448"/>
                  <a:gd name="T4" fmla="*/ 2161 w 2161"/>
                  <a:gd name="T5" fmla="*/ 292 h 448"/>
                  <a:gd name="T6" fmla="*/ 2161 w 2161"/>
                  <a:gd name="T7" fmla="*/ 448 h 448"/>
                  <a:gd name="T8" fmla="*/ 0 w 2161"/>
                  <a:gd name="T9" fmla="*/ 448 h 448"/>
                  <a:gd name="T10" fmla="*/ 0 w 2161"/>
                  <a:gd name="T11" fmla="*/ 292 h 448"/>
                  <a:gd name="T12" fmla="*/ 288 w 2161"/>
                  <a:gd name="T13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1" h="448">
                    <a:moveTo>
                      <a:pt x="288" y="0"/>
                    </a:moveTo>
                    <a:lnTo>
                      <a:pt x="1873" y="0"/>
                    </a:lnTo>
                    <a:lnTo>
                      <a:pt x="2161" y="292"/>
                    </a:lnTo>
                    <a:lnTo>
                      <a:pt x="2161" y="448"/>
                    </a:lnTo>
                    <a:lnTo>
                      <a:pt x="0" y="448"/>
                    </a:lnTo>
                    <a:lnTo>
                      <a:pt x="0" y="29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Rectangle 8"/>
              <p:cNvSpPr>
                <a:spLocks noChangeArrowheads="1"/>
              </p:cNvSpPr>
              <p:nvPr/>
            </p:nvSpPr>
            <p:spPr bwMode="auto">
              <a:xfrm>
                <a:off x="6279357" y="3776947"/>
                <a:ext cx="3430588" cy="247650"/>
              </a:xfrm>
              <a:prstGeom prst="rect">
                <a:avLst/>
              </a:prstGeom>
              <a:solidFill>
                <a:srgbClr val="1A1A1A"/>
              </a:solidFill>
              <a:ln w="0">
                <a:solidFill>
                  <a:srgbClr val="1A1A1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8986045" y="3484847"/>
                <a:ext cx="503238" cy="257175"/>
              </a:xfrm>
              <a:custGeom>
                <a:avLst/>
                <a:gdLst>
                  <a:gd name="T0" fmla="*/ 0 w 317"/>
                  <a:gd name="T1" fmla="*/ 0 h 162"/>
                  <a:gd name="T2" fmla="*/ 228 w 317"/>
                  <a:gd name="T3" fmla="*/ 0 h 162"/>
                  <a:gd name="T4" fmla="*/ 317 w 317"/>
                  <a:gd name="T5" fmla="*/ 162 h 162"/>
                  <a:gd name="T6" fmla="*/ 18 w 317"/>
                  <a:gd name="T7" fmla="*/ 162 h 162"/>
                  <a:gd name="T8" fmla="*/ 13 w 317"/>
                  <a:gd name="T9" fmla="*/ 107 h 162"/>
                  <a:gd name="T10" fmla="*/ 8 w 317"/>
                  <a:gd name="T11" fmla="*/ 53 h 162"/>
                  <a:gd name="T12" fmla="*/ 0 w 317"/>
                  <a:gd name="T13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7" h="162">
                    <a:moveTo>
                      <a:pt x="0" y="0"/>
                    </a:moveTo>
                    <a:lnTo>
                      <a:pt x="228" y="0"/>
                    </a:lnTo>
                    <a:lnTo>
                      <a:pt x="317" y="162"/>
                    </a:lnTo>
                    <a:lnTo>
                      <a:pt x="18" y="162"/>
                    </a:lnTo>
                    <a:lnTo>
                      <a:pt x="13" y="107"/>
                    </a:lnTo>
                    <a:lnTo>
                      <a:pt x="8" y="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E5E5"/>
              </a:solidFill>
              <a:ln w="0">
                <a:solidFill>
                  <a:srgbClr val="E5E5E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8555832" y="3437222"/>
                <a:ext cx="552450" cy="241300"/>
              </a:xfrm>
              <a:custGeom>
                <a:avLst/>
                <a:gdLst>
                  <a:gd name="T0" fmla="*/ 73 w 348"/>
                  <a:gd name="T1" fmla="*/ 0 h 152"/>
                  <a:gd name="T2" fmla="*/ 314 w 348"/>
                  <a:gd name="T3" fmla="*/ 0 h 152"/>
                  <a:gd name="T4" fmla="*/ 348 w 348"/>
                  <a:gd name="T5" fmla="*/ 152 h 152"/>
                  <a:gd name="T6" fmla="*/ 0 w 348"/>
                  <a:gd name="T7" fmla="*/ 152 h 152"/>
                  <a:gd name="T8" fmla="*/ 73 w 348"/>
                  <a:gd name="T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52">
                    <a:moveTo>
                      <a:pt x="73" y="0"/>
                    </a:moveTo>
                    <a:lnTo>
                      <a:pt x="314" y="0"/>
                    </a:lnTo>
                    <a:lnTo>
                      <a:pt x="348" y="152"/>
                    </a:lnTo>
                    <a:lnTo>
                      <a:pt x="0" y="15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7208045" y="2616485"/>
                <a:ext cx="1595438" cy="889000"/>
              </a:xfrm>
              <a:custGeom>
                <a:avLst/>
                <a:gdLst>
                  <a:gd name="T0" fmla="*/ 694 w 1005"/>
                  <a:gd name="T1" fmla="*/ 0 h 560"/>
                  <a:gd name="T2" fmla="*/ 889 w 1005"/>
                  <a:gd name="T3" fmla="*/ 73 h 560"/>
                  <a:gd name="T4" fmla="*/ 917 w 1005"/>
                  <a:gd name="T5" fmla="*/ 94 h 560"/>
                  <a:gd name="T6" fmla="*/ 931 w 1005"/>
                  <a:gd name="T7" fmla="*/ 128 h 560"/>
                  <a:gd name="T8" fmla="*/ 941 w 1005"/>
                  <a:gd name="T9" fmla="*/ 177 h 560"/>
                  <a:gd name="T10" fmla="*/ 956 w 1005"/>
                  <a:gd name="T11" fmla="*/ 233 h 560"/>
                  <a:gd name="T12" fmla="*/ 971 w 1005"/>
                  <a:gd name="T13" fmla="*/ 291 h 560"/>
                  <a:gd name="T14" fmla="*/ 985 w 1005"/>
                  <a:gd name="T15" fmla="*/ 349 h 560"/>
                  <a:gd name="T16" fmla="*/ 997 w 1005"/>
                  <a:gd name="T17" fmla="*/ 403 h 560"/>
                  <a:gd name="T18" fmla="*/ 1004 w 1005"/>
                  <a:gd name="T19" fmla="*/ 449 h 560"/>
                  <a:gd name="T20" fmla="*/ 1004 w 1005"/>
                  <a:gd name="T21" fmla="*/ 485 h 560"/>
                  <a:gd name="T22" fmla="*/ 996 w 1005"/>
                  <a:gd name="T23" fmla="*/ 504 h 560"/>
                  <a:gd name="T24" fmla="*/ 978 w 1005"/>
                  <a:gd name="T25" fmla="*/ 518 h 560"/>
                  <a:gd name="T26" fmla="*/ 951 w 1005"/>
                  <a:gd name="T27" fmla="*/ 535 h 560"/>
                  <a:gd name="T28" fmla="*/ 915 w 1005"/>
                  <a:gd name="T29" fmla="*/ 552 h 560"/>
                  <a:gd name="T30" fmla="*/ 868 w 1005"/>
                  <a:gd name="T31" fmla="*/ 560 h 560"/>
                  <a:gd name="T32" fmla="*/ 214 w 1005"/>
                  <a:gd name="T33" fmla="*/ 512 h 560"/>
                  <a:gd name="T34" fmla="*/ 178 w 1005"/>
                  <a:gd name="T35" fmla="*/ 534 h 560"/>
                  <a:gd name="T36" fmla="*/ 176 w 1005"/>
                  <a:gd name="T37" fmla="*/ 539 h 560"/>
                  <a:gd name="T38" fmla="*/ 153 w 1005"/>
                  <a:gd name="T39" fmla="*/ 542 h 560"/>
                  <a:gd name="T40" fmla="*/ 140 w 1005"/>
                  <a:gd name="T41" fmla="*/ 534 h 560"/>
                  <a:gd name="T42" fmla="*/ 138 w 1005"/>
                  <a:gd name="T43" fmla="*/ 525 h 560"/>
                  <a:gd name="T44" fmla="*/ 140 w 1005"/>
                  <a:gd name="T45" fmla="*/ 521 h 560"/>
                  <a:gd name="T46" fmla="*/ 144 w 1005"/>
                  <a:gd name="T47" fmla="*/ 514 h 560"/>
                  <a:gd name="T48" fmla="*/ 147 w 1005"/>
                  <a:gd name="T49" fmla="*/ 506 h 560"/>
                  <a:gd name="T50" fmla="*/ 146 w 1005"/>
                  <a:gd name="T51" fmla="*/ 501 h 560"/>
                  <a:gd name="T52" fmla="*/ 137 w 1005"/>
                  <a:gd name="T53" fmla="*/ 496 h 560"/>
                  <a:gd name="T54" fmla="*/ 115 w 1005"/>
                  <a:gd name="T55" fmla="*/ 492 h 560"/>
                  <a:gd name="T56" fmla="*/ 109 w 1005"/>
                  <a:gd name="T57" fmla="*/ 495 h 560"/>
                  <a:gd name="T58" fmla="*/ 108 w 1005"/>
                  <a:gd name="T59" fmla="*/ 498 h 560"/>
                  <a:gd name="T60" fmla="*/ 111 w 1005"/>
                  <a:gd name="T61" fmla="*/ 512 h 560"/>
                  <a:gd name="T62" fmla="*/ 110 w 1005"/>
                  <a:gd name="T63" fmla="*/ 519 h 560"/>
                  <a:gd name="T64" fmla="*/ 107 w 1005"/>
                  <a:gd name="T65" fmla="*/ 524 h 560"/>
                  <a:gd name="T66" fmla="*/ 102 w 1005"/>
                  <a:gd name="T67" fmla="*/ 529 h 560"/>
                  <a:gd name="T68" fmla="*/ 98 w 1005"/>
                  <a:gd name="T69" fmla="*/ 533 h 560"/>
                  <a:gd name="T70" fmla="*/ 86 w 1005"/>
                  <a:gd name="T71" fmla="*/ 538 h 560"/>
                  <a:gd name="T72" fmla="*/ 57 w 1005"/>
                  <a:gd name="T73" fmla="*/ 547 h 560"/>
                  <a:gd name="T74" fmla="*/ 31 w 1005"/>
                  <a:gd name="T75" fmla="*/ 552 h 560"/>
                  <a:gd name="T76" fmla="*/ 11 w 1005"/>
                  <a:gd name="T77" fmla="*/ 542 h 560"/>
                  <a:gd name="T78" fmla="*/ 0 w 1005"/>
                  <a:gd name="T79" fmla="*/ 523 h 560"/>
                  <a:gd name="T80" fmla="*/ 2 w 1005"/>
                  <a:gd name="T81" fmla="*/ 498 h 560"/>
                  <a:gd name="T82" fmla="*/ 10 w 1005"/>
                  <a:gd name="T83" fmla="*/ 470 h 560"/>
                  <a:gd name="T84" fmla="*/ 20 w 1005"/>
                  <a:gd name="T85" fmla="*/ 446 h 560"/>
                  <a:gd name="T86" fmla="*/ 88 w 1005"/>
                  <a:gd name="T87" fmla="*/ 373 h 560"/>
                  <a:gd name="T88" fmla="*/ 108 w 1005"/>
                  <a:gd name="T89" fmla="*/ 311 h 560"/>
                  <a:gd name="T90" fmla="*/ 122 w 1005"/>
                  <a:gd name="T91" fmla="*/ 241 h 560"/>
                  <a:gd name="T92" fmla="*/ 134 w 1005"/>
                  <a:gd name="T93" fmla="*/ 174 h 560"/>
                  <a:gd name="T94" fmla="*/ 149 w 1005"/>
                  <a:gd name="T95" fmla="*/ 120 h 560"/>
                  <a:gd name="T96" fmla="*/ 171 w 1005"/>
                  <a:gd name="T97" fmla="*/ 93 h 560"/>
                  <a:gd name="T98" fmla="*/ 203 w 1005"/>
                  <a:gd name="T99" fmla="*/ 78 h 560"/>
                  <a:gd name="T100" fmla="*/ 366 w 1005"/>
                  <a:gd name="T101" fmla="*/ 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05" h="560">
                    <a:moveTo>
                      <a:pt x="692" y="0"/>
                    </a:moveTo>
                    <a:lnTo>
                      <a:pt x="694" y="0"/>
                    </a:lnTo>
                    <a:lnTo>
                      <a:pt x="871" y="65"/>
                    </a:lnTo>
                    <a:lnTo>
                      <a:pt x="889" y="73"/>
                    </a:lnTo>
                    <a:lnTo>
                      <a:pt x="905" y="82"/>
                    </a:lnTo>
                    <a:lnTo>
                      <a:pt x="917" y="94"/>
                    </a:lnTo>
                    <a:lnTo>
                      <a:pt x="927" y="108"/>
                    </a:lnTo>
                    <a:lnTo>
                      <a:pt x="931" y="128"/>
                    </a:lnTo>
                    <a:lnTo>
                      <a:pt x="936" y="152"/>
                    </a:lnTo>
                    <a:lnTo>
                      <a:pt x="941" y="177"/>
                    </a:lnTo>
                    <a:lnTo>
                      <a:pt x="948" y="205"/>
                    </a:lnTo>
                    <a:lnTo>
                      <a:pt x="956" y="233"/>
                    </a:lnTo>
                    <a:lnTo>
                      <a:pt x="963" y="262"/>
                    </a:lnTo>
                    <a:lnTo>
                      <a:pt x="971" y="291"/>
                    </a:lnTo>
                    <a:lnTo>
                      <a:pt x="978" y="320"/>
                    </a:lnTo>
                    <a:lnTo>
                      <a:pt x="985" y="349"/>
                    </a:lnTo>
                    <a:lnTo>
                      <a:pt x="992" y="377"/>
                    </a:lnTo>
                    <a:lnTo>
                      <a:pt x="997" y="403"/>
                    </a:lnTo>
                    <a:lnTo>
                      <a:pt x="1001" y="428"/>
                    </a:lnTo>
                    <a:lnTo>
                      <a:pt x="1004" y="449"/>
                    </a:lnTo>
                    <a:lnTo>
                      <a:pt x="1005" y="468"/>
                    </a:lnTo>
                    <a:lnTo>
                      <a:pt x="1004" y="485"/>
                    </a:lnTo>
                    <a:lnTo>
                      <a:pt x="1001" y="496"/>
                    </a:lnTo>
                    <a:lnTo>
                      <a:pt x="996" y="504"/>
                    </a:lnTo>
                    <a:lnTo>
                      <a:pt x="988" y="510"/>
                    </a:lnTo>
                    <a:lnTo>
                      <a:pt x="978" y="518"/>
                    </a:lnTo>
                    <a:lnTo>
                      <a:pt x="966" y="527"/>
                    </a:lnTo>
                    <a:lnTo>
                      <a:pt x="951" y="535"/>
                    </a:lnTo>
                    <a:lnTo>
                      <a:pt x="935" y="544"/>
                    </a:lnTo>
                    <a:lnTo>
                      <a:pt x="915" y="552"/>
                    </a:lnTo>
                    <a:lnTo>
                      <a:pt x="893" y="557"/>
                    </a:lnTo>
                    <a:lnTo>
                      <a:pt x="868" y="560"/>
                    </a:lnTo>
                    <a:lnTo>
                      <a:pt x="840" y="560"/>
                    </a:lnTo>
                    <a:lnTo>
                      <a:pt x="214" y="512"/>
                    </a:lnTo>
                    <a:lnTo>
                      <a:pt x="180" y="532"/>
                    </a:lnTo>
                    <a:lnTo>
                      <a:pt x="178" y="534"/>
                    </a:lnTo>
                    <a:lnTo>
                      <a:pt x="177" y="536"/>
                    </a:lnTo>
                    <a:lnTo>
                      <a:pt x="176" y="539"/>
                    </a:lnTo>
                    <a:lnTo>
                      <a:pt x="163" y="542"/>
                    </a:lnTo>
                    <a:lnTo>
                      <a:pt x="153" y="542"/>
                    </a:lnTo>
                    <a:lnTo>
                      <a:pt x="145" y="538"/>
                    </a:lnTo>
                    <a:lnTo>
                      <a:pt x="140" y="534"/>
                    </a:lnTo>
                    <a:lnTo>
                      <a:pt x="138" y="529"/>
                    </a:lnTo>
                    <a:lnTo>
                      <a:pt x="138" y="525"/>
                    </a:lnTo>
                    <a:lnTo>
                      <a:pt x="139" y="523"/>
                    </a:lnTo>
                    <a:lnTo>
                      <a:pt x="140" y="521"/>
                    </a:lnTo>
                    <a:lnTo>
                      <a:pt x="142" y="518"/>
                    </a:lnTo>
                    <a:lnTo>
                      <a:pt x="144" y="514"/>
                    </a:lnTo>
                    <a:lnTo>
                      <a:pt x="147" y="509"/>
                    </a:lnTo>
                    <a:lnTo>
                      <a:pt x="147" y="506"/>
                    </a:lnTo>
                    <a:lnTo>
                      <a:pt x="147" y="504"/>
                    </a:lnTo>
                    <a:lnTo>
                      <a:pt x="146" y="501"/>
                    </a:lnTo>
                    <a:lnTo>
                      <a:pt x="143" y="499"/>
                    </a:lnTo>
                    <a:lnTo>
                      <a:pt x="137" y="496"/>
                    </a:lnTo>
                    <a:lnTo>
                      <a:pt x="118" y="492"/>
                    </a:lnTo>
                    <a:lnTo>
                      <a:pt x="115" y="492"/>
                    </a:lnTo>
                    <a:lnTo>
                      <a:pt x="112" y="493"/>
                    </a:lnTo>
                    <a:lnTo>
                      <a:pt x="109" y="495"/>
                    </a:lnTo>
                    <a:lnTo>
                      <a:pt x="108" y="497"/>
                    </a:lnTo>
                    <a:lnTo>
                      <a:pt x="108" y="498"/>
                    </a:lnTo>
                    <a:lnTo>
                      <a:pt x="110" y="505"/>
                    </a:lnTo>
                    <a:lnTo>
                      <a:pt x="111" y="512"/>
                    </a:lnTo>
                    <a:lnTo>
                      <a:pt x="110" y="518"/>
                    </a:lnTo>
                    <a:lnTo>
                      <a:pt x="110" y="519"/>
                    </a:lnTo>
                    <a:lnTo>
                      <a:pt x="108" y="521"/>
                    </a:lnTo>
                    <a:lnTo>
                      <a:pt x="107" y="524"/>
                    </a:lnTo>
                    <a:lnTo>
                      <a:pt x="105" y="526"/>
                    </a:lnTo>
                    <a:lnTo>
                      <a:pt x="102" y="529"/>
                    </a:lnTo>
                    <a:lnTo>
                      <a:pt x="100" y="531"/>
                    </a:lnTo>
                    <a:lnTo>
                      <a:pt x="98" y="533"/>
                    </a:lnTo>
                    <a:lnTo>
                      <a:pt x="97" y="533"/>
                    </a:lnTo>
                    <a:lnTo>
                      <a:pt x="86" y="538"/>
                    </a:lnTo>
                    <a:lnTo>
                      <a:pt x="71" y="542"/>
                    </a:lnTo>
                    <a:lnTo>
                      <a:pt x="57" y="547"/>
                    </a:lnTo>
                    <a:lnTo>
                      <a:pt x="43" y="550"/>
                    </a:lnTo>
                    <a:lnTo>
                      <a:pt x="31" y="552"/>
                    </a:lnTo>
                    <a:lnTo>
                      <a:pt x="22" y="552"/>
                    </a:lnTo>
                    <a:lnTo>
                      <a:pt x="11" y="542"/>
                    </a:lnTo>
                    <a:lnTo>
                      <a:pt x="2" y="532"/>
                    </a:lnTo>
                    <a:lnTo>
                      <a:pt x="0" y="523"/>
                    </a:lnTo>
                    <a:lnTo>
                      <a:pt x="0" y="511"/>
                    </a:lnTo>
                    <a:lnTo>
                      <a:pt x="2" y="498"/>
                    </a:lnTo>
                    <a:lnTo>
                      <a:pt x="5" y="484"/>
                    </a:lnTo>
                    <a:lnTo>
                      <a:pt x="10" y="470"/>
                    </a:lnTo>
                    <a:lnTo>
                      <a:pt x="15" y="458"/>
                    </a:lnTo>
                    <a:lnTo>
                      <a:pt x="20" y="446"/>
                    </a:lnTo>
                    <a:lnTo>
                      <a:pt x="25" y="439"/>
                    </a:lnTo>
                    <a:lnTo>
                      <a:pt x="88" y="373"/>
                    </a:lnTo>
                    <a:lnTo>
                      <a:pt x="98" y="344"/>
                    </a:lnTo>
                    <a:lnTo>
                      <a:pt x="108" y="311"/>
                    </a:lnTo>
                    <a:lnTo>
                      <a:pt x="115" y="276"/>
                    </a:lnTo>
                    <a:lnTo>
                      <a:pt x="122" y="241"/>
                    </a:lnTo>
                    <a:lnTo>
                      <a:pt x="128" y="206"/>
                    </a:lnTo>
                    <a:lnTo>
                      <a:pt x="134" y="174"/>
                    </a:lnTo>
                    <a:lnTo>
                      <a:pt x="141" y="144"/>
                    </a:lnTo>
                    <a:lnTo>
                      <a:pt x="149" y="120"/>
                    </a:lnTo>
                    <a:lnTo>
                      <a:pt x="158" y="105"/>
                    </a:lnTo>
                    <a:lnTo>
                      <a:pt x="171" y="93"/>
                    </a:lnTo>
                    <a:lnTo>
                      <a:pt x="186" y="84"/>
                    </a:lnTo>
                    <a:lnTo>
                      <a:pt x="203" y="78"/>
                    </a:lnTo>
                    <a:lnTo>
                      <a:pt x="365" y="0"/>
                    </a:lnTo>
                    <a:lnTo>
                      <a:pt x="366" y="0"/>
                    </a:lnTo>
                    <a:lnTo>
                      <a:pt x="69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8047832" y="2616485"/>
                <a:ext cx="755650" cy="889000"/>
              </a:xfrm>
              <a:custGeom>
                <a:avLst/>
                <a:gdLst>
                  <a:gd name="T0" fmla="*/ 163 w 476"/>
                  <a:gd name="T1" fmla="*/ 0 h 560"/>
                  <a:gd name="T2" fmla="*/ 165 w 476"/>
                  <a:gd name="T3" fmla="*/ 0 h 560"/>
                  <a:gd name="T4" fmla="*/ 342 w 476"/>
                  <a:gd name="T5" fmla="*/ 65 h 560"/>
                  <a:gd name="T6" fmla="*/ 360 w 476"/>
                  <a:gd name="T7" fmla="*/ 73 h 560"/>
                  <a:gd name="T8" fmla="*/ 376 w 476"/>
                  <a:gd name="T9" fmla="*/ 82 h 560"/>
                  <a:gd name="T10" fmla="*/ 388 w 476"/>
                  <a:gd name="T11" fmla="*/ 94 h 560"/>
                  <a:gd name="T12" fmla="*/ 398 w 476"/>
                  <a:gd name="T13" fmla="*/ 108 h 560"/>
                  <a:gd name="T14" fmla="*/ 402 w 476"/>
                  <a:gd name="T15" fmla="*/ 128 h 560"/>
                  <a:gd name="T16" fmla="*/ 407 w 476"/>
                  <a:gd name="T17" fmla="*/ 152 h 560"/>
                  <a:gd name="T18" fmla="*/ 412 w 476"/>
                  <a:gd name="T19" fmla="*/ 177 h 560"/>
                  <a:gd name="T20" fmla="*/ 419 w 476"/>
                  <a:gd name="T21" fmla="*/ 205 h 560"/>
                  <a:gd name="T22" fmla="*/ 427 w 476"/>
                  <a:gd name="T23" fmla="*/ 233 h 560"/>
                  <a:gd name="T24" fmla="*/ 434 w 476"/>
                  <a:gd name="T25" fmla="*/ 262 h 560"/>
                  <a:gd name="T26" fmla="*/ 442 w 476"/>
                  <a:gd name="T27" fmla="*/ 291 h 560"/>
                  <a:gd name="T28" fmla="*/ 449 w 476"/>
                  <a:gd name="T29" fmla="*/ 320 h 560"/>
                  <a:gd name="T30" fmla="*/ 456 w 476"/>
                  <a:gd name="T31" fmla="*/ 349 h 560"/>
                  <a:gd name="T32" fmla="*/ 463 w 476"/>
                  <a:gd name="T33" fmla="*/ 377 h 560"/>
                  <a:gd name="T34" fmla="*/ 468 w 476"/>
                  <a:gd name="T35" fmla="*/ 403 h 560"/>
                  <a:gd name="T36" fmla="*/ 472 w 476"/>
                  <a:gd name="T37" fmla="*/ 428 h 560"/>
                  <a:gd name="T38" fmla="*/ 475 w 476"/>
                  <a:gd name="T39" fmla="*/ 449 h 560"/>
                  <a:gd name="T40" fmla="*/ 476 w 476"/>
                  <a:gd name="T41" fmla="*/ 468 h 560"/>
                  <a:gd name="T42" fmla="*/ 475 w 476"/>
                  <a:gd name="T43" fmla="*/ 485 h 560"/>
                  <a:gd name="T44" fmla="*/ 472 w 476"/>
                  <a:gd name="T45" fmla="*/ 496 h 560"/>
                  <a:gd name="T46" fmla="*/ 467 w 476"/>
                  <a:gd name="T47" fmla="*/ 504 h 560"/>
                  <a:gd name="T48" fmla="*/ 459 w 476"/>
                  <a:gd name="T49" fmla="*/ 510 h 560"/>
                  <a:gd name="T50" fmla="*/ 449 w 476"/>
                  <a:gd name="T51" fmla="*/ 518 h 560"/>
                  <a:gd name="T52" fmla="*/ 437 w 476"/>
                  <a:gd name="T53" fmla="*/ 527 h 560"/>
                  <a:gd name="T54" fmla="*/ 422 w 476"/>
                  <a:gd name="T55" fmla="*/ 535 h 560"/>
                  <a:gd name="T56" fmla="*/ 406 w 476"/>
                  <a:gd name="T57" fmla="*/ 544 h 560"/>
                  <a:gd name="T58" fmla="*/ 386 w 476"/>
                  <a:gd name="T59" fmla="*/ 552 h 560"/>
                  <a:gd name="T60" fmla="*/ 364 w 476"/>
                  <a:gd name="T61" fmla="*/ 557 h 560"/>
                  <a:gd name="T62" fmla="*/ 339 w 476"/>
                  <a:gd name="T63" fmla="*/ 560 h 560"/>
                  <a:gd name="T64" fmla="*/ 311 w 476"/>
                  <a:gd name="T65" fmla="*/ 560 h 560"/>
                  <a:gd name="T66" fmla="*/ 0 w 476"/>
                  <a:gd name="T67" fmla="*/ 536 h 560"/>
                  <a:gd name="T68" fmla="*/ 0 w 476"/>
                  <a:gd name="T69" fmla="*/ 0 h 560"/>
                  <a:gd name="T70" fmla="*/ 163 w 476"/>
                  <a:gd name="T71" fmla="*/ 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6" h="560">
                    <a:moveTo>
                      <a:pt x="163" y="0"/>
                    </a:moveTo>
                    <a:lnTo>
                      <a:pt x="165" y="0"/>
                    </a:lnTo>
                    <a:lnTo>
                      <a:pt x="342" y="65"/>
                    </a:lnTo>
                    <a:lnTo>
                      <a:pt x="360" y="73"/>
                    </a:lnTo>
                    <a:lnTo>
                      <a:pt x="376" y="82"/>
                    </a:lnTo>
                    <a:lnTo>
                      <a:pt x="388" y="94"/>
                    </a:lnTo>
                    <a:lnTo>
                      <a:pt x="398" y="108"/>
                    </a:lnTo>
                    <a:lnTo>
                      <a:pt x="402" y="128"/>
                    </a:lnTo>
                    <a:lnTo>
                      <a:pt x="407" y="152"/>
                    </a:lnTo>
                    <a:lnTo>
                      <a:pt x="412" y="177"/>
                    </a:lnTo>
                    <a:lnTo>
                      <a:pt x="419" y="205"/>
                    </a:lnTo>
                    <a:lnTo>
                      <a:pt x="427" y="233"/>
                    </a:lnTo>
                    <a:lnTo>
                      <a:pt x="434" y="262"/>
                    </a:lnTo>
                    <a:lnTo>
                      <a:pt x="442" y="291"/>
                    </a:lnTo>
                    <a:lnTo>
                      <a:pt x="449" y="320"/>
                    </a:lnTo>
                    <a:lnTo>
                      <a:pt x="456" y="349"/>
                    </a:lnTo>
                    <a:lnTo>
                      <a:pt x="463" y="377"/>
                    </a:lnTo>
                    <a:lnTo>
                      <a:pt x="468" y="403"/>
                    </a:lnTo>
                    <a:lnTo>
                      <a:pt x="472" y="428"/>
                    </a:lnTo>
                    <a:lnTo>
                      <a:pt x="475" y="449"/>
                    </a:lnTo>
                    <a:lnTo>
                      <a:pt x="476" y="468"/>
                    </a:lnTo>
                    <a:lnTo>
                      <a:pt x="475" y="485"/>
                    </a:lnTo>
                    <a:lnTo>
                      <a:pt x="472" y="496"/>
                    </a:lnTo>
                    <a:lnTo>
                      <a:pt x="467" y="504"/>
                    </a:lnTo>
                    <a:lnTo>
                      <a:pt x="459" y="510"/>
                    </a:lnTo>
                    <a:lnTo>
                      <a:pt x="449" y="518"/>
                    </a:lnTo>
                    <a:lnTo>
                      <a:pt x="437" y="527"/>
                    </a:lnTo>
                    <a:lnTo>
                      <a:pt x="422" y="535"/>
                    </a:lnTo>
                    <a:lnTo>
                      <a:pt x="406" y="544"/>
                    </a:lnTo>
                    <a:lnTo>
                      <a:pt x="386" y="552"/>
                    </a:lnTo>
                    <a:lnTo>
                      <a:pt x="364" y="557"/>
                    </a:lnTo>
                    <a:lnTo>
                      <a:pt x="339" y="560"/>
                    </a:lnTo>
                    <a:lnTo>
                      <a:pt x="311" y="560"/>
                    </a:lnTo>
                    <a:lnTo>
                      <a:pt x="0" y="536"/>
                    </a:lnTo>
                    <a:lnTo>
                      <a:pt x="0" y="0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CCCCCC"/>
              </a:solidFill>
              <a:ln w="0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7671595" y="1675097"/>
                <a:ext cx="749300" cy="690563"/>
              </a:xfrm>
              <a:custGeom>
                <a:avLst/>
                <a:gdLst>
                  <a:gd name="T0" fmla="*/ 221 w 472"/>
                  <a:gd name="T1" fmla="*/ 3 h 435"/>
                  <a:gd name="T2" fmla="*/ 241 w 472"/>
                  <a:gd name="T3" fmla="*/ 9 h 435"/>
                  <a:gd name="T4" fmla="*/ 264 w 472"/>
                  <a:gd name="T5" fmla="*/ 7 h 435"/>
                  <a:gd name="T6" fmla="*/ 306 w 472"/>
                  <a:gd name="T7" fmla="*/ 7 h 435"/>
                  <a:gd name="T8" fmla="*/ 351 w 472"/>
                  <a:gd name="T9" fmla="*/ 18 h 435"/>
                  <a:gd name="T10" fmla="*/ 391 w 472"/>
                  <a:gd name="T11" fmla="*/ 37 h 435"/>
                  <a:gd name="T12" fmla="*/ 422 w 472"/>
                  <a:gd name="T13" fmla="*/ 60 h 435"/>
                  <a:gd name="T14" fmla="*/ 437 w 472"/>
                  <a:gd name="T15" fmla="*/ 85 h 435"/>
                  <a:gd name="T16" fmla="*/ 430 w 472"/>
                  <a:gd name="T17" fmla="*/ 82 h 435"/>
                  <a:gd name="T18" fmla="*/ 456 w 472"/>
                  <a:gd name="T19" fmla="*/ 117 h 435"/>
                  <a:gd name="T20" fmla="*/ 470 w 472"/>
                  <a:gd name="T21" fmla="*/ 153 h 435"/>
                  <a:gd name="T22" fmla="*/ 471 w 472"/>
                  <a:gd name="T23" fmla="*/ 188 h 435"/>
                  <a:gd name="T24" fmla="*/ 464 w 472"/>
                  <a:gd name="T25" fmla="*/ 181 h 435"/>
                  <a:gd name="T26" fmla="*/ 459 w 472"/>
                  <a:gd name="T27" fmla="*/ 176 h 435"/>
                  <a:gd name="T28" fmla="*/ 456 w 472"/>
                  <a:gd name="T29" fmla="*/ 174 h 435"/>
                  <a:gd name="T30" fmla="*/ 468 w 472"/>
                  <a:gd name="T31" fmla="*/ 214 h 435"/>
                  <a:gd name="T32" fmla="*/ 470 w 472"/>
                  <a:gd name="T33" fmla="*/ 255 h 435"/>
                  <a:gd name="T34" fmla="*/ 463 w 472"/>
                  <a:gd name="T35" fmla="*/ 290 h 435"/>
                  <a:gd name="T36" fmla="*/ 454 w 472"/>
                  <a:gd name="T37" fmla="*/ 299 h 435"/>
                  <a:gd name="T38" fmla="*/ 450 w 472"/>
                  <a:gd name="T39" fmla="*/ 310 h 435"/>
                  <a:gd name="T40" fmla="*/ 446 w 472"/>
                  <a:gd name="T41" fmla="*/ 348 h 435"/>
                  <a:gd name="T42" fmla="*/ 439 w 472"/>
                  <a:gd name="T43" fmla="*/ 385 h 435"/>
                  <a:gd name="T44" fmla="*/ 431 w 472"/>
                  <a:gd name="T45" fmla="*/ 406 h 435"/>
                  <a:gd name="T46" fmla="*/ 419 w 472"/>
                  <a:gd name="T47" fmla="*/ 421 h 435"/>
                  <a:gd name="T48" fmla="*/ 410 w 472"/>
                  <a:gd name="T49" fmla="*/ 429 h 435"/>
                  <a:gd name="T50" fmla="*/ 393 w 472"/>
                  <a:gd name="T51" fmla="*/ 435 h 435"/>
                  <a:gd name="T52" fmla="*/ 74 w 472"/>
                  <a:gd name="T53" fmla="*/ 433 h 435"/>
                  <a:gd name="T54" fmla="*/ 56 w 472"/>
                  <a:gd name="T55" fmla="*/ 421 h 435"/>
                  <a:gd name="T56" fmla="*/ 49 w 472"/>
                  <a:gd name="T57" fmla="*/ 415 h 435"/>
                  <a:gd name="T58" fmla="*/ 40 w 472"/>
                  <a:gd name="T59" fmla="*/ 399 h 435"/>
                  <a:gd name="T60" fmla="*/ 31 w 472"/>
                  <a:gd name="T61" fmla="*/ 368 h 435"/>
                  <a:gd name="T62" fmla="*/ 26 w 472"/>
                  <a:gd name="T63" fmla="*/ 329 h 435"/>
                  <a:gd name="T64" fmla="*/ 22 w 472"/>
                  <a:gd name="T65" fmla="*/ 287 h 435"/>
                  <a:gd name="T66" fmla="*/ 20 w 472"/>
                  <a:gd name="T67" fmla="*/ 268 h 435"/>
                  <a:gd name="T68" fmla="*/ 17 w 472"/>
                  <a:gd name="T69" fmla="*/ 276 h 435"/>
                  <a:gd name="T70" fmla="*/ 7 w 472"/>
                  <a:gd name="T71" fmla="*/ 267 h 435"/>
                  <a:gd name="T72" fmla="*/ 0 w 472"/>
                  <a:gd name="T73" fmla="*/ 228 h 435"/>
                  <a:gd name="T74" fmla="*/ 6 w 472"/>
                  <a:gd name="T75" fmla="*/ 184 h 435"/>
                  <a:gd name="T76" fmla="*/ 17 w 472"/>
                  <a:gd name="T77" fmla="*/ 142 h 435"/>
                  <a:gd name="T78" fmla="*/ 34 w 472"/>
                  <a:gd name="T79" fmla="*/ 100 h 435"/>
                  <a:gd name="T80" fmla="*/ 60 w 472"/>
                  <a:gd name="T81" fmla="*/ 66 h 435"/>
                  <a:gd name="T82" fmla="*/ 96 w 472"/>
                  <a:gd name="T83" fmla="*/ 47 h 435"/>
                  <a:gd name="T84" fmla="*/ 94 w 472"/>
                  <a:gd name="T85" fmla="*/ 46 h 435"/>
                  <a:gd name="T86" fmla="*/ 87 w 472"/>
                  <a:gd name="T87" fmla="*/ 46 h 435"/>
                  <a:gd name="T88" fmla="*/ 85 w 472"/>
                  <a:gd name="T89" fmla="*/ 40 h 435"/>
                  <a:gd name="T90" fmla="*/ 106 w 472"/>
                  <a:gd name="T91" fmla="*/ 25 h 435"/>
                  <a:gd name="T92" fmla="*/ 136 w 472"/>
                  <a:gd name="T93" fmla="*/ 12 h 435"/>
                  <a:gd name="T94" fmla="*/ 166 w 472"/>
                  <a:gd name="T95" fmla="*/ 4 h 435"/>
                  <a:gd name="T96" fmla="*/ 207 w 472"/>
                  <a:gd name="T97" fmla="*/ 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2" h="435">
                    <a:moveTo>
                      <a:pt x="207" y="0"/>
                    </a:moveTo>
                    <a:lnTo>
                      <a:pt x="221" y="3"/>
                    </a:lnTo>
                    <a:lnTo>
                      <a:pt x="233" y="6"/>
                    </a:lnTo>
                    <a:lnTo>
                      <a:pt x="241" y="9"/>
                    </a:lnTo>
                    <a:lnTo>
                      <a:pt x="246" y="12"/>
                    </a:lnTo>
                    <a:lnTo>
                      <a:pt x="264" y="7"/>
                    </a:lnTo>
                    <a:lnTo>
                      <a:pt x="284" y="6"/>
                    </a:lnTo>
                    <a:lnTo>
                      <a:pt x="306" y="7"/>
                    </a:lnTo>
                    <a:lnTo>
                      <a:pt x="329" y="11"/>
                    </a:lnTo>
                    <a:lnTo>
                      <a:pt x="351" y="18"/>
                    </a:lnTo>
                    <a:lnTo>
                      <a:pt x="371" y="26"/>
                    </a:lnTo>
                    <a:lnTo>
                      <a:pt x="391" y="37"/>
                    </a:lnTo>
                    <a:lnTo>
                      <a:pt x="408" y="48"/>
                    </a:lnTo>
                    <a:lnTo>
                      <a:pt x="422" y="60"/>
                    </a:lnTo>
                    <a:lnTo>
                      <a:pt x="432" y="73"/>
                    </a:lnTo>
                    <a:lnTo>
                      <a:pt x="437" y="85"/>
                    </a:lnTo>
                    <a:lnTo>
                      <a:pt x="433" y="83"/>
                    </a:lnTo>
                    <a:lnTo>
                      <a:pt x="430" y="82"/>
                    </a:lnTo>
                    <a:lnTo>
                      <a:pt x="444" y="99"/>
                    </a:lnTo>
                    <a:lnTo>
                      <a:pt x="456" y="117"/>
                    </a:lnTo>
                    <a:lnTo>
                      <a:pt x="464" y="136"/>
                    </a:lnTo>
                    <a:lnTo>
                      <a:pt x="470" y="153"/>
                    </a:lnTo>
                    <a:lnTo>
                      <a:pt x="472" y="172"/>
                    </a:lnTo>
                    <a:lnTo>
                      <a:pt x="471" y="188"/>
                    </a:lnTo>
                    <a:lnTo>
                      <a:pt x="467" y="184"/>
                    </a:lnTo>
                    <a:lnTo>
                      <a:pt x="464" y="181"/>
                    </a:lnTo>
                    <a:lnTo>
                      <a:pt x="461" y="178"/>
                    </a:lnTo>
                    <a:lnTo>
                      <a:pt x="459" y="176"/>
                    </a:lnTo>
                    <a:lnTo>
                      <a:pt x="456" y="173"/>
                    </a:lnTo>
                    <a:lnTo>
                      <a:pt x="456" y="174"/>
                    </a:lnTo>
                    <a:lnTo>
                      <a:pt x="463" y="195"/>
                    </a:lnTo>
                    <a:lnTo>
                      <a:pt x="468" y="214"/>
                    </a:lnTo>
                    <a:lnTo>
                      <a:pt x="470" y="235"/>
                    </a:lnTo>
                    <a:lnTo>
                      <a:pt x="470" y="255"/>
                    </a:lnTo>
                    <a:lnTo>
                      <a:pt x="468" y="273"/>
                    </a:lnTo>
                    <a:lnTo>
                      <a:pt x="463" y="290"/>
                    </a:lnTo>
                    <a:lnTo>
                      <a:pt x="455" y="303"/>
                    </a:lnTo>
                    <a:lnTo>
                      <a:pt x="454" y="299"/>
                    </a:lnTo>
                    <a:lnTo>
                      <a:pt x="452" y="295"/>
                    </a:lnTo>
                    <a:lnTo>
                      <a:pt x="450" y="310"/>
                    </a:lnTo>
                    <a:lnTo>
                      <a:pt x="449" y="329"/>
                    </a:lnTo>
                    <a:lnTo>
                      <a:pt x="446" y="348"/>
                    </a:lnTo>
                    <a:lnTo>
                      <a:pt x="442" y="368"/>
                    </a:lnTo>
                    <a:lnTo>
                      <a:pt x="439" y="385"/>
                    </a:lnTo>
                    <a:lnTo>
                      <a:pt x="435" y="399"/>
                    </a:lnTo>
                    <a:lnTo>
                      <a:pt x="431" y="406"/>
                    </a:lnTo>
                    <a:lnTo>
                      <a:pt x="425" y="415"/>
                    </a:lnTo>
                    <a:lnTo>
                      <a:pt x="419" y="421"/>
                    </a:lnTo>
                    <a:lnTo>
                      <a:pt x="419" y="421"/>
                    </a:lnTo>
                    <a:lnTo>
                      <a:pt x="410" y="429"/>
                    </a:lnTo>
                    <a:lnTo>
                      <a:pt x="401" y="433"/>
                    </a:lnTo>
                    <a:lnTo>
                      <a:pt x="393" y="435"/>
                    </a:lnTo>
                    <a:lnTo>
                      <a:pt x="82" y="435"/>
                    </a:lnTo>
                    <a:lnTo>
                      <a:pt x="74" y="433"/>
                    </a:lnTo>
                    <a:lnTo>
                      <a:pt x="65" y="429"/>
                    </a:lnTo>
                    <a:lnTo>
                      <a:pt x="56" y="421"/>
                    </a:lnTo>
                    <a:lnTo>
                      <a:pt x="56" y="421"/>
                    </a:lnTo>
                    <a:lnTo>
                      <a:pt x="49" y="415"/>
                    </a:lnTo>
                    <a:lnTo>
                      <a:pt x="44" y="406"/>
                    </a:lnTo>
                    <a:lnTo>
                      <a:pt x="40" y="399"/>
                    </a:lnTo>
                    <a:lnTo>
                      <a:pt x="36" y="385"/>
                    </a:lnTo>
                    <a:lnTo>
                      <a:pt x="31" y="368"/>
                    </a:lnTo>
                    <a:lnTo>
                      <a:pt x="29" y="348"/>
                    </a:lnTo>
                    <a:lnTo>
                      <a:pt x="26" y="329"/>
                    </a:lnTo>
                    <a:lnTo>
                      <a:pt x="24" y="310"/>
                    </a:lnTo>
                    <a:lnTo>
                      <a:pt x="22" y="287"/>
                    </a:lnTo>
                    <a:lnTo>
                      <a:pt x="21" y="279"/>
                    </a:lnTo>
                    <a:lnTo>
                      <a:pt x="20" y="268"/>
                    </a:lnTo>
                    <a:lnTo>
                      <a:pt x="19" y="271"/>
                    </a:lnTo>
                    <a:lnTo>
                      <a:pt x="17" y="276"/>
                    </a:lnTo>
                    <a:lnTo>
                      <a:pt x="15" y="281"/>
                    </a:lnTo>
                    <a:lnTo>
                      <a:pt x="7" y="267"/>
                    </a:lnTo>
                    <a:lnTo>
                      <a:pt x="3" y="248"/>
                    </a:lnTo>
                    <a:lnTo>
                      <a:pt x="0" y="228"/>
                    </a:lnTo>
                    <a:lnTo>
                      <a:pt x="2" y="206"/>
                    </a:lnTo>
                    <a:lnTo>
                      <a:pt x="6" y="184"/>
                    </a:lnTo>
                    <a:lnTo>
                      <a:pt x="13" y="165"/>
                    </a:lnTo>
                    <a:lnTo>
                      <a:pt x="17" y="142"/>
                    </a:lnTo>
                    <a:lnTo>
                      <a:pt x="24" y="120"/>
                    </a:lnTo>
                    <a:lnTo>
                      <a:pt x="34" y="100"/>
                    </a:lnTo>
                    <a:lnTo>
                      <a:pt x="46" y="81"/>
                    </a:lnTo>
                    <a:lnTo>
                      <a:pt x="60" y="66"/>
                    </a:lnTo>
                    <a:lnTo>
                      <a:pt x="77" y="54"/>
                    </a:lnTo>
                    <a:lnTo>
                      <a:pt x="96" y="47"/>
                    </a:lnTo>
                    <a:lnTo>
                      <a:pt x="98" y="46"/>
                    </a:lnTo>
                    <a:lnTo>
                      <a:pt x="94" y="46"/>
                    </a:lnTo>
                    <a:lnTo>
                      <a:pt x="92" y="45"/>
                    </a:lnTo>
                    <a:lnTo>
                      <a:pt x="87" y="46"/>
                    </a:lnTo>
                    <a:lnTo>
                      <a:pt x="80" y="47"/>
                    </a:lnTo>
                    <a:lnTo>
                      <a:pt x="85" y="40"/>
                    </a:lnTo>
                    <a:lnTo>
                      <a:pt x="93" y="32"/>
                    </a:lnTo>
                    <a:lnTo>
                      <a:pt x="106" y="25"/>
                    </a:lnTo>
                    <a:lnTo>
                      <a:pt x="120" y="18"/>
                    </a:lnTo>
                    <a:lnTo>
                      <a:pt x="136" y="12"/>
                    </a:lnTo>
                    <a:lnTo>
                      <a:pt x="151" y="7"/>
                    </a:lnTo>
                    <a:lnTo>
                      <a:pt x="166" y="4"/>
                    </a:lnTo>
                    <a:lnTo>
                      <a:pt x="188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262626"/>
              </a:solidFill>
              <a:ln w="0">
                <a:solidFill>
                  <a:srgbClr val="26262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8047832" y="1684622"/>
                <a:ext cx="373063" cy="681038"/>
              </a:xfrm>
              <a:custGeom>
                <a:avLst/>
                <a:gdLst>
                  <a:gd name="T0" fmla="*/ 47 w 235"/>
                  <a:gd name="T1" fmla="*/ 0 h 429"/>
                  <a:gd name="T2" fmla="*/ 69 w 235"/>
                  <a:gd name="T3" fmla="*/ 1 h 429"/>
                  <a:gd name="T4" fmla="*/ 92 w 235"/>
                  <a:gd name="T5" fmla="*/ 5 h 429"/>
                  <a:gd name="T6" fmla="*/ 114 w 235"/>
                  <a:gd name="T7" fmla="*/ 12 h 429"/>
                  <a:gd name="T8" fmla="*/ 134 w 235"/>
                  <a:gd name="T9" fmla="*/ 20 h 429"/>
                  <a:gd name="T10" fmla="*/ 154 w 235"/>
                  <a:gd name="T11" fmla="*/ 31 h 429"/>
                  <a:gd name="T12" fmla="*/ 171 w 235"/>
                  <a:gd name="T13" fmla="*/ 42 h 429"/>
                  <a:gd name="T14" fmla="*/ 185 w 235"/>
                  <a:gd name="T15" fmla="*/ 54 h 429"/>
                  <a:gd name="T16" fmla="*/ 195 w 235"/>
                  <a:gd name="T17" fmla="*/ 67 h 429"/>
                  <a:gd name="T18" fmla="*/ 200 w 235"/>
                  <a:gd name="T19" fmla="*/ 79 h 429"/>
                  <a:gd name="T20" fmla="*/ 196 w 235"/>
                  <a:gd name="T21" fmla="*/ 77 h 429"/>
                  <a:gd name="T22" fmla="*/ 193 w 235"/>
                  <a:gd name="T23" fmla="*/ 76 h 429"/>
                  <a:gd name="T24" fmla="*/ 207 w 235"/>
                  <a:gd name="T25" fmla="*/ 93 h 429"/>
                  <a:gd name="T26" fmla="*/ 219 w 235"/>
                  <a:gd name="T27" fmla="*/ 111 h 429"/>
                  <a:gd name="T28" fmla="*/ 227 w 235"/>
                  <a:gd name="T29" fmla="*/ 130 h 429"/>
                  <a:gd name="T30" fmla="*/ 233 w 235"/>
                  <a:gd name="T31" fmla="*/ 147 h 429"/>
                  <a:gd name="T32" fmla="*/ 235 w 235"/>
                  <a:gd name="T33" fmla="*/ 166 h 429"/>
                  <a:gd name="T34" fmla="*/ 234 w 235"/>
                  <a:gd name="T35" fmla="*/ 182 h 429"/>
                  <a:gd name="T36" fmla="*/ 230 w 235"/>
                  <a:gd name="T37" fmla="*/ 178 h 429"/>
                  <a:gd name="T38" fmla="*/ 227 w 235"/>
                  <a:gd name="T39" fmla="*/ 175 h 429"/>
                  <a:gd name="T40" fmla="*/ 224 w 235"/>
                  <a:gd name="T41" fmla="*/ 172 h 429"/>
                  <a:gd name="T42" fmla="*/ 222 w 235"/>
                  <a:gd name="T43" fmla="*/ 170 h 429"/>
                  <a:gd name="T44" fmla="*/ 219 w 235"/>
                  <a:gd name="T45" fmla="*/ 167 h 429"/>
                  <a:gd name="T46" fmla="*/ 219 w 235"/>
                  <a:gd name="T47" fmla="*/ 168 h 429"/>
                  <a:gd name="T48" fmla="*/ 226 w 235"/>
                  <a:gd name="T49" fmla="*/ 189 h 429"/>
                  <a:gd name="T50" fmla="*/ 231 w 235"/>
                  <a:gd name="T51" fmla="*/ 208 h 429"/>
                  <a:gd name="T52" fmla="*/ 233 w 235"/>
                  <a:gd name="T53" fmla="*/ 229 h 429"/>
                  <a:gd name="T54" fmla="*/ 233 w 235"/>
                  <a:gd name="T55" fmla="*/ 249 h 429"/>
                  <a:gd name="T56" fmla="*/ 231 w 235"/>
                  <a:gd name="T57" fmla="*/ 267 h 429"/>
                  <a:gd name="T58" fmla="*/ 226 w 235"/>
                  <a:gd name="T59" fmla="*/ 284 h 429"/>
                  <a:gd name="T60" fmla="*/ 218 w 235"/>
                  <a:gd name="T61" fmla="*/ 297 h 429"/>
                  <a:gd name="T62" fmla="*/ 217 w 235"/>
                  <a:gd name="T63" fmla="*/ 293 h 429"/>
                  <a:gd name="T64" fmla="*/ 215 w 235"/>
                  <a:gd name="T65" fmla="*/ 289 h 429"/>
                  <a:gd name="T66" fmla="*/ 213 w 235"/>
                  <a:gd name="T67" fmla="*/ 304 h 429"/>
                  <a:gd name="T68" fmla="*/ 212 w 235"/>
                  <a:gd name="T69" fmla="*/ 323 h 429"/>
                  <a:gd name="T70" fmla="*/ 209 w 235"/>
                  <a:gd name="T71" fmla="*/ 342 h 429"/>
                  <a:gd name="T72" fmla="*/ 205 w 235"/>
                  <a:gd name="T73" fmla="*/ 362 h 429"/>
                  <a:gd name="T74" fmla="*/ 202 w 235"/>
                  <a:gd name="T75" fmla="*/ 379 h 429"/>
                  <a:gd name="T76" fmla="*/ 198 w 235"/>
                  <a:gd name="T77" fmla="*/ 393 h 429"/>
                  <a:gd name="T78" fmla="*/ 194 w 235"/>
                  <a:gd name="T79" fmla="*/ 400 h 429"/>
                  <a:gd name="T80" fmla="*/ 188 w 235"/>
                  <a:gd name="T81" fmla="*/ 409 h 429"/>
                  <a:gd name="T82" fmla="*/ 182 w 235"/>
                  <a:gd name="T83" fmla="*/ 415 h 429"/>
                  <a:gd name="T84" fmla="*/ 182 w 235"/>
                  <a:gd name="T85" fmla="*/ 415 h 429"/>
                  <a:gd name="T86" fmla="*/ 173 w 235"/>
                  <a:gd name="T87" fmla="*/ 423 h 429"/>
                  <a:gd name="T88" fmla="*/ 164 w 235"/>
                  <a:gd name="T89" fmla="*/ 427 h 429"/>
                  <a:gd name="T90" fmla="*/ 156 w 235"/>
                  <a:gd name="T91" fmla="*/ 429 h 429"/>
                  <a:gd name="T92" fmla="*/ 0 w 235"/>
                  <a:gd name="T93" fmla="*/ 429 h 429"/>
                  <a:gd name="T94" fmla="*/ 0 w 235"/>
                  <a:gd name="T95" fmla="*/ 2 h 429"/>
                  <a:gd name="T96" fmla="*/ 4 w 235"/>
                  <a:gd name="T97" fmla="*/ 3 h 429"/>
                  <a:gd name="T98" fmla="*/ 7 w 235"/>
                  <a:gd name="T99" fmla="*/ 5 h 429"/>
                  <a:gd name="T100" fmla="*/ 9 w 235"/>
                  <a:gd name="T101" fmla="*/ 6 h 429"/>
                  <a:gd name="T102" fmla="*/ 27 w 235"/>
                  <a:gd name="T103" fmla="*/ 1 h 429"/>
                  <a:gd name="T104" fmla="*/ 47 w 235"/>
                  <a:gd name="T105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5" h="429">
                    <a:moveTo>
                      <a:pt x="47" y="0"/>
                    </a:moveTo>
                    <a:lnTo>
                      <a:pt x="69" y="1"/>
                    </a:lnTo>
                    <a:lnTo>
                      <a:pt x="92" y="5"/>
                    </a:lnTo>
                    <a:lnTo>
                      <a:pt x="114" y="12"/>
                    </a:lnTo>
                    <a:lnTo>
                      <a:pt x="134" y="20"/>
                    </a:lnTo>
                    <a:lnTo>
                      <a:pt x="154" y="31"/>
                    </a:lnTo>
                    <a:lnTo>
                      <a:pt x="171" y="42"/>
                    </a:lnTo>
                    <a:lnTo>
                      <a:pt x="185" y="54"/>
                    </a:lnTo>
                    <a:lnTo>
                      <a:pt x="195" y="67"/>
                    </a:lnTo>
                    <a:lnTo>
                      <a:pt x="200" y="79"/>
                    </a:lnTo>
                    <a:lnTo>
                      <a:pt x="196" y="77"/>
                    </a:lnTo>
                    <a:lnTo>
                      <a:pt x="193" y="76"/>
                    </a:lnTo>
                    <a:lnTo>
                      <a:pt x="207" y="93"/>
                    </a:lnTo>
                    <a:lnTo>
                      <a:pt x="219" y="111"/>
                    </a:lnTo>
                    <a:lnTo>
                      <a:pt x="227" y="130"/>
                    </a:lnTo>
                    <a:lnTo>
                      <a:pt x="233" y="147"/>
                    </a:lnTo>
                    <a:lnTo>
                      <a:pt x="235" y="166"/>
                    </a:lnTo>
                    <a:lnTo>
                      <a:pt x="234" y="182"/>
                    </a:lnTo>
                    <a:lnTo>
                      <a:pt x="230" y="178"/>
                    </a:lnTo>
                    <a:lnTo>
                      <a:pt x="227" y="175"/>
                    </a:lnTo>
                    <a:lnTo>
                      <a:pt x="224" y="172"/>
                    </a:lnTo>
                    <a:lnTo>
                      <a:pt x="222" y="170"/>
                    </a:lnTo>
                    <a:lnTo>
                      <a:pt x="219" y="167"/>
                    </a:lnTo>
                    <a:lnTo>
                      <a:pt x="219" y="168"/>
                    </a:lnTo>
                    <a:lnTo>
                      <a:pt x="226" y="189"/>
                    </a:lnTo>
                    <a:lnTo>
                      <a:pt x="231" y="208"/>
                    </a:lnTo>
                    <a:lnTo>
                      <a:pt x="233" y="229"/>
                    </a:lnTo>
                    <a:lnTo>
                      <a:pt x="233" y="249"/>
                    </a:lnTo>
                    <a:lnTo>
                      <a:pt x="231" y="267"/>
                    </a:lnTo>
                    <a:lnTo>
                      <a:pt x="226" y="284"/>
                    </a:lnTo>
                    <a:lnTo>
                      <a:pt x="218" y="297"/>
                    </a:lnTo>
                    <a:lnTo>
                      <a:pt x="217" y="293"/>
                    </a:lnTo>
                    <a:lnTo>
                      <a:pt x="215" y="289"/>
                    </a:lnTo>
                    <a:lnTo>
                      <a:pt x="213" y="304"/>
                    </a:lnTo>
                    <a:lnTo>
                      <a:pt x="212" y="323"/>
                    </a:lnTo>
                    <a:lnTo>
                      <a:pt x="209" y="342"/>
                    </a:lnTo>
                    <a:lnTo>
                      <a:pt x="205" y="362"/>
                    </a:lnTo>
                    <a:lnTo>
                      <a:pt x="202" y="379"/>
                    </a:lnTo>
                    <a:lnTo>
                      <a:pt x="198" y="393"/>
                    </a:lnTo>
                    <a:lnTo>
                      <a:pt x="194" y="400"/>
                    </a:lnTo>
                    <a:lnTo>
                      <a:pt x="188" y="409"/>
                    </a:lnTo>
                    <a:lnTo>
                      <a:pt x="182" y="415"/>
                    </a:lnTo>
                    <a:lnTo>
                      <a:pt x="182" y="415"/>
                    </a:lnTo>
                    <a:lnTo>
                      <a:pt x="173" y="423"/>
                    </a:lnTo>
                    <a:lnTo>
                      <a:pt x="164" y="427"/>
                    </a:lnTo>
                    <a:lnTo>
                      <a:pt x="156" y="429"/>
                    </a:lnTo>
                    <a:lnTo>
                      <a:pt x="0" y="429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27" y="1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1A1A1A"/>
              </a:solidFill>
              <a:ln w="0">
                <a:solidFill>
                  <a:srgbClr val="1A1A1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7735095" y="2054510"/>
                <a:ext cx="627063" cy="554038"/>
              </a:xfrm>
              <a:custGeom>
                <a:avLst/>
                <a:gdLst>
                  <a:gd name="T0" fmla="*/ 172 w 395"/>
                  <a:gd name="T1" fmla="*/ 1 h 349"/>
                  <a:gd name="T2" fmla="*/ 176 w 395"/>
                  <a:gd name="T3" fmla="*/ 2 h 349"/>
                  <a:gd name="T4" fmla="*/ 180 w 395"/>
                  <a:gd name="T5" fmla="*/ 5 h 349"/>
                  <a:gd name="T6" fmla="*/ 223 w 395"/>
                  <a:gd name="T7" fmla="*/ 31 h 349"/>
                  <a:gd name="T8" fmla="*/ 262 w 395"/>
                  <a:gd name="T9" fmla="*/ 43 h 349"/>
                  <a:gd name="T10" fmla="*/ 279 w 395"/>
                  <a:gd name="T11" fmla="*/ 43 h 349"/>
                  <a:gd name="T12" fmla="*/ 270 w 395"/>
                  <a:gd name="T13" fmla="*/ 23 h 349"/>
                  <a:gd name="T14" fmla="*/ 307 w 395"/>
                  <a:gd name="T15" fmla="*/ 33 h 349"/>
                  <a:gd name="T16" fmla="*/ 332 w 395"/>
                  <a:gd name="T17" fmla="*/ 55 h 349"/>
                  <a:gd name="T18" fmla="*/ 342 w 395"/>
                  <a:gd name="T19" fmla="*/ 73 h 349"/>
                  <a:gd name="T20" fmla="*/ 343 w 395"/>
                  <a:gd name="T21" fmla="*/ 80 h 349"/>
                  <a:gd name="T22" fmla="*/ 344 w 395"/>
                  <a:gd name="T23" fmla="*/ 84 h 349"/>
                  <a:gd name="T24" fmla="*/ 346 w 395"/>
                  <a:gd name="T25" fmla="*/ 87 h 349"/>
                  <a:gd name="T26" fmla="*/ 350 w 395"/>
                  <a:gd name="T27" fmla="*/ 88 h 349"/>
                  <a:gd name="T28" fmla="*/ 363 w 395"/>
                  <a:gd name="T29" fmla="*/ 84 h 349"/>
                  <a:gd name="T30" fmla="*/ 372 w 395"/>
                  <a:gd name="T31" fmla="*/ 73 h 349"/>
                  <a:gd name="T32" fmla="*/ 376 w 395"/>
                  <a:gd name="T33" fmla="*/ 56 h 349"/>
                  <a:gd name="T34" fmla="*/ 378 w 395"/>
                  <a:gd name="T35" fmla="*/ 52 h 349"/>
                  <a:gd name="T36" fmla="*/ 382 w 395"/>
                  <a:gd name="T37" fmla="*/ 51 h 349"/>
                  <a:gd name="T38" fmla="*/ 386 w 395"/>
                  <a:gd name="T39" fmla="*/ 54 h 349"/>
                  <a:gd name="T40" fmla="*/ 392 w 395"/>
                  <a:gd name="T41" fmla="*/ 62 h 349"/>
                  <a:gd name="T42" fmla="*/ 395 w 395"/>
                  <a:gd name="T43" fmla="*/ 80 h 349"/>
                  <a:gd name="T44" fmla="*/ 392 w 395"/>
                  <a:gd name="T45" fmla="*/ 116 h 349"/>
                  <a:gd name="T46" fmla="*/ 383 w 395"/>
                  <a:gd name="T47" fmla="*/ 171 h 349"/>
                  <a:gd name="T48" fmla="*/ 374 w 395"/>
                  <a:gd name="T49" fmla="*/ 188 h 349"/>
                  <a:gd name="T50" fmla="*/ 357 w 395"/>
                  <a:gd name="T51" fmla="*/ 212 h 349"/>
                  <a:gd name="T52" fmla="*/ 337 w 395"/>
                  <a:gd name="T53" fmla="*/ 252 h 349"/>
                  <a:gd name="T54" fmla="*/ 311 w 395"/>
                  <a:gd name="T55" fmla="*/ 293 h 349"/>
                  <a:gd name="T56" fmla="*/ 279 w 395"/>
                  <a:gd name="T57" fmla="*/ 327 h 349"/>
                  <a:gd name="T58" fmla="*/ 244 w 395"/>
                  <a:gd name="T59" fmla="*/ 345 h 349"/>
                  <a:gd name="T60" fmla="*/ 181 w 395"/>
                  <a:gd name="T61" fmla="*/ 349 h 349"/>
                  <a:gd name="T62" fmla="*/ 133 w 395"/>
                  <a:gd name="T63" fmla="*/ 339 h 349"/>
                  <a:gd name="T64" fmla="*/ 100 w 395"/>
                  <a:gd name="T65" fmla="*/ 312 h 349"/>
                  <a:gd name="T66" fmla="*/ 70 w 395"/>
                  <a:gd name="T67" fmla="*/ 273 h 349"/>
                  <a:gd name="T68" fmla="*/ 46 w 395"/>
                  <a:gd name="T69" fmla="*/ 231 h 349"/>
                  <a:gd name="T70" fmla="*/ 31 w 395"/>
                  <a:gd name="T71" fmla="*/ 196 h 349"/>
                  <a:gd name="T72" fmla="*/ 14 w 395"/>
                  <a:gd name="T73" fmla="*/ 178 h 349"/>
                  <a:gd name="T74" fmla="*/ 6 w 395"/>
                  <a:gd name="T75" fmla="*/ 144 h 349"/>
                  <a:gd name="T76" fmla="*/ 1 w 395"/>
                  <a:gd name="T77" fmla="*/ 103 h 349"/>
                  <a:gd name="T78" fmla="*/ 0 w 395"/>
                  <a:gd name="T79" fmla="*/ 80 h 349"/>
                  <a:gd name="T80" fmla="*/ 3 w 395"/>
                  <a:gd name="T81" fmla="*/ 62 h 349"/>
                  <a:gd name="T82" fmla="*/ 9 w 395"/>
                  <a:gd name="T83" fmla="*/ 54 h 349"/>
                  <a:gd name="T84" fmla="*/ 13 w 395"/>
                  <a:gd name="T85" fmla="*/ 51 h 349"/>
                  <a:gd name="T86" fmla="*/ 16 w 395"/>
                  <a:gd name="T87" fmla="*/ 52 h 349"/>
                  <a:gd name="T88" fmla="*/ 19 w 395"/>
                  <a:gd name="T89" fmla="*/ 56 h 349"/>
                  <a:gd name="T90" fmla="*/ 22 w 395"/>
                  <a:gd name="T91" fmla="*/ 73 h 349"/>
                  <a:gd name="T92" fmla="*/ 32 w 395"/>
                  <a:gd name="T93" fmla="*/ 84 h 349"/>
                  <a:gd name="T94" fmla="*/ 44 w 395"/>
                  <a:gd name="T95" fmla="*/ 88 h 349"/>
                  <a:gd name="T96" fmla="*/ 48 w 395"/>
                  <a:gd name="T97" fmla="*/ 88 h 349"/>
                  <a:gd name="T98" fmla="*/ 49 w 395"/>
                  <a:gd name="T99" fmla="*/ 85 h 349"/>
                  <a:gd name="T100" fmla="*/ 50 w 395"/>
                  <a:gd name="T101" fmla="*/ 81 h 349"/>
                  <a:gd name="T102" fmla="*/ 57 w 395"/>
                  <a:gd name="T103" fmla="*/ 42 h 349"/>
                  <a:gd name="T104" fmla="*/ 66 w 395"/>
                  <a:gd name="T105" fmla="*/ 7 h 349"/>
                  <a:gd name="T106" fmla="*/ 70 w 395"/>
                  <a:gd name="T107" fmla="*/ 4 h 349"/>
                  <a:gd name="T108" fmla="*/ 75 w 395"/>
                  <a:gd name="T109" fmla="*/ 5 h 349"/>
                  <a:gd name="T110" fmla="*/ 125 w 395"/>
                  <a:gd name="T111" fmla="*/ 25 h 349"/>
                  <a:gd name="T112" fmla="*/ 172 w 395"/>
                  <a:gd name="T113" fmla="*/ 32 h 349"/>
                  <a:gd name="T114" fmla="*/ 190 w 395"/>
                  <a:gd name="T115" fmla="*/ 29 h 349"/>
                  <a:gd name="T116" fmla="*/ 178 w 395"/>
                  <a:gd name="T117" fmla="*/ 12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95" h="349">
                    <a:moveTo>
                      <a:pt x="170" y="0"/>
                    </a:moveTo>
                    <a:lnTo>
                      <a:pt x="172" y="1"/>
                    </a:lnTo>
                    <a:lnTo>
                      <a:pt x="175" y="1"/>
                    </a:lnTo>
                    <a:lnTo>
                      <a:pt x="176" y="2"/>
                    </a:lnTo>
                    <a:lnTo>
                      <a:pt x="178" y="3"/>
                    </a:lnTo>
                    <a:lnTo>
                      <a:pt x="180" y="5"/>
                    </a:lnTo>
                    <a:lnTo>
                      <a:pt x="201" y="20"/>
                    </a:lnTo>
                    <a:lnTo>
                      <a:pt x="223" y="31"/>
                    </a:lnTo>
                    <a:lnTo>
                      <a:pt x="242" y="39"/>
                    </a:lnTo>
                    <a:lnTo>
                      <a:pt x="262" y="43"/>
                    </a:lnTo>
                    <a:lnTo>
                      <a:pt x="280" y="45"/>
                    </a:lnTo>
                    <a:lnTo>
                      <a:pt x="279" y="43"/>
                    </a:lnTo>
                    <a:lnTo>
                      <a:pt x="274" y="35"/>
                    </a:lnTo>
                    <a:lnTo>
                      <a:pt x="270" y="23"/>
                    </a:lnTo>
                    <a:lnTo>
                      <a:pt x="290" y="27"/>
                    </a:lnTo>
                    <a:lnTo>
                      <a:pt x="307" y="33"/>
                    </a:lnTo>
                    <a:lnTo>
                      <a:pt x="322" y="42"/>
                    </a:lnTo>
                    <a:lnTo>
                      <a:pt x="332" y="55"/>
                    </a:lnTo>
                    <a:lnTo>
                      <a:pt x="341" y="70"/>
                    </a:lnTo>
                    <a:lnTo>
                      <a:pt x="342" y="73"/>
                    </a:lnTo>
                    <a:lnTo>
                      <a:pt x="342" y="76"/>
                    </a:lnTo>
                    <a:lnTo>
                      <a:pt x="343" y="80"/>
                    </a:lnTo>
                    <a:lnTo>
                      <a:pt x="343" y="82"/>
                    </a:lnTo>
                    <a:lnTo>
                      <a:pt x="344" y="84"/>
                    </a:lnTo>
                    <a:lnTo>
                      <a:pt x="345" y="86"/>
                    </a:lnTo>
                    <a:lnTo>
                      <a:pt x="346" y="87"/>
                    </a:lnTo>
                    <a:lnTo>
                      <a:pt x="348" y="88"/>
                    </a:lnTo>
                    <a:lnTo>
                      <a:pt x="350" y="88"/>
                    </a:lnTo>
                    <a:lnTo>
                      <a:pt x="353" y="87"/>
                    </a:lnTo>
                    <a:lnTo>
                      <a:pt x="363" y="84"/>
                    </a:lnTo>
                    <a:lnTo>
                      <a:pt x="368" y="79"/>
                    </a:lnTo>
                    <a:lnTo>
                      <a:pt x="372" y="73"/>
                    </a:lnTo>
                    <a:lnTo>
                      <a:pt x="374" y="66"/>
                    </a:lnTo>
                    <a:lnTo>
                      <a:pt x="376" y="56"/>
                    </a:lnTo>
                    <a:lnTo>
                      <a:pt x="377" y="54"/>
                    </a:lnTo>
                    <a:lnTo>
                      <a:pt x="378" y="52"/>
                    </a:lnTo>
                    <a:lnTo>
                      <a:pt x="380" y="51"/>
                    </a:lnTo>
                    <a:lnTo>
                      <a:pt x="382" y="51"/>
                    </a:lnTo>
                    <a:lnTo>
                      <a:pt x="384" y="52"/>
                    </a:lnTo>
                    <a:lnTo>
                      <a:pt x="386" y="54"/>
                    </a:lnTo>
                    <a:lnTo>
                      <a:pt x="388" y="55"/>
                    </a:lnTo>
                    <a:lnTo>
                      <a:pt x="392" y="62"/>
                    </a:lnTo>
                    <a:lnTo>
                      <a:pt x="394" y="70"/>
                    </a:lnTo>
                    <a:lnTo>
                      <a:pt x="395" y="80"/>
                    </a:lnTo>
                    <a:lnTo>
                      <a:pt x="395" y="88"/>
                    </a:lnTo>
                    <a:lnTo>
                      <a:pt x="392" y="116"/>
                    </a:lnTo>
                    <a:lnTo>
                      <a:pt x="388" y="145"/>
                    </a:lnTo>
                    <a:lnTo>
                      <a:pt x="383" y="171"/>
                    </a:lnTo>
                    <a:lnTo>
                      <a:pt x="380" y="178"/>
                    </a:lnTo>
                    <a:lnTo>
                      <a:pt x="374" y="188"/>
                    </a:lnTo>
                    <a:lnTo>
                      <a:pt x="364" y="196"/>
                    </a:lnTo>
                    <a:lnTo>
                      <a:pt x="357" y="212"/>
                    </a:lnTo>
                    <a:lnTo>
                      <a:pt x="349" y="231"/>
                    </a:lnTo>
                    <a:lnTo>
                      <a:pt x="337" y="252"/>
                    </a:lnTo>
                    <a:lnTo>
                      <a:pt x="325" y="273"/>
                    </a:lnTo>
                    <a:lnTo>
                      <a:pt x="311" y="293"/>
                    </a:lnTo>
                    <a:lnTo>
                      <a:pt x="295" y="312"/>
                    </a:lnTo>
                    <a:lnTo>
                      <a:pt x="279" y="327"/>
                    </a:lnTo>
                    <a:lnTo>
                      <a:pt x="261" y="339"/>
                    </a:lnTo>
                    <a:lnTo>
                      <a:pt x="244" y="345"/>
                    </a:lnTo>
                    <a:lnTo>
                      <a:pt x="214" y="349"/>
                    </a:lnTo>
                    <a:lnTo>
                      <a:pt x="181" y="349"/>
                    </a:lnTo>
                    <a:lnTo>
                      <a:pt x="151" y="345"/>
                    </a:lnTo>
                    <a:lnTo>
                      <a:pt x="133" y="339"/>
                    </a:lnTo>
                    <a:lnTo>
                      <a:pt x="116" y="327"/>
                    </a:lnTo>
                    <a:lnTo>
                      <a:pt x="100" y="312"/>
                    </a:lnTo>
                    <a:lnTo>
                      <a:pt x="84" y="293"/>
                    </a:lnTo>
                    <a:lnTo>
                      <a:pt x="70" y="273"/>
                    </a:lnTo>
                    <a:lnTo>
                      <a:pt x="58" y="252"/>
                    </a:lnTo>
                    <a:lnTo>
                      <a:pt x="46" y="231"/>
                    </a:lnTo>
                    <a:lnTo>
                      <a:pt x="37" y="212"/>
                    </a:lnTo>
                    <a:lnTo>
                      <a:pt x="31" y="196"/>
                    </a:lnTo>
                    <a:lnTo>
                      <a:pt x="21" y="188"/>
                    </a:lnTo>
                    <a:lnTo>
                      <a:pt x="14" y="178"/>
                    </a:lnTo>
                    <a:lnTo>
                      <a:pt x="10" y="163"/>
                    </a:lnTo>
                    <a:lnTo>
                      <a:pt x="6" y="144"/>
                    </a:lnTo>
                    <a:lnTo>
                      <a:pt x="3" y="123"/>
                    </a:lnTo>
                    <a:lnTo>
                      <a:pt x="1" y="103"/>
                    </a:lnTo>
                    <a:lnTo>
                      <a:pt x="0" y="88"/>
                    </a:lnTo>
                    <a:lnTo>
                      <a:pt x="0" y="80"/>
                    </a:lnTo>
                    <a:lnTo>
                      <a:pt x="1" y="70"/>
                    </a:lnTo>
                    <a:lnTo>
                      <a:pt x="3" y="62"/>
                    </a:lnTo>
                    <a:lnTo>
                      <a:pt x="7" y="55"/>
                    </a:lnTo>
                    <a:lnTo>
                      <a:pt x="9" y="54"/>
                    </a:lnTo>
                    <a:lnTo>
                      <a:pt x="11" y="52"/>
                    </a:lnTo>
                    <a:lnTo>
                      <a:pt x="13" y="51"/>
                    </a:lnTo>
                    <a:lnTo>
                      <a:pt x="15" y="51"/>
                    </a:lnTo>
                    <a:lnTo>
                      <a:pt x="16" y="52"/>
                    </a:lnTo>
                    <a:lnTo>
                      <a:pt x="18" y="54"/>
                    </a:lnTo>
                    <a:lnTo>
                      <a:pt x="19" y="56"/>
                    </a:lnTo>
                    <a:lnTo>
                      <a:pt x="20" y="66"/>
                    </a:lnTo>
                    <a:lnTo>
                      <a:pt x="22" y="73"/>
                    </a:lnTo>
                    <a:lnTo>
                      <a:pt x="27" y="79"/>
                    </a:lnTo>
                    <a:lnTo>
                      <a:pt x="32" y="84"/>
                    </a:lnTo>
                    <a:lnTo>
                      <a:pt x="41" y="87"/>
                    </a:lnTo>
                    <a:lnTo>
                      <a:pt x="44" y="88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9" y="87"/>
                    </a:lnTo>
                    <a:lnTo>
                      <a:pt x="49" y="85"/>
                    </a:lnTo>
                    <a:lnTo>
                      <a:pt x="49" y="83"/>
                    </a:lnTo>
                    <a:lnTo>
                      <a:pt x="50" y="81"/>
                    </a:lnTo>
                    <a:lnTo>
                      <a:pt x="50" y="77"/>
                    </a:lnTo>
                    <a:lnTo>
                      <a:pt x="57" y="42"/>
                    </a:lnTo>
                    <a:lnTo>
                      <a:pt x="65" y="9"/>
                    </a:lnTo>
                    <a:lnTo>
                      <a:pt x="66" y="7"/>
                    </a:lnTo>
                    <a:lnTo>
                      <a:pt x="68" y="5"/>
                    </a:lnTo>
                    <a:lnTo>
                      <a:pt x="70" y="4"/>
                    </a:lnTo>
                    <a:lnTo>
                      <a:pt x="72" y="4"/>
                    </a:lnTo>
                    <a:lnTo>
                      <a:pt x="75" y="5"/>
                    </a:lnTo>
                    <a:lnTo>
                      <a:pt x="100" y="17"/>
                    </a:lnTo>
                    <a:lnTo>
                      <a:pt x="125" y="25"/>
                    </a:lnTo>
                    <a:lnTo>
                      <a:pt x="149" y="30"/>
                    </a:lnTo>
                    <a:lnTo>
                      <a:pt x="172" y="32"/>
                    </a:lnTo>
                    <a:lnTo>
                      <a:pt x="192" y="31"/>
                    </a:lnTo>
                    <a:lnTo>
                      <a:pt x="190" y="29"/>
                    </a:lnTo>
                    <a:lnTo>
                      <a:pt x="186" y="23"/>
                    </a:lnTo>
                    <a:lnTo>
                      <a:pt x="178" y="12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BD3B"/>
              </a:solidFill>
              <a:ln w="0">
                <a:solidFill>
                  <a:srgbClr val="FFBD3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8047832" y="2081497"/>
                <a:ext cx="314325" cy="527050"/>
              </a:xfrm>
              <a:custGeom>
                <a:avLst/>
                <a:gdLst>
                  <a:gd name="T0" fmla="*/ 0 w 198"/>
                  <a:gd name="T1" fmla="*/ 0 h 332"/>
                  <a:gd name="T2" fmla="*/ 23 w 198"/>
                  <a:gd name="T3" fmla="*/ 12 h 332"/>
                  <a:gd name="T4" fmla="*/ 43 w 198"/>
                  <a:gd name="T5" fmla="*/ 21 h 332"/>
                  <a:gd name="T6" fmla="*/ 64 w 198"/>
                  <a:gd name="T7" fmla="*/ 26 h 332"/>
                  <a:gd name="T8" fmla="*/ 83 w 198"/>
                  <a:gd name="T9" fmla="*/ 28 h 332"/>
                  <a:gd name="T10" fmla="*/ 82 w 198"/>
                  <a:gd name="T11" fmla="*/ 26 h 332"/>
                  <a:gd name="T12" fmla="*/ 77 w 198"/>
                  <a:gd name="T13" fmla="*/ 18 h 332"/>
                  <a:gd name="T14" fmla="*/ 73 w 198"/>
                  <a:gd name="T15" fmla="*/ 6 h 332"/>
                  <a:gd name="T16" fmla="*/ 93 w 198"/>
                  <a:gd name="T17" fmla="*/ 10 h 332"/>
                  <a:gd name="T18" fmla="*/ 110 w 198"/>
                  <a:gd name="T19" fmla="*/ 16 h 332"/>
                  <a:gd name="T20" fmla="*/ 125 w 198"/>
                  <a:gd name="T21" fmla="*/ 25 h 332"/>
                  <a:gd name="T22" fmla="*/ 135 w 198"/>
                  <a:gd name="T23" fmla="*/ 38 h 332"/>
                  <a:gd name="T24" fmla="*/ 144 w 198"/>
                  <a:gd name="T25" fmla="*/ 53 h 332"/>
                  <a:gd name="T26" fmla="*/ 145 w 198"/>
                  <a:gd name="T27" fmla="*/ 56 h 332"/>
                  <a:gd name="T28" fmla="*/ 145 w 198"/>
                  <a:gd name="T29" fmla="*/ 59 h 332"/>
                  <a:gd name="T30" fmla="*/ 146 w 198"/>
                  <a:gd name="T31" fmla="*/ 63 h 332"/>
                  <a:gd name="T32" fmla="*/ 146 w 198"/>
                  <a:gd name="T33" fmla="*/ 65 h 332"/>
                  <a:gd name="T34" fmla="*/ 147 w 198"/>
                  <a:gd name="T35" fmla="*/ 67 h 332"/>
                  <a:gd name="T36" fmla="*/ 148 w 198"/>
                  <a:gd name="T37" fmla="*/ 69 h 332"/>
                  <a:gd name="T38" fmla="*/ 149 w 198"/>
                  <a:gd name="T39" fmla="*/ 70 h 332"/>
                  <a:gd name="T40" fmla="*/ 151 w 198"/>
                  <a:gd name="T41" fmla="*/ 71 h 332"/>
                  <a:gd name="T42" fmla="*/ 153 w 198"/>
                  <a:gd name="T43" fmla="*/ 71 h 332"/>
                  <a:gd name="T44" fmla="*/ 156 w 198"/>
                  <a:gd name="T45" fmla="*/ 70 h 332"/>
                  <a:gd name="T46" fmla="*/ 166 w 198"/>
                  <a:gd name="T47" fmla="*/ 67 h 332"/>
                  <a:gd name="T48" fmla="*/ 171 w 198"/>
                  <a:gd name="T49" fmla="*/ 62 h 332"/>
                  <a:gd name="T50" fmla="*/ 175 w 198"/>
                  <a:gd name="T51" fmla="*/ 56 h 332"/>
                  <a:gd name="T52" fmla="*/ 177 w 198"/>
                  <a:gd name="T53" fmla="*/ 49 h 332"/>
                  <a:gd name="T54" fmla="*/ 179 w 198"/>
                  <a:gd name="T55" fmla="*/ 39 h 332"/>
                  <a:gd name="T56" fmla="*/ 180 w 198"/>
                  <a:gd name="T57" fmla="*/ 37 h 332"/>
                  <a:gd name="T58" fmla="*/ 181 w 198"/>
                  <a:gd name="T59" fmla="*/ 35 h 332"/>
                  <a:gd name="T60" fmla="*/ 183 w 198"/>
                  <a:gd name="T61" fmla="*/ 34 h 332"/>
                  <a:gd name="T62" fmla="*/ 185 w 198"/>
                  <a:gd name="T63" fmla="*/ 34 h 332"/>
                  <a:gd name="T64" fmla="*/ 187 w 198"/>
                  <a:gd name="T65" fmla="*/ 35 h 332"/>
                  <a:gd name="T66" fmla="*/ 189 w 198"/>
                  <a:gd name="T67" fmla="*/ 37 h 332"/>
                  <a:gd name="T68" fmla="*/ 191 w 198"/>
                  <a:gd name="T69" fmla="*/ 38 h 332"/>
                  <a:gd name="T70" fmla="*/ 195 w 198"/>
                  <a:gd name="T71" fmla="*/ 45 h 332"/>
                  <a:gd name="T72" fmla="*/ 197 w 198"/>
                  <a:gd name="T73" fmla="*/ 53 h 332"/>
                  <a:gd name="T74" fmla="*/ 198 w 198"/>
                  <a:gd name="T75" fmla="*/ 63 h 332"/>
                  <a:gd name="T76" fmla="*/ 198 w 198"/>
                  <a:gd name="T77" fmla="*/ 71 h 332"/>
                  <a:gd name="T78" fmla="*/ 195 w 198"/>
                  <a:gd name="T79" fmla="*/ 99 h 332"/>
                  <a:gd name="T80" fmla="*/ 191 w 198"/>
                  <a:gd name="T81" fmla="*/ 128 h 332"/>
                  <a:gd name="T82" fmla="*/ 186 w 198"/>
                  <a:gd name="T83" fmla="*/ 154 h 332"/>
                  <a:gd name="T84" fmla="*/ 183 w 198"/>
                  <a:gd name="T85" fmla="*/ 161 h 332"/>
                  <a:gd name="T86" fmla="*/ 177 w 198"/>
                  <a:gd name="T87" fmla="*/ 171 h 332"/>
                  <a:gd name="T88" fmla="*/ 167 w 198"/>
                  <a:gd name="T89" fmla="*/ 179 h 332"/>
                  <a:gd name="T90" fmla="*/ 160 w 198"/>
                  <a:gd name="T91" fmla="*/ 195 h 332"/>
                  <a:gd name="T92" fmla="*/ 152 w 198"/>
                  <a:gd name="T93" fmla="*/ 214 h 332"/>
                  <a:gd name="T94" fmla="*/ 140 w 198"/>
                  <a:gd name="T95" fmla="*/ 235 h 332"/>
                  <a:gd name="T96" fmla="*/ 128 w 198"/>
                  <a:gd name="T97" fmla="*/ 256 h 332"/>
                  <a:gd name="T98" fmla="*/ 114 w 198"/>
                  <a:gd name="T99" fmla="*/ 276 h 332"/>
                  <a:gd name="T100" fmla="*/ 98 w 198"/>
                  <a:gd name="T101" fmla="*/ 295 h 332"/>
                  <a:gd name="T102" fmla="*/ 82 w 198"/>
                  <a:gd name="T103" fmla="*/ 310 h 332"/>
                  <a:gd name="T104" fmla="*/ 64 w 198"/>
                  <a:gd name="T105" fmla="*/ 322 h 332"/>
                  <a:gd name="T106" fmla="*/ 47 w 198"/>
                  <a:gd name="T107" fmla="*/ 328 h 332"/>
                  <a:gd name="T108" fmla="*/ 24 w 198"/>
                  <a:gd name="T109" fmla="*/ 331 h 332"/>
                  <a:gd name="T110" fmla="*/ 0 w 198"/>
                  <a:gd name="T111" fmla="*/ 332 h 332"/>
                  <a:gd name="T112" fmla="*/ 0 w 198"/>
                  <a:gd name="T113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8" h="332">
                    <a:moveTo>
                      <a:pt x="0" y="0"/>
                    </a:moveTo>
                    <a:lnTo>
                      <a:pt x="23" y="12"/>
                    </a:lnTo>
                    <a:lnTo>
                      <a:pt x="43" y="21"/>
                    </a:lnTo>
                    <a:lnTo>
                      <a:pt x="64" y="26"/>
                    </a:lnTo>
                    <a:lnTo>
                      <a:pt x="83" y="28"/>
                    </a:lnTo>
                    <a:lnTo>
                      <a:pt x="82" y="26"/>
                    </a:lnTo>
                    <a:lnTo>
                      <a:pt x="77" y="18"/>
                    </a:lnTo>
                    <a:lnTo>
                      <a:pt x="73" y="6"/>
                    </a:lnTo>
                    <a:lnTo>
                      <a:pt x="93" y="10"/>
                    </a:lnTo>
                    <a:lnTo>
                      <a:pt x="110" y="16"/>
                    </a:lnTo>
                    <a:lnTo>
                      <a:pt x="125" y="25"/>
                    </a:lnTo>
                    <a:lnTo>
                      <a:pt x="135" y="38"/>
                    </a:lnTo>
                    <a:lnTo>
                      <a:pt x="144" y="53"/>
                    </a:lnTo>
                    <a:lnTo>
                      <a:pt x="145" y="56"/>
                    </a:lnTo>
                    <a:lnTo>
                      <a:pt x="145" y="59"/>
                    </a:lnTo>
                    <a:lnTo>
                      <a:pt x="146" y="63"/>
                    </a:lnTo>
                    <a:lnTo>
                      <a:pt x="146" y="65"/>
                    </a:lnTo>
                    <a:lnTo>
                      <a:pt x="147" y="67"/>
                    </a:lnTo>
                    <a:lnTo>
                      <a:pt x="148" y="69"/>
                    </a:lnTo>
                    <a:lnTo>
                      <a:pt x="149" y="70"/>
                    </a:lnTo>
                    <a:lnTo>
                      <a:pt x="151" y="71"/>
                    </a:lnTo>
                    <a:lnTo>
                      <a:pt x="153" y="71"/>
                    </a:lnTo>
                    <a:lnTo>
                      <a:pt x="156" y="70"/>
                    </a:lnTo>
                    <a:lnTo>
                      <a:pt x="166" y="67"/>
                    </a:lnTo>
                    <a:lnTo>
                      <a:pt x="171" y="62"/>
                    </a:lnTo>
                    <a:lnTo>
                      <a:pt x="175" y="56"/>
                    </a:lnTo>
                    <a:lnTo>
                      <a:pt x="177" y="49"/>
                    </a:lnTo>
                    <a:lnTo>
                      <a:pt x="179" y="39"/>
                    </a:lnTo>
                    <a:lnTo>
                      <a:pt x="180" y="37"/>
                    </a:lnTo>
                    <a:lnTo>
                      <a:pt x="181" y="35"/>
                    </a:lnTo>
                    <a:lnTo>
                      <a:pt x="183" y="34"/>
                    </a:lnTo>
                    <a:lnTo>
                      <a:pt x="185" y="34"/>
                    </a:lnTo>
                    <a:lnTo>
                      <a:pt x="187" y="35"/>
                    </a:lnTo>
                    <a:lnTo>
                      <a:pt x="189" y="37"/>
                    </a:lnTo>
                    <a:lnTo>
                      <a:pt x="191" y="38"/>
                    </a:lnTo>
                    <a:lnTo>
                      <a:pt x="195" y="45"/>
                    </a:lnTo>
                    <a:lnTo>
                      <a:pt x="197" y="53"/>
                    </a:lnTo>
                    <a:lnTo>
                      <a:pt x="198" y="63"/>
                    </a:lnTo>
                    <a:lnTo>
                      <a:pt x="198" y="71"/>
                    </a:lnTo>
                    <a:lnTo>
                      <a:pt x="195" y="99"/>
                    </a:lnTo>
                    <a:lnTo>
                      <a:pt x="191" y="128"/>
                    </a:lnTo>
                    <a:lnTo>
                      <a:pt x="186" y="154"/>
                    </a:lnTo>
                    <a:lnTo>
                      <a:pt x="183" y="161"/>
                    </a:lnTo>
                    <a:lnTo>
                      <a:pt x="177" y="171"/>
                    </a:lnTo>
                    <a:lnTo>
                      <a:pt x="167" y="179"/>
                    </a:lnTo>
                    <a:lnTo>
                      <a:pt x="160" y="195"/>
                    </a:lnTo>
                    <a:lnTo>
                      <a:pt x="152" y="214"/>
                    </a:lnTo>
                    <a:lnTo>
                      <a:pt x="140" y="235"/>
                    </a:lnTo>
                    <a:lnTo>
                      <a:pt x="128" y="256"/>
                    </a:lnTo>
                    <a:lnTo>
                      <a:pt x="114" y="276"/>
                    </a:lnTo>
                    <a:lnTo>
                      <a:pt x="98" y="295"/>
                    </a:lnTo>
                    <a:lnTo>
                      <a:pt x="82" y="310"/>
                    </a:lnTo>
                    <a:lnTo>
                      <a:pt x="64" y="322"/>
                    </a:lnTo>
                    <a:lnTo>
                      <a:pt x="47" y="328"/>
                    </a:lnTo>
                    <a:lnTo>
                      <a:pt x="24" y="331"/>
                    </a:lnTo>
                    <a:lnTo>
                      <a:pt x="0" y="3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A61C"/>
              </a:solidFill>
              <a:ln w="0">
                <a:solidFill>
                  <a:srgbClr val="EDA61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8047832" y="2519647"/>
                <a:ext cx="261938" cy="288925"/>
              </a:xfrm>
              <a:custGeom>
                <a:avLst/>
                <a:gdLst>
                  <a:gd name="T0" fmla="*/ 114 w 165"/>
                  <a:gd name="T1" fmla="*/ 0 h 182"/>
                  <a:gd name="T2" fmla="*/ 165 w 165"/>
                  <a:gd name="T3" fmla="*/ 62 h 182"/>
                  <a:gd name="T4" fmla="*/ 0 w 165"/>
                  <a:gd name="T5" fmla="*/ 182 h 182"/>
                  <a:gd name="T6" fmla="*/ 0 w 165"/>
                  <a:gd name="T7" fmla="*/ 56 h 182"/>
                  <a:gd name="T8" fmla="*/ 24 w 165"/>
                  <a:gd name="T9" fmla="*/ 55 h 182"/>
                  <a:gd name="T10" fmla="*/ 47 w 165"/>
                  <a:gd name="T11" fmla="*/ 52 h 182"/>
                  <a:gd name="T12" fmla="*/ 65 w 165"/>
                  <a:gd name="T13" fmla="*/ 46 h 182"/>
                  <a:gd name="T14" fmla="*/ 82 w 165"/>
                  <a:gd name="T15" fmla="*/ 34 h 182"/>
                  <a:gd name="T16" fmla="*/ 98 w 165"/>
                  <a:gd name="T17" fmla="*/ 19 h 182"/>
                  <a:gd name="T18" fmla="*/ 114 w 165"/>
                  <a:gd name="T1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182">
                    <a:moveTo>
                      <a:pt x="114" y="0"/>
                    </a:moveTo>
                    <a:lnTo>
                      <a:pt x="165" y="62"/>
                    </a:lnTo>
                    <a:lnTo>
                      <a:pt x="0" y="182"/>
                    </a:lnTo>
                    <a:lnTo>
                      <a:pt x="0" y="56"/>
                    </a:lnTo>
                    <a:lnTo>
                      <a:pt x="24" y="55"/>
                    </a:lnTo>
                    <a:lnTo>
                      <a:pt x="47" y="52"/>
                    </a:lnTo>
                    <a:lnTo>
                      <a:pt x="65" y="46"/>
                    </a:lnTo>
                    <a:lnTo>
                      <a:pt x="82" y="34"/>
                    </a:lnTo>
                    <a:lnTo>
                      <a:pt x="98" y="19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B2B2B2"/>
              </a:solidFill>
              <a:ln w="0">
                <a:solidFill>
                  <a:srgbClr val="B2B2B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7785895" y="2519647"/>
                <a:ext cx="261938" cy="288925"/>
              </a:xfrm>
              <a:custGeom>
                <a:avLst/>
                <a:gdLst>
                  <a:gd name="T0" fmla="*/ 52 w 165"/>
                  <a:gd name="T1" fmla="*/ 0 h 182"/>
                  <a:gd name="T2" fmla="*/ 68 w 165"/>
                  <a:gd name="T3" fmla="*/ 19 h 182"/>
                  <a:gd name="T4" fmla="*/ 84 w 165"/>
                  <a:gd name="T5" fmla="*/ 34 h 182"/>
                  <a:gd name="T6" fmla="*/ 101 w 165"/>
                  <a:gd name="T7" fmla="*/ 46 h 182"/>
                  <a:gd name="T8" fmla="*/ 119 w 165"/>
                  <a:gd name="T9" fmla="*/ 52 h 182"/>
                  <a:gd name="T10" fmla="*/ 141 w 165"/>
                  <a:gd name="T11" fmla="*/ 55 h 182"/>
                  <a:gd name="T12" fmla="*/ 165 w 165"/>
                  <a:gd name="T13" fmla="*/ 56 h 182"/>
                  <a:gd name="T14" fmla="*/ 165 w 165"/>
                  <a:gd name="T15" fmla="*/ 182 h 182"/>
                  <a:gd name="T16" fmla="*/ 0 w 165"/>
                  <a:gd name="T17" fmla="*/ 62 h 182"/>
                  <a:gd name="T18" fmla="*/ 52 w 165"/>
                  <a:gd name="T1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182">
                    <a:moveTo>
                      <a:pt x="52" y="0"/>
                    </a:moveTo>
                    <a:lnTo>
                      <a:pt x="68" y="19"/>
                    </a:lnTo>
                    <a:lnTo>
                      <a:pt x="84" y="34"/>
                    </a:lnTo>
                    <a:lnTo>
                      <a:pt x="101" y="46"/>
                    </a:lnTo>
                    <a:lnTo>
                      <a:pt x="119" y="52"/>
                    </a:lnTo>
                    <a:lnTo>
                      <a:pt x="141" y="55"/>
                    </a:lnTo>
                    <a:lnTo>
                      <a:pt x="165" y="56"/>
                    </a:lnTo>
                    <a:lnTo>
                      <a:pt x="165" y="182"/>
                    </a:lnTo>
                    <a:lnTo>
                      <a:pt x="0" y="6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E5E5E5"/>
              </a:solidFill>
              <a:ln w="0">
                <a:solidFill>
                  <a:srgbClr val="E5E5E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7960520" y="2645060"/>
                <a:ext cx="174625" cy="687388"/>
              </a:xfrm>
              <a:custGeom>
                <a:avLst/>
                <a:gdLst>
                  <a:gd name="T0" fmla="*/ 44 w 110"/>
                  <a:gd name="T1" fmla="*/ 4 h 433"/>
                  <a:gd name="T2" fmla="*/ 91 w 110"/>
                  <a:gd name="T3" fmla="*/ 0 h 433"/>
                  <a:gd name="T4" fmla="*/ 101 w 110"/>
                  <a:gd name="T5" fmla="*/ 8 h 433"/>
                  <a:gd name="T6" fmla="*/ 107 w 110"/>
                  <a:gd name="T7" fmla="*/ 27 h 433"/>
                  <a:gd name="T8" fmla="*/ 109 w 110"/>
                  <a:gd name="T9" fmla="*/ 48 h 433"/>
                  <a:gd name="T10" fmla="*/ 108 w 110"/>
                  <a:gd name="T11" fmla="*/ 59 h 433"/>
                  <a:gd name="T12" fmla="*/ 107 w 110"/>
                  <a:gd name="T13" fmla="*/ 63 h 433"/>
                  <a:gd name="T14" fmla="*/ 102 w 110"/>
                  <a:gd name="T15" fmla="*/ 67 h 433"/>
                  <a:gd name="T16" fmla="*/ 95 w 110"/>
                  <a:gd name="T17" fmla="*/ 72 h 433"/>
                  <a:gd name="T18" fmla="*/ 90 w 110"/>
                  <a:gd name="T19" fmla="*/ 77 h 433"/>
                  <a:gd name="T20" fmla="*/ 88 w 110"/>
                  <a:gd name="T21" fmla="*/ 82 h 433"/>
                  <a:gd name="T22" fmla="*/ 89 w 110"/>
                  <a:gd name="T23" fmla="*/ 88 h 433"/>
                  <a:gd name="T24" fmla="*/ 92 w 110"/>
                  <a:gd name="T25" fmla="*/ 106 h 433"/>
                  <a:gd name="T26" fmla="*/ 97 w 110"/>
                  <a:gd name="T27" fmla="*/ 158 h 433"/>
                  <a:gd name="T28" fmla="*/ 101 w 110"/>
                  <a:gd name="T29" fmla="*/ 227 h 433"/>
                  <a:gd name="T30" fmla="*/ 106 w 110"/>
                  <a:gd name="T31" fmla="*/ 307 h 433"/>
                  <a:gd name="T32" fmla="*/ 109 w 110"/>
                  <a:gd name="T33" fmla="*/ 391 h 433"/>
                  <a:gd name="T34" fmla="*/ 0 w 110"/>
                  <a:gd name="T35" fmla="*/ 433 h 433"/>
                  <a:gd name="T36" fmla="*/ 3 w 110"/>
                  <a:gd name="T37" fmla="*/ 349 h 433"/>
                  <a:gd name="T38" fmla="*/ 7 w 110"/>
                  <a:gd name="T39" fmla="*/ 265 h 433"/>
                  <a:gd name="T40" fmla="*/ 12 w 110"/>
                  <a:gd name="T41" fmla="*/ 190 h 433"/>
                  <a:gd name="T42" fmla="*/ 16 w 110"/>
                  <a:gd name="T43" fmla="*/ 129 h 433"/>
                  <a:gd name="T44" fmla="*/ 22 w 110"/>
                  <a:gd name="T45" fmla="*/ 90 h 433"/>
                  <a:gd name="T46" fmla="*/ 23 w 110"/>
                  <a:gd name="T47" fmla="*/ 84 h 433"/>
                  <a:gd name="T48" fmla="*/ 22 w 110"/>
                  <a:gd name="T49" fmla="*/ 79 h 433"/>
                  <a:gd name="T50" fmla="*/ 19 w 110"/>
                  <a:gd name="T51" fmla="*/ 75 h 433"/>
                  <a:gd name="T52" fmla="*/ 12 w 110"/>
                  <a:gd name="T53" fmla="*/ 69 h 433"/>
                  <a:gd name="T54" fmla="*/ 5 w 110"/>
                  <a:gd name="T55" fmla="*/ 65 h 433"/>
                  <a:gd name="T56" fmla="*/ 3 w 110"/>
                  <a:gd name="T57" fmla="*/ 61 h 433"/>
                  <a:gd name="T58" fmla="*/ 2 w 110"/>
                  <a:gd name="T59" fmla="*/ 57 h 433"/>
                  <a:gd name="T60" fmla="*/ 2 w 110"/>
                  <a:gd name="T61" fmla="*/ 38 h 433"/>
                  <a:gd name="T62" fmla="*/ 5 w 110"/>
                  <a:gd name="T63" fmla="*/ 16 h 433"/>
                  <a:gd name="T64" fmla="*/ 14 w 110"/>
                  <a:gd name="T65" fmla="*/ 2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433">
                    <a:moveTo>
                      <a:pt x="19" y="0"/>
                    </a:moveTo>
                    <a:lnTo>
                      <a:pt x="44" y="4"/>
                    </a:lnTo>
                    <a:lnTo>
                      <a:pt x="67" y="4"/>
                    </a:lnTo>
                    <a:lnTo>
                      <a:pt x="91" y="0"/>
                    </a:lnTo>
                    <a:lnTo>
                      <a:pt x="97" y="2"/>
                    </a:lnTo>
                    <a:lnTo>
                      <a:pt x="101" y="8"/>
                    </a:lnTo>
                    <a:lnTo>
                      <a:pt x="105" y="16"/>
                    </a:lnTo>
                    <a:lnTo>
                      <a:pt x="107" y="27"/>
                    </a:lnTo>
                    <a:lnTo>
                      <a:pt x="109" y="38"/>
                    </a:lnTo>
                    <a:lnTo>
                      <a:pt x="109" y="48"/>
                    </a:lnTo>
                    <a:lnTo>
                      <a:pt x="109" y="57"/>
                    </a:lnTo>
                    <a:lnTo>
                      <a:pt x="108" y="59"/>
                    </a:lnTo>
                    <a:lnTo>
                      <a:pt x="108" y="61"/>
                    </a:lnTo>
                    <a:lnTo>
                      <a:pt x="107" y="63"/>
                    </a:lnTo>
                    <a:lnTo>
                      <a:pt x="105" y="65"/>
                    </a:lnTo>
                    <a:lnTo>
                      <a:pt x="102" y="67"/>
                    </a:lnTo>
                    <a:lnTo>
                      <a:pt x="98" y="69"/>
                    </a:lnTo>
                    <a:lnTo>
                      <a:pt x="95" y="72"/>
                    </a:lnTo>
                    <a:lnTo>
                      <a:pt x="92" y="75"/>
                    </a:lnTo>
                    <a:lnTo>
                      <a:pt x="90" y="77"/>
                    </a:lnTo>
                    <a:lnTo>
                      <a:pt x="88" y="79"/>
                    </a:lnTo>
                    <a:lnTo>
                      <a:pt x="88" y="82"/>
                    </a:lnTo>
                    <a:lnTo>
                      <a:pt x="88" y="84"/>
                    </a:lnTo>
                    <a:lnTo>
                      <a:pt x="89" y="88"/>
                    </a:lnTo>
                    <a:lnTo>
                      <a:pt x="89" y="90"/>
                    </a:lnTo>
                    <a:lnTo>
                      <a:pt x="92" y="106"/>
                    </a:lnTo>
                    <a:lnTo>
                      <a:pt x="94" y="130"/>
                    </a:lnTo>
                    <a:lnTo>
                      <a:pt x="97" y="158"/>
                    </a:lnTo>
                    <a:lnTo>
                      <a:pt x="99" y="191"/>
                    </a:lnTo>
                    <a:lnTo>
                      <a:pt x="101" y="227"/>
                    </a:lnTo>
                    <a:lnTo>
                      <a:pt x="104" y="266"/>
                    </a:lnTo>
                    <a:lnTo>
                      <a:pt x="106" y="307"/>
                    </a:lnTo>
                    <a:lnTo>
                      <a:pt x="107" y="349"/>
                    </a:lnTo>
                    <a:lnTo>
                      <a:pt x="109" y="391"/>
                    </a:lnTo>
                    <a:lnTo>
                      <a:pt x="110" y="433"/>
                    </a:lnTo>
                    <a:lnTo>
                      <a:pt x="0" y="433"/>
                    </a:lnTo>
                    <a:lnTo>
                      <a:pt x="2" y="391"/>
                    </a:lnTo>
                    <a:lnTo>
                      <a:pt x="3" y="349"/>
                    </a:lnTo>
                    <a:lnTo>
                      <a:pt x="5" y="307"/>
                    </a:lnTo>
                    <a:lnTo>
                      <a:pt x="7" y="265"/>
                    </a:lnTo>
                    <a:lnTo>
                      <a:pt x="10" y="226"/>
                    </a:lnTo>
                    <a:lnTo>
                      <a:pt x="12" y="190"/>
                    </a:lnTo>
                    <a:lnTo>
                      <a:pt x="14" y="158"/>
                    </a:lnTo>
                    <a:lnTo>
                      <a:pt x="16" y="129"/>
                    </a:lnTo>
                    <a:lnTo>
                      <a:pt x="19" y="106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23" y="84"/>
                    </a:lnTo>
                    <a:lnTo>
                      <a:pt x="23" y="82"/>
                    </a:lnTo>
                    <a:lnTo>
                      <a:pt x="22" y="79"/>
                    </a:lnTo>
                    <a:lnTo>
                      <a:pt x="21" y="77"/>
                    </a:lnTo>
                    <a:lnTo>
                      <a:pt x="19" y="75"/>
                    </a:lnTo>
                    <a:lnTo>
                      <a:pt x="15" y="72"/>
                    </a:lnTo>
                    <a:lnTo>
                      <a:pt x="12" y="69"/>
                    </a:lnTo>
                    <a:lnTo>
                      <a:pt x="9" y="67"/>
                    </a:lnTo>
                    <a:lnTo>
                      <a:pt x="5" y="65"/>
                    </a:lnTo>
                    <a:lnTo>
                      <a:pt x="4" y="63"/>
                    </a:lnTo>
                    <a:lnTo>
                      <a:pt x="3" y="61"/>
                    </a:lnTo>
                    <a:lnTo>
                      <a:pt x="2" y="59"/>
                    </a:lnTo>
                    <a:lnTo>
                      <a:pt x="2" y="57"/>
                    </a:lnTo>
                    <a:lnTo>
                      <a:pt x="2" y="48"/>
                    </a:lnTo>
                    <a:lnTo>
                      <a:pt x="2" y="38"/>
                    </a:lnTo>
                    <a:lnTo>
                      <a:pt x="3" y="27"/>
                    </a:lnTo>
                    <a:lnTo>
                      <a:pt x="5" y="16"/>
                    </a:lnTo>
                    <a:lnTo>
                      <a:pt x="9" y="8"/>
                    </a:lnTo>
                    <a:lnTo>
                      <a:pt x="14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7208045" y="3203860"/>
                <a:ext cx="384175" cy="287338"/>
              </a:xfrm>
              <a:custGeom>
                <a:avLst/>
                <a:gdLst>
                  <a:gd name="T0" fmla="*/ 141 w 242"/>
                  <a:gd name="T1" fmla="*/ 1 h 181"/>
                  <a:gd name="T2" fmla="*/ 176 w 242"/>
                  <a:gd name="T3" fmla="*/ 10 h 181"/>
                  <a:gd name="T4" fmla="*/ 206 w 242"/>
                  <a:gd name="T5" fmla="*/ 29 h 181"/>
                  <a:gd name="T6" fmla="*/ 225 w 242"/>
                  <a:gd name="T7" fmla="*/ 58 h 181"/>
                  <a:gd name="T8" fmla="*/ 235 w 242"/>
                  <a:gd name="T9" fmla="*/ 94 h 181"/>
                  <a:gd name="T10" fmla="*/ 242 w 242"/>
                  <a:gd name="T11" fmla="*/ 122 h 181"/>
                  <a:gd name="T12" fmla="*/ 237 w 242"/>
                  <a:gd name="T13" fmla="*/ 144 h 181"/>
                  <a:gd name="T14" fmla="*/ 180 w 242"/>
                  <a:gd name="T15" fmla="*/ 162 h 181"/>
                  <a:gd name="T16" fmla="*/ 177 w 242"/>
                  <a:gd name="T17" fmla="*/ 166 h 181"/>
                  <a:gd name="T18" fmla="*/ 163 w 242"/>
                  <a:gd name="T19" fmla="*/ 172 h 181"/>
                  <a:gd name="T20" fmla="*/ 145 w 242"/>
                  <a:gd name="T21" fmla="*/ 168 h 181"/>
                  <a:gd name="T22" fmla="*/ 138 w 242"/>
                  <a:gd name="T23" fmla="*/ 159 h 181"/>
                  <a:gd name="T24" fmla="*/ 139 w 242"/>
                  <a:gd name="T25" fmla="*/ 153 h 181"/>
                  <a:gd name="T26" fmla="*/ 142 w 242"/>
                  <a:gd name="T27" fmla="*/ 148 h 181"/>
                  <a:gd name="T28" fmla="*/ 147 w 242"/>
                  <a:gd name="T29" fmla="*/ 139 h 181"/>
                  <a:gd name="T30" fmla="*/ 147 w 242"/>
                  <a:gd name="T31" fmla="*/ 134 h 181"/>
                  <a:gd name="T32" fmla="*/ 143 w 242"/>
                  <a:gd name="T33" fmla="*/ 129 h 181"/>
                  <a:gd name="T34" fmla="*/ 118 w 242"/>
                  <a:gd name="T35" fmla="*/ 122 h 181"/>
                  <a:gd name="T36" fmla="*/ 112 w 242"/>
                  <a:gd name="T37" fmla="*/ 123 h 181"/>
                  <a:gd name="T38" fmla="*/ 108 w 242"/>
                  <a:gd name="T39" fmla="*/ 127 h 181"/>
                  <a:gd name="T40" fmla="*/ 110 w 242"/>
                  <a:gd name="T41" fmla="*/ 135 h 181"/>
                  <a:gd name="T42" fmla="*/ 110 w 242"/>
                  <a:gd name="T43" fmla="*/ 148 h 181"/>
                  <a:gd name="T44" fmla="*/ 108 w 242"/>
                  <a:gd name="T45" fmla="*/ 151 h 181"/>
                  <a:gd name="T46" fmla="*/ 105 w 242"/>
                  <a:gd name="T47" fmla="*/ 156 h 181"/>
                  <a:gd name="T48" fmla="*/ 100 w 242"/>
                  <a:gd name="T49" fmla="*/ 161 h 181"/>
                  <a:gd name="T50" fmla="*/ 97 w 242"/>
                  <a:gd name="T51" fmla="*/ 163 h 181"/>
                  <a:gd name="T52" fmla="*/ 68 w 242"/>
                  <a:gd name="T53" fmla="*/ 173 h 181"/>
                  <a:gd name="T54" fmla="*/ 36 w 242"/>
                  <a:gd name="T55" fmla="*/ 181 h 181"/>
                  <a:gd name="T56" fmla="*/ 10 w 242"/>
                  <a:gd name="T57" fmla="*/ 171 h 181"/>
                  <a:gd name="T58" fmla="*/ 0 w 242"/>
                  <a:gd name="T59" fmla="*/ 153 h 181"/>
                  <a:gd name="T60" fmla="*/ 2 w 242"/>
                  <a:gd name="T61" fmla="*/ 128 h 181"/>
                  <a:gd name="T62" fmla="*/ 10 w 242"/>
                  <a:gd name="T63" fmla="*/ 100 h 181"/>
                  <a:gd name="T64" fmla="*/ 20 w 242"/>
                  <a:gd name="T65" fmla="*/ 76 h 181"/>
                  <a:gd name="T66" fmla="*/ 88 w 242"/>
                  <a:gd name="T67" fmla="*/ 3 h 181"/>
                  <a:gd name="T68" fmla="*/ 106 w 242"/>
                  <a:gd name="T6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2" h="181">
                    <a:moveTo>
                      <a:pt x="123" y="0"/>
                    </a:moveTo>
                    <a:lnTo>
                      <a:pt x="141" y="1"/>
                    </a:lnTo>
                    <a:lnTo>
                      <a:pt x="159" y="5"/>
                    </a:lnTo>
                    <a:lnTo>
                      <a:pt x="176" y="10"/>
                    </a:lnTo>
                    <a:lnTo>
                      <a:pt x="191" y="19"/>
                    </a:lnTo>
                    <a:lnTo>
                      <a:pt x="206" y="29"/>
                    </a:lnTo>
                    <a:lnTo>
                      <a:pt x="217" y="41"/>
                    </a:lnTo>
                    <a:lnTo>
                      <a:pt x="225" y="58"/>
                    </a:lnTo>
                    <a:lnTo>
                      <a:pt x="232" y="76"/>
                    </a:lnTo>
                    <a:lnTo>
                      <a:pt x="235" y="94"/>
                    </a:lnTo>
                    <a:lnTo>
                      <a:pt x="239" y="108"/>
                    </a:lnTo>
                    <a:lnTo>
                      <a:pt x="242" y="122"/>
                    </a:lnTo>
                    <a:lnTo>
                      <a:pt x="241" y="133"/>
                    </a:lnTo>
                    <a:lnTo>
                      <a:pt x="237" y="144"/>
                    </a:lnTo>
                    <a:lnTo>
                      <a:pt x="214" y="142"/>
                    </a:lnTo>
                    <a:lnTo>
                      <a:pt x="180" y="162"/>
                    </a:lnTo>
                    <a:lnTo>
                      <a:pt x="178" y="164"/>
                    </a:lnTo>
                    <a:lnTo>
                      <a:pt x="177" y="166"/>
                    </a:lnTo>
                    <a:lnTo>
                      <a:pt x="176" y="169"/>
                    </a:lnTo>
                    <a:lnTo>
                      <a:pt x="163" y="172"/>
                    </a:lnTo>
                    <a:lnTo>
                      <a:pt x="153" y="172"/>
                    </a:lnTo>
                    <a:lnTo>
                      <a:pt x="145" y="168"/>
                    </a:lnTo>
                    <a:lnTo>
                      <a:pt x="140" y="164"/>
                    </a:lnTo>
                    <a:lnTo>
                      <a:pt x="138" y="159"/>
                    </a:lnTo>
                    <a:lnTo>
                      <a:pt x="138" y="155"/>
                    </a:lnTo>
                    <a:lnTo>
                      <a:pt x="139" y="153"/>
                    </a:lnTo>
                    <a:lnTo>
                      <a:pt x="140" y="151"/>
                    </a:lnTo>
                    <a:lnTo>
                      <a:pt x="142" y="148"/>
                    </a:lnTo>
                    <a:lnTo>
                      <a:pt x="144" y="144"/>
                    </a:lnTo>
                    <a:lnTo>
                      <a:pt x="147" y="139"/>
                    </a:lnTo>
                    <a:lnTo>
                      <a:pt x="147" y="136"/>
                    </a:lnTo>
                    <a:lnTo>
                      <a:pt x="147" y="134"/>
                    </a:lnTo>
                    <a:lnTo>
                      <a:pt x="146" y="131"/>
                    </a:lnTo>
                    <a:lnTo>
                      <a:pt x="143" y="129"/>
                    </a:lnTo>
                    <a:lnTo>
                      <a:pt x="137" y="126"/>
                    </a:lnTo>
                    <a:lnTo>
                      <a:pt x="118" y="122"/>
                    </a:lnTo>
                    <a:lnTo>
                      <a:pt x="115" y="122"/>
                    </a:lnTo>
                    <a:lnTo>
                      <a:pt x="112" y="123"/>
                    </a:lnTo>
                    <a:lnTo>
                      <a:pt x="109" y="125"/>
                    </a:lnTo>
                    <a:lnTo>
                      <a:pt x="108" y="127"/>
                    </a:lnTo>
                    <a:lnTo>
                      <a:pt x="108" y="128"/>
                    </a:lnTo>
                    <a:lnTo>
                      <a:pt x="110" y="135"/>
                    </a:lnTo>
                    <a:lnTo>
                      <a:pt x="111" y="142"/>
                    </a:lnTo>
                    <a:lnTo>
                      <a:pt x="110" y="148"/>
                    </a:lnTo>
                    <a:lnTo>
                      <a:pt x="110" y="149"/>
                    </a:lnTo>
                    <a:lnTo>
                      <a:pt x="108" y="151"/>
                    </a:lnTo>
                    <a:lnTo>
                      <a:pt x="107" y="154"/>
                    </a:lnTo>
                    <a:lnTo>
                      <a:pt x="105" y="156"/>
                    </a:lnTo>
                    <a:lnTo>
                      <a:pt x="102" y="159"/>
                    </a:lnTo>
                    <a:lnTo>
                      <a:pt x="100" y="161"/>
                    </a:lnTo>
                    <a:lnTo>
                      <a:pt x="98" y="163"/>
                    </a:lnTo>
                    <a:lnTo>
                      <a:pt x="97" y="163"/>
                    </a:lnTo>
                    <a:lnTo>
                      <a:pt x="84" y="169"/>
                    </a:lnTo>
                    <a:lnTo>
                      <a:pt x="68" y="173"/>
                    </a:lnTo>
                    <a:lnTo>
                      <a:pt x="52" y="178"/>
                    </a:lnTo>
                    <a:lnTo>
                      <a:pt x="36" y="181"/>
                    </a:lnTo>
                    <a:lnTo>
                      <a:pt x="18" y="179"/>
                    </a:lnTo>
                    <a:lnTo>
                      <a:pt x="10" y="171"/>
                    </a:lnTo>
                    <a:lnTo>
                      <a:pt x="2" y="162"/>
                    </a:lnTo>
                    <a:lnTo>
                      <a:pt x="0" y="153"/>
                    </a:lnTo>
                    <a:lnTo>
                      <a:pt x="0" y="141"/>
                    </a:lnTo>
                    <a:lnTo>
                      <a:pt x="2" y="128"/>
                    </a:lnTo>
                    <a:lnTo>
                      <a:pt x="5" y="114"/>
                    </a:lnTo>
                    <a:lnTo>
                      <a:pt x="10" y="100"/>
                    </a:lnTo>
                    <a:lnTo>
                      <a:pt x="15" y="88"/>
                    </a:lnTo>
                    <a:lnTo>
                      <a:pt x="20" y="76"/>
                    </a:lnTo>
                    <a:lnTo>
                      <a:pt x="25" y="69"/>
                    </a:lnTo>
                    <a:lnTo>
                      <a:pt x="88" y="3"/>
                    </a:lnTo>
                    <a:lnTo>
                      <a:pt x="88" y="2"/>
                    </a:lnTo>
                    <a:lnTo>
                      <a:pt x="106" y="0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E5E5E5"/>
              </a:solidFill>
              <a:ln w="0">
                <a:solidFill>
                  <a:srgbClr val="E5E5E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7235032" y="3397535"/>
                <a:ext cx="260350" cy="107950"/>
              </a:xfrm>
              <a:custGeom>
                <a:avLst/>
                <a:gdLst>
                  <a:gd name="T0" fmla="*/ 101 w 164"/>
                  <a:gd name="T1" fmla="*/ 0 h 68"/>
                  <a:gd name="T2" fmla="*/ 120 w 164"/>
                  <a:gd name="T3" fmla="*/ 4 h 68"/>
                  <a:gd name="T4" fmla="*/ 126 w 164"/>
                  <a:gd name="T5" fmla="*/ 7 h 68"/>
                  <a:gd name="T6" fmla="*/ 129 w 164"/>
                  <a:gd name="T7" fmla="*/ 9 h 68"/>
                  <a:gd name="T8" fmla="*/ 130 w 164"/>
                  <a:gd name="T9" fmla="*/ 12 h 68"/>
                  <a:gd name="T10" fmla="*/ 130 w 164"/>
                  <a:gd name="T11" fmla="*/ 14 h 68"/>
                  <a:gd name="T12" fmla="*/ 130 w 164"/>
                  <a:gd name="T13" fmla="*/ 17 h 68"/>
                  <a:gd name="T14" fmla="*/ 127 w 164"/>
                  <a:gd name="T15" fmla="*/ 22 h 68"/>
                  <a:gd name="T16" fmla="*/ 125 w 164"/>
                  <a:gd name="T17" fmla="*/ 26 h 68"/>
                  <a:gd name="T18" fmla="*/ 123 w 164"/>
                  <a:gd name="T19" fmla="*/ 29 h 68"/>
                  <a:gd name="T20" fmla="*/ 122 w 164"/>
                  <a:gd name="T21" fmla="*/ 31 h 68"/>
                  <a:gd name="T22" fmla="*/ 121 w 164"/>
                  <a:gd name="T23" fmla="*/ 33 h 68"/>
                  <a:gd name="T24" fmla="*/ 121 w 164"/>
                  <a:gd name="T25" fmla="*/ 37 h 68"/>
                  <a:gd name="T26" fmla="*/ 123 w 164"/>
                  <a:gd name="T27" fmla="*/ 42 h 68"/>
                  <a:gd name="T28" fmla="*/ 128 w 164"/>
                  <a:gd name="T29" fmla="*/ 46 h 68"/>
                  <a:gd name="T30" fmla="*/ 136 w 164"/>
                  <a:gd name="T31" fmla="*/ 50 h 68"/>
                  <a:gd name="T32" fmla="*/ 146 w 164"/>
                  <a:gd name="T33" fmla="*/ 50 h 68"/>
                  <a:gd name="T34" fmla="*/ 159 w 164"/>
                  <a:gd name="T35" fmla="*/ 47 h 68"/>
                  <a:gd name="T36" fmla="*/ 160 w 164"/>
                  <a:gd name="T37" fmla="*/ 46 h 68"/>
                  <a:gd name="T38" fmla="*/ 162 w 164"/>
                  <a:gd name="T39" fmla="*/ 45 h 68"/>
                  <a:gd name="T40" fmla="*/ 163 w 164"/>
                  <a:gd name="T41" fmla="*/ 44 h 68"/>
                  <a:gd name="T42" fmla="*/ 164 w 164"/>
                  <a:gd name="T43" fmla="*/ 42 h 68"/>
                  <a:gd name="T44" fmla="*/ 164 w 164"/>
                  <a:gd name="T45" fmla="*/ 50 h 68"/>
                  <a:gd name="T46" fmla="*/ 161 w 164"/>
                  <a:gd name="T47" fmla="*/ 57 h 68"/>
                  <a:gd name="T48" fmla="*/ 155 w 164"/>
                  <a:gd name="T49" fmla="*/ 62 h 68"/>
                  <a:gd name="T50" fmla="*/ 146 w 164"/>
                  <a:gd name="T51" fmla="*/ 65 h 68"/>
                  <a:gd name="T52" fmla="*/ 138 w 164"/>
                  <a:gd name="T53" fmla="*/ 67 h 68"/>
                  <a:gd name="T54" fmla="*/ 130 w 164"/>
                  <a:gd name="T55" fmla="*/ 68 h 68"/>
                  <a:gd name="T56" fmla="*/ 124 w 164"/>
                  <a:gd name="T57" fmla="*/ 68 h 68"/>
                  <a:gd name="T58" fmla="*/ 30 w 164"/>
                  <a:gd name="T59" fmla="*/ 68 h 68"/>
                  <a:gd name="T60" fmla="*/ 14 w 164"/>
                  <a:gd name="T61" fmla="*/ 65 h 68"/>
                  <a:gd name="T62" fmla="*/ 0 w 164"/>
                  <a:gd name="T63" fmla="*/ 58 h 68"/>
                  <a:gd name="T64" fmla="*/ 6 w 164"/>
                  <a:gd name="T65" fmla="*/ 60 h 68"/>
                  <a:gd name="T66" fmla="*/ 15 w 164"/>
                  <a:gd name="T67" fmla="*/ 60 h 68"/>
                  <a:gd name="T68" fmla="*/ 28 w 164"/>
                  <a:gd name="T69" fmla="*/ 58 h 68"/>
                  <a:gd name="T70" fmla="*/ 41 w 164"/>
                  <a:gd name="T71" fmla="*/ 55 h 68"/>
                  <a:gd name="T72" fmla="*/ 56 w 164"/>
                  <a:gd name="T73" fmla="*/ 50 h 68"/>
                  <a:gd name="T74" fmla="*/ 69 w 164"/>
                  <a:gd name="T75" fmla="*/ 46 h 68"/>
                  <a:gd name="T76" fmla="*/ 80 w 164"/>
                  <a:gd name="T77" fmla="*/ 41 h 68"/>
                  <a:gd name="T78" fmla="*/ 81 w 164"/>
                  <a:gd name="T79" fmla="*/ 41 h 68"/>
                  <a:gd name="T80" fmla="*/ 83 w 164"/>
                  <a:gd name="T81" fmla="*/ 39 h 68"/>
                  <a:gd name="T82" fmla="*/ 85 w 164"/>
                  <a:gd name="T83" fmla="*/ 37 h 68"/>
                  <a:gd name="T84" fmla="*/ 88 w 164"/>
                  <a:gd name="T85" fmla="*/ 34 h 68"/>
                  <a:gd name="T86" fmla="*/ 90 w 164"/>
                  <a:gd name="T87" fmla="*/ 32 h 68"/>
                  <a:gd name="T88" fmla="*/ 91 w 164"/>
                  <a:gd name="T89" fmla="*/ 29 h 68"/>
                  <a:gd name="T90" fmla="*/ 93 w 164"/>
                  <a:gd name="T91" fmla="*/ 27 h 68"/>
                  <a:gd name="T92" fmla="*/ 93 w 164"/>
                  <a:gd name="T93" fmla="*/ 26 h 68"/>
                  <a:gd name="T94" fmla="*/ 94 w 164"/>
                  <a:gd name="T95" fmla="*/ 20 h 68"/>
                  <a:gd name="T96" fmla="*/ 93 w 164"/>
                  <a:gd name="T97" fmla="*/ 13 h 68"/>
                  <a:gd name="T98" fmla="*/ 91 w 164"/>
                  <a:gd name="T99" fmla="*/ 6 h 68"/>
                  <a:gd name="T100" fmla="*/ 91 w 164"/>
                  <a:gd name="T101" fmla="*/ 5 h 68"/>
                  <a:gd name="T102" fmla="*/ 92 w 164"/>
                  <a:gd name="T103" fmla="*/ 3 h 68"/>
                  <a:gd name="T104" fmla="*/ 95 w 164"/>
                  <a:gd name="T105" fmla="*/ 1 h 68"/>
                  <a:gd name="T106" fmla="*/ 98 w 164"/>
                  <a:gd name="T107" fmla="*/ 0 h 68"/>
                  <a:gd name="T108" fmla="*/ 101 w 164"/>
                  <a:gd name="T10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4" h="68">
                    <a:moveTo>
                      <a:pt x="101" y="0"/>
                    </a:moveTo>
                    <a:lnTo>
                      <a:pt x="120" y="4"/>
                    </a:lnTo>
                    <a:lnTo>
                      <a:pt x="126" y="7"/>
                    </a:lnTo>
                    <a:lnTo>
                      <a:pt x="129" y="9"/>
                    </a:lnTo>
                    <a:lnTo>
                      <a:pt x="130" y="12"/>
                    </a:lnTo>
                    <a:lnTo>
                      <a:pt x="130" y="14"/>
                    </a:lnTo>
                    <a:lnTo>
                      <a:pt x="130" y="17"/>
                    </a:lnTo>
                    <a:lnTo>
                      <a:pt x="127" y="22"/>
                    </a:lnTo>
                    <a:lnTo>
                      <a:pt x="125" y="26"/>
                    </a:lnTo>
                    <a:lnTo>
                      <a:pt x="123" y="29"/>
                    </a:lnTo>
                    <a:lnTo>
                      <a:pt x="122" y="31"/>
                    </a:lnTo>
                    <a:lnTo>
                      <a:pt x="121" y="33"/>
                    </a:lnTo>
                    <a:lnTo>
                      <a:pt x="121" y="37"/>
                    </a:lnTo>
                    <a:lnTo>
                      <a:pt x="123" y="42"/>
                    </a:lnTo>
                    <a:lnTo>
                      <a:pt x="128" y="46"/>
                    </a:lnTo>
                    <a:lnTo>
                      <a:pt x="136" y="50"/>
                    </a:lnTo>
                    <a:lnTo>
                      <a:pt x="146" y="50"/>
                    </a:lnTo>
                    <a:lnTo>
                      <a:pt x="159" y="47"/>
                    </a:lnTo>
                    <a:lnTo>
                      <a:pt x="160" y="46"/>
                    </a:lnTo>
                    <a:lnTo>
                      <a:pt x="162" y="45"/>
                    </a:lnTo>
                    <a:lnTo>
                      <a:pt x="163" y="44"/>
                    </a:lnTo>
                    <a:lnTo>
                      <a:pt x="164" y="42"/>
                    </a:lnTo>
                    <a:lnTo>
                      <a:pt x="164" y="50"/>
                    </a:lnTo>
                    <a:lnTo>
                      <a:pt x="161" y="57"/>
                    </a:lnTo>
                    <a:lnTo>
                      <a:pt x="155" y="62"/>
                    </a:lnTo>
                    <a:lnTo>
                      <a:pt x="146" y="65"/>
                    </a:lnTo>
                    <a:lnTo>
                      <a:pt x="138" y="67"/>
                    </a:lnTo>
                    <a:lnTo>
                      <a:pt x="130" y="68"/>
                    </a:lnTo>
                    <a:lnTo>
                      <a:pt x="124" y="68"/>
                    </a:lnTo>
                    <a:lnTo>
                      <a:pt x="30" y="68"/>
                    </a:lnTo>
                    <a:lnTo>
                      <a:pt x="14" y="65"/>
                    </a:lnTo>
                    <a:lnTo>
                      <a:pt x="0" y="58"/>
                    </a:lnTo>
                    <a:lnTo>
                      <a:pt x="6" y="60"/>
                    </a:lnTo>
                    <a:lnTo>
                      <a:pt x="15" y="60"/>
                    </a:lnTo>
                    <a:lnTo>
                      <a:pt x="28" y="58"/>
                    </a:lnTo>
                    <a:lnTo>
                      <a:pt x="41" y="55"/>
                    </a:lnTo>
                    <a:lnTo>
                      <a:pt x="56" y="50"/>
                    </a:lnTo>
                    <a:lnTo>
                      <a:pt x="69" y="46"/>
                    </a:lnTo>
                    <a:lnTo>
                      <a:pt x="80" y="41"/>
                    </a:lnTo>
                    <a:lnTo>
                      <a:pt x="81" y="41"/>
                    </a:lnTo>
                    <a:lnTo>
                      <a:pt x="83" y="39"/>
                    </a:lnTo>
                    <a:lnTo>
                      <a:pt x="85" y="37"/>
                    </a:lnTo>
                    <a:lnTo>
                      <a:pt x="88" y="34"/>
                    </a:lnTo>
                    <a:lnTo>
                      <a:pt x="90" y="32"/>
                    </a:lnTo>
                    <a:lnTo>
                      <a:pt x="91" y="29"/>
                    </a:lnTo>
                    <a:lnTo>
                      <a:pt x="93" y="27"/>
                    </a:lnTo>
                    <a:lnTo>
                      <a:pt x="93" y="26"/>
                    </a:lnTo>
                    <a:lnTo>
                      <a:pt x="94" y="20"/>
                    </a:lnTo>
                    <a:lnTo>
                      <a:pt x="93" y="13"/>
                    </a:lnTo>
                    <a:lnTo>
                      <a:pt x="91" y="6"/>
                    </a:lnTo>
                    <a:lnTo>
                      <a:pt x="91" y="5"/>
                    </a:lnTo>
                    <a:lnTo>
                      <a:pt x="92" y="3"/>
                    </a:lnTo>
                    <a:lnTo>
                      <a:pt x="95" y="1"/>
                    </a:lnTo>
                    <a:lnTo>
                      <a:pt x="98" y="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7208045" y="3319747"/>
                <a:ext cx="288925" cy="173038"/>
              </a:xfrm>
              <a:custGeom>
                <a:avLst/>
                <a:gdLst>
                  <a:gd name="T0" fmla="*/ 114 w 182"/>
                  <a:gd name="T1" fmla="*/ 3 h 109"/>
                  <a:gd name="T2" fmla="*/ 149 w 182"/>
                  <a:gd name="T3" fmla="*/ 19 h 109"/>
                  <a:gd name="T4" fmla="*/ 173 w 182"/>
                  <a:gd name="T5" fmla="*/ 44 h 109"/>
                  <a:gd name="T6" fmla="*/ 179 w 182"/>
                  <a:gd name="T7" fmla="*/ 57 h 109"/>
                  <a:gd name="T8" fmla="*/ 181 w 182"/>
                  <a:gd name="T9" fmla="*/ 64 h 109"/>
                  <a:gd name="T10" fmla="*/ 182 w 182"/>
                  <a:gd name="T11" fmla="*/ 81 h 109"/>
                  <a:gd name="T12" fmla="*/ 181 w 182"/>
                  <a:gd name="T13" fmla="*/ 89 h 109"/>
                  <a:gd name="T14" fmla="*/ 181 w 182"/>
                  <a:gd name="T15" fmla="*/ 91 h 109"/>
                  <a:gd name="T16" fmla="*/ 181 w 182"/>
                  <a:gd name="T17" fmla="*/ 91 h 109"/>
                  <a:gd name="T18" fmla="*/ 179 w 182"/>
                  <a:gd name="T19" fmla="*/ 94 h 109"/>
                  <a:gd name="T20" fmla="*/ 176 w 182"/>
                  <a:gd name="T21" fmla="*/ 96 h 109"/>
                  <a:gd name="T22" fmla="*/ 153 w 182"/>
                  <a:gd name="T23" fmla="*/ 99 h 109"/>
                  <a:gd name="T24" fmla="*/ 140 w 182"/>
                  <a:gd name="T25" fmla="*/ 91 h 109"/>
                  <a:gd name="T26" fmla="*/ 138 w 182"/>
                  <a:gd name="T27" fmla="*/ 82 h 109"/>
                  <a:gd name="T28" fmla="*/ 140 w 182"/>
                  <a:gd name="T29" fmla="*/ 78 h 109"/>
                  <a:gd name="T30" fmla="*/ 144 w 182"/>
                  <a:gd name="T31" fmla="*/ 71 h 109"/>
                  <a:gd name="T32" fmla="*/ 147 w 182"/>
                  <a:gd name="T33" fmla="*/ 63 h 109"/>
                  <a:gd name="T34" fmla="*/ 146 w 182"/>
                  <a:gd name="T35" fmla="*/ 58 h 109"/>
                  <a:gd name="T36" fmla="*/ 137 w 182"/>
                  <a:gd name="T37" fmla="*/ 53 h 109"/>
                  <a:gd name="T38" fmla="*/ 115 w 182"/>
                  <a:gd name="T39" fmla="*/ 49 h 109"/>
                  <a:gd name="T40" fmla="*/ 109 w 182"/>
                  <a:gd name="T41" fmla="*/ 52 h 109"/>
                  <a:gd name="T42" fmla="*/ 108 w 182"/>
                  <a:gd name="T43" fmla="*/ 55 h 109"/>
                  <a:gd name="T44" fmla="*/ 111 w 182"/>
                  <a:gd name="T45" fmla="*/ 69 h 109"/>
                  <a:gd name="T46" fmla="*/ 110 w 182"/>
                  <a:gd name="T47" fmla="*/ 76 h 109"/>
                  <a:gd name="T48" fmla="*/ 107 w 182"/>
                  <a:gd name="T49" fmla="*/ 81 h 109"/>
                  <a:gd name="T50" fmla="*/ 102 w 182"/>
                  <a:gd name="T51" fmla="*/ 86 h 109"/>
                  <a:gd name="T52" fmla="*/ 98 w 182"/>
                  <a:gd name="T53" fmla="*/ 90 h 109"/>
                  <a:gd name="T54" fmla="*/ 86 w 182"/>
                  <a:gd name="T55" fmla="*/ 95 h 109"/>
                  <a:gd name="T56" fmla="*/ 57 w 182"/>
                  <a:gd name="T57" fmla="*/ 104 h 109"/>
                  <a:gd name="T58" fmla="*/ 31 w 182"/>
                  <a:gd name="T59" fmla="*/ 109 h 109"/>
                  <a:gd name="T60" fmla="*/ 11 w 182"/>
                  <a:gd name="T61" fmla="*/ 99 h 109"/>
                  <a:gd name="T62" fmla="*/ 0 w 182"/>
                  <a:gd name="T63" fmla="*/ 80 h 109"/>
                  <a:gd name="T64" fmla="*/ 2 w 182"/>
                  <a:gd name="T65" fmla="*/ 55 h 109"/>
                  <a:gd name="T66" fmla="*/ 16 w 182"/>
                  <a:gd name="T67" fmla="*/ 29 h 109"/>
                  <a:gd name="T68" fmla="*/ 39 w 182"/>
                  <a:gd name="T69" fmla="*/ 12 h 109"/>
                  <a:gd name="T70" fmla="*/ 73 w 182"/>
                  <a:gd name="T71" fmla="*/ 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2" h="109">
                    <a:moveTo>
                      <a:pt x="94" y="0"/>
                    </a:moveTo>
                    <a:lnTo>
                      <a:pt x="114" y="3"/>
                    </a:lnTo>
                    <a:lnTo>
                      <a:pt x="132" y="10"/>
                    </a:lnTo>
                    <a:lnTo>
                      <a:pt x="149" y="19"/>
                    </a:lnTo>
                    <a:lnTo>
                      <a:pt x="162" y="30"/>
                    </a:lnTo>
                    <a:lnTo>
                      <a:pt x="173" y="44"/>
                    </a:lnTo>
                    <a:lnTo>
                      <a:pt x="179" y="57"/>
                    </a:lnTo>
                    <a:lnTo>
                      <a:pt x="179" y="57"/>
                    </a:lnTo>
                    <a:lnTo>
                      <a:pt x="179" y="57"/>
                    </a:lnTo>
                    <a:lnTo>
                      <a:pt x="181" y="64"/>
                    </a:lnTo>
                    <a:lnTo>
                      <a:pt x="182" y="71"/>
                    </a:lnTo>
                    <a:lnTo>
                      <a:pt x="182" y="81"/>
                    </a:lnTo>
                    <a:lnTo>
                      <a:pt x="182" y="87"/>
                    </a:lnTo>
                    <a:lnTo>
                      <a:pt x="181" y="89"/>
                    </a:lnTo>
                    <a:lnTo>
                      <a:pt x="181" y="89"/>
                    </a:lnTo>
                    <a:lnTo>
                      <a:pt x="181" y="91"/>
                    </a:lnTo>
                    <a:lnTo>
                      <a:pt x="181" y="91"/>
                    </a:lnTo>
                    <a:lnTo>
                      <a:pt x="181" y="91"/>
                    </a:lnTo>
                    <a:lnTo>
                      <a:pt x="180" y="93"/>
                    </a:lnTo>
                    <a:lnTo>
                      <a:pt x="179" y="94"/>
                    </a:lnTo>
                    <a:lnTo>
                      <a:pt x="177" y="95"/>
                    </a:lnTo>
                    <a:lnTo>
                      <a:pt x="176" y="96"/>
                    </a:lnTo>
                    <a:lnTo>
                      <a:pt x="163" y="99"/>
                    </a:lnTo>
                    <a:lnTo>
                      <a:pt x="153" y="99"/>
                    </a:lnTo>
                    <a:lnTo>
                      <a:pt x="145" y="95"/>
                    </a:lnTo>
                    <a:lnTo>
                      <a:pt x="140" y="91"/>
                    </a:lnTo>
                    <a:lnTo>
                      <a:pt x="138" y="86"/>
                    </a:lnTo>
                    <a:lnTo>
                      <a:pt x="138" y="82"/>
                    </a:lnTo>
                    <a:lnTo>
                      <a:pt x="139" y="80"/>
                    </a:lnTo>
                    <a:lnTo>
                      <a:pt x="140" y="78"/>
                    </a:lnTo>
                    <a:lnTo>
                      <a:pt x="142" y="75"/>
                    </a:lnTo>
                    <a:lnTo>
                      <a:pt x="144" y="71"/>
                    </a:lnTo>
                    <a:lnTo>
                      <a:pt x="147" y="66"/>
                    </a:lnTo>
                    <a:lnTo>
                      <a:pt x="147" y="63"/>
                    </a:lnTo>
                    <a:lnTo>
                      <a:pt x="147" y="61"/>
                    </a:lnTo>
                    <a:lnTo>
                      <a:pt x="146" y="58"/>
                    </a:lnTo>
                    <a:lnTo>
                      <a:pt x="143" y="56"/>
                    </a:lnTo>
                    <a:lnTo>
                      <a:pt x="137" y="53"/>
                    </a:lnTo>
                    <a:lnTo>
                      <a:pt x="118" y="49"/>
                    </a:lnTo>
                    <a:lnTo>
                      <a:pt x="115" y="49"/>
                    </a:lnTo>
                    <a:lnTo>
                      <a:pt x="112" y="50"/>
                    </a:lnTo>
                    <a:lnTo>
                      <a:pt x="109" y="52"/>
                    </a:lnTo>
                    <a:lnTo>
                      <a:pt x="108" y="54"/>
                    </a:lnTo>
                    <a:lnTo>
                      <a:pt x="108" y="55"/>
                    </a:lnTo>
                    <a:lnTo>
                      <a:pt x="110" y="62"/>
                    </a:lnTo>
                    <a:lnTo>
                      <a:pt x="111" y="69"/>
                    </a:lnTo>
                    <a:lnTo>
                      <a:pt x="110" y="75"/>
                    </a:lnTo>
                    <a:lnTo>
                      <a:pt x="110" y="76"/>
                    </a:lnTo>
                    <a:lnTo>
                      <a:pt x="108" y="78"/>
                    </a:lnTo>
                    <a:lnTo>
                      <a:pt x="107" y="81"/>
                    </a:lnTo>
                    <a:lnTo>
                      <a:pt x="105" y="83"/>
                    </a:lnTo>
                    <a:lnTo>
                      <a:pt x="102" y="86"/>
                    </a:lnTo>
                    <a:lnTo>
                      <a:pt x="100" y="88"/>
                    </a:lnTo>
                    <a:lnTo>
                      <a:pt x="98" y="90"/>
                    </a:lnTo>
                    <a:lnTo>
                      <a:pt x="97" y="90"/>
                    </a:lnTo>
                    <a:lnTo>
                      <a:pt x="86" y="95"/>
                    </a:lnTo>
                    <a:lnTo>
                      <a:pt x="71" y="99"/>
                    </a:lnTo>
                    <a:lnTo>
                      <a:pt x="57" y="104"/>
                    </a:lnTo>
                    <a:lnTo>
                      <a:pt x="43" y="107"/>
                    </a:lnTo>
                    <a:lnTo>
                      <a:pt x="31" y="109"/>
                    </a:lnTo>
                    <a:lnTo>
                      <a:pt x="22" y="109"/>
                    </a:lnTo>
                    <a:lnTo>
                      <a:pt x="11" y="99"/>
                    </a:lnTo>
                    <a:lnTo>
                      <a:pt x="2" y="89"/>
                    </a:lnTo>
                    <a:lnTo>
                      <a:pt x="0" y="80"/>
                    </a:lnTo>
                    <a:lnTo>
                      <a:pt x="0" y="68"/>
                    </a:lnTo>
                    <a:lnTo>
                      <a:pt x="2" y="55"/>
                    </a:lnTo>
                    <a:lnTo>
                      <a:pt x="5" y="41"/>
                    </a:lnTo>
                    <a:lnTo>
                      <a:pt x="16" y="29"/>
                    </a:lnTo>
                    <a:lnTo>
                      <a:pt x="27" y="19"/>
                    </a:lnTo>
                    <a:lnTo>
                      <a:pt x="39" y="12"/>
                    </a:lnTo>
                    <a:lnTo>
                      <a:pt x="54" y="5"/>
                    </a:lnTo>
                    <a:lnTo>
                      <a:pt x="73" y="2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FBD3B"/>
              </a:solidFill>
              <a:ln w="0">
                <a:solidFill>
                  <a:srgbClr val="FFBD3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7508082" y="2865722"/>
                <a:ext cx="1077913" cy="701675"/>
              </a:xfrm>
              <a:custGeom>
                <a:avLst/>
                <a:gdLst>
                  <a:gd name="T0" fmla="*/ 14 w 679"/>
                  <a:gd name="T1" fmla="*/ 0 h 442"/>
                  <a:gd name="T2" fmla="*/ 665 w 679"/>
                  <a:gd name="T3" fmla="*/ 0 h 442"/>
                  <a:gd name="T4" fmla="*/ 668 w 679"/>
                  <a:gd name="T5" fmla="*/ 1 h 442"/>
                  <a:gd name="T6" fmla="*/ 673 w 679"/>
                  <a:gd name="T7" fmla="*/ 2 h 442"/>
                  <a:gd name="T8" fmla="*/ 675 w 679"/>
                  <a:gd name="T9" fmla="*/ 4 h 442"/>
                  <a:gd name="T10" fmla="*/ 677 w 679"/>
                  <a:gd name="T11" fmla="*/ 7 h 442"/>
                  <a:gd name="T12" fmla="*/ 679 w 679"/>
                  <a:gd name="T13" fmla="*/ 11 h 442"/>
                  <a:gd name="T14" fmla="*/ 679 w 679"/>
                  <a:gd name="T15" fmla="*/ 14 h 442"/>
                  <a:gd name="T16" fmla="*/ 651 w 679"/>
                  <a:gd name="T17" fmla="*/ 399 h 442"/>
                  <a:gd name="T18" fmla="*/ 651 w 679"/>
                  <a:gd name="T19" fmla="*/ 428 h 442"/>
                  <a:gd name="T20" fmla="*/ 650 w 679"/>
                  <a:gd name="T21" fmla="*/ 433 h 442"/>
                  <a:gd name="T22" fmla="*/ 648 w 679"/>
                  <a:gd name="T23" fmla="*/ 436 h 442"/>
                  <a:gd name="T24" fmla="*/ 645 w 679"/>
                  <a:gd name="T25" fmla="*/ 439 h 442"/>
                  <a:gd name="T26" fmla="*/ 641 w 679"/>
                  <a:gd name="T27" fmla="*/ 441 h 442"/>
                  <a:gd name="T28" fmla="*/ 636 w 679"/>
                  <a:gd name="T29" fmla="*/ 442 h 442"/>
                  <a:gd name="T30" fmla="*/ 43 w 679"/>
                  <a:gd name="T31" fmla="*/ 442 h 442"/>
                  <a:gd name="T32" fmla="*/ 38 w 679"/>
                  <a:gd name="T33" fmla="*/ 441 h 442"/>
                  <a:gd name="T34" fmla="*/ 34 w 679"/>
                  <a:gd name="T35" fmla="*/ 439 h 442"/>
                  <a:gd name="T36" fmla="*/ 31 w 679"/>
                  <a:gd name="T37" fmla="*/ 436 h 442"/>
                  <a:gd name="T38" fmla="*/ 29 w 679"/>
                  <a:gd name="T39" fmla="*/ 433 h 442"/>
                  <a:gd name="T40" fmla="*/ 28 w 679"/>
                  <a:gd name="T41" fmla="*/ 428 h 442"/>
                  <a:gd name="T42" fmla="*/ 28 w 679"/>
                  <a:gd name="T43" fmla="*/ 399 h 442"/>
                  <a:gd name="T44" fmla="*/ 0 w 679"/>
                  <a:gd name="T45" fmla="*/ 14 h 442"/>
                  <a:gd name="T46" fmla="*/ 1 w 679"/>
                  <a:gd name="T47" fmla="*/ 11 h 442"/>
                  <a:gd name="T48" fmla="*/ 2 w 679"/>
                  <a:gd name="T49" fmla="*/ 7 h 442"/>
                  <a:gd name="T50" fmla="*/ 4 w 679"/>
                  <a:gd name="T51" fmla="*/ 4 h 442"/>
                  <a:gd name="T52" fmla="*/ 7 w 679"/>
                  <a:gd name="T53" fmla="*/ 2 h 442"/>
                  <a:gd name="T54" fmla="*/ 11 w 679"/>
                  <a:gd name="T55" fmla="*/ 1 h 442"/>
                  <a:gd name="T56" fmla="*/ 14 w 679"/>
                  <a:gd name="T57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79" h="442">
                    <a:moveTo>
                      <a:pt x="14" y="0"/>
                    </a:moveTo>
                    <a:lnTo>
                      <a:pt x="665" y="0"/>
                    </a:lnTo>
                    <a:lnTo>
                      <a:pt x="668" y="1"/>
                    </a:lnTo>
                    <a:lnTo>
                      <a:pt x="673" y="2"/>
                    </a:lnTo>
                    <a:lnTo>
                      <a:pt x="675" y="4"/>
                    </a:lnTo>
                    <a:lnTo>
                      <a:pt x="677" y="7"/>
                    </a:lnTo>
                    <a:lnTo>
                      <a:pt x="679" y="11"/>
                    </a:lnTo>
                    <a:lnTo>
                      <a:pt x="679" y="14"/>
                    </a:lnTo>
                    <a:lnTo>
                      <a:pt x="651" y="399"/>
                    </a:lnTo>
                    <a:lnTo>
                      <a:pt x="651" y="428"/>
                    </a:lnTo>
                    <a:lnTo>
                      <a:pt x="650" y="433"/>
                    </a:lnTo>
                    <a:lnTo>
                      <a:pt x="648" y="436"/>
                    </a:lnTo>
                    <a:lnTo>
                      <a:pt x="645" y="439"/>
                    </a:lnTo>
                    <a:lnTo>
                      <a:pt x="641" y="441"/>
                    </a:lnTo>
                    <a:lnTo>
                      <a:pt x="636" y="442"/>
                    </a:lnTo>
                    <a:lnTo>
                      <a:pt x="43" y="442"/>
                    </a:lnTo>
                    <a:lnTo>
                      <a:pt x="38" y="441"/>
                    </a:lnTo>
                    <a:lnTo>
                      <a:pt x="34" y="439"/>
                    </a:lnTo>
                    <a:lnTo>
                      <a:pt x="31" y="436"/>
                    </a:lnTo>
                    <a:lnTo>
                      <a:pt x="29" y="433"/>
                    </a:lnTo>
                    <a:lnTo>
                      <a:pt x="28" y="428"/>
                    </a:lnTo>
                    <a:lnTo>
                      <a:pt x="28" y="399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11" y="1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7552532" y="3505485"/>
                <a:ext cx="989013" cy="61913"/>
              </a:xfrm>
              <a:custGeom>
                <a:avLst/>
                <a:gdLst>
                  <a:gd name="T0" fmla="*/ 0 w 623"/>
                  <a:gd name="T1" fmla="*/ 0 h 39"/>
                  <a:gd name="T2" fmla="*/ 623 w 623"/>
                  <a:gd name="T3" fmla="*/ 0 h 39"/>
                  <a:gd name="T4" fmla="*/ 623 w 623"/>
                  <a:gd name="T5" fmla="*/ 25 h 39"/>
                  <a:gd name="T6" fmla="*/ 622 w 623"/>
                  <a:gd name="T7" fmla="*/ 30 h 39"/>
                  <a:gd name="T8" fmla="*/ 620 w 623"/>
                  <a:gd name="T9" fmla="*/ 33 h 39"/>
                  <a:gd name="T10" fmla="*/ 617 w 623"/>
                  <a:gd name="T11" fmla="*/ 36 h 39"/>
                  <a:gd name="T12" fmla="*/ 613 w 623"/>
                  <a:gd name="T13" fmla="*/ 38 h 39"/>
                  <a:gd name="T14" fmla="*/ 608 w 623"/>
                  <a:gd name="T15" fmla="*/ 39 h 39"/>
                  <a:gd name="T16" fmla="*/ 15 w 623"/>
                  <a:gd name="T17" fmla="*/ 39 h 39"/>
                  <a:gd name="T18" fmla="*/ 10 w 623"/>
                  <a:gd name="T19" fmla="*/ 38 h 39"/>
                  <a:gd name="T20" fmla="*/ 6 w 623"/>
                  <a:gd name="T21" fmla="*/ 36 h 39"/>
                  <a:gd name="T22" fmla="*/ 3 w 623"/>
                  <a:gd name="T23" fmla="*/ 33 h 39"/>
                  <a:gd name="T24" fmla="*/ 1 w 623"/>
                  <a:gd name="T25" fmla="*/ 30 h 39"/>
                  <a:gd name="T26" fmla="*/ 0 w 623"/>
                  <a:gd name="T27" fmla="*/ 25 h 39"/>
                  <a:gd name="T28" fmla="*/ 0 w 623"/>
                  <a:gd name="T2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3" h="39">
                    <a:moveTo>
                      <a:pt x="0" y="0"/>
                    </a:moveTo>
                    <a:lnTo>
                      <a:pt x="623" y="0"/>
                    </a:lnTo>
                    <a:lnTo>
                      <a:pt x="623" y="25"/>
                    </a:lnTo>
                    <a:lnTo>
                      <a:pt x="622" y="30"/>
                    </a:lnTo>
                    <a:lnTo>
                      <a:pt x="620" y="33"/>
                    </a:lnTo>
                    <a:lnTo>
                      <a:pt x="617" y="36"/>
                    </a:lnTo>
                    <a:lnTo>
                      <a:pt x="613" y="38"/>
                    </a:lnTo>
                    <a:lnTo>
                      <a:pt x="608" y="39"/>
                    </a:lnTo>
                    <a:lnTo>
                      <a:pt x="15" y="39"/>
                    </a:lnTo>
                    <a:lnTo>
                      <a:pt x="10" y="38"/>
                    </a:lnTo>
                    <a:lnTo>
                      <a:pt x="6" y="36"/>
                    </a:lnTo>
                    <a:lnTo>
                      <a:pt x="3" y="33"/>
                    </a:lnTo>
                    <a:lnTo>
                      <a:pt x="1" y="30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 w="0">
                <a:solidFill>
                  <a:srgbClr val="4D4D4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5"/>
              <p:cNvSpPr>
                <a:spLocks/>
              </p:cNvSpPr>
              <p:nvPr/>
            </p:nvSpPr>
            <p:spPr bwMode="auto">
              <a:xfrm>
                <a:off x="7508082" y="2865722"/>
                <a:ext cx="889000" cy="563563"/>
              </a:xfrm>
              <a:custGeom>
                <a:avLst/>
                <a:gdLst>
                  <a:gd name="T0" fmla="*/ 14 w 560"/>
                  <a:gd name="T1" fmla="*/ 0 h 355"/>
                  <a:gd name="T2" fmla="*/ 528 w 560"/>
                  <a:gd name="T3" fmla="*/ 0 h 355"/>
                  <a:gd name="T4" fmla="*/ 541 w 560"/>
                  <a:gd name="T5" fmla="*/ 24 h 355"/>
                  <a:gd name="T6" fmla="*/ 552 w 560"/>
                  <a:gd name="T7" fmla="*/ 48 h 355"/>
                  <a:gd name="T8" fmla="*/ 558 w 560"/>
                  <a:gd name="T9" fmla="*/ 74 h 355"/>
                  <a:gd name="T10" fmla="*/ 560 w 560"/>
                  <a:gd name="T11" fmla="*/ 99 h 355"/>
                  <a:gd name="T12" fmla="*/ 557 w 560"/>
                  <a:gd name="T13" fmla="*/ 131 h 355"/>
                  <a:gd name="T14" fmla="*/ 548 w 560"/>
                  <a:gd name="T15" fmla="*/ 162 h 355"/>
                  <a:gd name="T16" fmla="*/ 532 w 560"/>
                  <a:gd name="T17" fmla="*/ 191 h 355"/>
                  <a:gd name="T18" fmla="*/ 511 w 560"/>
                  <a:gd name="T19" fmla="*/ 219 h 355"/>
                  <a:gd name="T20" fmla="*/ 486 w 560"/>
                  <a:gd name="T21" fmla="*/ 245 h 355"/>
                  <a:gd name="T22" fmla="*/ 455 w 560"/>
                  <a:gd name="T23" fmla="*/ 269 h 355"/>
                  <a:gd name="T24" fmla="*/ 421 w 560"/>
                  <a:gd name="T25" fmla="*/ 290 h 355"/>
                  <a:gd name="T26" fmla="*/ 381 w 560"/>
                  <a:gd name="T27" fmla="*/ 309 h 355"/>
                  <a:gd name="T28" fmla="*/ 339 w 560"/>
                  <a:gd name="T29" fmla="*/ 326 h 355"/>
                  <a:gd name="T30" fmla="*/ 295 w 560"/>
                  <a:gd name="T31" fmla="*/ 338 h 355"/>
                  <a:gd name="T32" fmla="*/ 246 w 560"/>
                  <a:gd name="T33" fmla="*/ 347 h 355"/>
                  <a:gd name="T34" fmla="*/ 195 w 560"/>
                  <a:gd name="T35" fmla="*/ 353 h 355"/>
                  <a:gd name="T36" fmla="*/ 144 w 560"/>
                  <a:gd name="T37" fmla="*/ 355 h 355"/>
                  <a:gd name="T38" fmla="*/ 83 w 560"/>
                  <a:gd name="T39" fmla="*/ 352 h 355"/>
                  <a:gd name="T40" fmla="*/ 24 w 560"/>
                  <a:gd name="T41" fmla="*/ 344 h 355"/>
                  <a:gd name="T42" fmla="*/ 0 w 560"/>
                  <a:gd name="T43" fmla="*/ 14 h 355"/>
                  <a:gd name="T44" fmla="*/ 1 w 560"/>
                  <a:gd name="T45" fmla="*/ 11 h 355"/>
                  <a:gd name="T46" fmla="*/ 2 w 560"/>
                  <a:gd name="T47" fmla="*/ 7 h 355"/>
                  <a:gd name="T48" fmla="*/ 4 w 560"/>
                  <a:gd name="T49" fmla="*/ 4 h 355"/>
                  <a:gd name="T50" fmla="*/ 7 w 560"/>
                  <a:gd name="T51" fmla="*/ 2 h 355"/>
                  <a:gd name="T52" fmla="*/ 11 w 560"/>
                  <a:gd name="T53" fmla="*/ 1 h 355"/>
                  <a:gd name="T54" fmla="*/ 14 w 560"/>
                  <a:gd name="T55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60" h="355">
                    <a:moveTo>
                      <a:pt x="14" y="0"/>
                    </a:moveTo>
                    <a:lnTo>
                      <a:pt x="528" y="0"/>
                    </a:lnTo>
                    <a:lnTo>
                      <a:pt x="541" y="24"/>
                    </a:lnTo>
                    <a:lnTo>
                      <a:pt x="552" y="48"/>
                    </a:lnTo>
                    <a:lnTo>
                      <a:pt x="558" y="74"/>
                    </a:lnTo>
                    <a:lnTo>
                      <a:pt x="560" y="99"/>
                    </a:lnTo>
                    <a:lnTo>
                      <a:pt x="557" y="131"/>
                    </a:lnTo>
                    <a:lnTo>
                      <a:pt x="548" y="162"/>
                    </a:lnTo>
                    <a:lnTo>
                      <a:pt x="532" y="191"/>
                    </a:lnTo>
                    <a:lnTo>
                      <a:pt x="511" y="219"/>
                    </a:lnTo>
                    <a:lnTo>
                      <a:pt x="486" y="245"/>
                    </a:lnTo>
                    <a:lnTo>
                      <a:pt x="455" y="269"/>
                    </a:lnTo>
                    <a:lnTo>
                      <a:pt x="421" y="290"/>
                    </a:lnTo>
                    <a:lnTo>
                      <a:pt x="381" y="309"/>
                    </a:lnTo>
                    <a:lnTo>
                      <a:pt x="339" y="326"/>
                    </a:lnTo>
                    <a:lnTo>
                      <a:pt x="295" y="338"/>
                    </a:lnTo>
                    <a:lnTo>
                      <a:pt x="246" y="347"/>
                    </a:lnTo>
                    <a:lnTo>
                      <a:pt x="195" y="353"/>
                    </a:lnTo>
                    <a:lnTo>
                      <a:pt x="144" y="355"/>
                    </a:lnTo>
                    <a:lnTo>
                      <a:pt x="83" y="352"/>
                    </a:lnTo>
                    <a:lnTo>
                      <a:pt x="24" y="344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11" y="1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999999"/>
              </a:solidFill>
              <a:ln w="0">
                <a:solidFill>
                  <a:srgbClr val="9999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7631907" y="3483260"/>
                <a:ext cx="831850" cy="22225"/>
              </a:xfrm>
              <a:custGeom>
                <a:avLst/>
                <a:gdLst>
                  <a:gd name="T0" fmla="*/ 0 w 524"/>
                  <a:gd name="T1" fmla="*/ 0 h 14"/>
                  <a:gd name="T2" fmla="*/ 524 w 524"/>
                  <a:gd name="T3" fmla="*/ 0 h 14"/>
                  <a:gd name="T4" fmla="*/ 522 w 524"/>
                  <a:gd name="T5" fmla="*/ 14 h 14"/>
                  <a:gd name="T6" fmla="*/ 1 w 524"/>
                  <a:gd name="T7" fmla="*/ 14 h 14"/>
                  <a:gd name="T8" fmla="*/ 0 w 52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14">
                    <a:moveTo>
                      <a:pt x="0" y="0"/>
                    </a:moveTo>
                    <a:lnTo>
                      <a:pt x="524" y="0"/>
                    </a:lnTo>
                    <a:lnTo>
                      <a:pt x="522" y="14"/>
                    </a:lnTo>
                    <a:lnTo>
                      <a:pt x="1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1A1A"/>
              </a:solidFill>
              <a:ln w="0">
                <a:solidFill>
                  <a:srgbClr val="1A1A1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>
                <a:spLocks/>
              </p:cNvSpPr>
              <p:nvPr/>
            </p:nvSpPr>
            <p:spPr bwMode="auto">
              <a:xfrm>
                <a:off x="6542882" y="3419760"/>
                <a:ext cx="588963" cy="242888"/>
              </a:xfrm>
              <a:custGeom>
                <a:avLst/>
                <a:gdLst>
                  <a:gd name="T0" fmla="*/ 130 w 371"/>
                  <a:gd name="T1" fmla="*/ 0 h 153"/>
                  <a:gd name="T2" fmla="*/ 371 w 371"/>
                  <a:gd name="T3" fmla="*/ 0 h 153"/>
                  <a:gd name="T4" fmla="*/ 303 w 371"/>
                  <a:gd name="T5" fmla="*/ 153 h 153"/>
                  <a:gd name="T6" fmla="*/ 0 w 371"/>
                  <a:gd name="T7" fmla="*/ 153 h 153"/>
                  <a:gd name="T8" fmla="*/ 130 w 371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1" h="153">
                    <a:moveTo>
                      <a:pt x="130" y="0"/>
                    </a:moveTo>
                    <a:lnTo>
                      <a:pt x="371" y="0"/>
                    </a:lnTo>
                    <a:lnTo>
                      <a:pt x="303" y="153"/>
                    </a:lnTo>
                    <a:lnTo>
                      <a:pt x="0" y="153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E5E5E5"/>
              </a:solidFill>
              <a:ln w="0">
                <a:solidFill>
                  <a:srgbClr val="E5E5E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6627020" y="3419760"/>
                <a:ext cx="280988" cy="146050"/>
              </a:xfrm>
              <a:custGeom>
                <a:avLst/>
                <a:gdLst>
                  <a:gd name="T0" fmla="*/ 77 w 177"/>
                  <a:gd name="T1" fmla="*/ 0 h 92"/>
                  <a:gd name="T2" fmla="*/ 177 w 177"/>
                  <a:gd name="T3" fmla="*/ 0 h 92"/>
                  <a:gd name="T4" fmla="*/ 2 w 177"/>
                  <a:gd name="T5" fmla="*/ 92 h 92"/>
                  <a:gd name="T6" fmla="*/ 0 w 177"/>
                  <a:gd name="T7" fmla="*/ 91 h 92"/>
                  <a:gd name="T8" fmla="*/ 77 w 177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92">
                    <a:moveTo>
                      <a:pt x="77" y="0"/>
                    </a:moveTo>
                    <a:lnTo>
                      <a:pt x="177" y="0"/>
                    </a:lnTo>
                    <a:lnTo>
                      <a:pt x="2" y="92"/>
                    </a:lnTo>
                    <a:lnTo>
                      <a:pt x="0" y="91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D9D9D9"/>
              </a:solidFill>
              <a:ln w="0">
                <a:solidFill>
                  <a:srgbClr val="D9D9D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8" name="矩形 107"/>
          <p:cNvSpPr/>
          <p:nvPr/>
        </p:nvSpPr>
        <p:spPr>
          <a:xfrm>
            <a:off x="1908095" y="2624084"/>
            <a:ext cx="3096344" cy="37135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3017553" y="2720586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公告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1908095" y="3224642"/>
            <a:ext cx="309634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908095" y="3503963"/>
            <a:ext cx="3096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/>
              <a:t>       我谨代表党中央、国务院、中央政协、中央军委</a:t>
            </a:r>
            <a:r>
              <a:rPr lang="zh-CN" altLang="en-US" sz="1600" dirty="0"/>
              <a:t>、</a:t>
            </a:r>
            <a:r>
              <a:rPr lang="zh-CN" altLang="en-US" sz="1600" dirty="0" smtClean="0"/>
              <a:t>外交部，</a:t>
            </a:r>
            <a:endParaRPr lang="zh-CN" altLang="en-US" sz="1600" dirty="0"/>
          </a:p>
        </p:txBody>
      </p:sp>
      <p:sp>
        <p:nvSpPr>
          <p:cNvPr id="112" name="矩形 111"/>
          <p:cNvSpPr/>
          <p:nvPr/>
        </p:nvSpPr>
        <p:spPr>
          <a:xfrm>
            <a:off x="2196127" y="41858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祝：</a:t>
            </a:r>
            <a:endParaRPr lang="zh-CN" altLang="en-US" dirty="0"/>
          </a:p>
        </p:txBody>
      </p:sp>
      <p:sp>
        <p:nvSpPr>
          <p:cNvPr id="113" name="矩形 112"/>
          <p:cNvSpPr/>
          <p:nvPr/>
        </p:nvSpPr>
        <p:spPr>
          <a:xfrm>
            <a:off x="2687212" y="4531228"/>
            <a:ext cx="702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 娟</a:t>
            </a:r>
            <a:endParaRPr lang="zh-CN" altLang="en-US" dirty="0"/>
          </a:p>
        </p:txBody>
      </p:sp>
      <p:sp>
        <p:nvSpPr>
          <p:cNvPr id="114" name="矩形 113"/>
          <p:cNvSpPr/>
          <p:nvPr/>
        </p:nvSpPr>
        <p:spPr>
          <a:xfrm>
            <a:off x="3726228" y="4890646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</a:rPr>
              <a:t>生日快乐！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3715180" y="5231490"/>
            <a:ext cx="1102503" cy="940692"/>
            <a:chOff x="8980083" y="2450242"/>
            <a:chExt cx="1102503" cy="940692"/>
          </a:xfrm>
        </p:grpSpPr>
        <p:sp>
          <p:nvSpPr>
            <p:cNvPr id="116" name="椭圆 115"/>
            <p:cNvSpPr/>
            <p:nvPr/>
          </p:nvSpPr>
          <p:spPr>
            <a:xfrm>
              <a:off x="8980083" y="2450242"/>
              <a:ext cx="1102503" cy="94069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 anchorCtr="0">
              <a:prstTxWarp prst="textButton">
                <a:avLst/>
              </a:prstTxWarp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</a:rPr>
                <a:t>品位设计工作室专用</a:t>
              </a:r>
            </a:p>
            <a:p>
              <a:pPr algn="ctr"/>
              <a:endParaRPr lang="zh-CN" altLang="en-US" dirty="0"/>
            </a:p>
          </p:txBody>
        </p:sp>
        <p:sp>
          <p:nvSpPr>
            <p:cNvPr id="117" name="五角星 116"/>
            <p:cNvSpPr/>
            <p:nvPr/>
          </p:nvSpPr>
          <p:spPr>
            <a:xfrm>
              <a:off x="9322014" y="2705954"/>
              <a:ext cx="418640" cy="418640"/>
            </a:xfrm>
            <a:prstGeom prst="star5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8" name="矩形 117"/>
          <p:cNvSpPr/>
          <p:nvPr/>
        </p:nvSpPr>
        <p:spPr>
          <a:xfrm>
            <a:off x="3503712" y="4527135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同  志</a:t>
            </a:r>
            <a:endParaRPr lang="zh-CN" altLang="en-US" dirty="0"/>
          </a:p>
        </p:txBody>
      </p:sp>
      <p:pic>
        <p:nvPicPr>
          <p:cNvPr id="2" name="打字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5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66443" y="3719797"/>
            <a:ext cx="609600" cy="609600"/>
          </a:xfrm>
          <a:prstGeom prst="rect">
            <a:avLst/>
          </a:prstGeom>
        </p:spPr>
      </p:pic>
      <p:pic>
        <p:nvPicPr>
          <p:cNvPr id="3" name="24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84203" y="5915652"/>
            <a:ext cx="609600" cy="609600"/>
          </a:xfrm>
          <a:prstGeom prst="rect">
            <a:avLst/>
          </a:prstGeom>
        </p:spPr>
      </p:pic>
      <p:pic>
        <p:nvPicPr>
          <p:cNvPr id="4" name="596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>
                  <p14:fade in="250" out="25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465050" y="24157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020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3989">
        <p15:prstTrans prst="wind"/>
        <p:sndAc>
          <p:stSnd>
            <p:snd r:embed="rId8" name="wind.wav"/>
          </p:stSnd>
        </p:sndAc>
      </p:transition>
    </mc:Choice>
    <mc:Fallback xmlns="">
      <p:transition spd="slow" advClick="0" advTm="13989">
        <p:fade/>
        <p:sndAc>
          <p:stSnd>
            <p:snd r:embed="rId10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6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8" grpId="0" animBg="1"/>
      <p:bldP spid="109" grpId="0" build="p"/>
      <p:bldP spid="111" grpId="0"/>
      <p:bldP spid="112" grpId="0"/>
      <p:bldP spid="112" grpId="1"/>
      <p:bldP spid="113" grpId="0"/>
      <p:bldP spid="113" grpId="1"/>
      <p:bldP spid="114" grpId="0"/>
      <p:bldP spid="118" grpId="0"/>
    </p:bldLst>
  </p:timing>
  <p:extLst mod="1">
    <p:ext uri="{E180D4A7-C9FB-4DFB-919C-405C955672EB}">
      <p14:showEvtLst xmlns:p14="http://schemas.microsoft.com/office/powerpoint/2010/main">
        <p14:playEvt time="1" objId="4"/>
        <p14:stopEvt time="967" objId="4"/>
        <p14:playEvt time="4014" objId="2"/>
        <p14:playEvt time="10009" objId="3"/>
        <p14:stopEvt time="10408" objId="2"/>
        <p14:stopEvt time="13139" objId="3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bg1">
                <a:lumMod val="7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4833541" y="2117842"/>
            <a:ext cx="1766118" cy="2074913"/>
            <a:chOff x="5505921" y="2150393"/>
            <a:chExt cx="1262062" cy="1482726"/>
          </a:xfrm>
        </p:grpSpPr>
        <p:sp>
          <p:nvSpPr>
            <p:cNvPr id="91" name="Rectangle 19"/>
            <p:cNvSpPr>
              <a:spLocks noChangeArrowheads="1"/>
            </p:cNvSpPr>
            <p:nvPr/>
          </p:nvSpPr>
          <p:spPr bwMode="auto">
            <a:xfrm>
              <a:off x="5548784" y="2626643"/>
              <a:ext cx="1176337" cy="1006475"/>
            </a:xfrm>
            <a:prstGeom prst="rect">
              <a:avLst/>
            </a:prstGeom>
            <a:solidFill>
              <a:srgbClr val="FAFAFA"/>
            </a:solidFill>
            <a:ln w="0">
              <a:solidFill>
                <a:srgbClr val="FAFAF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20"/>
            <p:cNvSpPr>
              <a:spLocks noChangeArrowheads="1"/>
            </p:cNvSpPr>
            <p:nvPr/>
          </p:nvSpPr>
          <p:spPr bwMode="auto">
            <a:xfrm>
              <a:off x="5505921" y="2569493"/>
              <a:ext cx="1262062" cy="422275"/>
            </a:xfrm>
            <a:prstGeom prst="rect">
              <a:avLst/>
            </a:prstGeom>
            <a:solidFill>
              <a:srgbClr val="F2F2F2"/>
            </a:solidFill>
            <a:ln w="0">
              <a:solidFill>
                <a:srgbClr val="F2F2F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1"/>
            <p:cNvSpPr>
              <a:spLocks noEditPoints="1"/>
            </p:cNvSpPr>
            <p:nvPr/>
          </p:nvSpPr>
          <p:spPr bwMode="auto">
            <a:xfrm>
              <a:off x="5744046" y="2151981"/>
              <a:ext cx="785812" cy="1481138"/>
            </a:xfrm>
            <a:custGeom>
              <a:avLst/>
              <a:gdLst>
                <a:gd name="T0" fmla="*/ 178 w 990"/>
                <a:gd name="T1" fmla="*/ 132 h 1867"/>
                <a:gd name="T2" fmla="*/ 133 w 990"/>
                <a:gd name="T3" fmla="*/ 177 h 1867"/>
                <a:gd name="T4" fmla="*/ 112 w 990"/>
                <a:gd name="T5" fmla="*/ 264 h 1867"/>
                <a:gd name="T6" fmla="*/ 151 w 990"/>
                <a:gd name="T7" fmla="*/ 348 h 1867"/>
                <a:gd name="T8" fmla="*/ 214 w 990"/>
                <a:gd name="T9" fmla="*/ 384 h 1867"/>
                <a:gd name="T10" fmla="*/ 225 w 990"/>
                <a:gd name="T11" fmla="*/ 387 h 1867"/>
                <a:gd name="T12" fmla="*/ 393 w 990"/>
                <a:gd name="T13" fmla="*/ 410 h 1867"/>
                <a:gd name="T14" fmla="*/ 414 w 990"/>
                <a:gd name="T15" fmla="*/ 360 h 1867"/>
                <a:gd name="T16" fmla="*/ 385 w 990"/>
                <a:gd name="T17" fmla="*/ 219 h 1867"/>
                <a:gd name="T18" fmla="*/ 384 w 990"/>
                <a:gd name="T19" fmla="*/ 218 h 1867"/>
                <a:gd name="T20" fmla="*/ 349 w 990"/>
                <a:gd name="T21" fmla="*/ 153 h 1867"/>
                <a:gd name="T22" fmla="*/ 297 w 990"/>
                <a:gd name="T23" fmla="*/ 120 h 1867"/>
                <a:gd name="T24" fmla="*/ 755 w 990"/>
                <a:gd name="T25" fmla="*/ 112 h 1867"/>
                <a:gd name="T26" fmla="*/ 666 w 990"/>
                <a:gd name="T27" fmla="*/ 133 h 1867"/>
                <a:gd name="T28" fmla="*/ 626 w 990"/>
                <a:gd name="T29" fmla="*/ 172 h 1867"/>
                <a:gd name="T30" fmla="*/ 606 w 990"/>
                <a:gd name="T31" fmla="*/ 218 h 1867"/>
                <a:gd name="T32" fmla="*/ 605 w 990"/>
                <a:gd name="T33" fmla="*/ 219 h 1867"/>
                <a:gd name="T34" fmla="*/ 576 w 990"/>
                <a:gd name="T35" fmla="*/ 380 h 1867"/>
                <a:gd name="T36" fmla="*/ 614 w 990"/>
                <a:gd name="T37" fmla="*/ 416 h 1867"/>
                <a:gd name="T38" fmla="*/ 774 w 990"/>
                <a:gd name="T39" fmla="*/ 384 h 1867"/>
                <a:gd name="T40" fmla="*/ 798 w 990"/>
                <a:gd name="T41" fmla="*/ 377 h 1867"/>
                <a:gd name="T42" fmla="*/ 858 w 990"/>
                <a:gd name="T43" fmla="*/ 323 h 1867"/>
                <a:gd name="T44" fmla="*/ 878 w 990"/>
                <a:gd name="T45" fmla="*/ 234 h 1867"/>
                <a:gd name="T46" fmla="*/ 837 w 990"/>
                <a:gd name="T47" fmla="*/ 151 h 1867"/>
                <a:gd name="T48" fmla="*/ 783 w 990"/>
                <a:gd name="T49" fmla="*/ 118 h 1867"/>
                <a:gd name="T50" fmla="*/ 804 w 990"/>
                <a:gd name="T51" fmla="*/ 6 h 1867"/>
                <a:gd name="T52" fmla="*/ 917 w 990"/>
                <a:gd name="T53" fmla="*/ 70 h 1867"/>
                <a:gd name="T54" fmla="*/ 968 w 990"/>
                <a:gd name="T55" fmla="*/ 142 h 1867"/>
                <a:gd name="T56" fmla="*/ 990 w 990"/>
                <a:gd name="T57" fmla="*/ 267 h 1867"/>
                <a:gd name="T58" fmla="*/ 948 w 990"/>
                <a:gd name="T59" fmla="*/ 389 h 1867"/>
                <a:gd name="T60" fmla="*/ 867 w 990"/>
                <a:gd name="T61" fmla="*/ 464 h 1867"/>
                <a:gd name="T62" fmla="*/ 806 w 990"/>
                <a:gd name="T63" fmla="*/ 489 h 1867"/>
                <a:gd name="T64" fmla="*/ 623 w 990"/>
                <a:gd name="T65" fmla="*/ 530 h 1867"/>
                <a:gd name="T66" fmla="*/ 367 w 990"/>
                <a:gd name="T67" fmla="*/ 530 h 1867"/>
                <a:gd name="T68" fmla="*/ 184 w 990"/>
                <a:gd name="T69" fmla="*/ 489 h 1867"/>
                <a:gd name="T70" fmla="*/ 123 w 990"/>
                <a:gd name="T71" fmla="*/ 464 h 1867"/>
                <a:gd name="T72" fmla="*/ 42 w 990"/>
                <a:gd name="T73" fmla="*/ 389 h 1867"/>
                <a:gd name="T74" fmla="*/ 0 w 990"/>
                <a:gd name="T75" fmla="*/ 267 h 1867"/>
                <a:gd name="T76" fmla="*/ 22 w 990"/>
                <a:gd name="T77" fmla="*/ 142 h 1867"/>
                <a:gd name="T78" fmla="*/ 73 w 990"/>
                <a:gd name="T79" fmla="*/ 70 h 1867"/>
                <a:gd name="T80" fmla="*/ 187 w 990"/>
                <a:gd name="T81" fmla="*/ 6 h 1867"/>
                <a:gd name="T82" fmla="*/ 313 w 990"/>
                <a:gd name="T83" fmla="*/ 7 h 1867"/>
                <a:gd name="T84" fmla="*/ 426 w 990"/>
                <a:gd name="T85" fmla="*/ 73 h 1867"/>
                <a:gd name="T86" fmla="*/ 447 w 990"/>
                <a:gd name="T87" fmla="*/ 100 h 1867"/>
                <a:gd name="T88" fmla="*/ 489 w 990"/>
                <a:gd name="T89" fmla="*/ 189 h 1867"/>
                <a:gd name="T90" fmla="*/ 491 w 990"/>
                <a:gd name="T91" fmla="*/ 192 h 1867"/>
                <a:gd name="T92" fmla="*/ 495 w 990"/>
                <a:gd name="T93" fmla="*/ 216 h 1867"/>
                <a:gd name="T94" fmla="*/ 500 w 990"/>
                <a:gd name="T95" fmla="*/ 192 h 1867"/>
                <a:gd name="T96" fmla="*/ 501 w 990"/>
                <a:gd name="T97" fmla="*/ 189 h 1867"/>
                <a:gd name="T98" fmla="*/ 543 w 990"/>
                <a:gd name="T99" fmla="*/ 100 h 1867"/>
                <a:gd name="T100" fmla="*/ 564 w 990"/>
                <a:gd name="T101" fmla="*/ 73 h 1867"/>
                <a:gd name="T102" fmla="*/ 677 w 990"/>
                <a:gd name="T103" fmla="*/ 7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90" h="1867">
                  <a:moveTo>
                    <a:pt x="237" y="112"/>
                  </a:moveTo>
                  <a:lnTo>
                    <a:pt x="207" y="118"/>
                  </a:lnTo>
                  <a:lnTo>
                    <a:pt x="178" y="132"/>
                  </a:lnTo>
                  <a:lnTo>
                    <a:pt x="153" y="151"/>
                  </a:lnTo>
                  <a:lnTo>
                    <a:pt x="153" y="151"/>
                  </a:lnTo>
                  <a:lnTo>
                    <a:pt x="133" y="177"/>
                  </a:lnTo>
                  <a:lnTo>
                    <a:pt x="120" y="204"/>
                  </a:lnTo>
                  <a:lnTo>
                    <a:pt x="112" y="234"/>
                  </a:lnTo>
                  <a:lnTo>
                    <a:pt x="112" y="264"/>
                  </a:lnTo>
                  <a:lnTo>
                    <a:pt x="118" y="294"/>
                  </a:lnTo>
                  <a:lnTo>
                    <a:pt x="132" y="323"/>
                  </a:lnTo>
                  <a:lnTo>
                    <a:pt x="151" y="348"/>
                  </a:lnTo>
                  <a:lnTo>
                    <a:pt x="171" y="365"/>
                  </a:lnTo>
                  <a:lnTo>
                    <a:pt x="192" y="377"/>
                  </a:lnTo>
                  <a:lnTo>
                    <a:pt x="214" y="384"/>
                  </a:lnTo>
                  <a:lnTo>
                    <a:pt x="214" y="384"/>
                  </a:lnTo>
                  <a:lnTo>
                    <a:pt x="216" y="384"/>
                  </a:lnTo>
                  <a:lnTo>
                    <a:pt x="225" y="387"/>
                  </a:lnTo>
                  <a:lnTo>
                    <a:pt x="355" y="416"/>
                  </a:lnTo>
                  <a:lnTo>
                    <a:pt x="376" y="416"/>
                  </a:lnTo>
                  <a:lnTo>
                    <a:pt x="393" y="410"/>
                  </a:lnTo>
                  <a:lnTo>
                    <a:pt x="406" y="396"/>
                  </a:lnTo>
                  <a:lnTo>
                    <a:pt x="414" y="380"/>
                  </a:lnTo>
                  <a:lnTo>
                    <a:pt x="414" y="360"/>
                  </a:lnTo>
                  <a:lnTo>
                    <a:pt x="387" y="228"/>
                  </a:lnTo>
                  <a:lnTo>
                    <a:pt x="385" y="219"/>
                  </a:lnTo>
                  <a:lnTo>
                    <a:pt x="385" y="219"/>
                  </a:lnTo>
                  <a:lnTo>
                    <a:pt x="384" y="218"/>
                  </a:lnTo>
                  <a:lnTo>
                    <a:pt x="384" y="218"/>
                  </a:lnTo>
                  <a:lnTo>
                    <a:pt x="384" y="218"/>
                  </a:lnTo>
                  <a:lnTo>
                    <a:pt x="376" y="195"/>
                  </a:lnTo>
                  <a:lnTo>
                    <a:pt x="364" y="172"/>
                  </a:lnTo>
                  <a:lnTo>
                    <a:pt x="349" y="153"/>
                  </a:lnTo>
                  <a:lnTo>
                    <a:pt x="349" y="153"/>
                  </a:lnTo>
                  <a:lnTo>
                    <a:pt x="324" y="133"/>
                  </a:lnTo>
                  <a:lnTo>
                    <a:pt x="297" y="120"/>
                  </a:lnTo>
                  <a:lnTo>
                    <a:pt x="267" y="112"/>
                  </a:lnTo>
                  <a:lnTo>
                    <a:pt x="237" y="112"/>
                  </a:lnTo>
                  <a:close/>
                  <a:moveTo>
                    <a:pt x="755" y="112"/>
                  </a:moveTo>
                  <a:lnTo>
                    <a:pt x="723" y="112"/>
                  </a:lnTo>
                  <a:lnTo>
                    <a:pt x="695" y="120"/>
                  </a:lnTo>
                  <a:lnTo>
                    <a:pt x="666" y="133"/>
                  </a:lnTo>
                  <a:lnTo>
                    <a:pt x="641" y="153"/>
                  </a:lnTo>
                  <a:lnTo>
                    <a:pt x="641" y="153"/>
                  </a:lnTo>
                  <a:lnTo>
                    <a:pt x="626" y="172"/>
                  </a:lnTo>
                  <a:lnTo>
                    <a:pt x="614" y="195"/>
                  </a:lnTo>
                  <a:lnTo>
                    <a:pt x="606" y="218"/>
                  </a:lnTo>
                  <a:lnTo>
                    <a:pt x="606" y="218"/>
                  </a:lnTo>
                  <a:lnTo>
                    <a:pt x="606" y="218"/>
                  </a:lnTo>
                  <a:lnTo>
                    <a:pt x="605" y="219"/>
                  </a:lnTo>
                  <a:lnTo>
                    <a:pt x="605" y="219"/>
                  </a:lnTo>
                  <a:lnTo>
                    <a:pt x="603" y="228"/>
                  </a:lnTo>
                  <a:lnTo>
                    <a:pt x="576" y="360"/>
                  </a:lnTo>
                  <a:lnTo>
                    <a:pt x="576" y="380"/>
                  </a:lnTo>
                  <a:lnTo>
                    <a:pt x="584" y="396"/>
                  </a:lnTo>
                  <a:lnTo>
                    <a:pt x="597" y="410"/>
                  </a:lnTo>
                  <a:lnTo>
                    <a:pt x="614" y="416"/>
                  </a:lnTo>
                  <a:lnTo>
                    <a:pt x="635" y="416"/>
                  </a:lnTo>
                  <a:lnTo>
                    <a:pt x="765" y="387"/>
                  </a:lnTo>
                  <a:lnTo>
                    <a:pt x="774" y="384"/>
                  </a:lnTo>
                  <a:lnTo>
                    <a:pt x="776" y="384"/>
                  </a:lnTo>
                  <a:lnTo>
                    <a:pt x="776" y="384"/>
                  </a:lnTo>
                  <a:lnTo>
                    <a:pt x="798" y="377"/>
                  </a:lnTo>
                  <a:lnTo>
                    <a:pt x="819" y="365"/>
                  </a:lnTo>
                  <a:lnTo>
                    <a:pt x="839" y="348"/>
                  </a:lnTo>
                  <a:lnTo>
                    <a:pt x="858" y="323"/>
                  </a:lnTo>
                  <a:lnTo>
                    <a:pt x="872" y="294"/>
                  </a:lnTo>
                  <a:lnTo>
                    <a:pt x="878" y="264"/>
                  </a:lnTo>
                  <a:lnTo>
                    <a:pt x="878" y="234"/>
                  </a:lnTo>
                  <a:lnTo>
                    <a:pt x="870" y="204"/>
                  </a:lnTo>
                  <a:lnTo>
                    <a:pt x="857" y="177"/>
                  </a:lnTo>
                  <a:lnTo>
                    <a:pt x="837" y="151"/>
                  </a:lnTo>
                  <a:lnTo>
                    <a:pt x="837" y="151"/>
                  </a:lnTo>
                  <a:lnTo>
                    <a:pt x="812" y="132"/>
                  </a:lnTo>
                  <a:lnTo>
                    <a:pt x="783" y="118"/>
                  </a:lnTo>
                  <a:lnTo>
                    <a:pt x="755" y="112"/>
                  </a:lnTo>
                  <a:close/>
                  <a:moveTo>
                    <a:pt x="762" y="0"/>
                  </a:moveTo>
                  <a:lnTo>
                    <a:pt x="804" y="6"/>
                  </a:lnTo>
                  <a:lnTo>
                    <a:pt x="845" y="21"/>
                  </a:lnTo>
                  <a:lnTo>
                    <a:pt x="882" y="42"/>
                  </a:lnTo>
                  <a:lnTo>
                    <a:pt x="917" y="70"/>
                  </a:lnTo>
                  <a:lnTo>
                    <a:pt x="917" y="70"/>
                  </a:lnTo>
                  <a:lnTo>
                    <a:pt x="947" y="105"/>
                  </a:lnTo>
                  <a:lnTo>
                    <a:pt x="968" y="142"/>
                  </a:lnTo>
                  <a:lnTo>
                    <a:pt x="983" y="183"/>
                  </a:lnTo>
                  <a:lnTo>
                    <a:pt x="990" y="225"/>
                  </a:lnTo>
                  <a:lnTo>
                    <a:pt x="990" y="267"/>
                  </a:lnTo>
                  <a:lnTo>
                    <a:pt x="984" y="309"/>
                  </a:lnTo>
                  <a:lnTo>
                    <a:pt x="969" y="350"/>
                  </a:lnTo>
                  <a:lnTo>
                    <a:pt x="948" y="389"/>
                  </a:lnTo>
                  <a:lnTo>
                    <a:pt x="920" y="423"/>
                  </a:lnTo>
                  <a:lnTo>
                    <a:pt x="894" y="446"/>
                  </a:lnTo>
                  <a:lnTo>
                    <a:pt x="867" y="464"/>
                  </a:lnTo>
                  <a:lnTo>
                    <a:pt x="837" y="479"/>
                  </a:lnTo>
                  <a:lnTo>
                    <a:pt x="806" y="489"/>
                  </a:lnTo>
                  <a:lnTo>
                    <a:pt x="806" y="489"/>
                  </a:lnTo>
                  <a:lnTo>
                    <a:pt x="803" y="489"/>
                  </a:lnTo>
                  <a:lnTo>
                    <a:pt x="788" y="492"/>
                  </a:lnTo>
                  <a:lnTo>
                    <a:pt x="623" y="530"/>
                  </a:lnTo>
                  <a:lnTo>
                    <a:pt x="623" y="1867"/>
                  </a:lnTo>
                  <a:lnTo>
                    <a:pt x="367" y="1867"/>
                  </a:lnTo>
                  <a:lnTo>
                    <a:pt x="367" y="530"/>
                  </a:lnTo>
                  <a:lnTo>
                    <a:pt x="202" y="492"/>
                  </a:lnTo>
                  <a:lnTo>
                    <a:pt x="187" y="489"/>
                  </a:lnTo>
                  <a:lnTo>
                    <a:pt x="184" y="489"/>
                  </a:lnTo>
                  <a:lnTo>
                    <a:pt x="184" y="489"/>
                  </a:lnTo>
                  <a:lnTo>
                    <a:pt x="153" y="479"/>
                  </a:lnTo>
                  <a:lnTo>
                    <a:pt x="123" y="464"/>
                  </a:lnTo>
                  <a:lnTo>
                    <a:pt x="96" y="446"/>
                  </a:lnTo>
                  <a:lnTo>
                    <a:pt x="70" y="423"/>
                  </a:lnTo>
                  <a:lnTo>
                    <a:pt x="42" y="389"/>
                  </a:lnTo>
                  <a:lnTo>
                    <a:pt x="21" y="350"/>
                  </a:lnTo>
                  <a:lnTo>
                    <a:pt x="6" y="309"/>
                  </a:lnTo>
                  <a:lnTo>
                    <a:pt x="0" y="267"/>
                  </a:lnTo>
                  <a:lnTo>
                    <a:pt x="0" y="225"/>
                  </a:lnTo>
                  <a:lnTo>
                    <a:pt x="7" y="183"/>
                  </a:lnTo>
                  <a:lnTo>
                    <a:pt x="22" y="142"/>
                  </a:lnTo>
                  <a:lnTo>
                    <a:pt x="43" y="105"/>
                  </a:lnTo>
                  <a:lnTo>
                    <a:pt x="73" y="70"/>
                  </a:lnTo>
                  <a:lnTo>
                    <a:pt x="73" y="70"/>
                  </a:lnTo>
                  <a:lnTo>
                    <a:pt x="108" y="42"/>
                  </a:lnTo>
                  <a:lnTo>
                    <a:pt x="145" y="21"/>
                  </a:lnTo>
                  <a:lnTo>
                    <a:pt x="187" y="6"/>
                  </a:lnTo>
                  <a:lnTo>
                    <a:pt x="229" y="0"/>
                  </a:lnTo>
                  <a:lnTo>
                    <a:pt x="271" y="0"/>
                  </a:lnTo>
                  <a:lnTo>
                    <a:pt x="313" y="7"/>
                  </a:lnTo>
                  <a:lnTo>
                    <a:pt x="354" y="22"/>
                  </a:lnTo>
                  <a:lnTo>
                    <a:pt x="391" y="45"/>
                  </a:lnTo>
                  <a:lnTo>
                    <a:pt x="426" y="73"/>
                  </a:lnTo>
                  <a:lnTo>
                    <a:pt x="426" y="73"/>
                  </a:lnTo>
                  <a:lnTo>
                    <a:pt x="426" y="73"/>
                  </a:lnTo>
                  <a:lnTo>
                    <a:pt x="447" y="100"/>
                  </a:lnTo>
                  <a:lnTo>
                    <a:pt x="465" y="127"/>
                  </a:lnTo>
                  <a:lnTo>
                    <a:pt x="480" y="157"/>
                  </a:lnTo>
                  <a:lnTo>
                    <a:pt x="489" y="189"/>
                  </a:lnTo>
                  <a:lnTo>
                    <a:pt x="489" y="189"/>
                  </a:lnTo>
                  <a:lnTo>
                    <a:pt x="489" y="189"/>
                  </a:lnTo>
                  <a:lnTo>
                    <a:pt x="491" y="192"/>
                  </a:lnTo>
                  <a:lnTo>
                    <a:pt x="491" y="192"/>
                  </a:lnTo>
                  <a:lnTo>
                    <a:pt x="494" y="207"/>
                  </a:lnTo>
                  <a:lnTo>
                    <a:pt x="495" y="216"/>
                  </a:lnTo>
                  <a:lnTo>
                    <a:pt x="497" y="207"/>
                  </a:lnTo>
                  <a:lnTo>
                    <a:pt x="500" y="192"/>
                  </a:lnTo>
                  <a:lnTo>
                    <a:pt x="500" y="192"/>
                  </a:lnTo>
                  <a:lnTo>
                    <a:pt x="501" y="189"/>
                  </a:lnTo>
                  <a:lnTo>
                    <a:pt x="501" y="189"/>
                  </a:lnTo>
                  <a:lnTo>
                    <a:pt x="501" y="189"/>
                  </a:lnTo>
                  <a:lnTo>
                    <a:pt x="510" y="157"/>
                  </a:lnTo>
                  <a:lnTo>
                    <a:pt x="525" y="127"/>
                  </a:lnTo>
                  <a:lnTo>
                    <a:pt x="543" y="100"/>
                  </a:lnTo>
                  <a:lnTo>
                    <a:pt x="564" y="73"/>
                  </a:lnTo>
                  <a:lnTo>
                    <a:pt x="564" y="73"/>
                  </a:lnTo>
                  <a:lnTo>
                    <a:pt x="564" y="73"/>
                  </a:lnTo>
                  <a:lnTo>
                    <a:pt x="599" y="45"/>
                  </a:lnTo>
                  <a:lnTo>
                    <a:pt x="636" y="22"/>
                  </a:lnTo>
                  <a:lnTo>
                    <a:pt x="677" y="7"/>
                  </a:lnTo>
                  <a:lnTo>
                    <a:pt x="719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FC654C"/>
            </a:solidFill>
            <a:ln w="0">
              <a:solidFill>
                <a:srgbClr val="FC654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2"/>
            <p:cNvSpPr>
              <a:spLocks noEditPoints="1"/>
            </p:cNvSpPr>
            <p:nvPr/>
          </p:nvSpPr>
          <p:spPr bwMode="auto">
            <a:xfrm>
              <a:off x="5742459" y="2150393"/>
              <a:ext cx="788987" cy="417513"/>
            </a:xfrm>
            <a:custGeom>
              <a:avLst/>
              <a:gdLst>
                <a:gd name="T0" fmla="*/ 689 w 994"/>
                <a:gd name="T1" fmla="*/ 125 h 526"/>
                <a:gd name="T2" fmla="*/ 643 w 994"/>
                <a:gd name="T3" fmla="*/ 155 h 526"/>
                <a:gd name="T4" fmla="*/ 608 w 994"/>
                <a:gd name="T5" fmla="*/ 220 h 526"/>
                <a:gd name="T6" fmla="*/ 607 w 994"/>
                <a:gd name="T7" fmla="*/ 221 h 526"/>
                <a:gd name="T8" fmla="*/ 578 w 994"/>
                <a:gd name="T9" fmla="*/ 362 h 526"/>
                <a:gd name="T10" fmla="*/ 592 w 994"/>
                <a:gd name="T11" fmla="*/ 406 h 526"/>
                <a:gd name="T12" fmla="*/ 637 w 994"/>
                <a:gd name="T13" fmla="*/ 418 h 526"/>
                <a:gd name="T14" fmla="*/ 778 w 994"/>
                <a:gd name="T15" fmla="*/ 386 h 526"/>
                <a:gd name="T16" fmla="*/ 821 w 994"/>
                <a:gd name="T17" fmla="*/ 367 h 526"/>
                <a:gd name="T18" fmla="*/ 871 w 994"/>
                <a:gd name="T19" fmla="*/ 304 h 526"/>
                <a:gd name="T20" fmla="*/ 878 w 994"/>
                <a:gd name="T21" fmla="*/ 226 h 526"/>
                <a:gd name="T22" fmla="*/ 839 w 994"/>
                <a:gd name="T23" fmla="*/ 153 h 526"/>
                <a:gd name="T24" fmla="*/ 794 w 994"/>
                <a:gd name="T25" fmla="*/ 123 h 526"/>
                <a:gd name="T26" fmla="*/ 252 w 994"/>
                <a:gd name="T27" fmla="*/ 114 h 526"/>
                <a:gd name="T28" fmla="*/ 177 w 994"/>
                <a:gd name="T29" fmla="*/ 137 h 526"/>
                <a:gd name="T30" fmla="*/ 137 w 994"/>
                <a:gd name="T31" fmla="*/ 176 h 526"/>
                <a:gd name="T32" fmla="*/ 114 w 994"/>
                <a:gd name="T33" fmla="*/ 253 h 526"/>
                <a:gd name="T34" fmla="*/ 135 w 994"/>
                <a:gd name="T35" fmla="*/ 328 h 526"/>
                <a:gd name="T36" fmla="*/ 194 w 994"/>
                <a:gd name="T37" fmla="*/ 379 h 526"/>
                <a:gd name="T38" fmla="*/ 218 w 994"/>
                <a:gd name="T39" fmla="*/ 386 h 526"/>
                <a:gd name="T40" fmla="*/ 369 w 994"/>
                <a:gd name="T41" fmla="*/ 419 h 526"/>
                <a:gd name="T42" fmla="*/ 413 w 994"/>
                <a:gd name="T43" fmla="*/ 391 h 526"/>
                <a:gd name="T44" fmla="*/ 389 w 994"/>
                <a:gd name="T45" fmla="*/ 230 h 526"/>
                <a:gd name="T46" fmla="*/ 386 w 994"/>
                <a:gd name="T47" fmla="*/ 220 h 526"/>
                <a:gd name="T48" fmla="*/ 378 w 994"/>
                <a:gd name="T49" fmla="*/ 197 h 526"/>
                <a:gd name="T50" fmla="*/ 351 w 994"/>
                <a:gd name="T51" fmla="*/ 155 h 526"/>
                <a:gd name="T52" fmla="*/ 279 w 994"/>
                <a:gd name="T53" fmla="*/ 116 h 526"/>
                <a:gd name="T54" fmla="*/ 288 w 994"/>
                <a:gd name="T55" fmla="*/ 3 h 526"/>
                <a:gd name="T56" fmla="*/ 396 w 994"/>
                <a:gd name="T57" fmla="*/ 48 h 526"/>
                <a:gd name="T58" fmla="*/ 428 w 994"/>
                <a:gd name="T59" fmla="*/ 75 h 526"/>
                <a:gd name="T60" fmla="*/ 482 w 994"/>
                <a:gd name="T61" fmla="*/ 159 h 526"/>
                <a:gd name="T62" fmla="*/ 491 w 994"/>
                <a:gd name="T63" fmla="*/ 191 h 526"/>
                <a:gd name="T64" fmla="*/ 496 w 994"/>
                <a:gd name="T65" fmla="*/ 209 h 526"/>
                <a:gd name="T66" fmla="*/ 502 w 994"/>
                <a:gd name="T67" fmla="*/ 194 h 526"/>
                <a:gd name="T68" fmla="*/ 503 w 994"/>
                <a:gd name="T69" fmla="*/ 191 h 526"/>
                <a:gd name="T70" fmla="*/ 527 w 994"/>
                <a:gd name="T71" fmla="*/ 129 h 526"/>
                <a:gd name="T72" fmla="*/ 566 w 994"/>
                <a:gd name="T73" fmla="*/ 75 h 526"/>
                <a:gd name="T74" fmla="*/ 632 w 994"/>
                <a:gd name="T75" fmla="*/ 27 h 526"/>
                <a:gd name="T76" fmla="*/ 745 w 994"/>
                <a:gd name="T77" fmla="*/ 0 h 526"/>
                <a:gd name="T78" fmla="*/ 854 w 994"/>
                <a:gd name="T79" fmla="*/ 27 h 526"/>
                <a:gd name="T80" fmla="*/ 919 w 994"/>
                <a:gd name="T81" fmla="*/ 72 h 526"/>
                <a:gd name="T82" fmla="*/ 982 w 994"/>
                <a:gd name="T83" fmla="*/ 174 h 526"/>
                <a:gd name="T84" fmla="*/ 991 w 994"/>
                <a:gd name="T85" fmla="*/ 289 h 526"/>
                <a:gd name="T86" fmla="*/ 947 w 994"/>
                <a:gd name="T87" fmla="*/ 394 h 526"/>
                <a:gd name="T88" fmla="*/ 869 w 994"/>
                <a:gd name="T89" fmla="*/ 466 h 526"/>
                <a:gd name="T90" fmla="*/ 808 w 994"/>
                <a:gd name="T91" fmla="*/ 491 h 526"/>
                <a:gd name="T92" fmla="*/ 649 w 994"/>
                <a:gd name="T93" fmla="*/ 526 h 526"/>
                <a:gd name="T94" fmla="*/ 189 w 994"/>
                <a:gd name="T95" fmla="*/ 491 h 526"/>
                <a:gd name="T96" fmla="*/ 155 w 994"/>
                <a:gd name="T97" fmla="*/ 481 h 526"/>
                <a:gd name="T98" fmla="*/ 72 w 994"/>
                <a:gd name="T99" fmla="*/ 425 h 526"/>
                <a:gd name="T100" fmla="*/ 12 w 994"/>
                <a:gd name="T101" fmla="*/ 325 h 526"/>
                <a:gd name="T102" fmla="*/ 3 w 994"/>
                <a:gd name="T103" fmla="*/ 212 h 526"/>
                <a:gd name="T104" fmla="*/ 48 w 994"/>
                <a:gd name="T105" fmla="*/ 104 h 526"/>
                <a:gd name="T106" fmla="*/ 105 w 994"/>
                <a:gd name="T107" fmla="*/ 47 h 526"/>
                <a:gd name="T108" fmla="*/ 212 w 994"/>
                <a:gd name="T109" fmla="*/ 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94" h="526">
                  <a:moveTo>
                    <a:pt x="742" y="114"/>
                  </a:moveTo>
                  <a:lnTo>
                    <a:pt x="715" y="116"/>
                  </a:lnTo>
                  <a:lnTo>
                    <a:pt x="689" y="125"/>
                  </a:lnTo>
                  <a:lnTo>
                    <a:pt x="665" y="137"/>
                  </a:lnTo>
                  <a:lnTo>
                    <a:pt x="643" y="155"/>
                  </a:lnTo>
                  <a:lnTo>
                    <a:pt x="643" y="155"/>
                  </a:lnTo>
                  <a:lnTo>
                    <a:pt x="628" y="174"/>
                  </a:lnTo>
                  <a:lnTo>
                    <a:pt x="616" y="197"/>
                  </a:lnTo>
                  <a:lnTo>
                    <a:pt x="608" y="220"/>
                  </a:lnTo>
                  <a:lnTo>
                    <a:pt x="608" y="220"/>
                  </a:lnTo>
                  <a:lnTo>
                    <a:pt x="608" y="220"/>
                  </a:lnTo>
                  <a:lnTo>
                    <a:pt x="607" y="221"/>
                  </a:lnTo>
                  <a:lnTo>
                    <a:pt x="607" y="221"/>
                  </a:lnTo>
                  <a:lnTo>
                    <a:pt x="605" y="230"/>
                  </a:lnTo>
                  <a:lnTo>
                    <a:pt x="578" y="362"/>
                  </a:lnTo>
                  <a:lnTo>
                    <a:pt x="578" y="371"/>
                  </a:lnTo>
                  <a:lnTo>
                    <a:pt x="581" y="391"/>
                  </a:lnTo>
                  <a:lnTo>
                    <a:pt x="592" y="406"/>
                  </a:lnTo>
                  <a:lnTo>
                    <a:pt x="607" y="416"/>
                  </a:lnTo>
                  <a:lnTo>
                    <a:pt x="625" y="419"/>
                  </a:lnTo>
                  <a:lnTo>
                    <a:pt x="637" y="418"/>
                  </a:lnTo>
                  <a:lnTo>
                    <a:pt x="767" y="389"/>
                  </a:lnTo>
                  <a:lnTo>
                    <a:pt x="776" y="386"/>
                  </a:lnTo>
                  <a:lnTo>
                    <a:pt x="778" y="386"/>
                  </a:lnTo>
                  <a:lnTo>
                    <a:pt x="778" y="386"/>
                  </a:lnTo>
                  <a:lnTo>
                    <a:pt x="800" y="379"/>
                  </a:lnTo>
                  <a:lnTo>
                    <a:pt x="821" y="367"/>
                  </a:lnTo>
                  <a:lnTo>
                    <a:pt x="841" y="350"/>
                  </a:lnTo>
                  <a:lnTo>
                    <a:pt x="859" y="328"/>
                  </a:lnTo>
                  <a:lnTo>
                    <a:pt x="871" y="304"/>
                  </a:lnTo>
                  <a:lnTo>
                    <a:pt x="878" y="278"/>
                  </a:lnTo>
                  <a:lnTo>
                    <a:pt x="881" y="253"/>
                  </a:lnTo>
                  <a:lnTo>
                    <a:pt x="878" y="226"/>
                  </a:lnTo>
                  <a:lnTo>
                    <a:pt x="871" y="200"/>
                  </a:lnTo>
                  <a:lnTo>
                    <a:pt x="857" y="176"/>
                  </a:lnTo>
                  <a:lnTo>
                    <a:pt x="839" y="153"/>
                  </a:lnTo>
                  <a:lnTo>
                    <a:pt x="839" y="153"/>
                  </a:lnTo>
                  <a:lnTo>
                    <a:pt x="818" y="137"/>
                  </a:lnTo>
                  <a:lnTo>
                    <a:pt x="794" y="123"/>
                  </a:lnTo>
                  <a:lnTo>
                    <a:pt x="769" y="116"/>
                  </a:lnTo>
                  <a:lnTo>
                    <a:pt x="742" y="114"/>
                  </a:lnTo>
                  <a:close/>
                  <a:moveTo>
                    <a:pt x="252" y="114"/>
                  </a:moveTo>
                  <a:lnTo>
                    <a:pt x="225" y="116"/>
                  </a:lnTo>
                  <a:lnTo>
                    <a:pt x="200" y="123"/>
                  </a:lnTo>
                  <a:lnTo>
                    <a:pt x="177" y="137"/>
                  </a:lnTo>
                  <a:lnTo>
                    <a:pt x="155" y="153"/>
                  </a:lnTo>
                  <a:lnTo>
                    <a:pt x="155" y="153"/>
                  </a:lnTo>
                  <a:lnTo>
                    <a:pt x="137" y="176"/>
                  </a:lnTo>
                  <a:lnTo>
                    <a:pt x="123" y="200"/>
                  </a:lnTo>
                  <a:lnTo>
                    <a:pt x="116" y="226"/>
                  </a:lnTo>
                  <a:lnTo>
                    <a:pt x="114" y="253"/>
                  </a:lnTo>
                  <a:lnTo>
                    <a:pt x="116" y="278"/>
                  </a:lnTo>
                  <a:lnTo>
                    <a:pt x="123" y="304"/>
                  </a:lnTo>
                  <a:lnTo>
                    <a:pt x="135" y="328"/>
                  </a:lnTo>
                  <a:lnTo>
                    <a:pt x="153" y="350"/>
                  </a:lnTo>
                  <a:lnTo>
                    <a:pt x="173" y="367"/>
                  </a:lnTo>
                  <a:lnTo>
                    <a:pt x="194" y="379"/>
                  </a:lnTo>
                  <a:lnTo>
                    <a:pt x="216" y="386"/>
                  </a:lnTo>
                  <a:lnTo>
                    <a:pt x="216" y="386"/>
                  </a:lnTo>
                  <a:lnTo>
                    <a:pt x="218" y="386"/>
                  </a:lnTo>
                  <a:lnTo>
                    <a:pt x="227" y="389"/>
                  </a:lnTo>
                  <a:lnTo>
                    <a:pt x="357" y="418"/>
                  </a:lnTo>
                  <a:lnTo>
                    <a:pt x="369" y="419"/>
                  </a:lnTo>
                  <a:lnTo>
                    <a:pt x="387" y="416"/>
                  </a:lnTo>
                  <a:lnTo>
                    <a:pt x="402" y="406"/>
                  </a:lnTo>
                  <a:lnTo>
                    <a:pt x="413" y="391"/>
                  </a:lnTo>
                  <a:lnTo>
                    <a:pt x="416" y="371"/>
                  </a:lnTo>
                  <a:lnTo>
                    <a:pt x="416" y="362"/>
                  </a:lnTo>
                  <a:lnTo>
                    <a:pt x="389" y="230"/>
                  </a:lnTo>
                  <a:lnTo>
                    <a:pt x="387" y="221"/>
                  </a:lnTo>
                  <a:lnTo>
                    <a:pt x="387" y="221"/>
                  </a:lnTo>
                  <a:lnTo>
                    <a:pt x="386" y="220"/>
                  </a:lnTo>
                  <a:lnTo>
                    <a:pt x="386" y="220"/>
                  </a:lnTo>
                  <a:lnTo>
                    <a:pt x="386" y="220"/>
                  </a:lnTo>
                  <a:lnTo>
                    <a:pt x="378" y="197"/>
                  </a:lnTo>
                  <a:lnTo>
                    <a:pt x="366" y="174"/>
                  </a:lnTo>
                  <a:lnTo>
                    <a:pt x="351" y="155"/>
                  </a:lnTo>
                  <a:lnTo>
                    <a:pt x="351" y="155"/>
                  </a:lnTo>
                  <a:lnTo>
                    <a:pt x="329" y="137"/>
                  </a:lnTo>
                  <a:lnTo>
                    <a:pt x="305" y="125"/>
                  </a:lnTo>
                  <a:lnTo>
                    <a:pt x="279" y="116"/>
                  </a:lnTo>
                  <a:lnTo>
                    <a:pt x="252" y="114"/>
                  </a:lnTo>
                  <a:close/>
                  <a:moveTo>
                    <a:pt x="249" y="0"/>
                  </a:moveTo>
                  <a:lnTo>
                    <a:pt x="288" y="3"/>
                  </a:lnTo>
                  <a:lnTo>
                    <a:pt x="326" y="12"/>
                  </a:lnTo>
                  <a:lnTo>
                    <a:pt x="362" y="27"/>
                  </a:lnTo>
                  <a:lnTo>
                    <a:pt x="396" y="48"/>
                  </a:lnTo>
                  <a:lnTo>
                    <a:pt x="428" y="75"/>
                  </a:lnTo>
                  <a:lnTo>
                    <a:pt x="428" y="75"/>
                  </a:lnTo>
                  <a:lnTo>
                    <a:pt x="428" y="75"/>
                  </a:lnTo>
                  <a:lnTo>
                    <a:pt x="449" y="102"/>
                  </a:lnTo>
                  <a:lnTo>
                    <a:pt x="467" y="129"/>
                  </a:lnTo>
                  <a:lnTo>
                    <a:pt x="482" y="159"/>
                  </a:lnTo>
                  <a:lnTo>
                    <a:pt x="491" y="191"/>
                  </a:lnTo>
                  <a:lnTo>
                    <a:pt x="491" y="191"/>
                  </a:lnTo>
                  <a:lnTo>
                    <a:pt x="491" y="191"/>
                  </a:lnTo>
                  <a:lnTo>
                    <a:pt x="493" y="194"/>
                  </a:lnTo>
                  <a:lnTo>
                    <a:pt x="493" y="194"/>
                  </a:lnTo>
                  <a:lnTo>
                    <a:pt x="496" y="209"/>
                  </a:lnTo>
                  <a:lnTo>
                    <a:pt x="497" y="218"/>
                  </a:lnTo>
                  <a:lnTo>
                    <a:pt x="499" y="209"/>
                  </a:lnTo>
                  <a:lnTo>
                    <a:pt x="502" y="194"/>
                  </a:lnTo>
                  <a:lnTo>
                    <a:pt x="502" y="194"/>
                  </a:lnTo>
                  <a:lnTo>
                    <a:pt x="503" y="191"/>
                  </a:lnTo>
                  <a:lnTo>
                    <a:pt x="503" y="191"/>
                  </a:lnTo>
                  <a:lnTo>
                    <a:pt x="503" y="191"/>
                  </a:lnTo>
                  <a:lnTo>
                    <a:pt x="512" y="159"/>
                  </a:lnTo>
                  <a:lnTo>
                    <a:pt x="527" y="129"/>
                  </a:lnTo>
                  <a:lnTo>
                    <a:pt x="545" y="102"/>
                  </a:lnTo>
                  <a:lnTo>
                    <a:pt x="566" y="75"/>
                  </a:lnTo>
                  <a:lnTo>
                    <a:pt x="566" y="75"/>
                  </a:lnTo>
                  <a:lnTo>
                    <a:pt x="566" y="75"/>
                  </a:lnTo>
                  <a:lnTo>
                    <a:pt x="598" y="48"/>
                  </a:lnTo>
                  <a:lnTo>
                    <a:pt x="632" y="27"/>
                  </a:lnTo>
                  <a:lnTo>
                    <a:pt x="668" y="12"/>
                  </a:lnTo>
                  <a:lnTo>
                    <a:pt x="706" y="3"/>
                  </a:lnTo>
                  <a:lnTo>
                    <a:pt x="745" y="0"/>
                  </a:lnTo>
                  <a:lnTo>
                    <a:pt x="782" y="3"/>
                  </a:lnTo>
                  <a:lnTo>
                    <a:pt x="820" y="12"/>
                  </a:lnTo>
                  <a:lnTo>
                    <a:pt x="854" y="27"/>
                  </a:lnTo>
                  <a:lnTo>
                    <a:pt x="889" y="47"/>
                  </a:lnTo>
                  <a:lnTo>
                    <a:pt x="919" y="72"/>
                  </a:lnTo>
                  <a:lnTo>
                    <a:pt x="919" y="72"/>
                  </a:lnTo>
                  <a:lnTo>
                    <a:pt x="946" y="104"/>
                  </a:lnTo>
                  <a:lnTo>
                    <a:pt x="967" y="137"/>
                  </a:lnTo>
                  <a:lnTo>
                    <a:pt x="982" y="174"/>
                  </a:lnTo>
                  <a:lnTo>
                    <a:pt x="991" y="212"/>
                  </a:lnTo>
                  <a:lnTo>
                    <a:pt x="994" y="250"/>
                  </a:lnTo>
                  <a:lnTo>
                    <a:pt x="991" y="289"/>
                  </a:lnTo>
                  <a:lnTo>
                    <a:pt x="982" y="325"/>
                  </a:lnTo>
                  <a:lnTo>
                    <a:pt x="968" y="361"/>
                  </a:lnTo>
                  <a:lnTo>
                    <a:pt x="947" y="394"/>
                  </a:lnTo>
                  <a:lnTo>
                    <a:pt x="922" y="425"/>
                  </a:lnTo>
                  <a:lnTo>
                    <a:pt x="896" y="448"/>
                  </a:lnTo>
                  <a:lnTo>
                    <a:pt x="869" y="466"/>
                  </a:lnTo>
                  <a:lnTo>
                    <a:pt x="839" y="481"/>
                  </a:lnTo>
                  <a:lnTo>
                    <a:pt x="808" y="491"/>
                  </a:lnTo>
                  <a:lnTo>
                    <a:pt x="808" y="491"/>
                  </a:lnTo>
                  <a:lnTo>
                    <a:pt x="805" y="491"/>
                  </a:lnTo>
                  <a:lnTo>
                    <a:pt x="790" y="494"/>
                  </a:lnTo>
                  <a:lnTo>
                    <a:pt x="649" y="526"/>
                  </a:lnTo>
                  <a:lnTo>
                    <a:pt x="345" y="526"/>
                  </a:lnTo>
                  <a:lnTo>
                    <a:pt x="204" y="494"/>
                  </a:lnTo>
                  <a:lnTo>
                    <a:pt x="189" y="491"/>
                  </a:lnTo>
                  <a:lnTo>
                    <a:pt x="186" y="491"/>
                  </a:lnTo>
                  <a:lnTo>
                    <a:pt x="186" y="491"/>
                  </a:lnTo>
                  <a:lnTo>
                    <a:pt x="155" y="481"/>
                  </a:lnTo>
                  <a:lnTo>
                    <a:pt x="125" y="466"/>
                  </a:lnTo>
                  <a:lnTo>
                    <a:pt x="98" y="448"/>
                  </a:lnTo>
                  <a:lnTo>
                    <a:pt x="72" y="425"/>
                  </a:lnTo>
                  <a:lnTo>
                    <a:pt x="47" y="394"/>
                  </a:lnTo>
                  <a:lnTo>
                    <a:pt x="26" y="361"/>
                  </a:lnTo>
                  <a:lnTo>
                    <a:pt x="12" y="325"/>
                  </a:lnTo>
                  <a:lnTo>
                    <a:pt x="3" y="289"/>
                  </a:lnTo>
                  <a:lnTo>
                    <a:pt x="0" y="250"/>
                  </a:lnTo>
                  <a:lnTo>
                    <a:pt x="3" y="212"/>
                  </a:lnTo>
                  <a:lnTo>
                    <a:pt x="12" y="174"/>
                  </a:lnTo>
                  <a:lnTo>
                    <a:pt x="27" y="137"/>
                  </a:lnTo>
                  <a:lnTo>
                    <a:pt x="48" y="104"/>
                  </a:lnTo>
                  <a:lnTo>
                    <a:pt x="75" y="72"/>
                  </a:lnTo>
                  <a:lnTo>
                    <a:pt x="75" y="72"/>
                  </a:lnTo>
                  <a:lnTo>
                    <a:pt x="105" y="47"/>
                  </a:lnTo>
                  <a:lnTo>
                    <a:pt x="140" y="27"/>
                  </a:lnTo>
                  <a:lnTo>
                    <a:pt x="174" y="12"/>
                  </a:lnTo>
                  <a:lnTo>
                    <a:pt x="212" y="3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56147"/>
            </a:solidFill>
            <a:ln w="0">
              <a:solidFill>
                <a:srgbClr val="F5614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3"/>
            <p:cNvSpPr>
              <a:spLocks noEditPoints="1"/>
            </p:cNvSpPr>
            <p:nvPr/>
          </p:nvSpPr>
          <p:spPr bwMode="auto">
            <a:xfrm>
              <a:off x="5548784" y="2991768"/>
              <a:ext cx="1176337" cy="47625"/>
            </a:xfrm>
            <a:custGeom>
              <a:avLst/>
              <a:gdLst>
                <a:gd name="T0" fmla="*/ 870 w 1484"/>
                <a:gd name="T1" fmla="*/ 0 h 60"/>
                <a:gd name="T2" fmla="*/ 1484 w 1484"/>
                <a:gd name="T3" fmla="*/ 0 h 60"/>
                <a:gd name="T4" fmla="*/ 1484 w 1484"/>
                <a:gd name="T5" fmla="*/ 60 h 60"/>
                <a:gd name="T6" fmla="*/ 870 w 1484"/>
                <a:gd name="T7" fmla="*/ 60 h 60"/>
                <a:gd name="T8" fmla="*/ 870 w 1484"/>
                <a:gd name="T9" fmla="*/ 0 h 60"/>
                <a:gd name="T10" fmla="*/ 0 w 1484"/>
                <a:gd name="T11" fmla="*/ 0 h 60"/>
                <a:gd name="T12" fmla="*/ 614 w 1484"/>
                <a:gd name="T13" fmla="*/ 0 h 60"/>
                <a:gd name="T14" fmla="*/ 614 w 1484"/>
                <a:gd name="T15" fmla="*/ 60 h 60"/>
                <a:gd name="T16" fmla="*/ 0 w 1484"/>
                <a:gd name="T17" fmla="*/ 60 h 60"/>
                <a:gd name="T18" fmla="*/ 0 w 1484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4" h="60">
                  <a:moveTo>
                    <a:pt x="870" y="0"/>
                  </a:moveTo>
                  <a:lnTo>
                    <a:pt x="1484" y="0"/>
                  </a:lnTo>
                  <a:lnTo>
                    <a:pt x="1484" y="60"/>
                  </a:lnTo>
                  <a:lnTo>
                    <a:pt x="870" y="60"/>
                  </a:lnTo>
                  <a:lnTo>
                    <a:pt x="870" y="0"/>
                  </a:lnTo>
                  <a:close/>
                  <a:moveTo>
                    <a:pt x="0" y="0"/>
                  </a:moveTo>
                  <a:lnTo>
                    <a:pt x="614" y="0"/>
                  </a:lnTo>
                  <a:lnTo>
                    <a:pt x="61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BEA"/>
            </a:solidFill>
            <a:ln w="0">
              <a:solidFill>
                <a:srgbClr val="E4EBE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24"/>
            <p:cNvSpPr>
              <a:spLocks noChangeArrowheads="1"/>
            </p:cNvSpPr>
            <p:nvPr/>
          </p:nvSpPr>
          <p:spPr bwMode="auto">
            <a:xfrm>
              <a:off x="6036146" y="2991768"/>
              <a:ext cx="201612" cy="47625"/>
            </a:xfrm>
            <a:prstGeom prst="rect">
              <a:avLst/>
            </a:prstGeom>
            <a:solidFill>
              <a:srgbClr val="E0583C"/>
            </a:solidFill>
            <a:ln w="0">
              <a:solidFill>
                <a:srgbClr val="E0583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" name="图片 3071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" name="图片 3072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307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3076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307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307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图片 307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308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图片 308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图片 308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图片 308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图片 3084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图片 3085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图片 3086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图片 308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图片 308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图片 308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图片 309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图片 309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3" name="图片 3092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4" name="图片 3093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5" name="图片 3094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6" name="图片 3095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7" name="图片 309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8" name="图片 309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9" name="图片 3098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0" name="图片 3099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1" name="图片 3100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2" name="图片 3101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3" name="图片 3102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4" name="图片 3103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5" name="图片 3104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6" name="图片 3105"/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7" name="图片 3106"/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8" name="图片 3107"/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9" name="图片 3108"/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0" name="图片 3109"/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1" name="图片 3110"/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2" name="图片 3111"/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3" name="图片 3112"/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4" name="图片 3113"/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5" name="图片 3114"/>
          <p:cNvPicPr>
            <a:picLocks noChangeAspect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6" name="图片 3115"/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7" name="图片 3116"/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8" name="图片 3117"/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9" name="图片 3118"/>
          <p:cNvPicPr>
            <a:picLocks noChangeAspect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0" name="图片 3119"/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1" name="图片 3120"/>
          <p:cNvPicPr>
            <a:picLocks noChangeAspect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2" name="图片 3121"/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3" name="图片 3122"/>
          <p:cNvPicPr>
            <a:picLocks noChangeAspect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4" name="图片 3123"/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5" name="图片 3124"/>
          <p:cNvPicPr>
            <a:picLocks noChangeAspect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628800"/>
            <a:ext cx="4032994" cy="329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250"/>
                </p14:media>
              </p:ext>
            </p:extLst>
          </p:nvPr>
        </p:nvPicPr>
        <p:blipFill>
          <a:blip r:embed="rId84"/>
          <a:stretch>
            <a:fillRect/>
          </a:stretch>
        </p:blipFill>
        <p:spPr>
          <a:xfrm>
            <a:off x="-744760" y="602128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908">
        <p14:flythrough/>
        <p:sndAc>
          <p:stSnd>
            <p:snd r:embed="rId4" name="click.wav"/>
          </p:stSnd>
        </p:sndAc>
      </p:transition>
    </mc:Choice>
    <mc:Fallback xmlns="">
      <p:transition spd="slow" advClick="0" advTm="4908">
        <p:fade/>
        <p:sndAc>
          <p:stSnd>
            <p:snd r:embed="rId8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2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56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68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124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28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136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144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152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156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64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68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172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76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84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188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192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196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204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208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212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216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224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228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232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236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244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248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252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256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264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268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276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284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292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308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312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nodeType="withEffect">
                                  <p:stCondLst>
                                    <p:cond delay="52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56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68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xit" presetSubtype="0" fill="hold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nodeType="withEffect">
                                  <p:stCondLst>
                                    <p:cond delay="124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nodeType="withEffect">
                                  <p:stCondLst>
                                    <p:cond delay="128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nodeType="withEffect">
                                  <p:stCondLst>
                                    <p:cond delay="136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nodeType="withEffect">
                                  <p:stCondLst>
                                    <p:cond delay="144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xit" presetSubtype="0" fill="hold" nodeType="withEffect">
                                  <p:stCondLst>
                                    <p:cond delay="152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nodeType="withEffect">
                                  <p:stCondLst>
                                    <p:cond delay="156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nodeType="withEffect">
                                  <p:stCondLst>
                                    <p:cond delay="164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nodeType="withEffect">
                                  <p:stCondLst>
                                    <p:cond delay="168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xit" presetSubtype="0" fill="hold" nodeType="withEffect">
                                  <p:stCondLst>
                                    <p:cond delay="172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nodeType="withEffect">
                                  <p:stCondLst>
                                    <p:cond delay="176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nodeType="withEffect">
                                  <p:stCondLst>
                                    <p:cond delay="184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nodeType="withEffect">
                                  <p:stCondLst>
                                    <p:cond delay="188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192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196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204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208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212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216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nodeType="withEffect">
                                  <p:stCondLst>
                                    <p:cond delay="224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xit" presetSubtype="0" fill="hold" nodeType="withEffect">
                                  <p:stCondLst>
                                    <p:cond delay="228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xit" presetSubtype="0" fill="hold" nodeType="withEffect">
                                  <p:stCondLst>
                                    <p:cond delay="232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xit" presetSubtype="0" fill="hold" nodeType="withEffect">
                                  <p:stCondLst>
                                    <p:cond delay="236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xit" presetSubtype="0" fill="hold" nodeType="withEffect">
                                  <p:stCondLst>
                                    <p:cond delay="244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xit" presetSubtype="0" fill="hold" nodeType="withEffect">
                                  <p:stCondLst>
                                    <p:cond delay="248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xit" presetSubtype="0" fill="hold" nodeType="withEffect">
                                  <p:stCondLst>
                                    <p:cond delay="252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xit" presetSubtype="0" fill="hold" nodeType="withEffect">
                                  <p:stCondLst>
                                    <p:cond delay="256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xit" presetSubtype="0" fill="hold" nodeType="withEffect">
                                  <p:stCondLst>
                                    <p:cond delay="264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xit" presetSubtype="0" fill="hold" nodeType="withEffect">
                                  <p:stCondLst>
                                    <p:cond delay="268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xit" presetSubtype="0" fill="hold" nodeType="withEffect">
                                  <p:stCondLst>
                                    <p:cond delay="276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xit" presetSubtype="0" fill="hold" nodeType="withEffect">
                                  <p:stCondLst>
                                    <p:cond delay="284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xit" presetSubtype="0" fill="hold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xit" presetSubtype="0" fill="hold" nodeType="withEffect">
                                  <p:stCondLst>
                                    <p:cond delay="292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xit" presetSubtype="0" fill="hold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xit" presetSubtype="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xit" presetSubtype="0" fill="hold" nodeType="withEffect">
                                  <p:stCondLst>
                                    <p:cond delay="308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xit" presetSubtype="0" fill="hold" nodeType="withEffect">
                                  <p:stCondLst>
                                    <p:cond delay="312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xit" presetSubtype="0" fill="hold" nodeType="withEffect">
                                  <p:stCondLst>
                                    <p:cond delay="316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48" objId="2"/>
        <p14:stopEvt time="3936" objId="2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bg1">
                <a:lumMod val="7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3" name="组合 222"/>
          <p:cNvGrpSpPr/>
          <p:nvPr/>
        </p:nvGrpSpPr>
        <p:grpSpPr>
          <a:xfrm>
            <a:off x="4833938" y="2074167"/>
            <a:ext cx="1766118" cy="2074913"/>
            <a:chOff x="5505921" y="2150393"/>
            <a:chExt cx="1262062" cy="1482726"/>
          </a:xfrm>
        </p:grpSpPr>
        <p:sp>
          <p:nvSpPr>
            <p:cNvPr id="224" name="Rectangle 19"/>
            <p:cNvSpPr>
              <a:spLocks noChangeArrowheads="1"/>
            </p:cNvSpPr>
            <p:nvPr/>
          </p:nvSpPr>
          <p:spPr bwMode="auto">
            <a:xfrm>
              <a:off x="5548784" y="2626643"/>
              <a:ext cx="1176337" cy="1006475"/>
            </a:xfrm>
            <a:prstGeom prst="rect">
              <a:avLst/>
            </a:prstGeom>
            <a:solidFill>
              <a:srgbClr val="FAFAFA"/>
            </a:solidFill>
            <a:ln w="0">
              <a:solidFill>
                <a:srgbClr val="FAFAF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20"/>
            <p:cNvSpPr>
              <a:spLocks noChangeArrowheads="1"/>
            </p:cNvSpPr>
            <p:nvPr/>
          </p:nvSpPr>
          <p:spPr bwMode="auto">
            <a:xfrm>
              <a:off x="5505921" y="2569493"/>
              <a:ext cx="1262062" cy="422275"/>
            </a:xfrm>
            <a:prstGeom prst="rect">
              <a:avLst/>
            </a:prstGeom>
            <a:solidFill>
              <a:srgbClr val="F2F2F2"/>
            </a:solidFill>
            <a:ln w="0">
              <a:solidFill>
                <a:srgbClr val="F2F2F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1"/>
            <p:cNvSpPr>
              <a:spLocks noEditPoints="1"/>
            </p:cNvSpPr>
            <p:nvPr/>
          </p:nvSpPr>
          <p:spPr bwMode="auto">
            <a:xfrm>
              <a:off x="5744046" y="2151981"/>
              <a:ext cx="785812" cy="1481138"/>
            </a:xfrm>
            <a:custGeom>
              <a:avLst/>
              <a:gdLst>
                <a:gd name="T0" fmla="*/ 178 w 990"/>
                <a:gd name="T1" fmla="*/ 132 h 1867"/>
                <a:gd name="T2" fmla="*/ 133 w 990"/>
                <a:gd name="T3" fmla="*/ 177 h 1867"/>
                <a:gd name="T4" fmla="*/ 112 w 990"/>
                <a:gd name="T5" fmla="*/ 264 h 1867"/>
                <a:gd name="T6" fmla="*/ 151 w 990"/>
                <a:gd name="T7" fmla="*/ 348 h 1867"/>
                <a:gd name="T8" fmla="*/ 214 w 990"/>
                <a:gd name="T9" fmla="*/ 384 h 1867"/>
                <a:gd name="T10" fmla="*/ 225 w 990"/>
                <a:gd name="T11" fmla="*/ 387 h 1867"/>
                <a:gd name="T12" fmla="*/ 393 w 990"/>
                <a:gd name="T13" fmla="*/ 410 h 1867"/>
                <a:gd name="T14" fmla="*/ 414 w 990"/>
                <a:gd name="T15" fmla="*/ 360 h 1867"/>
                <a:gd name="T16" fmla="*/ 385 w 990"/>
                <a:gd name="T17" fmla="*/ 219 h 1867"/>
                <a:gd name="T18" fmla="*/ 384 w 990"/>
                <a:gd name="T19" fmla="*/ 218 h 1867"/>
                <a:gd name="T20" fmla="*/ 349 w 990"/>
                <a:gd name="T21" fmla="*/ 153 h 1867"/>
                <a:gd name="T22" fmla="*/ 297 w 990"/>
                <a:gd name="T23" fmla="*/ 120 h 1867"/>
                <a:gd name="T24" fmla="*/ 755 w 990"/>
                <a:gd name="T25" fmla="*/ 112 h 1867"/>
                <a:gd name="T26" fmla="*/ 666 w 990"/>
                <a:gd name="T27" fmla="*/ 133 h 1867"/>
                <a:gd name="T28" fmla="*/ 626 w 990"/>
                <a:gd name="T29" fmla="*/ 172 h 1867"/>
                <a:gd name="T30" fmla="*/ 606 w 990"/>
                <a:gd name="T31" fmla="*/ 218 h 1867"/>
                <a:gd name="T32" fmla="*/ 605 w 990"/>
                <a:gd name="T33" fmla="*/ 219 h 1867"/>
                <a:gd name="T34" fmla="*/ 576 w 990"/>
                <a:gd name="T35" fmla="*/ 380 h 1867"/>
                <a:gd name="T36" fmla="*/ 614 w 990"/>
                <a:gd name="T37" fmla="*/ 416 h 1867"/>
                <a:gd name="T38" fmla="*/ 774 w 990"/>
                <a:gd name="T39" fmla="*/ 384 h 1867"/>
                <a:gd name="T40" fmla="*/ 798 w 990"/>
                <a:gd name="T41" fmla="*/ 377 h 1867"/>
                <a:gd name="T42" fmla="*/ 858 w 990"/>
                <a:gd name="T43" fmla="*/ 323 h 1867"/>
                <a:gd name="T44" fmla="*/ 878 w 990"/>
                <a:gd name="T45" fmla="*/ 234 h 1867"/>
                <a:gd name="T46" fmla="*/ 837 w 990"/>
                <a:gd name="T47" fmla="*/ 151 h 1867"/>
                <a:gd name="T48" fmla="*/ 783 w 990"/>
                <a:gd name="T49" fmla="*/ 118 h 1867"/>
                <a:gd name="T50" fmla="*/ 804 w 990"/>
                <a:gd name="T51" fmla="*/ 6 h 1867"/>
                <a:gd name="T52" fmla="*/ 917 w 990"/>
                <a:gd name="T53" fmla="*/ 70 h 1867"/>
                <a:gd name="T54" fmla="*/ 968 w 990"/>
                <a:gd name="T55" fmla="*/ 142 h 1867"/>
                <a:gd name="T56" fmla="*/ 990 w 990"/>
                <a:gd name="T57" fmla="*/ 267 h 1867"/>
                <a:gd name="T58" fmla="*/ 948 w 990"/>
                <a:gd name="T59" fmla="*/ 389 h 1867"/>
                <a:gd name="T60" fmla="*/ 867 w 990"/>
                <a:gd name="T61" fmla="*/ 464 h 1867"/>
                <a:gd name="T62" fmla="*/ 806 w 990"/>
                <a:gd name="T63" fmla="*/ 489 h 1867"/>
                <a:gd name="T64" fmla="*/ 623 w 990"/>
                <a:gd name="T65" fmla="*/ 530 h 1867"/>
                <a:gd name="T66" fmla="*/ 367 w 990"/>
                <a:gd name="T67" fmla="*/ 530 h 1867"/>
                <a:gd name="T68" fmla="*/ 184 w 990"/>
                <a:gd name="T69" fmla="*/ 489 h 1867"/>
                <a:gd name="T70" fmla="*/ 123 w 990"/>
                <a:gd name="T71" fmla="*/ 464 h 1867"/>
                <a:gd name="T72" fmla="*/ 42 w 990"/>
                <a:gd name="T73" fmla="*/ 389 h 1867"/>
                <a:gd name="T74" fmla="*/ 0 w 990"/>
                <a:gd name="T75" fmla="*/ 267 h 1867"/>
                <a:gd name="T76" fmla="*/ 22 w 990"/>
                <a:gd name="T77" fmla="*/ 142 h 1867"/>
                <a:gd name="T78" fmla="*/ 73 w 990"/>
                <a:gd name="T79" fmla="*/ 70 h 1867"/>
                <a:gd name="T80" fmla="*/ 187 w 990"/>
                <a:gd name="T81" fmla="*/ 6 h 1867"/>
                <a:gd name="T82" fmla="*/ 313 w 990"/>
                <a:gd name="T83" fmla="*/ 7 h 1867"/>
                <a:gd name="T84" fmla="*/ 426 w 990"/>
                <a:gd name="T85" fmla="*/ 73 h 1867"/>
                <a:gd name="T86" fmla="*/ 447 w 990"/>
                <a:gd name="T87" fmla="*/ 100 h 1867"/>
                <a:gd name="T88" fmla="*/ 489 w 990"/>
                <a:gd name="T89" fmla="*/ 189 h 1867"/>
                <a:gd name="T90" fmla="*/ 491 w 990"/>
                <a:gd name="T91" fmla="*/ 192 h 1867"/>
                <a:gd name="T92" fmla="*/ 495 w 990"/>
                <a:gd name="T93" fmla="*/ 216 h 1867"/>
                <a:gd name="T94" fmla="*/ 500 w 990"/>
                <a:gd name="T95" fmla="*/ 192 h 1867"/>
                <a:gd name="T96" fmla="*/ 501 w 990"/>
                <a:gd name="T97" fmla="*/ 189 h 1867"/>
                <a:gd name="T98" fmla="*/ 543 w 990"/>
                <a:gd name="T99" fmla="*/ 100 h 1867"/>
                <a:gd name="T100" fmla="*/ 564 w 990"/>
                <a:gd name="T101" fmla="*/ 73 h 1867"/>
                <a:gd name="T102" fmla="*/ 677 w 990"/>
                <a:gd name="T103" fmla="*/ 7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90" h="1867">
                  <a:moveTo>
                    <a:pt x="237" y="112"/>
                  </a:moveTo>
                  <a:lnTo>
                    <a:pt x="207" y="118"/>
                  </a:lnTo>
                  <a:lnTo>
                    <a:pt x="178" y="132"/>
                  </a:lnTo>
                  <a:lnTo>
                    <a:pt x="153" y="151"/>
                  </a:lnTo>
                  <a:lnTo>
                    <a:pt x="153" y="151"/>
                  </a:lnTo>
                  <a:lnTo>
                    <a:pt x="133" y="177"/>
                  </a:lnTo>
                  <a:lnTo>
                    <a:pt x="120" y="204"/>
                  </a:lnTo>
                  <a:lnTo>
                    <a:pt x="112" y="234"/>
                  </a:lnTo>
                  <a:lnTo>
                    <a:pt x="112" y="264"/>
                  </a:lnTo>
                  <a:lnTo>
                    <a:pt x="118" y="294"/>
                  </a:lnTo>
                  <a:lnTo>
                    <a:pt x="132" y="323"/>
                  </a:lnTo>
                  <a:lnTo>
                    <a:pt x="151" y="348"/>
                  </a:lnTo>
                  <a:lnTo>
                    <a:pt x="171" y="365"/>
                  </a:lnTo>
                  <a:lnTo>
                    <a:pt x="192" y="377"/>
                  </a:lnTo>
                  <a:lnTo>
                    <a:pt x="214" y="384"/>
                  </a:lnTo>
                  <a:lnTo>
                    <a:pt x="214" y="384"/>
                  </a:lnTo>
                  <a:lnTo>
                    <a:pt x="216" y="384"/>
                  </a:lnTo>
                  <a:lnTo>
                    <a:pt x="225" y="387"/>
                  </a:lnTo>
                  <a:lnTo>
                    <a:pt x="355" y="416"/>
                  </a:lnTo>
                  <a:lnTo>
                    <a:pt x="376" y="416"/>
                  </a:lnTo>
                  <a:lnTo>
                    <a:pt x="393" y="410"/>
                  </a:lnTo>
                  <a:lnTo>
                    <a:pt x="406" y="396"/>
                  </a:lnTo>
                  <a:lnTo>
                    <a:pt x="414" y="380"/>
                  </a:lnTo>
                  <a:lnTo>
                    <a:pt x="414" y="360"/>
                  </a:lnTo>
                  <a:lnTo>
                    <a:pt x="387" y="228"/>
                  </a:lnTo>
                  <a:lnTo>
                    <a:pt x="385" y="219"/>
                  </a:lnTo>
                  <a:lnTo>
                    <a:pt x="385" y="219"/>
                  </a:lnTo>
                  <a:lnTo>
                    <a:pt x="384" y="218"/>
                  </a:lnTo>
                  <a:lnTo>
                    <a:pt x="384" y="218"/>
                  </a:lnTo>
                  <a:lnTo>
                    <a:pt x="384" y="218"/>
                  </a:lnTo>
                  <a:lnTo>
                    <a:pt x="376" y="195"/>
                  </a:lnTo>
                  <a:lnTo>
                    <a:pt x="364" y="172"/>
                  </a:lnTo>
                  <a:lnTo>
                    <a:pt x="349" y="153"/>
                  </a:lnTo>
                  <a:lnTo>
                    <a:pt x="349" y="153"/>
                  </a:lnTo>
                  <a:lnTo>
                    <a:pt x="324" y="133"/>
                  </a:lnTo>
                  <a:lnTo>
                    <a:pt x="297" y="120"/>
                  </a:lnTo>
                  <a:lnTo>
                    <a:pt x="267" y="112"/>
                  </a:lnTo>
                  <a:lnTo>
                    <a:pt x="237" y="112"/>
                  </a:lnTo>
                  <a:close/>
                  <a:moveTo>
                    <a:pt x="755" y="112"/>
                  </a:moveTo>
                  <a:lnTo>
                    <a:pt x="723" y="112"/>
                  </a:lnTo>
                  <a:lnTo>
                    <a:pt x="695" y="120"/>
                  </a:lnTo>
                  <a:lnTo>
                    <a:pt x="666" y="133"/>
                  </a:lnTo>
                  <a:lnTo>
                    <a:pt x="641" y="153"/>
                  </a:lnTo>
                  <a:lnTo>
                    <a:pt x="641" y="153"/>
                  </a:lnTo>
                  <a:lnTo>
                    <a:pt x="626" y="172"/>
                  </a:lnTo>
                  <a:lnTo>
                    <a:pt x="614" y="195"/>
                  </a:lnTo>
                  <a:lnTo>
                    <a:pt x="606" y="218"/>
                  </a:lnTo>
                  <a:lnTo>
                    <a:pt x="606" y="218"/>
                  </a:lnTo>
                  <a:lnTo>
                    <a:pt x="606" y="218"/>
                  </a:lnTo>
                  <a:lnTo>
                    <a:pt x="605" y="219"/>
                  </a:lnTo>
                  <a:lnTo>
                    <a:pt x="605" y="219"/>
                  </a:lnTo>
                  <a:lnTo>
                    <a:pt x="603" y="228"/>
                  </a:lnTo>
                  <a:lnTo>
                    <a:pt x="576" y="360"/>
                  </a:lnTo>
                  <a:lnTo>
                    <a:pt x="576" y="380"/>
                  </a:lnTo>
                  <a:lnTo>
                    <a:pt x="584" y="396"/>
                  </a:lnTo>
                  <a:lnTo>
                    <a:pt x="597" y="410"/>
                  </a:lnTo>
                  <a:lnTo>
                    <a:pt x="614" y="416"/>
                  </a:lnTo>
                  <a:lnTo>
                    <a:pt x="635" y="416"/>
                  </a:lnTo>
                  <a:lnTo>
                    <a:pt x="765" y="387"/>
                  </a:lnTo>
                  <a:lnTo>
                    <a:pt x="774" y="384"/>
                  </a:lnTo>
                  <a:lnTo>
                    <a:pt x="776" y="384"/>
                  </a:lnTo>
                  <a:lnTo>
                    <a:pt x="776" y="384"/>
                  </a:lnTo>
                  <a:lnTo>
                    <a:pt x="798" y="377"/>
                  </a:lnTo>
                  <a:lnTo>
                    <a:pt x="819" y="365"/>
                  </a:lnTo>
                  <a:lnTo>
                    <a:pt x="839" y="348"/>
                  </a:lnTo>
                  <a:lnTo>
                    <a:pt x="858" y="323"/>
                  </a:lnTo>
                  <a:lnTo>
                    <a:pt x="872" y="294"/>
                  </a:lnTo>
                  <a:lnTo>
                    <a:pt x="878" y="264"/>
                  </a:lnTo>
                  <a:lnTo>
                    <a:pt x="878" y="234"/>
                  </a:lnTo>
                  <a:lnTo>
                    <a:pt x="870" y="204"/>
                  </a:lnTo>
                  <a:lnTo>
                    <a:pt x="857" y="177"/>
                  </a:lnTo>
                  <a:lnTo>
                    <a:pt x="837" y="151"/>
                  </a:lnTo>
                  <a:lnTo>
                    <a:pt x="837" y="151"/>
                  </a:lnTo>
                  <a:lnTo>
                    <a:pt x="812" y="132"/>
                  </a:lnTo>
                  <a:lnTo>
                    <a:pt x="783" y="118"/>
                  </a:lnTo>
                  <a:lnTo>
                    <a:pt x="755" y="112"/>
                  </a:lnTo>
                  <a:close/>
                  <a:moveTo>
                    <a:pt x="762" y="0"/>
                  </a:moveTo>
                  <a:lnTo>
                    <a:pt x="804" y="6"/>
                  </a:lnTo>
                  <a:lnTo>
                    <a:pt x="845" y="21"/>
                  </a:lnTo>
                  <a:lnTo>
                    <a:pt x="882" y="42"/>
                  </a:lnTo>
                  <a:lnTo>
                    <a:pt x="917" y="70"/>
                  </a:lnTo>
                  <a:lnTo>
                    <a:pt x="917" y="70"/>
                  </a:lnTo>
                  <a:lnTo>
                    <a:pt x="947" y="105"/>
                  </a:lnTo>
                  <a:lnTo>
                    <a:pt x="968" y="142"/>
                  </a:lnTo>
                  <a:lnTo>
                    <a:pt x="983" y="183"/>
                  </a:lnTo>
                  <a:lnTo>
                    <a:pt x="990" y="225"/>
                  </a:lnTo>
                  <a:lnTo>
                    <a:pt x="990" y="267"/>
                  </a:lnTo>
                  <a:lnTo>
                    <a:pt x="984" y="309"/>
                  </a:lnTo>
                  <a:lnTo>
                    <a:pt x="969" y="350"/>
                  </a:lnTo>
                  <a:lnTo>
                    <a:pt x="948" y="389"/>
                  </a:lnTo>
                  <a:lnTo>
                    <a:pt x="920" y="423"/>
                  </a:lnTo>
                  <a:lnTo>
                    <a:pt x="894" y="446"/>
                  </a:lnTo>
                  <a:lnTo>
                    <a:pt x="867" y="464"/>
                  </a:lnTo>
                  <a:lnTo>
                    <a:pt x="837" y="479"/>
                  </a:lnTo>
                  <a:lnTo>
                    <a:pt x="806" y="489"/>
                  </a:lnTo>
                  <a:lnTo>
                    <a:pt x="806" y="489"/>
                  </a:lnTo>
                  <a:lnTo>
                    <a:pt x="803" y="489"/>
                  </a:lnTo>
                  <a:lnTo>
                    <a:pt x="788" y="492"/>
                  </a:lnTo>
                  <a:lnTo>
                    <a:pt x="623" y="530"/>
                  </a:lnTo>
                  <a:lnTo>
                    <a:pt x="623" y="1867"/>
                  </a:lnTo>
                  <a:lnTo>
                    <a:pt x="367" y="1867"/>
                  </a:lnTo>
                  <a:lnTo>
                    <a:pt x="367" y="530"/>
                  </a:lnTo>
                  <a:lnTo>
                    <a:pt x="202" y="492"/>
                  </a:lnTo>
                  <a:lnTo>
                    <a:pt x="187" y="489"/>
                  </a:lnTo>
                  <a:lnTo>
                    <a:pt x="184" y="489"/>
                  </a:lnTo>
                  <a:lnTo>
                    <a:pt x="184" y="489"/>
                  </a:lnTo>
                  <a:lnTo>
                    <a:pt x="153" y="479"/>
                  </a:lnTo>
                  <a:lnTo>
                    <a:pt x="123" y="464"/>
                  </a:lnTo>
                  <a:lnTo>
                    <a:pt x="96" y="446"/>
                  </a:lnTo>
                  <a:lnTo>
                    <a:pt x="70" y="423"/>
                  </a:lnTo>
                  <a:lnTo>
                    <a:pt x="42" y="389"/>
                  </a:lnTo>
                  <a:lnTo>
                    <a:pt x="21" y="350"/>
                  </a:lnTo>
                  <a:lnTo>
                    <a:pt x="6" y="309"/>
                  </a:lnTo>
                  <a:lnTo>
                    <a:pt x="0" y="267"/>
                  </a:lnTo>
                  <a:lnTo>
                    <a:pt x="0" y="225"/>
                  </a:lnTo>
                  <a:lnTo>
                    <a:pt x="7" y="183"/>
                  </a:lnTo>
                  <a:lnTo>
                    <a:pt x="22" y="142"/>
                  </a:lnTo>
                  <a:lnTo>
                    <a:pt x="43" y="105"/>
                  </a:lnTo>
                  <a:lnTo>
                    <a:pt x="73" y="70"/>
                  </a:lnTo>
                  <a:lnTo>
                    <a:pt x="73" y="70"/>
                  </a:lnTo>
                  <a:lnTo>
                    <a:pt x="108" y="42"/>
                  </a:lnTo>
                  <a:lnTo>
                    <a:pt x="145" y="21"/>
                  </a:lnTo>
                  <a:lnTo>
                    <a:pt x="187" y="6"/>
                  </a:lnTo>
                  <a:lnTo>
                    <a:pt x="229" y="0"/>
                  </a:lnTo>
                  <a:lnTo>
                    <a:pt x="271" y="0"/>
                  </a:lnTo>
                  <a:lnTo>
                    <a:pt x="313" y="7"/>
                  </a:lnTo>
                  <a:lnTo>
                    <a:pt x="354" y="22"/>
                  </a:lnTo>
                  <a:lnTo>
                    <a:pt x="391" y="45"/>
                  </a:lnTo>
                  <a:lnTo>
                    <a:pt x="426" y="73"/>
                  </a:lnTo>
                  <a:lnTo>
                    <a:pt x="426" y="73"/>
                  </a:lnTo>
                  <a:lnTo>
                    <a:pt x="426" y="73"/>
                  </a:lnTo>
                  <a:lnTo>
                    <a:pt x="447" y="100"/>
                  </a:lnTo>
                  <a:lnTo>
                    <a:pt x="465" y="127"/>
                  </a:lnTo>
                  <a:lnTo>
                    <a:pt x="480" y="157"/>
                  </a:lnTo>
                  <a:lnTo>
                    <a:pt x="489" y="189"/>
                  </a:lnTo>
                  <a:lnTo>
                    <a:pt x="489" y="189"/>
                  </a:lnTo>
                  <a:lnTo>
                    <a:pt x="489" y="189"/>
                  </a:lnTo>
                  <a:lnTo>
                    <a:pt x="491" y="192"/>
                  </a:lnTo>
                  <a:lnTo>
                    <a:pt x="491" y="192"/>
                  </a:lnTo>
                  <a:lnTo>
                    <a:pt x="494" y="207"/>
                  </a:lnTo>
                  <a:lnTo>
                    <a:pt x="495" y="216"/>
                  </a:lnTo>
                  <a:lnTo>
                    <a:pt x="497" y="207"/>
                  </a:lnTo>
                  <a:lnTo>
                    <a:pt x="500" y="192"/>
                  </a:lnTo>
                  <a:lnTo>
                    <a:pt x="500" y="192"/>
                  </a:lnTo>
                  <a:lnTo>
                    <a:pt x="501" y="189"/>
                  </a:lnTo>
                  <a:lnTo>
                    <a:pt x="501" y="189"/>
                  </a:lnTo>
                  <a:lnTo>
                    <a:pt x="501" y="189"/>
                  </a:lnTo>
                  <a:lnTo>
                    <a:pt x="510" y="157"/>
                  </a:lnTo>
                  <a:lnTo>
                    <a:pt x="525" y="127"/>
                  </a:lnTo>
                  <a:lnTo>
                    <a:pt x="543" y="100"/>
                  </a:lnTo>
                  <a:lnTo>
                    <a:pt x="564" y="73"/>
                  </a:lnTo>
                  <a:lnTo>
                    <a:pt x="564" y="73"/>
                  </a:lnTo>
                  <a:lnTo>
                    <a:pt x="564" y="73"/>
                  </a:lnTo>
                  <a:lnTo>
                    <a:pt x="599" y="45"/>
                  </a:lnTo>
                  <a:lnTo>
                    <a:pt x="636" y="22"/>
                  </a:lnTo>
                  <a:lnTo>
                    <a:pt x="677" y="7"/>
                  </a:lnTo>
                  <a:lnTo>
                    <a:pt x="719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FC654C"/>
            </a:solidFill>
            <a:ln w="0">
              <a:solidFill>
                <a:srgbClr val="FC654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"/>
            <p:cNvSpPr>
              <a:spLocks noEditPoints="1"/>
            </p:cNvSpPr>
            <p:nvPr/>
          </p:nvSpPr>
          <p:spPr bwMode="auto">
            <a:xfrm>
              <a:off x="5742459" y="2150393"/>
              <a:ext cx="788987" cy="417513"/>
            </a:xfrm>
            <a:custGeom>
              <a:avLst/>
              <a:gdLst>
                <a:gd name="T0" fmla="*/ 689 w 994"/>
                <a:gd name="T1" fmla="*/ 125 h 526"/>
                <a:gd name="T2" fmla="*/ 643 w 994"/>
                <a:gd name="T3" fmla="*/ 155 h 526"/>
                <a:gd name="T4" fmla="*/ 608 w 994"/>
                <a:gd name="T5" fmla="*/ 220 h 526"/>
                <a:gd name="T6" fmla="*/ 607 w 994"/>
                <a:gd name="T7" fmla="*/ 221 h 526"/>
                <a:gd name="T8" fmla="*/ 578 w 994"/>
                <a:gd name="T9" fmla="*/ 362 h 526"/>
                <a:gd name="T10" fmla="*/ 592 w 994"/>
                <a:gd name="T11" fmla="*/ 406 h 526"/>
                <a:gd name="T12" fmla="*/ 637 w 994"/>
                <a:gd name="T13" fmla="*/ 418 h 526"/>
                <a:gd name="T14" fmla="*/ 778 w 994"/>
                <a:gd name="T15" fmla="*/ 386 h 526"/>
                <a:gd name="T16" fmla="*/ 821 w 994"/>
                <a:gd name="T17" fmla="*/ 367 h 526"/>
                <a:gd name="T18" fmla="*/ 871 w 994"/>
                <a:gd name="T19" fmla="*/ 304 h 526"/>
                <a:gd name="T20" fmla="*/ 878 w 994"/>
                <a:gd name="T21" fmla="*/ 226 h 526"/>
                <a:gd name="T22" fmla="*/ 839 w 994"/>
                <a:gd name="T23" fmla="*/ 153 h 526"/>
                <a:gd name="T24" fmla="*/ 794 w 994"/>
                <a:gd name="T25" fmla="*/ 123 h 526"/>
                <a:gd name="T26" fmla="*/ 252 w 994"/>
                <a:gd name="T27" fmla="*/ 114 h 526"/>
                <a:gd name="T28" fmla="*/ 177 w 994"/>
                <a:gd name="T29" fmla="*/ 137 h 526"/>
                <a:gd name="T30" fmla="*/ 137 w 994"/>
                <a:gd name="T31" fmla="*/ 176 h 526"/>
                <a:gd name="T32" fmla="*/ 114 w 994"/>
                <a:gd name="T33" fmla="*/ 253 h 526"/>
                <a:gd name="T34" fmla="*/ 135 w 994"/>
                <a:gd name="T35" fmla="*/ 328 h 526"/>
                <a:gd name="T36" fmla="*/ 194 w 994"/>
                <a:gd name="T37" fmla="*/ 379 h 526"/>
                <a:gd name="T38" fmla="*/ 218 w 994"/>
                <a:gd name="T39" fmla="*/ 386 h 526"/>
                <a:gd name="T40" fmla="*/ 369 w 994"/>
                <a:gd name="T41" fmla="*/ 419 h 526"/>
                <a:gd name="T42" fmla="*/ 413 w 994"/>
                <a:gd name="T43" fmla="*/ 391 h 526"/>
                <a:gd name="T44" fmla="*/ 389 w 994"/>
                <a:gd name="T45" fmla="*/ 230 h 526"/>
                <a:gd name="T46" fmla="*/ 386 w 994"/>
                <a:gd name="T47" fmla="*/ 220 h 526"/>
                <a:gd name="T48" fmla="*/ 378 w 994"/>
                <a:gd name="T49" fmla="*/ 197 h 526"/>
                <a:gd name="T50" fmla="*/ 351 w 994"/>
                <a:gd name="T51" fmla="*/ 155 h 526"/>
                <a:gd name="T52" fmla="*/ 279 w 994"/>
                <a:gd name="T53" fmla="*/ 116 h 526"/>
                <a:gd name="T54" fmla="*/ 288 w 994"/>
                <a:gd name="T55" fmla="*/ 3 h 526"/>
                <a:gd name="T56" fmla="*/ 396 w 994"/>
                <a:gd name="T57" fmla="*/ 48 h 526"/>
                <a:gd name="T58" fmla="*/ 428 w 994"/>
                <a:gd name="T59" fmla="*/ 75 h 526"/>
                <a:gd name="T60" fmla="*/ 482 w 994"/>
                <a:gd name="T61" fmla="*/ 159 h 526"/>
                <a:gd name="T62" fmla="*/ 491 w 994"/>
                <a:gd name="T63" fmla="*/ 191 h 526"/>
                <a:gd name="T64" fmla="*/ 496 w 994"/>
                <a:gd name="T65" fmla="*/ 209 h 526"/>
                <a:gd name="T66" fmla="*/ 502 w 994"/>
                <a:gd name="T67" fmla="*/ 194 h 526"/>
                <a:gd name="T68" fmla="*/ 503 w 994"/>
                <a:gd name="T69" fmla="*/ 191 h 526"/>
                <a:gd name="T70" fmla="*/ 527 w 994"/>
                <a:gd name="T71" fmla="*/ 129 h 526"/>
                <a:gd name="T72" fmla="*/ 566 w 994"/>
                <a:gd name="T73" fmla="*/ 75 h 526"/>
                <a:gd name="T74" fmla="*/ 632 w 994"/>
                <a:gd name="T75" fmla="*/ 27 h 526"/>
                <a:gd name="T76" fmla="*/ 745 w 994"/>
                <a:gd name="T77" fmla="*/ 0 h 526"/>
                <a:gd name="T78" fmla="*/ 854 w 994"/>
                <a:gd name="T79" fmla="*/ 27 h 526"/>
                <a:gd name="T80" fmla="*/ 919 w 994"/>
                <a:gd name="T81" fmla="*/ 72 h 526"/>
                <a:gd name="T82" fmla="*/ 982 w 994"/>
                <a:gd name="T83" fmla="*/ 174 h 526"/>
                <a:gd name="T84" fmla="*/ 991 w 994"/>
                <a:gd name="T85" fmla="*/ 289 h 526"/>
                <a:gd name="T86" fmla="*/ 947 w 994"/>
                <a:gd name="T87" fmla="*/ 394 h 526"/>
                <a:gd name="T88" fmla="*/ 869 w 994"/>
                <a:gd name="T89" fmla="*/ 466 h 526"/>
                <a:gd name="T90" fmla="*/ 808 w 994"/>
                <a:gd name="T91" fmla="*/ 491 h 526"/>
                <a:gd name="T92" fmla="*/ 649 w 994"/>
                <a:gd name="T93" fmla="*/ 526 h 526"/>
                <a:gd name="T94" fmla="*/ 189 w 994"/>
                <a:gd name="T95" fmla="*/ 491 h 526"/>
                <a:gd name="T96" fmla="*/ 155 w 994"/>
                <a:gd name="T97" fmla="*/ 481 h 526"/>
                <a:gd name="T98" fmla="*/ 72 w 994"/>
                <a:gd name="T99" fmla="*/ 425 h 526"/>
                <a:gd name="T100" fmla="*/ 12 w 994"/>
                <a:gd name="T101" fmla="*/ 325 h 526"/>
                <a:gd name="T102" fmla="*/ 3 w 994"/>
                <a:gd name="T103" fmla="*/ 212 h 526"/>
                <a:gd name="T104" fmla="*/ 48 w 994"/>
                <a:gd name="T105" fmla="*/ 104 h 526"/>
                <a:gd name="T106" fmla="*/ 105 w 994"/>
                <a:gd name="T107" fmla="*/ 47 h 526"/>
                <a:gd name="T108" fmla="*/ 212 w 994"/>
                <a:gd name="T109" fmla="*/ 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94" h="526">
                  <a:moveTo>
                    <a:pt x="742" y="114"/>
                  </a:moveTo>
                  <a:lnTo>
                    <a:pt x="715" y="116"/>
                  </a:lnTo>
                  <a:lnTo>
                    <a:pt x="689" y="125"/>
                  </a:lnTo>
                  <a:lnTo>
                    <a:pt x="665" y="137"/>
                  </a:lnTo>
                  <a:lnTo>
                    <a:pt x="643" y="155"/>
                  </a:lnTo>
                  <a:lnTo>
                    <a:pt x="643" y="155"/>
                  </a:lnTo>
                  <a:lnTo>
                    <a:pt x="628" y="174"/>
                  </a:lnTo>
                  <a:lnTo>
                    <a:pt x="616" y="197"/>
                  </a:lnTo>
                  <a:lnTo>
                    <a:pt x="608" y="220"/>
                  </a:lnTo>
                  <a:lnTo>
                    <a:pt x="608" y="220"/>
                  </a:lnTo>
                  <a:lnTo>
                    <a:pt x="608" y="220"/>
                  </a:lnTo>
                  <a:lnTo>
                    <a:pt x="607" y="221"/>
                  </a:lnTo>
                  <a:lnTo>
                    <a:pt x="607" y="221"/>
                  </a:lnTo>
                  <a:lnTo>
                    <a:pt x="605" y="230"/>
                  </a:lnTo>
                  <a:lnTo>
                    <a:pt x="578" y="362"/>
                  </a:lnTo>
                  <a:lnTo>
                    <a:pt x="578" y="371"/>
                  </a:lnTo>
                  <a:lnTo>
                    <a:pt x="581" y="391"/>
                  </a:lnTo>
                  <a:lnTo>
                    <a:pt x="592" y="406"/>
                  </a:lnTo>
                  <a:lnTo>
                    <a:pt x="607" y="416"/>
                  </a:lnTo>
                  <a:lnTo>
                    <a:pt x="625" y="419"/>
                  </a:lnTo>
                  <a:lnTo>
                    <a:pt x="637" y="418"/>
                  </a:lnTo>
                  <a:lnTo>
                    <a:pt x="767" y="389"/>
                  </a:lnTo>
                  <a:lnTo>
                    <a:pt x="776" y="386"/>
                  </a:lnTo>
                  <a:lnTo>
                    <a:pt x="778" y="386"/>
                  </a:lnTo>
                  <a:lnTo>
                    <a:pt x="778" y="386"/>
                  </a:lnTo>
                  <a:lnTo>
                    <a:pt x="800" y="379"/>
                  </a:lnTo>
                  <a:lnTo>
                    <a:pt x="821" y="367"/>
                  </a:lnTo>
                  <a:lnTo>
                    <a:pt x="841" y="350"/>
                  </a:lnTo>
                  <a:lnTo>
                    <a:pt x="859" y="328"/>
                  </a:lnTo>
                  <a:lnTo>
                    <a:pt x="871" y="304"/>
                  </a:lnTo>
                  <a:lnTo>
                    <a:pt x="878" y="278"/>
                  </a:lnTo>
                  <a:lnTo>
                    <a:pt x="881" y="253"/>
                  </a:lnTo>
                  <a:lnTo>
                    <a:pt x="878" y="226"/>
                  </a:lnTo>
                  <a:lnTo>
                    <a:pt x="871" y="200"/>
                  </a:lnTo>
                  <a:lnTo>
                    <a:pt x="857" y="176"/>
                  </a:lnTo>
                  <a:lnTo>
                    <a:pt x="839" y="153"/>
                  </a:lnTo>
                  <a:lnTo>
                    <a:pt x="839" y="153"/>
                  </a:lnTo>
                  <a:lnTo>
                    <a:pt x="818" y="137"/>
                  </a:lnTo>
                  <a:lnTo>
                    <a:pt x="794" y="123"/>
                  </a:lnTo>
                  <a:lnTo>
                    <a:pt x="769" y="116"/>
                  </a:lnTo>
                  <a:lnTo>
                    <a:pt x="742" y="114"/>
                  </a:lnTo>
                  <a:close/>
                  <a:moveTo>
                    <a:pt x="252" y="114"/>
                  </a:moveTo>
                  <a:lnTo>
                    <a:pt x="225" y="116"/>
                  </a:lnTo>
                  <a:lnTo>
                    <a:pt x="200" y="123"/>
                  </a:lnTo>
                  <a:lnTo>
                    <a:pt x="177" y="137"/>
                  </a:lnTo>
                  <a:lnTo>
                    <a:pt x="155" y="153"/>
                  </a:lnTo>
                  <a:lnTo>
                    <a:pt x="155" y="153"/>
                  </a:lnTo>
                  <a:lnTo>
                    <a:pt x="137" y="176"/>
                  </a:lnTo>
                  <a:lnTo>
                    <a:pt x="123" y="200"/>
                  </a:lnTo>
                  <a:lnTo>
                    <a:pt x="116" y="226"/>
                  </a:lnTo>
                  <a:lnTo>
                    <a:pt x="114" y="253"/>
                  </a:lnTo>
                  <a:lnTo>
                    <a:pt x="116" y="278"/>
                  </a:lnTo>
                  <a:lnTo>
                    <a:pt x="123" y="304"/>
                  </a:lnTo>
                  <a:lnTo>
                    <a:pt x="135" y="328"/>
                  </a:lnTo>
                  <a:lnTo>
                    <a:pt x="153" y="350"/>
                  </a:lnTo>
                  <a:lnTo>
                    <a:pt x="173" y="367"/>
                  </a:lnTo>
                  <a:lnTo>
                    <a:pt x="194" y="379"/>
                  </a:lnTo>
                  <a:lnTo>
                    <a:pt x="216" y="386"/>
                  </a:lnTo>
                  <a:lnTo>
                    <a:pt x="216" y="386"/>
                  </a:lnTo>
                  <a:lnTo>
                    <a:pt x="218" y="386"/>
                  </a:lnTo>
                  <a:lnTo>
                    <a:pt x="227" y="389"/>
                  </a:lnTo>
                  <a:lnTo>
                    <a:pt x="357" y="418"/>
                  </a:lnTo>
                  <a:lnTo>
                    <a:pt x="369" y="419"/>
                  </a:lnTo>
                  <a:lnTo>
                    <a:pt x="387" y="416"/>
                  </a:lnTo>
                  <a:lnTo>
                    <a:pt x="402" y="406"/>
                  </a:lnTo>
                  <a:lnTo>
                    <a:pt x="413" y="391"/>
                  </a:lnTo>
                  <a:lnTo>
                    <a:pt x="416" y="371"/>
                  </a:lnTo>
                  <a:lnTo>
                    <a:pt x="416" y="362"/>
                  </a:lnTo>
                  <a:lnTo>
                    <a:pt x="389" y="230"/>
                  </a:lnTo>
                  <a:lnTo>
                    <a:pt x="387" y="221"/>
                  </a:lnTo>
                  <a:lnTo>
                    <a:pt x="387" y="221"/>
                  </a:lnTo>
                  <a:lnTo>
                    <a:pt x="386" y="220"/>
                  </a:lnTo>
                  <a:lnTo>
                    <a:pt x="386" y="220"/>
                  </a:lnTo>
                  <a:lnTo>
                    <a:pt x="386" y="220"/>
                  </a:lnTo>
                  <a:lnTo>
                    <a:pt x="378" y="197"/>
                  </a:lnTo>
                  <a:lnTo>
                    <a:pt x="366" y="174"/>
                  </a:lnTo>
                  <a:lnTo>
                    <a:pt x="351" y="155"/>
                  </a:lnTo>
                  <a:lnTo>
                    <a:pt x="351" y="155"/>
                  </a:lnTo>
                  <a:lnTo>
                    <a:pt x="329" y="137"/>
                  </a:lnTo>
                  <a:lnTo>
                    <a:pt x="305" y="125"/>
                  </a:lnTo>
                  <a:lnTo>
                    <a:pt x="279" y="116"/>
                  </a:lnTo>
                  <a:lnTo>
                    <a:pt x="252" y="114"/>
                  </a:lnTo>
                  <a:close/>
                  <a:moveTo>
                    <a:pt x="249" y="0"/>
                  </a:moveTo>
                  <a:lnTo>
                    <a:pt x="288" y="3"/>
                  </a:lnTo>
                  <a:lnTo>
                    <a:pt x="326" y="12"/>
                  </a:lnTo>
                  <a:lnTo>
                    <a:pt x="362" y="27"/>
                  </a:lnTo>
                  <a:lnTo>
                    <a:pt x="396" y="48"/>
                  </a:lnTo>
                  <a:lnTo>
                    <a:pt x="428" y="75"/>
                  </a:lnTo>
                  <a:lnTo>
                    <a:pt x="428" y="75"/>
                  </a:lnTo>
                  <a:lnTo>
                    <a:pt x="428" y="75"/>
                  </a:lnTo>
                  <a:lnTo>
                    <a:pt x="449" y="102"/>
                  </a:lnTo>
                  <a:lnTo>
                    <a:pt x="467" y="129"/>
                  </a:lnTo>
                  <a:lnTo>
                    <a:pt x="482" y="159"/>
                  </a:lnTo>
                  <a:lnTo>
                    <a:pt x="491" y="191"/>
                  </a:lnTo>
                  <a:lnTo>
                    <a:pt x="491" y="191"/>
                  </a:lnTo>
                  <a:lnTo>
                    <a:pt x="491" y="191"/>
                  </a:lnTo>
                  <a:lnTo>
                    <a:pt x="493" y="194"/>
                  </a:lnTo>
                  <a:lnTo>
                    <a:pt x="493" y="194"/>
                  </a:lnTo>
                  <a:lnTo>
                    <a:pt x="496" y="209"/>
                  </a:lnTo>
                  <a:lnTo>
                    <a:pt x="497" y="218"/>
                  </a:lnTo>
                  <a:lnTo>
                    <a:pt x="499" y="209"/>
                  </a:lnTo>
                  <a:lnTo>
                    <a:pt x="502" y="194"/>
                  </a:lnTo>
                  <a:lnTo>
                    <a:pt x="502" y="194"/>
                  </a:lnTo>
                  <a:lnTo>
                    <a:pt x="503" y="191"/>
                  </a:lnTo>
                  <a:lnTo>
                    <a:pt x="503" y="191"/>
                  </a:lnTo>
                  <a:lnTo>
                    <a:pt x="503" y="191"/>
                  </a:lnTo>
                  <a:lnTo>
                    <a:pt x="512" y="159"/>
                  </a:lnTo>
                  <a:lnTo>
                    <a:pt x="527" y="129"/>
                  </a:lnTo>
                  <a:lnTo>
                    <a:pt x="545" y="102"/>
                  </a:lnTo>
                  <a:lnTo>
                    <a:pt x="566" y="75"/>
                  </a:lnTo>
                  <a:lnTo>
                    <a:pt x="566" y="75"/>
                  </a:lnTo>
                  <a:lnTo>
                    <a:pt x="566" y="75"/>
                  </a:lnTo>
                  <a:lnTo>
                    <a:pt x="598" y="48"/>
                  </a:lnTo>
                  <a:lnTo>
                    <a:pt x="632" y="27"/>
                  </a:lnTo>
                  <a:lnTo>
                    <a:pt x="668" y="12"/>
                  </a:lnTo>
                  <a:lnTo>
                    <a:pt x="706" y="3"/>
                  </a:lnTo>
                  <a:lnTo>
                    <a:pt x="745" y="0"/>
                  </a:lnTo>
                  <a:lnTo>
                    <a:pt x="782" y="3"/>
                  </a:lnTo>
                  <a:lnTo>
                    <a:pt x="820" y="12"/>
                  </a:lnTo>
                  <a:lnTo>
                    <a:pt x="854" y="27"/>
                  </a:lnTo>
                  <a:lnTo>
                    <a:pt x="889" y="47"/>
                  </a:lnTo>
                  <a:lnTo>
                    <a:pt x="919" y="72"/>
                  </a:lnTo>
                  <a:lnTo>
                    <a:pt x="919" y="72"/>
                  </a:lnTo>
                  <a:lnTo>
                    <a:pt x="946" y="104"/>
                  </a:lnTo>
                  <a:lnTo>
                    <a:pt x="967" y="137"/>
                  </a:lnTo>
                  <a:lnTo>
                    <a:pt x="982" y="174"/>
                  </a:lnTo>
                  <a:lnTo>
                    <a:pt x="991" y="212"/>
                  </a:lnTo>
                  <a:lnTo>
                    <a:pt x="994" y="250"/>
                  </a:lnTo>
                  <a:lnTo>
                    <a:pt x="991" y="289"/>
                  </a:lnTo>
                  <a:lnTo>
                    <a:pt x="982" y="325"/>
                  </a:lnTo>
                  <a:lnTo>
                    <a:pt x="968" y="361"/>
                  </a:lnTo>
                  <a:lnTo>
                    <a:pt x="947" y="394"/>
                  </a:lnTo>
                  <a:lnTo>
                    <a:pt x="922" y="425"/>
                  </a:lnTo>
                  <a:lnTo>
                    <a:pt x="896" y="448"/>
                  </a:lnTo>
                  <a:lnTo>
                    <a:pt x="869" y="466"/>
                  </a:lnTo>
                  <a:lnTo>
                    <a:pt x="839" y="481"/>
                  </a:lnTo>
                  <a:lnTo>
                    <a:pt x="808" y="491"/>
                  </a:lnTo>
                  <a:lnTo>
                    <a:pt x="808" y="491"/>
                  </a:lnTo>
                  <a:lnTo>
                    <a:pt x="805" y="491"/>
                  </a:lnTo>
                  <a:lnTo>
                    <a:pt x="790" y="494"/>
                  </a:lnTo>
                  <a:lnTo>
                    <a:pt x="649" y="526"/>
                  </a:lnTo>
                  <a:lnTo>
                    <a:pt x="345" y="526"/>
                  </a:lnTo>
                  <a:lnTo>
                    <a:pt x="204" y="494"/>
                  </a:lnTo>
                  <a:lnTo>
                    <a:pt x="189" y="491"/>
                  </a:lnTo>
                  <a:lnTo>
                    <a:pt x="186" y="491"/>
                  </a:lnTo>
                  <a:lnTo>
                    <a:pt x="186" y="491"/>
                  </a:lnTo>
                  <a:lnTo>
                    <a:pt x="155" y="481"/>
                  </a:lnTo>
                  <a:lnTo>
                    <a:pt x="125" y="466"/>
                  </a:lnTo>
                  <a:lnTo>
                    <a:pt x="98" y="448"/>
                  </a:lnTo>
                  <a:lnTo>
                    <a:pt x="72" y="425"/>
                  </a:lnTo>
                  <a:lnTo>
                    <a:pt x="47" y="394"/>
                  </a:lnTo>
                  <a:lnTo>
                    <a:pt x="26" y="361"/>
                  </a:lnTo>
                  <a:lnTo>
                    <a:pt x="12" y="325"/>
                  </a:lnTo>
                  <a:lnTo>
                    <a:pt x="3" y="289"/>
                  </a:lnTo>
                  <a:lnTo>
                    <a:pt x="0" y="250"/>
                  </a:lnTo>
                  <a:lnTo>
                    <a:pt x="3" y="212"/>
                  </a:lnTo>
                  <a:lnTo>
                    <a:pt x="12" y="174"/>
                  </a:lnTo>
                  <a:lnTo>
                    <a:pt x="27" y="137"/>
                  </a:lnTo>
                  <a:lnTo>
                    <a:pt x="48" y="104"/>
                  </a:lnTo>
                  <a:lnTo>
                    <a:pt x="75" y="72"/>
                  </a:lnTo>
                  <a:lnTo>
                    <a:pt x="75" y="72"/>
                  </a:lnTo>
                  <a:lnTo>
                    <a:pt x="105" y="47"/>
                  </a:lnTo>
                  <a:lnTo>
                    <a:pt x="140" y="27"/>
                  </a:lnTo>
                  <a:lnTo>
                    <a:pt x="174" y="12"/>
                  </a:lnTo>
                  <a:lnTo>
                    <a:pt x="212" y="3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56147"/>
            </a:solidFill>
            <a:ln w="0">
              <a:solidFill>
                <a:srgbClr val="F5614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3"/>
            <p:cNvSpPr>
              <a:spLocks noEditPoints="1"/>
            </p:cNvSpPr>
            <p:nvPr/>
          </p:nvSpPr>
          <p:spPr bwMode="auto">
            <a:xfrm>
              <a:off x="5548784" y="2991768"/>
              <a:ext cx="1176337" cy="47625"/>
            </a:xfrm>
            <a:custGeom>
              <a:avLst/>
              <a:gdLst>
                <a:gd name="T0" fmla="*/ 870 w 1484"/>
                <a:gd name="T1" fmla="*/ 0 h 60"/>
                <a:gd name="T2" fmla="*/ 1484 w 1484"/>
                <a:gd name="T3" fmla="*/ 0 h 60"/>
                <a:gd name="T4" fmla="*/ 1484 w 1484"/>
                <a:gd name="T5" fmla="*/ 60 h 60"/>
                <a:gd name="T6" fmla="*/ 870 w 1484"/>
                <a:gd name="T7" fmla="*/ 60 h 60"/>
                <a:gd name="T8" fmla="*/ 870 w 1484"/>
                <a:gd name="T9" fmla="*/ 0 h 60"/>
                <a:gd name="T10" fmla="*/ 0 w 1484"/>
                <a:gd name="T11" fmla="*/ 0 h 60"/>
                <a:gd name="T12" fmla="*/ 614 w 1484"/>
                <a:gd name="T13" fmla="*/ 0 h 60"/>
                <a:gd name="T14" fmla="*/ 614 w 1484"/>
                <a:gd name="T15" fmla="*/ 60 h 60"/>
                <a:gd name="T16" fmla="*/ 0 w 1484"/>
                <a:gd name="T17" fmla="*/ 60 h 60"/>
                <a:gd name="T18" fmla="*/ 0 w 1484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4" h="60">
                  <a:moveTo>
                    <a:pt x="870" y="0"/>
                  </a:moveTo>
                  <a:lnTo>
                    <a:pt x="1484" y="0"/>
                  </a:lnTo>
                  <a:lnTo>
                    <a:pt x="1484" y="60"/>
                  </a:lnTo>
                  <a:lnTo>
                    <a:pt x="870" y="60"/>
                  </a:lnTo>
                  <a:lnTo>
                    <a:pt x="870" y="0"/>
                  </a:lnTo>
                  <a:close/>
                  <a:moveTo>
                    <a:pt x="0" y="0"/>
                  </a:moveTo>
                  <a:lnTo>
                    <a:pt x="614" y="0"/>
                  </a:lnTo>
                  <a:lnTo>
                    <a:pt x="61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BEA"/>
            </a:solidFill>
            <a:ln w="0">
              <a:solidFill>
                <a:srgbClr val="E4EBE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4"/>
            <p:cNvSpPr>
              <a:spLocks noChangeArrowheads="1"/>
            </p:cNvSpPr>
            <p:nvPr/>
          </p:nvSpPr>
          <p:spPr bwMode="auto">
            <a:xfrm>
              <a:off x="6036146" y="2991768"/>
              <a:ext cx="201612" cy="47625"/>
            </a:xfrm>
            <a:prstGeom prst="rect">
              <a:avLst/>
            </a:prstGeom>
            <a:solidFill>
              <a:srgbClr val="E0583C"/>
            </a:solidFill>
            <a:ln w="0">
              <a:solidFill>
                <a:srgbClr val="E0583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 flipH="1" flipV="1">
            <a:off x="4449988" y="-1958741"/>
            <a:ext cx="205852" cy="200794"/>
          </a:xfrm>
          <a:custGeom>
            <a:avLst/>
            <a:gdLst>
              <a:gd name="connsiteX0" fmla="*/ 223024 w 1829142"/>
              <a:gd name="connsiteY0" fmla="*/ 133815 h 1784195"/>
              <a:gd name="connsiteX1" fmla="*/ 223024 w 1829142"/>
              <a:gd name="connsiteY1" fmla="*/ 133815 h 1784195"/>
              <a:gd name="connsiteX2" fmla="*/ 267629 w 1829142"/>
              <a:gd name="connsiteY2" fmla="*/ 234176 h 1784195"/>
              <a:gd name="connsiteX3" fmla="*/ 312234 w 1829142"/>
              <a:gd name="connsiteY3" fmla="*/ 256478 h 1784195"/>
              <a:gd name="connsiteX4" fmla="*/ 356839 w 1829142"/>
              <a:gd name="connsiteY4" fmla="*/ 289932 h 1784195"/>
              <a:gd name="connsiteX5" fmla="*/ 412595 w 1829142"/>
              <a:gd name="connsiteY5" fmla="*/ 323385 h 1784195"/>
              <a:gd name="connsiteX6" fmla="*/ 446049 w 1829142"/>
              <a:gd name="connsiteY6" fmla="*/ 345688 h 1784195"/>
              <a:gd name="connsiteX7" fmla="*/ 546410 w 1829142"/>
              <a:gd name="connsiteY7" fmla="*/ 356839 h 1784195"/>
              <a:gd name="connsiteX8" fmla="*/ 602166 w 1829142"/>
              <a:gd name="connsiteY8" fmla="*/ 367990 h 1784195"/>
              <a:gd name="connsiteX9" fmla="*/ 1081668 w 1829142"/>
              <a:gd name="connsiteY9" fmla="*/ 356839 h 1784195"/>
              <a:gd name="connsiteX10" fmla="*/ 1103971 w 1829142"/>
              <a:gd name="connsiteY10" fmla="*/ 334537 h 1784195"/>
              <a:gd name="connsiteX11" fmla="*/ 1159727 w 1829142"/>
              <a:gd name="connsiteY11" fmla="*/ 301083 h 1784195"/>
              <a:gd name="connsiteX12" fmla="*/ 1271239 w 1829142"/>
              <a:gd name="connsiteY12" fmla="*/ 200722 h 1784195"/>
              <a:gd name="connsiteX13" fmla="*/ 1315844 w 1829142"/>
              <a:gd name="connsiteY13" fmla="*/ 156117 h 1784195"/>
              <a:gd name="connsiteX14" fmla="*/ 1338146 w 1829142"/>
              <a:gd name="connsiteY14" fmla="*/ 122663 h 1784195"/>
              <a:gd name="connsiteX15" fmla="*/ 1360449 w 1829142"/>
              <a:gd name="connsiteY15" fmla="*/ 78059 h 1784195"/>
              <a:gd name="connsiteX16" fmla="*/ 1449658 w 1829142"/>
              <a:gd name="connsiteY16" fmla="*/ 0 h 1784195"/>
              <a:gd name="connsiteX17" fmla="*/ 1527717 w 1829142"/>
              <a:gd name="connsiteY17" fmla="*/ 22302 h 1784195"/>
              <a:gd name="connsiteX18" fmla="*/ 1583473 w 1829142"/>
              <a:gd name="connsiteY18" fmla="*/ 78059 h 1784195"/>
              <a:gd name="connsiteX19" fmla="*/ 1605775 w 1829142"/>
              <a:gd name="connsiteY19" fmla="*/ 144966 h 1784195"/>
              <a:gd name="connsiteX20" fmla="*/ 1616927 w 1829142"/>
              <a:gd name="connsiteY20" fmla="*/ 178420 h 1784195"/>
              <a:gd name="connsiteX21" fmla="*/ 1784195 w 1829142"/>
              <a:gd name="connsiteY21" fmla="*/ 223024 h 1784195"/>
              <a:gd name="connsiteX22" fmla="*/ 1784195 w 1829142"/>
              <a:gd name="connsiteY22" fmla="*/ 501805 h 1784195"/>
              <a:gd name="connsiteX23" fmla="*/ 1761893 w 1829142"/>
              <a:gd name="connsiteY23" fmla="*/ 546410 h 1784195"/>
              <a:gd name="connsiteX24" fmla="*/ 1739590 w 1829142"/>
              <a:gd name="connsiteY24" fmla="*/ 613317 h 1784195"/>
              <a:gd name="connsiteX25" fmla="*/ 1750741 w 1829142"/>
              <a:gd name="connsiteY25" fmla="*/ 869795 h 1784195"/>
              <a:gd name="connsiteX26" fmla="*/ 1761893 w 1829142"/>
              <a:gd name="connsiteY26" fmla="*/ 903249 h 1784195"/>
              <a:gd name="connsiteX27" fmla="*/ 1795346 w 1829142"/>
              <a:gd name="connsiteY27" fmla="*/ 936702 h 1784195"/>
              <a:gd name="connsiteX28" fmla="*/ 1806497 w 1829142"/>
              <a:gd name="connsiteY28" fmla="*/ 1326995 h 1784195"/>
              <a:gd name="connsiteX29" fmla="*/ 1795346 w 1829142"/>
              <a:gd name="connsiteY29" fmla="*/ 1360449 h 1784195"/>
              <a:gd name="connsiteX30" fmla="*/ 1717288 w 1829142"/>
              <a:gd name="connsiteY30" fmla="*/ 1438507 h 1784195"/>
              <a:gd name="connsiteX31" fmla="*/ 1694985 w 1829142"/>
              <a:gd name="connsiteY31" fmla="*/ 1460810 h 1784195"/>
              <a:gd name="connsiteX32" fmla="*/ 1661532 w 1829142"/>
              <a:gd name="connsiteY32" fmla="*/ 1483112 h 1784195"/>
              <a:gd name="connsiteX33" fmla="*/ 1605775 w 1829142"/>
              <a:gd name="connsiteY33" fmla="*/ 1527717 h 1784195"/>
              <a:gd name="connsiteX34" fmla="*/ 1561171 w 1829142"/>
              <a:gd name="connsiteY34" fmla="*/ 1538868 h 1784195"/>
              <a:gd name="connsiteX35" fmla="*/ 1494263 w 1829142"/>
              <a:gd name="connsiteY35" fmla="*/ 1572322 h 1784195"/>
              <a:gd name="connsiteX36" fmla="*/ 1405053 w 1829142"/>
              <a:gd name="connsiteY36" fmla="*/ 1616927 h 1784195"/>
              <a:gd name="connsiteX37" fmla="*/ 1371600 w 1829142"/>
              <a:gd name="connsiteY37" fmla="*/ 1639229 h 1784195"/>
              <a:gd name="connsiteX38" fmla="*/ 1282390 w 1829142"/>
              <a:gd name="connsiteY38" fmla="*/ 1661532 h 1784195"/>
              <a:gd name="connsiteX39" fmla="*/ 1248936 w 1829142"/>
              <a:gd name="connsiteY39" fmla="*/ 1672683 h 1784195"/>
              <a:gd name="connsiteX40" fmla="*/ 1159727 w 1829142"/>
              <a:gd name="connsiteY40" fmla="*/ 1706137 h 1784195"/>
              <a:gd name="connsiteX41" fmla="*/ 1126273 w 1829142"/>
              <a:gd name="connsiteY41" fmla="*/ 1717288 h 1784195"/>
              <a:gd name="connsiteX42" fmla="*/ 1070517 w 1829142"/>
              <a:gd name="connsiteY42" fmla="*/ 1728439 h 1784195"/>
              <a:gd name="connsiteX43" fmla="*/ 1037063 w 1829142"/>
              <a:gd name="connsiteY43" fmla="*/ 1739590 h 1784195"/>
              <a:gd name="connsiteX44" fmla="*/ 981307 w 1829142"/>
              <a:gd name="connsiteY44" fmla="*/ 1761893 h 1784195"/>
              <a:gd name="connsiteX45" fmla="*/ 858644 w 1829142"/>
              <a:gd name="connsiteY45" fmla="*/ 1784195 h 1784195"/>
              <a:gd name="connsiteX46" fmla="*/ 624468 w 1829142"/>
              <a:gd name="connsiteY46" fmla="*/ 1773044 h 1784195"/>
              <a:gd name="connsiteX47" fmla="*/ 579863 w 1829142"/>
              <a:gd name="connsiteY47" fmla="*/ 1739590 h 1784195"/>
              <a:gd name="connsiteX48" fmla="*/ 490653 w 1829142"/>
              <a:gd name="connsiteY48" fmla="*/ 1639229 h 1784195"/>
              <a:gd name="connsiteX49" fmla="*/ 457200 w 1829142"/>
              <a:gd name="connsiteY49" fmla="*/ 1594624 h 1784195"/>
              <a:gd name="connsiteX50" fmla="*/ 434897 w 1829142"/>
              <a:gd name="connsiteY50" fmla="*/ 1550020 h 1784195"/>
              <a:gd name="connsiteX51" fmla="*/ 412595 w 1829142"/>
              <a:gd name="connsiteY51" fmla="*/ 1494263 h 1784195"/>
              <a:gd name="connsiteX52" fmla="*/ 379141 w 1829142"/>
              <a:gd name="connsiteY52" fmla="*/ 1460810 h 1784195"/>
              <a:gd name="connsiteX53" fmla="*/ 367990 w 1829142"/>
              <a:gd name="connsiteY53" fmla="*/ 1382751 h 1784195"/>
              <a:gd name="connsiteX54" fmla="*/ 356839 w 1829142"/>
              <a:gd name="connsiteY54" fmla="*/ 1349298 h 1784195"/>
              <a:gd name="connsiteX55" fmla="*/ 334536 w 1829142"/>
              <a:gd name="connsiteY55" fmla="*/ 1159727 h 1784195"/>
              <a:gd name="connsiteX56" fmla="*/ 323385 w 1829142"/>
              <a:gd name="connsiteY56" fmla="*/ 1126273 h 1784195"/>
              <a:gd name="connsiteX57" fmla="*/ 289932 w 1829142"/>
              <a:gd name="connsiteY57" fmla="*/ 1025912 h 1784195"/>
              <a:gd name="connsiteX58" fmla="*/ 278780 w 1829142"/>
              <a:gd name="connsiteY58" fmla="*/ 992459 h 1784195"/>
              <a:gd name="connsiteX59" fmla="*/ 256478 w 1829142"/>
              <a:gd name="connsiteY59" fmla="*/ 947854 h 1784195"/>
              <a:gd name="connsiteX60" fmla="*/ 234175 w 1829142"/>
              <a:gd name="connsiteY60" fmla="*/ 892098 h 1784195"/>
              <a:gd name="connsiteX61" fmla="*/ 200722 w 1829142"/>
              <a:gd name="connsiteY61" fmla="*/ 847493 h 1784195"/>
              <a:gd name="connsiteX62" fmla="*/ 167268 w 1829142"/>
              <a:gd name="connsiteY62" fmla="*/ 724829 h 1784195"/>
              <a:gd name="connsiteX63" fmla="*/ 133814 w 1829142"/>
              <a:gd name="connsiteY63" fmla="*/ 680224 h 1784195"/>
              <a:gd name="connsiteX64" fmla="*/ 100361 w 1829142"/>
              <a:gd name="connsiteY64" fmla="*/ 568712 h 1784195"/>
              <a:gd name="connsiteX65" fmla="*/ 78058 w 1829142"/>
              <a:gd name="connsiteY65" fmla="*/ 546410 h 1784195"/>
              <a:gd name="connsiteX66" fmla="*/ 55756 w 1829142"/>
              <a:gd name="connsiteY66" fmla="*/ 457200 h 1784195"/>
              <a:gd name="connsiteX67" fmla="*/ 33453 w 1829142"/>
              <a:gd name="connsiteY67" fmla="*/ 423746 h 1784195"/>
              <a:gd name="connsiteX68" fmla="*/ 11151 w 1829142"/>
              <a:gd name="connsiteY68" fmla="*/ 356839 h 1784195"/>
              <a:gd name="connsiteX69" fmla="*/ 0 w 1829142"/>
              <a:gd name="connsiteY69" fmla="*/ 323385 h 1784195"/>
              <a:gd name="connsiteX70" fmla="*/ 11151 w 1829142"/>
              <a:gd name="connsiteY70" fmla="*/ 133815 h 1784195"/>
              <a:gd name="connsiteX71" fmla="*/ 44605 w 1829142"/>
              <a:gd name="connsiteY71" fmla="*/ 122663 h 1784195"/>
              <a:gd name="connsiteX72" fmla="*/ 245327 w 1829142"/>
              <a:gd name="connsiteY72" fmla="*/ 133815 h 1784195"/>
              <a:gd name="connsiteX73" fmla="*/ 245327 w 1829142"/>
              <a:gd name="connsiteY73" fmla="*/ 200722 h 178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9142" h="1784195">
                <a:moveTo>
                  <a:pt x="223024" y="133815"/>
                </a:moveTo>
                <a:lnTo>
                  <a:pt x="223024" y="133815"/>
                </a:lnTo>
                <a:cubicBezTo>
                  <a:pt x="237892" y="167269"/>
                  <a:pt x="246097" y="204569"/>
                  <a:pt x="267629" y="234176"/>
                </a:cubicBezTo>
                <a:cubicBezTo>
                  <a:pt x="277406" y="247620"/>
                  <a:pt x="298138" y="247668"/>
                  <a:pt x="312234" y="256478"/>
                </a:cubicBezTo>
                <a:cubicBezTo>
                  <a:pt x="327994" y="266328"/>
                  <a:pt x="341375" y="279623"/>
                  <a:pt x="356839" y="289932"/>
                </a:cubicBezTo>
                <a:cubicBezTo>
                  <a:pt x="374873" y="301954"/>
                  <a:pt x="394216" y="311898"/>
                  <a:pt x="412595" y="323385"/>
                </a:cubicBezTo>
                <a:cubicBezTo>
                  <a:pt x="423960" y="330488"/>
                  <a:pt x="433047" y="342437"/>
                  <a:pt x="446049" y="345688"/>
                </a:cubicBezTo>
                <a:cubicBezTo>
                  <a:pt x="478704" y="353852"/>
                  <a:pt x="513089" y="352079"/>
                  <a:pt x="546410" y="356839"/>
                </a:cubicBezTo>
                <a:cubicBezTo>
                  <a:pt x="565173" y="359519"/>
                  <a:pt x="583581" y="364273"/>
                  <a:pt x="602166" y="367990"/>
                </a:cubicBezTo>
                <a:cubicBezTo>
                  <a:pt x="762000" y="364273"/>
                  <a:pt x="922145" y="367474"/>
                  <a:pt x="1081668" y="356839"/>
                </a:cubicBezTo>
                <a:cubicBezTo>
                  <a:pt x="1092158" y="356140"/>
                  <a:pt x="1095416" y="340648"/>
                  <a:pt x="1103971" y="334537"/>
                </a:cubicBezTo>
                <a:cubicBezTo>
                  <a:pt x="1121608" y="321939"/>
                  <a:pt x="1141693" y="313106"/>
                  <a:pt x="1159727" y="301083"/>
                </a:cubicBezTo>
                <a:cubicBezTo>
                  <a:pt x="1212105" y="266164"/>
                  <a:pt x="1220819" y="251142"/>
                  <a:pt x="1271239" y="200722"/>
                </a:cubicBezTo>
                <a:cubicBezTo>
                  <a:pt x="1286107" y="185854"/>
                  <a:pt x="1304181" y="173613"/>
                  <a:pt x="1315844" y="156117"/>
                </a:cubicBezTo>
                <a:cubicBezTo>
                  <a:pt x="1323278" y="144966"/>
                  <a:pt x="1331497" y="134299"/>
                  <a:pt x="1338146" y="122663"/>
                </a:cubicBezTo>
                <a:cubicBezTo>
                  <a:pt x="1346393" y="108230"/>
                  <a:pt x="1350243" y="91180"/>
                  <a:pt x="1360449" y="78059"/>
                </a:cubicBezTo>
                <a:cubicBezTo>
                  <a:pt x="1395576" y="32895"/>
                  <a:pt x="1409686" y="26648"/>
                  <a:pt x="1449658" y="0"/>
                </a:cubicBezTo>
                <a:cubicBezTo>
                  <a:pt x="1475678" y="7434"/>
                  <a:pt x="1504342" y="8667"/>
                  <a:pt x="1527717" y="22302"/>
                </a:cubicBezTo>
                <a:cubicBezTo>
                  <a:pt x="1550420" y="35546"/>
                  <a:pt x="1583473" y="78059"/>
                  <a:pt x="1583473" y="78059"/>
                </a:cubicBezTo>
                <a:lnTo>
                  <a:pt x="1605775" y="144966"/>
                </a:lnTo>
                <a:lnTo>
                  <a:pt x="1616927" y="178420"/>
                </a:lnTo>
                <a:cubicBezTo>
                  <a:pt x="1644577" y="261367"/>
                  <a:pt x="1616350" y="211035"/>
                  <a:pt x="1784195" y="223024"/>
                </a:cubicBezTo>
                <a:cubicBezTo>
                  <a:pt x="1819314" y="328385"/>
                  <a:pt x="1809234" y="284799"/>
                  <a:pt x="1784195" y="501805"/>
                </a:cubicBezTo>
                <a:cubicBezTo>
                  <a:pt x="1782290" y="518319"/>
                  <a:pt x="1768067" y="530976"/>
                  <a:pt x="1761893" y="546410"/>
                </a:cubicBezTo>
                <a:cubicBezTo>
                  <a:pt x="1753162" y="568237"/>
                  <a:pt x="1739590" y="613317"/>
                  <a:pt x="1739590" y="613317"/>
                </a:cubicBezTo>
                <a:cubicBezTo>
                  <a:pt x="1743307" y="698810"/>
                  <a:pt x="1744178" y="784474"/>
                  <a:pt x="1750741" y="869795"/>
                </a:cubicBezTo>
                <a:cubicBezTo>
                  <a:pt x="1751643" y="881515"/>
                  <a:pt x="1755373" y="893469"/>
                  <a:pt x="1761893" y="903249"/>
                </a:cubicBezTo>
                <a:cubicBezTo>
                  <a:pt x="1770641" y="916370"/>
                  <a:pt x="1784195" y="925551"/>
                  <a:pt x="1795346" y="936702"/>
                </a:cubicBezTo>
                <a:cubicBezTo>
                  <a:pt x="1849974" y="1100583"/>
                  <a:pt x="1826643" y="1004666"/>
                  <a:pt x="1806497" y="1326995"/>
                </a:cubicBezTo>
                <a:cubicBezTo>
                  <a:pt x="1805764" y="1338727"/>
                  <a:pt x="1801178" y="1350243"/>
                  <a:pt x="1795346" y="1360449"/>
                </a:cubicBezTo>
                <a:cubicBezTo>
                  <a:pt x="1765609" y="1412490"/>
                  <a:pt x="1761894" y="1401336"/>
                  <a:pt x="1717288" y="1438507"/>
                </a:cubicBezTo>
                <a:cubicBezTo>
                  <a:pt x="1709211" y="1445238"/>
                  <a:pt x="1703195" y="1454242"/>
                  <a:pt x="1694985" y="1460810"/>
                </a:cubicBezTo>
                <a:cubicBezTo>
                  <a:pt x="1684520" y="1469182"/>
                  <a:pt x="1671997" y="1474740"/>
                  <a:pt x="1661532" y="1483112"/>
                </a:cubicBezTo>
                <a:cubicBezTo>
                  <a:pt x="1633861" y="1505249"/>
                  <a:pt x="1642739" y="1511875"/>
                  <a:pt x="1605775" y="1527717"/>
                </a:cubicBezTo>
                <a:cubicBezTo>
                  <a:pt x="1591689" y="1533754"/>
                  <a:pt x="1576039" y="1535151"/>
                  <a:pt x="1561171" y="1538868"/>
                </a:cubicBezTo>
                <a:cubicBezTo>
                  <a:pt x="1517289" y="1582750"/>
                  <a:pt x="1564727" y="1542962"/>
                  <a:pt x="1494263" y="1572322"/>
                </a:cubicBezTo>
                <a:cubicBezTo>
                  <a:pt x="1463574" y="1585109"/>
                  <a:pt x="1432716" y="1598485"/>
                  <a:pt x="1405053" y="1616927"/>
                </a:cubicBezTo>
                <a:cubicBezTo>
                  <a:pt x="1393902" y="1624361"/>
                  <a:pt x="1384195" y="1634649"/>
                  <a:pt x="1371600" y="1639229"/>
                </a:cubicBezTo>
                <a:cubicBezTo>
                  <a:pt x="1342794" y="1649704"/>
                  <a:pt x="1311962" y="1653467"/>
                  <a:pt x="1282390" y="1661532"/>
                </a:cubicBezTo>
                <a:cubicBezTo>
                  <a:pt x="1271050" y="1664625"/>
                  <a:pt x="1259983" y="1668666"/>
                  <a:pt x="1248936" y="1672683"/>
                </a:cubicBezTo>
                <a:cubicBezTo>
                  <a:pt x="1219090" y="1683536"/>
                  <a:pt x="1189573" y="1695284"/>
                  <a:pt x="1159727" y="1706137"/>
                </a:cubicBezTo>
                <a:cubicBezTo>
                  <a:pt x="1148680" y="1710154"/>
                  <a:pt x="1137677" y="1714437"/>
                  <a:pt x="1126273" y="1717288"/>
                </a:cubicBezTo>
                <a:cubicBezTo>
                  <a:pt x="1107885" y="1721885"/>
                  <a:pt x="1088905" y="1723842"/>
                  <a:pt x="1070517" y="1728439"/>
                </a:cubicBezTo>
                <a:cubicBezTo>
                  <a:pt x="1059113" y="1731290"/>
                  <a:pt x="1048069" y="1735463"/>
                  <a:pt x="1037063" y="1739590"/>
                </a:cubicBezTo>
                <a:cubicBezTo>
                  <a:pt x="1018320" y="1746619"/>
                  <a:pt x="1000726" y="1757038"/>
                  <a:pt x="981307" y="1761893"/>
                </a:cubicBezTo>
                <a:cubicBezTo>
                  <a:pt x="940990" y="1771972"/>
                  <a:pt x="899532" y="1776761"/>
                  <a:pt x="858644" y="1784195"/>
                </a:cubicBezTo>
                <a:cubicBezTo>
                  <a:pt x="780585" y="1780478"/>
                  <a:pt x="701634" y="1785391"/>
                  <a:pt x="624468" y="1773044"/>
                </a:cubicBezTo>
                <a:cubicBezTo>
                  <a:pt x="606116" y="1770108"/>
                  <a:pt x="593677" y="1752023"/>
                  <a:pt x="579863" y="1739590"/>
                </a:cubicBezTo>
                <a:cubicBezTo>
                  <a:pt x="500030" y="1667740"/>
                  <a:pt x="531917" y="1696999"/>
                  <a:pt x="490653" y="1639229"/>
                </a:cubicBezTo>
                <a:cubicBezTo>
                  <a:pt x="479851" y="1624106"/>
                  <a:pt x="467050" y="1610384"/>
                  <a:pt x="457200" y="1594624"/>
                </a:cubicBezTo>
                <a:cubicBezTo>
                  <a:pt x="448390" y="1580528"/>
                  <a:pt x="441648" y="1565210"/>
                  <a:pt x="434897" y="1550020"/>
                </a:cubicBezTo>
                <a:cubicBezTo>
                  <a:pt x="426767" y="1531728"/>
                  <a:pt x="423204" y="1511238"/>
                  <a:pt x="412595" y="1494263"/>
                </a:cubicBezTo>
                <a:cubicBezTo>
                  <a:pt x="404237" y="1480890"/>
                  <a:pt x="390292" y="1471961"/>
                  <a:pt x="379141" y="1460810"/>
                </a:cubicBezTo>
                <a:cubicBezTo>
                  <a:pt x="375424" y="1434790"/>
                  <a:pt x="373145" y="1408524"/>
                  <a:pt x="367990" y="1382751"/>
                </a:cubicBezTo>
                <a:cubicBezTo>
                  <a:pt x="365685" y="1371225"/>
                  <a:pt x="358583" y="1360922"/>
                  <a:pt x="356839" y="1349298"/>
                </a:cubicBezTo>
                <a:cubicBezTo>
                  <a:pt x="347401" y="1286376"/>
                  <a:pt x="343974" y="1222649"/>
                  <a:pt x="334536" y="1159727"/>
                </a:cubicBezTo>
                <a:cubicBezTo>
                  <a:pt x="332792" y="1148103"/>
                  <a:pt x="326236" y="1137677"/>
                  <a:pt x="323385" y="1126273"/>
                </a:cubicBezTo>
                <a:cubicBezTo>
                  <a:pt x="293312" y="1005978"/>
                  <a:pt x="334447" y="1129778"/>
                  <a:pt x="289932" y="1025912"/>
                </a:cubicBezTo>
                <a:cubicBezTo>
                  <a:pt x="285302" y="1015108"/>
                  <a:pt x="283410" y="1003263"/>
                  <a:pt x="278780" y="992459"/>
                </a:cubicBezTo>
                <a:cubicBezTo>
                  <a:pt x="272232" y="977180"/>
                  <a:pt x="263229" y="963044"/>
                  <a:pt x="256478" y="947854"/>
                </a:cubicBezTo>
                <a:cubicBezTo>
                  <a:pt x="248348" y="929562"/>
                  <a:pt x="243896" y="909596"/>
                  <a:pt x="234175" y="892098"/>
                </a:cubicBezTo>
                <a:cubicBezTo>
                  <a:pt x="225149" y="875852"/>
                  <a:pt x="211873" y="862361"/>
                  <a:pt x="200722" y="847493"/>
                </a:cubicBezTo>
                <a:cubicBezTo>
                  <a:pt x="192059" y="795515"/>
                  <a:pt x="192852" y="770880"/>
                  <a:pt x="167268" y="724829"/>
                </a:cubicBezTo>
                <a:cubicBezTo>
                  <a:pt x="158242" y="708582"/>
                  <a:pt x="144965" y="695092"/>
                  <a:pt x="133814" y="680224"/>
                </a:cubicBezTo>
                <a:cubicBezTo>
                  <a:pt x="128761" y="660010"/>
                  <a:pt x="109409" y="577760"/>
                  <a:pt x="100361" y="568712"/>
                </a:cubicBezTo>
                <a:lnTo>
                  <a:pt x="78058" y="546410"/>
                </a:lnTo>
                <a:cubicBezTo>
                  <a:pt x="73817" y="525205"/>
                  <a:pt x="67185" y="480059"/>
                  <a:pt x="55756" y="457200"/>
                </a:cubicBezTo>
                <a:cubicBezTo>
                  <a:pt x="49762" y="445213"/>
                  <a:pt x="40887" y="434897"/>
                  <a:pt x="33453" y="423746"/>
                </a:cubicBezTo>
                <a:lnTo>
                  <a:pt x="11151" y="356839"/>
                </a:lnTo>
                <a:lnTo>
                  <a:pt x="0" y="323385"/>
                </a:lnTo>
                <a:cubicBezTo>
                  <a:pt x="3717" y="260195"/>
                  <a:pt x="-2581" y="195607"/>
                  <a:pt x="11151" y="133815"/>
                </a:cubicBezTo>
                <a:cubicBezTo>
                  <a:pt x="13701" y="122340"/>
                  <a:pt x="32850" y="122663"/>
                  <a:pt x="44605" y="122663"/>
                </a:cubicBezTo>
                <a:cubicBezTo>
                  <a:pt x="111616" y="122663"/>
                  <a:pt x="182873" y="109527"/>
                  <a:pt x="245327" y="133815"/>
                </a:cubicBezTo>
                <a:cubicBezTo>
                  <a:pt x="266113" y="141898"/>
                  <a:pt x="245327" y="178420"/>
                  <a:pt x="245327" y="200722"/>
                </a:cubicBezTo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2425760">
            <a:off x="4581018" y="-962871"/>
            <a:ext cx="439127" cy="428336"/>
          </a:xfrm>
          <a:custGeom>
            <a:avLst/>
            <a:gdLst>
              <a:gd name="connsiteX0" fmla="*/ 223024 w 1829142"/>
              <a:gd name="connsiteY0" fmla="*/ 133815 h 1784195"/>
              <a:gd name="connsiteX1" fmla="*/ 223024 w 1829142"/>
              <a:gd name="connsiteY1" fmla="*/ 133815 h 1784195"/>
              <a:gd name="connsiteX2" fmla="*/ 267629 w 1829142"/>
              <a:gd name="connsiteY2" fmla="*/ 234176 h 1784195"/>
              <a:gd name="connsiteX3" fmla="*/ 312234 w 1829142"/>
              <a:gd name="connsiteY3" fmla="*/ 256478 h 1784195"/>
              <a:gd name="connsiteX4" fmla="*/ 356839 w 1829142"/>
              <a:gd name="connsiteY4" fmla="*/ 289932 h 1784195"/>
              <a:gd name="connsiteX5" fmla="*/ 412595 w 1829142"/>
              <a:gd name="connsiteY5" fmla="*/ 323385 h 1784195"/>
              <a:gd name="connsiteX6" fmla="*/ 446049 w 1829142"/>
              <a:gd name="connsiteY6" fmla="*/ 345688 h 1784195"/>
              <a:gd name="connsiteX7" fmla="*/ 546410 w 1829142"/>
              <a:gd name="connsiteY7" fmla="*/ 356839 h 1784195"/>
              <a:gd name="connsiteX8" fmla="*/ 602166 w 1829142"/>
              <a:gd name="connsiteY8" fmla="*/ 367990 h 1784195"/>
              <a:gd name="connsiteX9" fmla="*/ 1081668 w 1829142"/>
              <a:gd name="connsiteY9" fmla="*/ 356839 h 1784195"/>
              <a:gd name="connsiteX10" fmla="*/ 1103971 w 1829142"/>
              <a:gd name="connsiteY10" fmla="*/ 334537 h 1784195"/>
              <a:gd name="connsiteX11" fmla="*/ 1159727 w 1829142"/>
              <a:gd name="connsiteY11" fmla="*/ 301083 h 1784195"/>
              <a:gd name="connsiteX12" fmla="*/ 1271239 w 1829142"/>
              <a:gd name="connsiteY12" fmla="*/ 200722 h 1784195"/>
              <a:gd name="connsiteX13" fmla="*/ 1315844 w 1829142"/>
              <a:gd name="connsiteY13" fmla="*/ 156117 h 1784195"/>
              <a:gd name="connsiteX14" fmla="*/ 1338146 w 1829142"/>
              <a:gd name="connsiteY14" fmla="*/ 122663 h 1784195"/>
              <a:gd name="connsiteX15" fmla="*/ 1360449 w 1829142"/>
              <a:gd name="connsiteY15" fmla="*/ 78059 h 1784195"/>
              <a:gd name="connsiteX16" fmla="*/ 1449658 w 1829142"/>
              <a:gd name="connsiteY16" fmla="*/ 0 h 1784195"/>
              <a:gd name="connsiteX17" fmla="*/ 1527717 w 1829142"/>
              <a:gd name="connsiteY17" fmla="*/ 22302 h 1784195"/>
              <a:gd name="connsiteX18" fmla="*/ 1583473 w 1829142"/>
              <a:gd name="connsiteY18" fmla="*/ 78059 h 1784195"/>
              <a:gd name="connsiteX19" fmla="*/ 1605775 w 1829142"/>
              <a:gd name="connsiteY19" fmla="*/ 144966 h 1784195"/>
              <a:gd name="connsiteX20" fmla="*/ 1616927 w 1829142"/>
              <a:gd name="connsiteY20" fmla="*/ 178420 h 1784195"/>
              <a:gd name="connsiteX21" fmla="*/ 1784195 w 1829142"/>
              <a:gd name="connsiteY21" fmla="*/ 223024 h 1784195"/>
              <a:gd name="connsiteX22" fmla="*/ 1784195 w 1829142"/>
              <a:gd name="connsiteY22" fmla="*/ 501805 h 1784195"/>
              <a:gd name="connsiteX23" fmla="*/ 1761893 w 1829142"/>
              <a:gd name="connsiteY23" fmla="*/ 546410 h 1784195"/>
              <a:gd name="connsiteX24" fmla="*/ 1739590 w 1829142"/>
              <a:gd name="connsiteY24" fmla="*/ 613317 h 1784195"/>
              <a:gd name="connsiteX25" fmla="*/ 1750741 w 1829142"/>
              <a:gd name="connsiteY25" fmla="*/ 869795 h 1784195"/>
              <a:gd name="connsiteX26" fmla="*/ 1761893 w 1829142"/>
              <a:gd name="connsiteY26" fmla="*/ 903249 h 1784195"/>
              <a:gd name="connsiteX27" fmla="*/ 1795346 w 1829142"/>
              <a:gd name="connsiteY27" fmla="*/ 936702 h 1784195"/>
              <a:gd name="connsiteX28" fmla="*/ 1806497 w 1829142"/>
              <a:gd name="connsiteY28" fmla="*/ 1326995 h 1784195"/>
              <a:gd name="connsiteX29" fmla="*/ 1795346 w 1829142"/>
              <a:gd name="connsiteY29" fmla="*/ 1360449 h 1784195"/>
              <a:gd name="connsiteX30" fmla="*/ 1717288 w 1829142"/>
              <a:gd name="connsiteY30" fmla="*/ 1438507 h 1784195"/>
              <a:gd name="connsiteX31" fmla="*/ 1694985 w 1829142"/>
              <a:gd name="connsiteY31" fmla="*/ 1460810 h 1784195"/>
              <a:gd name="connsiteX32" fmla="*/ 1661532 w 1829142"/>
              <a:gd name="connsiteY32" fmla="*/ 1483112 h 1784195"/>
              <a:gd name="connsiteX33" fmla="*/ 1605775 w 1829142"/>
              <a:gd name="connsiteY33" fmla="*/ 1527717 h 1784195"/>
              <a:gd name="connsiteX34" fmla="*/ 1561171 w 1829142"/>
              <a:gd name="connsiteY34" fmla="*/ 1538868 h 1784195"/>
              <a:gd name="connsiteX35" fmla="*/ 1494263 w 1829142"/>
              <a:gd name="connsiteY35" fmla="*/ 1572322 h 1784195"/>
              <a:gd name="connsiteX36" fmla="*/ 1405053 w 1829142"/>
              <a:gd name="connsiteY36" fmla="*/ 1616927 h 1784195"/>
              <a:gd name="connsiteX37" fmla="*/ 1371600 w 1829142"/>
              <a:gd name="connsiteY37" fmla="*/ 1639229 h 1784195"/>
              <a:gd name="connsiteX38" fmla="*/ 1282390 w 1829142"/>
              <a:gd name="connsiteY38" fmla="*/ 1661532 h 1784195"/>
              <a:gd name="connsiteX39" fmla="*/ 1248936 w 1829142"/>
              <a:gd name="connsiteY39" fmla="*/ 1672683 h 1784195"/>
              <a:gd name="connsiteX40" fmla="*/ 1159727 w 1829142"/>
              <a:gd name="connsiteY40" fmla="*/ 1706137 h 1784195"/>
              <a:gd name="connsiteX41" fmla="*/ 1126273 w 1829142"/>
              <a:gd name="connsiteY41" fmla="*/ 1717288 h 1784195"/>
              <a:gd name="connsiteX42" fmla="*/ 1070517 w 1829142"/>
              <a:gd name="connsiteY42" fmla="*/ 1728439 h 1784195"/>
              <a:gd name="connsiteX43" fmla="*/ 1037063 w 1829142"/>
              <a:gd name="connsiteY43" fmla="*/ 1739590 h 1784195"/>
              <a:gd name="connsiteX44" fmla="*/ 981307 w 1829142"/>
              <a:gd name="connsiteY44" fmla="*/ 1761893 h 1784195"/>
              <a:gd name="connsiteX45" fmla="*/ 858644 w 1829142"/>
              <a:gd name="connsiteY45" fmla="*/ 1784195 h 1784195"/>
              <a:gd name="connsiteX46" fmla="*/ 624468 w 1829142"/>
              <a:gd name="connsiteY46" fmla="*/ 1773044 h 1784195"/>
              <a:gd name="connsiteX47" fmla="*/ 579863 w 1829142"/>
              <a:gd name="connsiteY47" fmla="*/ 1739590 h 1784195"/>
              <a:gd name="connsiteX48" fmla="*/ 490653 w 1829142"/>
              <a:gd name="connsiteY48" fmla="*/ 1639229 h 1784195"/>
              <a:gd name="connsiteX49" fmla="*/ 457200 w 1829142"/>
              <a:gd name="connsiteY49" fmla="*/ 1594624 h 1784195"/>
              <a:gd name="connsiteX50" fmla="*/ 434897 w 1829142"/>
              <a:gd name="connsiteY50" fmla="*/ 1550020 h 1784195"/>
              <a:gd name="connsiteX51" fmla="*/ 412595 w 1829142"/>
              <a:gd name="connsiteY51" fmla="*/ 1494263 h 1784195"/>
              <a:gd name="connsiteX52" fmla="*/ 379141 w 1829142"/>
              <a:gd name="connsiteY52" fmla="*/ 1460810 h 1784195"/>
              <a:gd name="connsiteX53" fmla="*/ 367990 w 1829142"/>
              <a:gd name="connsiteY53" fmla="*/ 1382751 h 1784195"/>
              <a:gd name="connsiteX54" fmla="*/ 356839 w 1829142"/>
              <a:gd name="connsiteY54" fmla="*/ 1349298 h 1784195"/>
              <a:gd name="connsiteX55" fmla="*/ 334536 w 1829142"/>
              <a:gd name="connsiteY55" fmla="*/ 1159727 h 1784195"/>
              <a:gd name="connsiteX56" fmla="*/ 323385 w 1829142"/>
              <a:gd name="connsiteY56" fmla="*/ 1126273 h 1784195"/>
              <a:gd name="connsiteX57" fmla="*/ 289932 w 1829142"/>
              <a:gd name="connsiteY57" fmla="*/ 1025912 h 1784195"/>
              <a:gd name="connsiteX58" fmla="*/ 278780 w 1829142"/>
              <a:gd name="connsiteY58" fmla="*/ 992459 h 1784195"/>
              <a:gd name="connsiteX59" fmla="*/ 256478 w 1829142"/>
              <a:gd name="connsiteY59" fmla="*/ 947854 h 1784195"/>
              <a:gd name="connsiteX60" fmla="*/ 234175 w 1829142"/>
              <a:gd name="connsiteY60" fmla="*/ 892098 h 1784195"/>
              <a:gd name="connsiteX61" fmla="*/ 200722 w 1829142"/>
              <a:gd name="connsiteY61" fmla="*/ 847493 h 1784195"/>
              <a:gd name="connsiteX62" fmla="*/ 167268 w 1829142"/>
              <a:gd name="connsiteY62" fmla="*/ 724829 h 1784195"/>
              <a:gd name="connsiteX63" fmla="*/ 133814 w 1829142"/>
              <a:gd name="connsiteY63" fmla="*/ 680224 h 1784195"/>
              <a:gd name="connsiteX64" fmla="*/ 100361 w 1829142"/>
              <a:gd name="connsiteY64" fmla="*/ 568712 h 1784195"/>
              <a:gd name="connsiteX65" fmla="*/ 78058 w 1829142"/>
              <a:gd name="connsiteY65" fmla="*/ 546410 h 1784195"/>
              <a:gd name="connsiteX66" fmla="*/ 55756 w 1829142"/>
              <a:gd name="connsiteY66" fmla="*/ 457200 h 1784195"/>
              <a:gd name="connsiteX67" fmla="*/ 33453 w 1829142"/>
              <a:gd name="connsiteY67" fmla="*/ 423746 h 1784195"/>
              <a:gd name="connsiteX68" fmla="*/ 11151 w 1829142"/>
              <a:gd name="connsiteY68" fmla="*/ 356839 h 1784195"/>
              <a:gd name="connsiteX69" fmla="*/ 0 w 1829142"/>
              <a:gd name="connsiteY69" fmla="*/ 323385 h 1784195"/>
              <a:gd name="connsiteX70" fmla="*/ 11151 w 1829142"/>
              <a:gd name="connsiteY70" fmla="*/ 133815 h 1784195"/>
              <a:gd name="connsiteX71" fmla="*/ 44605 w 1829142"/>
              <a:gd name="connsiteY71" fmla="*/ 122663 h 1784195"/>
              <a:gd name="connsiteX72" fmla="*/ 245327 w 1829142"/>
              <a:gd name="connsiteY72" fmla="*/ 133815 h 1784195"/>
              <a:gd name="connsiteX73" fmla="*/ 245327 w 1829142"/>
              <a:gd name="connsiteY73" fmla="*/ 200722 h 178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9142" h="1784195">
                <a:moveTo>
                  <a:pt x="223024" y="133815"/>
                </a:moveTo>
                <a:lnTo>
                  <a:pt x="223024" y="133815"/>
                </a:lnTo>
                <a:cubicBezTo>
                  <a:pt x="237892" y="167269"/>
                  <a:pt x="246097" y="204569"/>
                  <a:pt x="267629" y="234176"/>
                </a:cubicBezTo>
                <a:cubicBezTo>
                  <a:pt x="277406" y="247620"/>
                  <a:pt x="298138" y="247668"/>
                  <a:pt x="312234" y="256478"/>
                </a:cubicBezTo>
                <a:cubicBezTo>
                  <a:pt x="327994" y="266328"/>
                  <a:pt x="341375" y="279623"/>
                  <a:pt x="356839" y="289932"/>
                </a:cubicBezTo>
                <a:cubicBezTo>
                  <a:pt x="374873" y="301954"/>
                  <a:pt x="394216" y="311898"/>
                  <a:pt x="412595" y="323385"/>
                </a:cubicBezTo>
                <a:cubicBezTo>
                  <a:pt x="423960" y="330488"/>
                  <a:pt x="433047" y="342437"/>
                  <a:pt x="446049" y="345688"/>
                </a:cubicBezTo>
                <a:cubicBezTo>
                  <a:pt x="478704" y="353852"/>
                  <a:pt x="513089" y="352079"/>
                  <a:pt x="546410" y="356839"/>
                </a:cubicBezTo>
                <a:cubicBezTo>
                  <a:pt x="565173" y="359519"/>
                  <a:pt x="583581" y="364273"/>
                  <a:pt x="602166" y="367990"/>
                </a:cubicBezTo>
                <a:cubicBezTo>
                  <a:pt x="762000" y="364273"/>
                  <a:pt x="922145" y="367474"/>
                  <a:pt x="1081668" y="356839"/>
                </a:cubicBezTo>
                <a:cubicBezTo>
                  <a:pt x="1092158" y="356140"/>
                  <a:pt x="1095416" y="340648"/>
                  <a:pt x="1103971" y="334537"/>
                </a:cubicBezTo>
                <a:cubicBezTo>
                  <a:pt x="1121608" y="321939"/>
                  <a:pt x="1141693" y="313106"/>
                  <a:pt x="1159727" y="301083"/>
                </a:cubicBezTo>
                <a:cubicBezTo>
                  <a:pt x="1212105" y="266164"/>
                  <a:pt x="1220819" y="251142"/>
                  <a:pt x="1271239" y="200722"/>
                </a:cubicBezTo>
                <a:cubicBezTo>
                  <a:pt x="1286107" y="185854"/>
                  <a:pt x="1304181" y="173613"/>
                  <a:pt x="1315844" y="156117"/>
                </a:cubicBezTo>
                <a:cubicBezTo>
                  <a:pt x="1323278" y="144966"/>
                  <a:pt x="1331497" y="134299"/>
                  <a:pt x="1338146" y="122663"/>
                </a:cubicBezTo>
                <a:cubicBezTo>
                  <a:pt x="1346393" y="108230"/>
                  <a:pt x="1350243" y="91180"/>
                  <a:pt x="1360449" y="78059"/>
                </a:cubicBezTo>
                <a:cubicBezTo>
                  <a:pt x="1395576" y="32895"/>
                  <a:pt x="1409686" y="26648"/>
                  <a:pt x="1449658" y="0"/>
                </a:cubicBezTo>
                <a:cubicBezTo>
                  <a:pt x="1475678" y="7434"/>
                  <a:pt x="1504342" y="8667"/>
                  <a:pt x="1527717" y="22302"/>
                </a:cubicBezTo>
                <a:cubicBezTo>
                  <a:pt x="1550420" y="35546"/>
                  <a:pt x="1583473" y="78059"/>
                  <a:pt x="1583473" y="78059"/>
                </a:cubicBezTo>
                <a:lnTo>
                  <a:pt x="1605775" y="144966"/>
                </a:lnTo>
                <a:lnTo>
                  <a:pt x="1616927" y="178420"/>
                </a:lnTo>
                <a:cubicBezTo>
                  <a:pt x="1644577" y="261367"/>
                  <a:pt x="1616350" y="211035"/>
                  <a:pt x="1784195" y="223024"/>
                </a:cubicBezTo>
                <a:cubicBezTo>
                  <a:pt x="1819314" y="328385"/>
                  <a:pt x="1809234" y="284799"/>
                  <a:pt x="1784195" y="501805"/>
                </a:cubicBezTo>
                <a:cubicBezTo>
                  <a:pt x="1782290" y="518319"/>
                  <a:pt x="1768067" y="530976"/>
                  <a:pt x="1761893" y="546410"/>
                </a:cubicBezTo>
                <a:cubicBezTo>
                  <a:pt x="1753162" y="568237"/>
                  <a:pt x="1739590" y="613317"/>
                  <a:pt x="1739590" y="613317"/>
                </a:cubicBezTo>
                <a:cubicBezTo>
                  <a:pt x="1743307" y="698810"/>
                  <a:pt x="1744178" y="784474"/>
                  <a:pt x="1750741" y="869795"/>
                </a:cubicBezTo>
                <a:cubicBezTo>
                  <a:pt x="1751643" y="881515"/>
                  <a:pt x="1755373" y="893469"/>
                  <a:pt x="1761893" y="903249"/>
                </a:cubicBezTo>
                <a:cubicBezTo>
                  <a:pt x="1770641" y="916370"/>
                  <a:pt x="1784195" y="925551"/>
                  <a:pt x="1795346" y="936702"/>
                </a:cubicBezTo>
                <a:cubicBezTo>
                  <a:pt x="1849974" y="1100583"/>
                  <a:pt x="1826643" y="1004666"/>
                  <a:pt x="1806497" y="1326995"/>
                </a:cubicBezTo>
                <a:cubicBezTo>
                  <a:pt x="1805764" y="1338727"/>
                  <a:pt x="1801178" y="1350243"/>
                  <a:pt x="1795346" y="1360449"/>
                </a:cubicBezTo>
                <a:cubicBezTo>
                  <a:pt x="1765609" y="1412490"/>
                  <a:pt x="1761894" y="1401336"/>
                  <a:pt x="1717288" y="1438507"/>
                </a:cubicBezTo>
                <a:cubicBezTo>
                  <a:pt x="1709211" y="1445238"/>
                  <a:pt x="1703195" y="1454242"/>
                  <a:pt x="1694985" y="1460810"/>
                </a:cubicBezTo>
                <a:cubicBezTo>
                  <a:pt x="1684520" y="1469182"/>
                  <a:pt x="1671997" y="1474740"/>
                  <a:pt x="1661532" y="1483112"/>
                </a:cubicBezTo>
                <a:cubicBezTo>
                  <a:pt x="1633861" y="1505249"/>
                  <a:pt x="1642739" y="1511875"/>
                  <a:pt x="1605775" y="1527717"/>
                </a:cubicBezTo>
                <a:cubicBezTo>
                  <a:pt x="1591689" y="1533754"/>
                  <a:pt x="1576039" y="1535151"/>
                  <a:pt x="1561171" y="1538868"/>
                </a:cubicBezTo>
                <a:cubicBezTo>
                  <a:pt x="1517289" y="1582750"/>
                  <a:pt x="1564727" y="1542962"/>
                  <a:pt x="1494263" y="1572322"/>
                </a:cubicBezTo>
                <a:cubicBezTo>
                  <a:pt x="1463574" y="1585109"/>
                  <a:pt x="1432716" y="1598485"/>
                  <a:pt x="1405053" y="1616927"/>
                </a:cubicBezTo>
                <a:cubicBezTo>
                  <a:pt x="1393902" y="1624361"/>
                  <a:pt x="1384195" y="1634649"/>
                  <a:pt x="1371600" y="1639229"/>
                </a:cubicBezTo>
                <a:cubicBezTo>
                  <a:pt x="1342794" y="1649704"/>
                  <a:pt x="1311962" y="1653467"/>
                  <a:pt x="1282390" y="1661532"/>
                </a:cubicBezTo>
                <a:cubicBezTo>
                  <a:pt x="1271050" y="1664625"/>
                  <a:pt x="1259983" y="1668666"/>
                  <a:pt x="1248936" y="1672683"/>
                </a:cubicBezTo>
                <a:cubicBezTo>
                  <a:pt x="1219090" y="1683536"/>
                  <a:pt x="1189573" y="1695284"/>
                  <a:pt x="1159727" y="1706137"/>
                </a:cubicBezTo>
                <a:cubicBezTo>
                  <a:pt x="1148680" y="1710154"/>
                  <a:pt x="1137677" y="1714437"/>
                  <a:pt x="1126273" y="1717288"/>
                </a:cubicBezTo>
                <a:cubicBezTo>
                  <a:pt x="1107885" y="1721885"/>
                  <a:pt x="1088905" y="1723842"/>
                  <a:pt x="1070517" y="1728439"/>
                </a:cubicBezTo>
                <a:cubicBezTo>
                  <a:pt x="1059113" y="1731290"/>
                  <a:pt x="1048069" y="1735463"/>
                  <a:pt x="1037063" y="1739590"/>
                </a:cubicBezTo>
                <a:cubicBezTo>
                  <a:pt x="1018320" y="1746619"/>
                  <a:pt x="1000726" y="1757038"/>
                  <a:pt x="981307" y="1761893"/>
                </a:cubicBezTo>
                <a:cubicBezTo>
                  <a:pt x="940990" y="1771972"/>
                  <a:pt x="899532" y="1776761"/>
                  <a:pt x="858644" y="1784195"/>
                </a:cubicBezTo>
                <a:cubicBezTo>
                  <a:pt x="780585" y="1780478"/>
                  <a:pt x="701634" y="1785391"/>
                  <a:pt x="624468" y="1773044"/>
                </a:cubicBezTo>
                <a:cubicBezTo>
                  <a:pt x="606116" y="1770108"/>
                  <a:pt x="593677" y="1752023"/>
                  <a:pt x="579863" y="1739590"/>
                </a:cubicBezTo>
                <a:cubicBezTo>
                  <a:pt x="500030" y="1667740"/>
                  <a:pt x="531917" y="1696999"/>
                  <a:pt x="490653" y="1639229"/>
                </a:cubicBezTo>
                <a:cubicBezTo>
                  <a:pt x="479851" y="1624106"/>
                  <a:pt x="467050" y="1610384"/>
                  <a:pt x="457200" y="1594624"/>
                </a:cubicBezTo>
                <a:cubicBezTo>
                  <a:pt x="448390" y="1580528"/>
                  <a:pt x="441648" y="1565210"/>
                  <a:pt x="434897" y="1550020"/>
                </a:cubicBezTo>
                <a:cubicBezTo>
                  <a:pt x="426767" y="1531728"/>
                  <a:pt x="423204" y="1511238"/>
                  <a:pt x="412595" y="1494263"/>
                </a:cubicBezTo>
                <a:cubicBezTo>
                  <a:pt x="404237" y="1480890"/>
                  <a:pt x="390292" y="1471961"/>
                  <a:pt x="379141" y="1460810"/>
                </a:cubicBezTo>
                <a:cubicBezTo>
                  <a:pt x="375424" y="1434790"/>
                  <a:pt x="373145" y="1408524"/>
                  <a:pt x="367990" y="1382751"/>
                </a:cubicBezTo>
                <a:cubicBezTo>
                  <a:pt x="365685" y="1371225"/>
                  <a:pt x="358583" y="1360922"/>
                  <a:pt x="356839" y="1349298"/>
                </a:cubicBezTo>
                <a:cubicBezTo>
                  <a:pt x="347401" y="1286376"/>
                  <a:pt x="343974" y="1222649"/>
                  <a:pt x="334536" y="1159727"/>
                </a:cubicBezTo>
                <a:cubicBezTo>
                  <a:pt x="332792" y="1148103"/>
                  <a:pt x="326236" y="1137677"/>
                  <a:pt x="323385" y="1126273"/>
                </a:cubicBezTo>
                <a:cubicBezTo>
                  <a:pt x="293312" y="1005978"/>
                  <a:pt x="334447" y="1129778"/>
                  <a:pt x="289932" y="1025912"/>
                </a:cubicBezTo>
                <a:cubicBezTo>
                  <a:pt x="285302" y="1015108"/>
                  <a:pt x="283410" y="1003263"/>
                  <a:pt x="278780" y="992459"/>
                </a:cubicBezTo>
                <a:cubicBezTo>
                  <a:pt x="272232" y="977180"/>
                  <a:pt x="263229" y="963044"/>
                  <a:pt x="256478" y="947854"/>
                </a:cubicBezTo>
                <a:cubicBezTo>
                  <a:pt x="248348" y="929562"/>
                  <a:pt x="243896" y="909596"/>
                  <a:pt x="234175" y="892098"/>
                </a:cubicBezTo>
                <a:cubicBezTo>
                  <a:pt x="225149" y="875852"/>
                  <a:pt x="211873" y="862361"/>
                  <a:pt x="200722" y="847493"/>
                </a:cubicBezTo>
                <a:cubicBezTo>
                  <a:pt x="192059" y="795515"/>
                  <a:pt x="192852" y="770880"/>
                  <a:pt x="167268" y="724829"/>
                </a:cubicBezTo>
                <a:cubicBezTo>
                  <a:pt x="158242" y="708582"/>
                  <a:pt x="144965" y="695092"/>
                  <a:pt x="133814" y="680224"/>
                </a:cubicBezTo>
                <a:cubicBezTo>
                  <a:pt x="128761" y="660010"/>
                  <a:pt x="109409" y="577760"/>
                  <a:pt x="100361" y="568712"/>
                </a:cubicBezTo>
                <a:lnTo>
                  <a:pt x="78058" y="546410"/>
                </a:lnTo>
                <a:cubicBezTo>
                  <a:pt x="73817" y="525205"/>
                  <a:pt x="67185" y="480059"/>
                  <a:pt x="55756" y="457200"/>
                </a:cubicBezTo>
                <a:cubicBezTo>
                  <a:pt x="49762" y="445213"/>
                  <a:pt x="40887" y="434897"/>
                  <a:pt x="33453" y="423746"/>
                </a:cubicBezTo>
                <a:lnTo>
                  <a:pt x="11151" y="356839"/>
                </a:lnTo>
                <a:lnTo>
                  <a:pt x="0" y="323385"/>
                </a:lnTo>
                <a:cubicBezTo>
                  <a:pt x="3717" y="260195"/>
                  <a:pt x="-2581" y="195607"/>
                  <a:pt x="11151" y="133815"/>
                </a:cubicBezTo>
                <a:cubicBezTo>
                  <a:pt x="13701" y="122340"/>
                  <a:pt x="32850" y="122663"/>
                  <a:pt x="44605" y="122663"/>
                </a:cubicBezTo>
                <a:cubicBezTo>
                  <a:pt x="111616" y="122663"/>
                  <a:pt x="182873" y="109527"/>
                  <a:pt x="245327" y="133815"/>
                </a:cubicBezTo>
                <a:cubicBezTo>
                  <a:pt x="266113" y="141898"/>
                  <a:pt x="245327" y="178420"/>
                  <a:pt x="245327" y="200722"/>
                </a:cubicBezTo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2539922">
            <a:off x="5484119" y="-2002192"/>
            <a:ext cx="443645" cy="432743"/>
          </a:xfrm>
          <a:custGeom>
            <a:avLst/>
            <a:gdLst>
              <a:gd name="connsiteX0" fmla="*/ 223024 w 1829142"/>
              <a:gd name="connsiteY0" fmla="*/ 133815 h 1784195"/>
              <a:gd name="connsiteX1" fmla="*/ 223024 w 1829142"/>
              <a:gd name="connsiteY1" fmla="*/ 133815 h 1784195"/>
              <a:gd name="connsiteX2" fmla="*/ 267629 w 1829142"/>
              <a:gd name="connsiteY2" fmla="*/ 234176 h 1784195"/>
              <a:gd name="connsiteX3" fmla="*/ 312234 w 1829142"/>
              <a:gd name="connsiteY3" fmla="*/ 256478 h 1784195"/>
              <a:gd name="connsiteX4" fmla="*/ 356839 w 1829142"/>
              <a:gd name="connsiteY4" fmla="*/ 289932 h 1784195"/>
              <a:gd name="connsiteX5" fmla="*/ 412595 w 1829142"/>
              <a:gd name="connsiteY5" fmla="*/ 323385 h 1784195"/>
              <a:gd name="connsiteX6" fmla="*/ 446049 w 1829142"/>
              <a:gd name="connsiteY6" fmla="*/ 345688 h 1784195"/>
              <a:gd name="connsiteX7" fmla="*/ 546410 w 1829142"/>
              <a:gd name="connsiteY7" fmla="*/ 356839 h 1784195"/>
              <a:gd name="connsiteX8" fmla="*/ 602166 w 1829142"/>
              <a:gd name="connsiteY8" fmla="*/ 367990 h 1784195"/>
              <a:gd name="connsiteX9" fmla="*/ 1081668 w 1829142"/>
              <a:gd name="connsiteY9" fmla="*/ 356839 h 1784195"/>
              <a:gd name="connsiteX10" fmla="*/ 1103971 w 1829142"/>
              <a:gd name="connsiteY10" fmla="*/ 334537 h 1784195"/>
              <a:gd name="connsiteX11" fmla="*/ 1159727 w 1829142"/>
              <a:gd name="connsiteY11" fmla="*/ 301083 h 1784195"/>
              <a:gd name="connsiteX12" fmla="*/ 1271239 w 1829142"/>
              <a:gd name="connsiteY12" fmla="*/ 200722 h 1784195"/>
              <a:gd name="connsiteX13" fmla="*/ 1315844 w 1829142"/>
              <a:gd name="connsiteY13" fmla="*/ 156117 h 1784195"/>
              <a:gd name="connsiteX14" fmla="*/ 1338146 w 1829142"/>
              <a:gd name="connsiteY14" fmla="*/ 122663 h 1784195"/>
              <a:gd name="connsiteX15" fmla="*/ 1360449 w 1829142"/>
              <a:gd name="connsiteY15" fmla="*/ 78059 h 1784195"/>
              <a:gd name="connsiteX16" fmla="*/ 1449658 w 1829142"/>
              <a:gd name="connsiteY16" fmla="*/ 0 h 1784195"/>
              <a:gd name="connsiteX17" fmla="*/ 1527717 w 1829142"/>
              <a:gd name="connsiteY17" fmla="*/ 22302 h 1784195"/>
              <a:gd name="connsiteX18" fmla="*/ 1583473 w 1829142"/>
              <a:gd name="connsiteY18" fmla="*/ 78059 h 1784195"/>
              <a:gd name="connsiteX19" fmla="*/ 1605775 w 1829142"/>
              <a:gd name="connsiteY19" fmla="*/ 144966 h 1784195"/>
              <a:gd name="connsiteX20" fmla="*/ 1616927 w 1829142"/>
              <a:gd name="connsiteY20" fmla="*/ 178420 h 1784195"/>
              <a:gd name="connsiteX21" fmla="*/ 1784195 w 1829142"/>
              <a:gd name="connsiteY21" fmla="*/ 223024 h 1784195"/>
              <a:gd name="connsiteX22" fmla="*/ 1784195 w 1829142"/>
              <a:gd name="connsiteY22" fmla="*/ 501805 h 1784195"/>
              <a:gd name="connsiteX23" fmla="*/ 1761893 w 1829142"/>
              <a:gd name="connsiteY23" fmla="*/ 546410 h 1784195"/>
              <a:gd name="connsiteX24" fmla="*/ 1739590 w 1829142"/>
              <a:gd name="connsiteY24" fmla="*/ 613317 h 1784195"/>
              <a:gd name="connsiteX25" fmla="*/ 1750741 w 1829142"/>
              <a:gd name="connsiteY25" fmla="*/ 869795 h 1784195"/>
              <a:gd name="connsiteX26" fmla="*/ 1761893 w 1829142"/>
              <a:gd name="connsiteY26" fmla="*/ 903249 h 1784195"/>
              <a:gd name="connsiteX27" fmla="*/ 1795346 w 1829142"/>
              <a:gd name="connsiteY27" fmla="*/ 936702 h 1784195"/>
              <a:gd name="connsiteX28" fmla="*/ 1806497 w 1829142"/>
              <a:gd name="connsiteY28" fmla="*/ 1326995 h 1784195"/>
              <a:gd name="connsiteX29" fmla="*/ 1795346 w 1829142"/>
              <a:gd name="connsiteY29" fmla="*/ 1360449 h 1784195"/>
              <a:gd name="connsiteX30" fmla="*/ 1717288 w 1829142"/>
              <a:gd name="connsiteY30" fmla="*/ 1438507 h 1784195"/>
              <a:gd name="connsiteX31" fmla="*/ 1694985 w 1829142"/>
              <a:gd name="connsiteY31" fmla="*/ 1460810 h 1784195"/>
              <a:gd name="connsiteX32" fmla="*/ 1661532 w 1829142"/>
              <a:gd name="connsiteY32" fmla="*/ 1483112 h 1784195"/>
              <a:gd name="connsiteX33" fmla="*/ 1605775 w 1829142"/>
              <a:gd name="connsiteY33" fmla="*/ 1527717 h 1784195"/>
              <a:gd name="connsiteX34" fmla="*/ 1561171 w 1829142"/>
              <a:gd name="connsiteY34" fmla="*/ 1538868 h 1784195"/>
              <a:gd name="connsiteX35" fmla="*/ 1494263 w 1829142"/>
              <a:gd name="connsiteY35" fmla="*/ 1572322 h 1784195"/>
              <a:gd name="connsiteX36" fmla="*/ 1405053 w 1829142"/>
              <a:gd name="connsiteY36" fmla="*/ 1616927 h 1784195"/>
              <a:gd name="connsiteX37" fmla="*/ 1371600 w 1829142"/>
              <a:gd name="connsiteY37" fmla="*/ 1639229 h 1784195"/>
              <a:gd name="connsiteX38" fmla="*/ 1282390 w 1829142"/>
              <a:gd name="connsiteY38" fmla="*/ 1661532 h 1784195"/>
              <a:gd name="connsiteX39" fmla="*/ 1248936 w 1829142"/>
              <a:gd name="connsiteY39" fmla="*/ 1672683 h 1784195"/>
              <a:gd name="connsiteX40" fmla="*/ 1159727 w 1829142"/>
              <a:gd name="connsiteY40" fmla="*/ 1706137 h 1784195"/>
              <a:gd name="connsiteX41" fmla="*/ 1126273 w 1829142"/>
              <a:gd name="connsiteY41" fmla="*/ 1717288 h 1784195"/>
              <a:gd name="connsiteX42" fmla="*/ 1070517 w 1829142"/>
              <a:gd name="connsiteY42" fmla="*/ 1728439 h 1784195"/>
              <a:gd name="connsiteX43" fmla="*/ 1037063 w 1829142"/>
              <a:gd name="connsiteY43" fmla="*/ 1739590 h 1784195"/>
              <a:gd name="connsiteX44" fmla="*/ 981307 w 1829142"/>
              <a:gd name="connsiteY44" fmla="*/ 1761893 h 1784195"/>
              <a:gd name="connsiteX45" fmla="*/ 858644 w 1829142"/>
              <a:gd name="connsiteY45" fmla="*/ 1784195 h 1784195"/>
              <a:gd name="connsiteX46" fmla="*/ 624468 w 1829142"/>
              <a:gd name="connsiteY46" fmla="*/ 1773044 h 1784195"/>
              <a:gd name="connsiteX47" fmla="*/ 579863 w 1829142"/>
              <a:gd name="connsiteY47" fmla="*/ 1739590 h 1784195"/>
              <a:gd name="connsiteX48" fmla="*/ 490653 w 1829142"/>
              <a:gd name="connsiteY48" fmla="*/ 1639229 h 1784195"/>
              <a:gd name="connsiteX49" fmla="*/ 457200 w 1829142"/>
              <a:gd name="connsiteY49" fmla="*/ 1594624 h 1784195"/>
              <a:gd name="connsiteX50" fmla="*/ 434897 w 1829142"/>
              <a:gd name="connsiteY50" fmla="*/ 1550020 h 1784195"/>
              <a:gd name="connsiteX51" fmla="*/ 412595 w 1829142"/>
              <a:gd name="connsiteY51" fmla="*/ 1494263 h 1784195"/>
              <a:gd name="connsiteX52" fmla="*/ 379141 w 1829142"/>
              <a:gd name="connsiteY52" fmla="*/ 1460810 h 1784195"/>
              <a:gd name="connsiteX53" fmla="*/ 367990 w 1829142"/>
              <a:gd name="connsiteY53" fmla="*/ 1382751 h 1784195"/>
              <a:gd name="connsiteX54" fmla="*/ 356839 w 1829142"/>
              <a:gd name="connsiteY54" fmla="*/ 1349298 h 1784195"/>
              <a:gd name="connsiteX55" fmla="*/ 334536 w 1829142"/>
              <a:gd name="connsiteY55" fmla="*/ 1159727 h 1784195"/>
              <a:gd name="connsiteX56" fmla="*/ 323385 w 1829142"/>
              <a:gd name="connsiteY56" fmla="*/ 1126273 h 1784195"/>
              <a:gd name="connsiteX57" fmla="*/ 289932 w 1829142"/>
              <a:gd name="connsiteY57" fmla="*/ 1025912 h 1784195"/>
              <a:gd name="connsiteX58" fmla="*/ 278780 w 1829142"/>
              <a:gd name="connsiteY58" fmla="*/ 992459 h 1784195"/>
              <a:gd name="connsiteX59" fmla="*/ 256478 w 1829142"/>
              <a:gd name="connsiteY59" fmla="*/ 947854 h 1784195"/>
              <a:gd name="connsiteX60" fmla="*/ 234175 w 1829142"/>
              <a:gd name="connsiteY60" fmla="*/ 892098 h 1784195"/>
              <a:gd name="connsiteX61" fmla="*/ 200722 w 1829142"/>
              <a:gd name="connsiteY61" fmla="*/ 847493 h 1784195"/>
              <a:gd name="connsiteX62" fmla="*/ 167268 w 1829142"/>
              <a:gd name="connsiteY62" fmla="*/ 724829 h 1784195"/>
              <a:gd name="connsiteX63" fmla="*/ 133814 w 1829142"/>
              <a:gd name="connsiteY63" fmla="*/ 680224 h 1784195"/>
              <a:gd name="connsiteX64" fmla="*/ 100361 w 1829142"/>
              <a:gd name="connsiteY64" fmla="*/ 568712 h 1784195"/>
              <a:gd name="connsiteX65" fmla="*/ 78058 w 1829142"/>
              <a:gd name="connsiteY65" fmla="*/ 546410 h 1784195"/>
              <a:gd name="connsiteX66" fmla="*/ 55756 w 1829142"/>
              <a:gd name="connsiteY66" fmla="*/ 457200 h 1784195"/>
              <a:gd name="connsiteX67" fmla="*/ 33453 w 1829142"/>
              <a:gd name="connsiteY67" fmla="*/ 423746 h 1784195"/>
              <a:gd name="connsiteX68" fmla="*/ 11151 w 1829142"/>
              <a:gd name="connsiteY68" fmla="*/ 356839 h 1784195"/>
              <a:gd name="connsiteX69" fmla="*/ 0 w 1829142"/>
              <a:gd name="connsiteY69" fmla="*/ 323385 h 1784195"/>
              <a:gd name="connsiteX70" fmla="*/ 11151 w 1829142"/>
              <a:gd name="connsiteY70" fmla="*/ 133815 h 1784195"/>
              <a:gd name="connsiteX71" fmla="*/ 44605 w 1829142"/>
              <a:gd name="connsiteY71" fmla="*/ 122663 h 1784195"/>
              <a:gd name="connsiteX72" fmla="*/ 245327 w 1829142"/>
              <a:gd name="connsiteY72" fmla="*/ 133815 h 1784195"/>
              <a:gd name="connsiteX73" fmla="*/ 245327 w 1829142"/>
              <a:gd name="connsiteY73" fmla="*/ 200722 h 178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9142" h="1784195">
                <a:moveTo>
                  <a:pt x="223024" y="133815"/>
                </a:moveTo>
                <a:lnTo>
                  <a:pt x="223024" y="133815"/>
                </a:lnTo>
                <a:cubicBezTo>
                  <a:pt x="237892" y="167269"/>
                  <a:pt x="246097" y="204569"/>
                  <a:pt x="267629" y="234176"/>
                </a:cubicBezTo>
                <a:cubicBezTo>
                  <a:pt x="277406" y="247620"/>
                  <a:pt x="298138" y="247668"/>
                  <a:pt x="312234" y="256478"/>
                </a:cubicBezTo>
                <a:cubicBezTo>
                  <a:pt x="327994" y="266328"/>
                  <a:pt x="341375" y="279623"/>
                  <a:pt x="356839" y="289932"/>
                </a:cubicBezTo>
                <a:cubicBezTo>
                  <a:pt x="374873" y="301954"/>
                  <a:pt x="394216" y="311898"/>
                  <a:pt x="412595" y="323385"/>
                </a:cubicBezTo>
                <a:cubicBezTo>
                  <a:pt x="423960" y="330488"/>
                  <a:pt x="433047" y="342437"/>
                  <a:pt x="446049" y="345688"/>
                </a:cubicBezTo>
                <a:cubicBezTo>
                  <a:pt x="478704" y="353852"/>
                  <a:pt x="513089" y="352079"/>
                  <a:pt x="546410" y="356839"/>
                </a:cubicBezTo>
                <a:cubicBezTo>
                  <a:pt x="565173" y="359519"/>
                  <a:pt x="583581" y="364273"/>
                  <a:pt x="602166" y="367990"/>
                </a:cubicBezTo>
                <a:cubicBezTo>
                  <a:pt x="762000" y="364273"/>
                  <a:pt x="922145" y="367474"/>
                  <a:pt x="1081668" y="356839"/>
                </a:cubicBezTo>
                <a:cubicBezTo>
                  <a:pt x="1092158" y="356140"/>
                  <a:pt x="1095416" y="340648"/>
                  <a:pt x="1103971" y="334537"/>
                </a:cubicBezTo>
                <a:cubicBezTo>
                  <a:pt x="1121608" y="321939"/>
                  <a:pt x="1141693" y="313106"/>
                  <a:pt x="1159727" y="301083"/>
                </a:cubicBezTo>
                <a:cubicBezTo>
                  <a:pt x="1212105" y="266164"/>
                  <a:pt x="1220819" y="251142"/>
                  <a:pt x="1271239" y="200722"/>
                </a:cubicBezTo>
                <a:cubicBezTo>
                  <a:pt x="1286107" y="185854"/>
                  <a:pt x="1304181" y="173613"/>
                  <a:pt x="1315844" y="156117"/>
                </a:cubicBezTo>
                <a:cubicBezTo>
                  <a:pt x="1323278" y="144966"/>
                  <a:pt x="1331497" y="134299"/>
                  <a:pt x="1338146" y="122663"/>
                </a:cubicBezTo>
                <a:cubicBezTo>
                  <a:pt x="1346393" y="108230"/>
                  <a:pt x="1350243" y="91180"/>
                  <a:pt x="1360449" y="78059"/>
                </a:cubicBezTo>
                <a:cubicBezTo>
                  <a:pt x="1395576" y="32895"/>
                  <a:pt x="1409686" y="26648"/>
                  <a:pt x="1449658" y="0"/>
                </a:cubicBezTo>
                <a:cubicBezTo>
                  <a:pt x="1475678" y="7434"/>
                  <a:pt x="1504342" y="8667"/>
                  <a:pt x="1527717" y="22302"/>
                </a:cubicBezTo>
                <a:cubicBezTo>
                  <a:pt x="1550420" y="35546"/>
                  <a:pt x="1583473" y="78059"/>
                  <a:pt x="1583473" y="78059"/>
                </a:cubicBezTo>
                <a:lnTo>
                  <a:pt x="1605775" y="144966"/>
                </a:lnTo>
                <a:lnTo>
                  <a:pt x="1616927" y="178420"/>
                </a:lnTo>
                <a:cubicBezTo>
                  <a:pt x="1644577" y="261367"/>
                  <a:pt x="1616350" y="211035"/>
                  <a:pt x="1784195" y="223024"/>
                </a:cubicBezTo>
                <a:cubicBezTo>
                  <a:pt x="1819314" y="328385"/>
                  <a:pt x="1809234" y="284799"/>
                  <a:pt x="1784195" y="501805"/>
                </a:cubicBezTo>
                <a:cubicBezTo>
                  <a:pt x="1782290" y="518319"/>
                  <a:pt x="1768067" y="530976"/>
                  <a:pt x="1761893" y="546410"/>
                </a:cubicBezTo>
                <a:cubicBezTo>
                  <a:pt x="1753162" y="568237"/>
                  <a:pt x="1739590" y="613317"/>
                  <a:pt x="1739590" y="613317"/>
                </a:cubicBezTo>
                <a:cubicBezTo>
                  <a:pt x="1743307" y="698810"/>
                  <a:pt x="1744178" y="784474"/>
                  <a:pt x="1750741" y="869795"/>
                </a:cubicBezTo>
                <a:cubicBezTo>
                  <a:pt x="1751643" y="881515"/>
                  <a:pt x="1755373" y="893469"/>
                  <a:pt x="1761893" y="903249"/>
                </a:cubicBezTo>
                <a:cubicBezTo>
                  <a:pt x="1770641" y="916370"/>
                  <a:pt x="1784195" y="925551"/>
                  <a:pt x="1795346" y="936702"/>
                </a:cubicBezTo>
                <a:cubicBezTo>
                  <a:pt x="1849974" y="1100583"/>
                  <a:pt x="1826643" y="1004666"/>
                  <a:pt x="1806497" y="1326995"/>
                </a:cubicBezTo>
                <a:cubicBezTo>
                  <a:pt x="1805764" y="1338727"/>
                  <a:pt x="1801178" y="1350243"/>
                  <a:pt x="1795346" y="1360449"/>
                </a:cubicBezTo>
                <a:cubicBezTo>
                  <a:pt x="1765609" y="1412490"/>
                  <a:pt x="1761894" y="1401336"/>
                  <a:pt x="1717288" y="1438507"/>
                </a:cubicBezTo>
                <a:cubicBezTo>
                  <a:pt x="1709211" y="1445238"/>
                  <a:pt x="1703195" y="1454242"/>
                  <a:pt x="1694985" y="1460810"/>
                </a:cubicBezTo>
                <a:cubicBezTo>
                  <a:pt x="1684520" y="1469182"/>
                  <a:pt x="1671997" y="1474740"/>
                  <a:pt x="1661532" y="1483112"/>
                </a:cubicBezTo>
                <a:cubicBezTo>
                  <a:pt x="1633861" y="1505249"/>
                  <a:pt x="1642739" y="1511875"/>
                  <a:pt x="1605775" y="1527717"/>
                </a:cubicBezTo>
                <a:cubicBezTo>
                  <a:pt x="1591689" y="1533754"/>
                  <a:pt x="1576039" y="1535151"/>
                  <a:pt x="1561171" y="1538868"/>
                </a:cubicBezTo>
                <a:cubicBezTo>
                  <a:pt x="1517289" y="1582750"/>
                  <a:pt x="1564727" y="1542962"/>
                  <a:pt x="1494263" y="1572322"/>
                </a:cubicBezTo>
                <a:cubicBezTo>
                  <a:pt x="1463574" y="1585109"/>
                  <a:pt x="1432716" y="1598485"/>
                  <a:pt x="1405053" y="1616927"/>
                </a:cubicBezTo>
                <a:cubicBezTo>
                  <a:pt x="1393902" y="1624361"/>
                  <a:pt x="1384195" y="1634649"/>
                  <a:pt x="1371600" y="1639229"/>
                </a:cubicBezTo>
                <a:cubicBezTo>
                  <a:pt x="1342794" y="1649704"/>
                  <a:pt x="1311962" y="1653467"/>
                  <a:pt x="1282390" y="1661532"/>
                </a:cubicBezTo>
                <a:cubicBezTo>
                  <a:pt x="1271050" y="1664625"/>
                  <a:pt x="1259983" y="1668666"/>
                  <a:pt x="1248936" y="1672683"/>
                </a:cubicBezTo>
                <a:cubicBezTo>
                  <a:pt x="1219090" y="1683536"/>
                  <a:pt x="1189573" y="1695284"/>
                  <a:pt x="1159727" y="1706137"/>
                </a:cubicBezTo>
                <a:cubicBezTo>
                  <a:pt x="1148680" y="1710154"/>
                  <a:pt x="1137677" y="1714437"/>
                  <a:pt x="1126273" y="1717288"/>
                </a:cubicBezTo>
                <a:cubicBezTo>
                  <a:pt x="1107885" y="1721885"/>
                  <a:pt x="1088905" y="1723842"/>
                  <a:pt x="1070517" y="1728439"/>
                </a:cubicBezTo>
                <a:cubicBezTo>
                  <a:pt x="1059113" y="1731290"/>
                  <a:pt x="1048069" y="1735463"/>
                  <a:pt x="1037063" y="1739590"/>
                </a:cubicBezTo>
                <a:cubicBezTo>
                  <a:pt x="1018320" y="1746619"/>
                  <a:pt x="1000726" y="1757038"/>
                  <a:pt x="981307" y="1761893"/>
                </a:cubicBezTo>
                <a:cubicBezTo>
                  <a:pt x="940990" y="1771972"/>
                  <a:pt x="899532" y="1776761"/>
                  <a:pt x="858644" y="1784195"/>
                </a:cubicBezTo>
                <a:cubicBezTo>
                  <a:pt x="780585" y="1780478"/>
                  <a:pt x="701634" y="1785391"/>
                  <a:pt x="624468" y="1773044"/>
                </a:cubicBezTo>
                <a:cubicBezTo>
                  <a:pt x="606116" y="1770108"/>
                  <a:pt x="593677" y="1752023"/>
                  <a:pt x="579863" y="1739590"/>
                </a:cubicBezTo>
                <a:cubicBezTo>
                  <a:pt x="500030" y="1667740"/>
                  <a:pt x="531917" y="1696999"/>
                  <a:pt x="490653" y="1639229"/>
                </a:cubicBezTo>
                <a:cubicBezTo>
                  <a:pt x="479851" y="1624106"/>
                  <a:pt x="467050" y="1610384"/>
                  <a:pt x="457200" y="1594624"/>
                </a:cubicBezTo>
                <a:cubicBezTo>
                  <a:pt x="448390" y="1580528"/>
                  <a:pt x="441648" y="1565210"/>
                  <a:pt x="434897" y="1550020"/>
                </a:cubicBezTo>
                <a:cubicBezTo>
                  <a:pt x="426767" y="1531728"/>
                  <a:pt x="423204" y="1511238"/>
                  <a:pt x="412595" y="1494263"/>
                </a:cubicBezTo>
                <a:cubicBezTo>
                  <a:pt x="404237" y="1480890"/>
                  <a:pt x="390292" y="1471961"/>
                  <a:pt x="379141" y="1460810"/>
                </a:cubicBezTo>
                <a:cubicBezTo>
                  <a:pt x="375424" y="1434790"/>
                  <a:pt x="373145" y="1408524"/>
                  <a:pt x="367990" y="1382751"/>
                </a:cubicBezTo>
                <a:cubicBezTo>
                  <a:pt x="365685" y="1371225"/>
                  <a:pt x="358583" y="1360922"/>
                  <a:pt x="356839" y="1349298"/>
                </a:cubicBezTo>
                <a:cubicBezTo>
                  <a:pt x="347401" y="1286376"/>
                  <a:pt x="343974" y="1222649"/>
                  <a:pt x="334536" y="1159727"/>
                </a:cubicBezTo>
                <a:cubicBezTo>
                  <a:pt x="332792" y="1148103"/>
                  <a:pt x="326236" y="1137677"/>
                  <a:pt x="323385" y="1126273"/>
                </a:cubicBezTo>
                <a:cubicBezTo>
                  <a:pt x="293312" y="1005978"/>
                  <a:pt x="334447" y="1129778"/>
                  <a:pt x="289932" y="1025912"/>
                </a:cubicBezTo>
                <a:cubicBezTo>
                  <a:pt x="285302" y="1015108"/>
                  <a:pt x="283410" y="1003263"/>
                  <a:pt x="278780" y="992459"/>
                </a:cubicBezTo>
                <a:cubicBezTo>
                  <a:pt x="272232" y="977180"/>
                  <a:pt x="263229" y="963044"/>
                  <a:pt x="256478" y="947854"/>
                </a:cubicBezTo>
                <a:cubicBezTo>
                  <a:pt x="248348" y="929562"/>
                  <a:pt x="243896" y="909596"/>
                  <a:pt x="234175" y="892098"/>
                </a:cubicBezTo>
                <a:cubicBezTo>
                  <a:pt x="225149" y="875852"/>
                  <a:pt x="211873" y="862361"/>
                  <a:pt x="200722" y="847493"/>
                </a:cubicBezTo>
                <a:cubicBezTo>
                  <a:pt x="192059" y="795515"/>
                  <a:pt x="192852" y="770880"/>
                  <a:pt x="167268" y="724829"/>
                </a:cubicBezTo>
                <a:cubicBezTo>
                  <a:pt x="158242" y="708582"/>
                  <a:pt x="144965" y="695092"/>
                  <a:pt x="133814" y="680224"/>
                </a:cubicBezTo>
                <a:cubicBezTo>
                  <a:pt x="128761" y="660010"/>
                  <a:pt x="109409" y="577760"/>
                  <a:pt x="100361" y="568712"/>
                </a:cubicBezTo>
                <a:lnTo>
                  <a:pt x="78058" y="546410"/>
                </a:lnTo>
                <a:cubicBezTo>
                  <a:pt x="73817" y="525205"/>
                  <a:pt x="67185" y="480059"/>
                  <a:pt x="55756" y="457200"/>
                </a:cubicBezTo>
                <a:cubicBezTo>
                  <a:pt x="49762" y="445213"/>
                  <a:pt x="40887" y="434897"/>
                  <a:pt x="33453" y="423746"/>
                </a:cubicBezTo>
                <a:lnTo>
                  <a:pt x="11151" y="356839"/>
                </a:lnTo>
                <a:lnTo>
                  <a:pt x="0" y="323385"/>
                </a:lnTo>
                <a:cubicBezTo>
                  <a:pt x="3717" y="260195"/>
                  <a:pt x="-2581" y="195607"/>
                  <a:pt x="11151" y="133815"/>
                </a:cubicBezTo>
                <a:cubicBezTo>
                  <a:pt x="13701" y="122340"/>
                  <a:pt x="32850" y="122663"/>
                  <a:pt x="44605" y="122663"/>
                </a:cubicBezTo>
                <a:cubicBezTo>
                  <a:pt x="111616" y="122663"/>
                  <a:pt x="182873" y="109527"/>
                  <a:pt x="245327" y="133815"/>
                </a:cubicBezTo>
                <a:cubicBezTo>
                  <a:pt x="266113" y="141898"/>
                  <a:pt x="245327" y="178420"/>
                  <a:pt x="245327" y="200722"/>
                </a:cubicBezTo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0522211">
            <a:off x="6219611" y="-837432"/>
            <a:ext cx="415541" cy="405330"/>
          </a:xfrm>
          <a:custGeom>
            <a:avLst/>
            <a:gdLst>
              <a:gd name="connsiteX0" fmla="*/ 223024 w 1829142"/>
              <a:gd name="connsiteY0" fmla="*/ 133815 h 1784195"/>
              <a:gd name="connsiteX1" fmla="*/ 223024 w 1829142"/>
              <a:gd name="connsiteY1" fmla="*/ 133815 h 1784195"/>
              <a:gd name="connsiteX2" fmla="*/ 267629 w 1829142"/>
              <a:gd name="connsiteY2" fmla="*/ 234176 h 1784195"/>
              <a:gd name="connsiteX3" fmla="*/ 312234 w 1829142"/>
              <a:gd name="connsiteY3" fmla="*/ 256478 h 1784195"/>
              <a:gd name="connsiteX4" fmla="*/ 356839 w 1829142"/>
              <a:gd name="connsiteY4" fmla="*/ 289932 h 1784195"/>
              <a:gd name="connsiteX5" fmla="*/ 412595 w 1829142"/>
              <a:gd name="connsiteY5" fmla="*/ 323385 h 1784195"/>
              <a:gd name="connsiteX6" fmla="*/ 446049 w 1829142"/>
              <a:gd name="connsiteY6" fmla="*/ 345688 h 1784195"/>
              <a:gd name="connsiteX7" fmla="*/ 546410 w 1829142"/>
              <a:gd name="connsiteY7" fmla="*/ 356839 h 1784195"/>
              <a:gd name="connsiteX8" fmla="*/ 602166 w 1829142"/>
              <a:gd name="connsiteY8" fmla="*/ 367990 h 1784195"/>
              <a:gd name="connsiteX9" fmla="*/ 1081668 w 1829142"/>
              <a:gd name="connsiteY9" fmla="*/ 356839 h 1784195"/>
              <a:gd name="connsiteX10" fmla="*/ 1103971 w 1829142"/>
              <a:gd name="connsiteY10" fmla="*/ 334537 h 1784195"/>
              <a:gd name="connsiteX11" fmla="*/ 1159727 w 1829142"/>
              <a:gd name="connsiteY11" fmla="*/ 301083 h 1784195"/>
              <a:gd name="connsiteX12" fmla="*/ 1271239 w 1829142"/>
              <a:gd name="connsiteY12" fmla="*/ 200722 h 1784195"/>
              <a:gd name="connsiteX13" fmla="*/ 1315844 w 1829142"/>
              <a:gd name="connsiteY13" fmla="*/ 156117 h 1784195"/>
              <a:gd name="connsiteX14" fmla="*/ 1338146 w 1829142"/>
              <a:gd name="connsiteY14" fmla="*/ 122663 h 1784195"/>
              <a:gd name="connsiteX15" fmla="*/ 1360449 w 1829142"/>
              <a:gd name="connsiteY15" fmla="*/ 78059 h 1784195"/>
              <a:gd name="connsiteX16" fmla="*/ 1449658 w 1829142"/>
              <a:gd name="connsiteY16" fmla="*/ 0 h 1784195"/>
              <a:gd name="connsiteX17" fmla="*/ 1527717 w 1829142"/>
              <a:gd name="connsiteY17" fmla="*/ 22302 h 1784195"/>
              <a:gd name="connsiteX18" fmla="*/ 1583473 w 1829142"/>
              <a:gd name="connsiteY18" fmla="*/ 78059 h 1784195"/>
              <a:gd name="connsiteX19" fmla="*/ 1605775 w 1829142"/>
              <a:gd name="connsiteY19" fmla="*/ 144966 h 1784195"/>
              <a:gd name="connsiteX20" fmla="*/ 1616927 w 1829142"/>
              <a:gd name="connsiteY20" fmla="*/ 178420 h 1784195"/>
              <a:gd name="connsiteX21" fmla="*/ 1784195 w 1829142"/>
              <a:gd name="connsiteY21" fmla="*/ 223024 h 1784195"/>
              <a:gd name="connsiteX22" fmla="*/ 1784195 w 1829142"/>
              <a:gd name="connsiteY22" fmla="*/ 501805 h 1784195"/>
              <a:gd name="connsiteX23" fmla="*/ 1761893 w 1829142"/>
              <a:gd name="connsiteY23" fmla="*/ 546410 h 1784195"/>
              <a:gd name="connsiteX24" fmla="*/ 1739590 w 1829142"/>
              <a:gd name="connsiteY24" fmla="*/ 613317 h 1784195"/>
              <a:gd name="connsiteX25" fmla="*/ 1750741 w 1829142"/>
              <a:gd name="connsiteY25" fmla="*/ 869795 h 1784195"/>
              <a:gd name="connsiteX26" fmla="*/ 1761893 w 1829142"/>
              <a:gd name="connsiteY26" fmla="*/ 903249 h 1784195"/>
              <a:gd name="connsiteX27" fmla="*/ 1795346 w 1829142"/>
              <a:gd name="connsiteY27" fmla="*/ 936702 h 1784195"/>
              <a:gd name="connsiteX28" fmla="*/ 1806497 w 1829142"/>
              <a:gd name="connsiteY28" fmla="*/ 1326995 h 1784195"/>
              <a:gd name="connsiteX29" fmla="*/ 1795346 w 1829142"/>
              <a:gd name="connsiteY29" fmla="*/ 1360449 h 1784195"/>
              <a:gd name="connsiteX30" fmla="*/ 1717288 w 1829142"/>
              <a:gd name="connsiteY30" fmla="*/ 1438507 h 1784195"/>
              <a:gd name="connsiteX31" fmla="*/ 1694985 w 1829142"/>
              <a:gd name="connsiteY31" fmla="*/ 1460810 h 1784195"/>
              <a:gd name="connsiteX32" fmla="*/ 1661532 w 1829142"/>
              <a:gd name="connsiteY32" fmla="*/ 1483112 h 1784195"/>
              <a:gd name="connsiteX33" fmla="*/ 1605775 w 1829142"/>
              <a:gd name="connsiteY33" fmla="*/ 1527717 h 1784195"/>
              <a:gd name="connsiteX34" fmla="*/ 1561171 w 1829142"/>
              <a:gd name="connsiteY34" fmla="*/ 1538868 h 1784195"/>
              <a:gd name="connsiteX35" fmla="*/ 1494263 w 1829142"/>
              <a:gd name="connsiteY35" fmla="*/ 1572322 h 1784195"/>
              <a:gd name="connsiteX36" fmla="*/ 1405053 w 1829142"/>
              <a:gd name="connsiteY36" fmla="*/ 1616927 h 1784195"/>
              <a:gd name="connsiteX37" fmla="*/ 1371600 w 1829142"/>
              <a:gd name="connsiteY37" fmla="*/ 1639229 h 1784195"/>
              <a:gd name="connsiteX38" fmla="*/ 1282390 w 1829142"/>
              <a:gd name="connsiteY38" fmla="*/ 1661532 h 1784195"/>
              <a:gd name="connsiteX39" fmla="*/ 1248936 w 1829142"/>
              <a:gd name="connsiteY39" fmla="*/ 1672683 h 1784195"/>
              <a:gd name="connsiteX40" fmla="*/ 1159727 w 1829142"/>
              <a:gd name="connsiteY40" fmla="*/ 1706137 h 1784195"/>
              <a:gd name="connsiteX41" fmla="*/ 1126273 w 1829142"/>
              <a:gd name="connsiteY41" fmla="*/ 1717288 h 1784195"/>
              <a:gd name="connsiteX42" fmla="*/ 1070517 w 1829142"/>
              <a:gd name="connsiteY42" fmla="*/ 1728439 h 1784195"/>
              <a:gd name="connsiteX43" fmla="*/ 1037063 w 1829142"/>
              <a:gd name="connsiteY43" fmla="*/ 1739590 h 1784195"/>
              <a:gd name="connsiteX44" fmla="*/ 981307 w 1829142"/>
              <a:gd name="connsiteY44" fmla="*/ 1761893 h 1784195"/>
              <a:gd name="connsiteX45" fmla="*/ 858644 w 1829142"/>
              <a:gd name="connsiteY45" fmla="*/ 1784195 h 1784195"/>
              <a:gd name="connsiteX46" fmla="*/ 624468 w 1829142"/>
              <a:gd name="connsiteY46" fmla="*/ 1773044 h 1784195"/>
              <a:gd name="connsiteX47" fmla="*/ 579863 w 1829142"/>
              <a:gd name="connsiteY47" fmla="*/ 1739590 h 1784195"/>
              <a:gd name="connsiteX48" fmla="*/ 490653 w 1829142"/>
              <a:gd name="connsiteY48" fmla="*/ 1639229 h 1784195"/>
              <a:gd name="connsiteX49" fmla="*/ 457200 w 1829142"/>
              <a:gd name="connsiteY49" fmla="*/ 1594624 h 1784195"/>
              <a:gd name="connsiteX50" fmla="*/ 434897 w 1829142"/>
              <a:gd name="connsiteY50" fmla="*/ 1550020 h 1784195"/>
              <a:gd name="connsiteX51" fmla="*/ 412595 w 1829142"/>
              <a:gd name="connsiteY51" fmla="*/ 1494263 h 1784195"/>
              <a:gd name="connsiteX52" fmla="*/ 379141 w 1829142"/>
              <a:gd name="connsiteY52" fmla="*/ 1460810 h 1784195"/>
              <a:gd name="connsiteX53" fmla="*/ 367990 w 1829142"/>
              <a:gd name="connsiteY53" fmla="*/ 1382751 h 1784195"/>
              <a:gd name="connsiteX54" fmla="*/ 356839 w 1829142"/>
              <a:gd name="connsiteY54" fmla="*/ 1349298 h 1784195"/>
              <a:gd name="connsiteX55" fmla="*/ 334536 w 1829142"/>
              <a:gd name="connsiteY55" fmla="*/ 1159727 h 1784195"/>
              <a:gd name="connsiteX56" fmla="*/ 323385 w 1829142"/>
              <a:gd name="connsiteY56" fmla="*/ 1126273 h 1784195"/>
              <a:gd name="connsiteX57" fmla="*/ 289932 w 1829142"/>
              <a:gd name="connsiteY57" fmla="*/ 1025912 h 1784195"/>
              <a:gd name="connsiteX58" fmla="*/ 278780 w 1829142"/>
              <a:gd name="connsiteY58" fmla="*/ 992459 h 1784195"/>
              <a:gd name="connsiteX59" fmla="*/ 256478 w 1829142"/>
              <a:gd name="connsiteY59" fmla="*/ 947854 h 1784195"/>
              <a:gd name="connsiteX60" fmla="*/ 234175 w 1829142"/>
              <a:gd name="connsiteY60" fmla="*/ 892098 h 1784195"/>
              <a:gd name="connsiteX61" fmla="*/ 200722 w 1829142"/>
              <a:gd name="connsiteY61" fmla="*/ 847493 h 1784195"/>
              <a:gd name="connsiteX62" fmla="*/ 167268 w 1829142"/>
              <a:gd name="connsiteY62" fmla="*/ 724829 h 1784195"/>
              <a:gd name="connsiteX63" fmla="*/ 133814 w 1829142"/>
              <a:gd name="connsiteY63" fmla="*/ 680224 h 1784195"/>
              <a:gd name="connsiteX64" fmla="*/ 100361 w 1829142"/>
              <a:gd name="connsiteY64" fmla="*/ 568712 h 1784195"/>
              <a:gd name="connsiteX65" fmla="*/ 78058 w 1829142"/>
              <a:gd name="connsiteY65" fmla="*/ 546410 h 1784195"/>
              <a:gd name="connsiteX66" fmla="*/ 55756 w 1829142"/>
              <a:gd name="connsiteY66" fmla="*/ 457200 h 1784195"/>
              <a:gd name="connsiteX67" fmla="*/ 33453 w 1829142"/>
              <a:gd name="connsiteY67" fmla="*/ 423746 h 1784195"/>
              <a:gd name="connsiteX68" fmla="*/ 11151 w 1829142"/>
              <a:gd name="connsiteY68" fmla="*/ 356839 h 1784195"/>
              <a:gd name="connsiteX69" fmla="*/ 0 w 1829142"/>
              <a:gd name="connsiteY69" fmla="*/ 323385 h 1784195"/>
              <a:gd name="connsiteX70" fmla="*/ 11151 w 1829142"/>
              <a:gd name="connsiteY70" fmla="*/ 133815 h 1784195"/>
              <a:gd name="connsiteX71" fmla="*/ 44605 w 1829142"/>
              <a:gd name="connsiteY71" fmla="*/ 122663 h 1784195"/>
              <a:gd name="connsiteX72" fmla="*/ 245327 w 1829142"/>
              <a:gd name="connsiteY72" fmla="*/ 133815 h 1784195"/>
              <a:gd name="connsiteX73" fmla="*/ 245327 w 1829142"/>
              <a:gd name="connsiteY73" fmla="*/ 200722 h 178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9142" h="1784195">
                <a:moveTo>
                  <a:pt x="223024" y="133815"/>
                </a:moveTo>
                <a:lnTo>
                  <a:pt x="223024" y="133815"/>
                </a:lnTo>
                <a:cubicBezTo>
                  <a:pt x="237892" y="167269"/>
                  <a:pt x="246097" y="204569"/>
                  <a:pt x="267629" y="234176"/>
                </a:cubicBezTo>
                <a:cubicBezTo>
                  <a:pt x="277406" y="247620"/>
                  <a:pt x="298138" y="247668"/>
                  <a:pt x="312234" y="256478"/>
                </a:cubicBezTo>
                <a:cubicBezTo>
                  <a:pt x="327994" y="266328"/>
                  <a:pt x="341375" y="279623"/>
                  <a:pt x="356839" y="289932"/>
                </a:cubicBezTo>
                <a:cubicBezTo>
                  <a:pt x="374873" y="301954"/>
                  <a:pt x="394216" y="311898"/>
                  <a:pt x="412595" y="323385"/>
                </a:cubicBezTo>
                <a:cubicBezTo>
                  <a:pt x="423960" y="330488"/>
                  <a:pt x="433047" y="342437"/>
                  <a:pt x="446049" y="345688"/>
                </a:cubicBezTo>
                <a:cubicBezTo>
                  <a:pt x="478704" y="353852"/>
                  <a:pt x="513089" y="352079"/>
                  <a:pt x="546410" y="356839"/>
                </a:cubicBezTo>
                <a:cubicBezTo>
                  <a:pt x="565173" y="359519"/>
                  <a:pt x="583581" y="364273"/>
                  <a:pt x="602166" y="367990"/>
                </a:cubicBezTo>
                <a:cubicBezTo>
                  <a:pt x="762000" y="364273"/>
                  <a:pt x="922145" y="367474"/>
                  <a:pt x="1081668" y="356839"/>
                </a:cubicBezTo>
                <a:cubicBezTo>
                  <a:pt x="1092158" y="356140"/>
                  <a:pt x="1095416" y="340648"/>
                  <a:pt x="1103971" y="334537"/>
                </a:cubicBezTo>
                <a:cubicBezTo>
                  <a:pt x="1121608" y="321939"/>
                  <a:pt x="1141693" y="313106"/>
                  <a:pt x="1159727" y="301083"/>
                </a:cubicBezTo>
                <a:cubicBezTo>
                  <a:pt x="1212105" y="266164"/>
                  <a:pt x="1220819" y="251142"/>
                  <a:pt x="1271239" y="200722"/>
                </a:cubicBezTo>
                <a:cubicBezTo>
                  <a:pt x="1286107" y="185854"/>
                  <a:pt x="1304181" y="173613"/>
                  <a:pt x="1315844" y="156117"/>
                </a:cubicBezTo>
                <a:cubicBezTo>
                  <a:pt x="1323278" y="144966"/>
                  <a:pt x="1331497" y="134299"/>
                  <a:pt x="1338146" y="122663"/>
                </a:cubicBezTo>
                <a:cubicBezTo>
                  <a:pt x="1346393" y="108230"/>
                  <a:pt x="1350243" y="91180"/>
                  <a:pt x="1360449" y="78059"/>
                </a:cubicBezTo>
                <a:cubicBezTo>
                  <a:pt x="1395576" y="32895"/>
                  <a:pt x="1409686" y="26648"/>
                  <a:pt x="1449658" y="0"/>
                </a:cubicBezTo>
                <a:cubicBezTo>
                  <a:pt x="1475678" y="7434"/>
                  <a:pt x="1504342" y="8667"/>
                  <a:pt x="1527717" y="22302"/>
                </a:cubicBezTo>
                <a:cubicBezTo>
                  <a:pt x="1550420" y="35546"/>
                  <a:pt x="1583473" y="78059"/>
                  <a:pt x="1583473" y="78059"/>
                </a:cubicBezTo>
                <a:lnTo>
                  <a:pt x="1605775" y="144966"/>
                </a:lnTo>
                <a:lnTo>
                  <a:pt x="1616927" y="178420"/>
                </a:lnTo>
                <a:cubicBezTo>
                  <a:pt x="1644577" y="261367"/>
                  <a:pt x="1616350" y="211035"/>
                  <a:pt x="1784195" y="223024"/>
                </a:cubicBezTo>
                <a:cubicBezTo>
                  <a:pt x="1819314" y="328385"/>
                  <a:pt x="1809234" y="284799"/>
                  <a:pt x="1784195" y="501805"/>
                </a:cubicBezTo>
                <a:cubicBezTo>
                  <a:pt x="1782290" y="518319"/>
                  <a:pt x="1768067" y="530976"/>
                  <a:pt x="1761893" y="546410"/>
                </a:cubicBezTo>
                <a:cubicBezTo>
                  <a:pt x="1753162" y="568237"/>
                  <a:pt x="1739590" y="613317"/>
                  <a:pt x="1739590" y="613317"/>
                </a:cubicBezTo>
                <a:cubicBezTo>
                  <a:pt x="1743307" y="698810"/>
                  <a:pt x="1744178" y="784474"/>
                  <a:pt x="1750741" y="869795"/>
                </a:cubicBezTo>
                <a:cubicBezTo>
                  <a:pt x="1751643" y="881515"/>
                  <a:pt x="1755373" y="893469"/>
                  <a:pt x="1761893" y="903249"/>
                </a:cubicBezTo>
                <a:cubicBezTo>
                  <a:pt x="1770641" y="916370"/>
                  <a:pt x="1784195" y="925551"/>
                  <a:pt x="1795346" y="936702"/>
                </a:cubicBezTo>
                <a:cubicBezTo>
                  <a:pt x="1849974" y="1100583"/>
                  <a:pt x="1826643" y="1004666"/>
                  <a:pt x="1806497" y="1326995"/>
                </a:cubicBezTo>
                <a:cubicBezTo>
                  <a:pt x="1805764" y="1338727"/>
                  <a:pt x="1801178" y="1350243"/>
                  <a:pt x="1795346" y="1360449"/>
                </a:cubicBezTo>
                <a:cubicBezTo>
                  <a:pt x="1765609" y="1412490"/>
                  <a:pt x="1761894" y="1401336"/>
                  <a:pt x="1717288" y="1438507"/>
                </a:cubicBezTo>
                <a:cubicBezTo>
                  <a:pt x="1709211" y="1445238"/>
                  <a:pt x="1703195" y="1454242"/>
                  <a:pt x="1694985" y="1460810"/>
                </a:cubicBezTo>
                <a:cubicBezTo>
                  <a:pt x="1684520" y="1469182"/>
                  <a:pt x="1671997" y="1474740"/>
                  <a:pt x="1661532" y="1483112"/>
                </a:cubicBezTo>
                <a:cubicBezTo>
                  <a:pt x="1633861" y="1505249"/>
                  <a:pt x="1642739" y="1511875"/>
                  <a:pt x="1605775" y="1527717"/>
                </a:cubicBezTo>
                <a:cubicBezTo>
                  <a:pt x="1591689" y="1533754"/>
                  <a:pt x="1576039" y="1535151"/>
                  <a:pt x="1561171" y="1538868"/>
                </a:cubicBezTo>
                <a:cubicBezTo>
                  <a:pt x="1517289" y="1582750"/>
                  <a:pt x="1564727" y="1542962"/>
                  <a:pt x="1494263" y="1572322"/>
                </a:cubicBezTo>
                <a:cubicBezTo>
                  <a:pt x="1463574" y="1585109"/>
                  <a:pt x="1432716" y="1598485"/>
                  <a:pt x="1405053" y="1616927"/>
                </a:cubicBezTo>
                <a:cubicBezTo>
                  <a:pt x="1393902" y="1624361"/>
                  <a:pt x="1384195" y="1634649"/>
                  <a:pt x="1371600" y="1639229"/>
                </a:cubicBezTo>
                <a:cubicBezTo>
                  <a:pt x="1342794" y="1649704"/>
                  <a:pt x="1311962" y="1653467"/>
                  <a:pt x="1282390" y="1661532"/>
                </a:cubicBezTo>
                <a:cubicBezTo>
                  <a:pt x="1271050" y="1664625"/>
                  <a:pt x="1259983" y="1668666"/>
                  <a:pt x="1248936" y="1672683"/>
                </a:cubicBezTo>
                <a:cubicBezTo>
                  <a:pt x="1219090" y="1683536"/>
                  <a:pt x="1189573" y="1695284"/>
                  <a:pt x="1159727" y="1706137"/>
                </a:cubicBezTo>
                <a:cubicBezTo>
                  <a:pt x="1148680" y="1710154"/>
                  <a:pt x="1137677" y="1714437"/>
                  <a:pt x="1126273" y="1717288"/>
                </a:cubicBezTo>
                <a:cubicBezTo>
                  <a:pt x="1107885" y="1721885"/>
                  <a:pt x="1088905" y="1723842"/>
                  <a:pt x="1070517" y="1728439"/>
                </a:cubicBezTo>
                <a:cubicBezTo>
                  <a:pt x="1059113" y="1731290"/>
                  <a:pt x="1048069" y="1735463"/>
                  <a:pt x="1037063" y="1739590"/>
                </a:cubicBezTo>
                <a:cubicBezTo>
                  <a:pt x="1018320" y="1746619"/>
                  <a:pt x="1000726" y="1757038"/>
                  <a:pt x="981307" y="1761893"/>
                </a:cubicBezTo>
                <a:cubicBezTo>
                  <a:pt x="940990" y="1771972"/>
                  <a:pt x="899532" y="1776761"/>
                  <a:pt x="858644" y="1784195"/>
                </a:cubicBezTo>
                <a:cubicBezTo>
                  <a:pt x="780585" y="1780478"/>
                  <a:pt x="701634" y="1785391"/>
                  <a:pt x="624468" y="1773044"/>
                </a:cubicBezTo>
                <a:cubicBezTo>
                  <a:pt x="606116" y="1770108"/>
                  <a:pt x="593677" y="1752023"/>
                  <a:pt x="579863" y="1739590"/>
                </a:cubicBezTo>
                <a:cubicBezTo>
                  <a:pt x="500030" y="1667740"/>
                  <a:pt x="531917" y="1696999"/>
                  <a:pt x="490653" y="1639229"/>
                </a:cubicBezTo>
                <a:cubicBezTo>
                  <a:pt x="479851" y="1624106"/>
                  <a:pt x="467050" y="1610384"/>
                  <a:pt x="457200" y="1594624"/>
                </a:cubicBezTo>
                <a:cubicBezTo>
                  <a:pt x="448390" y="1580528"/>
                  <a:pt x="441648" y="1565210"/>
                  <a:pt x="434897" y="1550020"/>
                </a:cubicBezTo>
                <a:cubicBezTo>
                  <a:pt x="426767" y="1531728"/>
                  <a:pt x="423204" y="1511238"/>
                  <a:pt x="412595" y="1494263"/>
                </a:cubicBezTo>
                <a:cubicBezTo>
                  <a:pt x="404237" y="1480890"/>
                  <a:pt x="390292" y="1471961"/>
                  <a:pt x="379141" y="1460810"/>
                </a:cubicBezTo>
                <a:cubicBezTo>
                  <a:pt x="375424" y="1434790"/>
                  <a:pt x="373145" y="1408524"/>
                  <a:pt x="367990" y="1382751"/>
                </a:cubicBezTo>
                <a:cubicBezTo>
                  <a:pt x="365685" y="1371225"/>
                  <a:pt x="358583" y="1360922"/>
                  <a:pt x="356839" y="1349298"/>
                </a:cubicBezTo>
                <a:cubicBezTo>
                  <a:pt x="347401" y="1286376"/>
                  <a:pt x="343974" y="1222649"/>
                  <a:pt x="334536" y="1159727"/>
                </a:cubicBezTo>
                <a:cubicBezTo>
                  <a:pt x="332792" y="1148103"/>
                  <a:pt x="326236" y="1137677"/>
                  <a:pt x="323385" y="1126273"/>
                </a:cubicBezTo>
                <a:cubicBezTo>
                  <a:pt x="293312" y="1005978"/>
                  <a:pt x="334447" y="1129778"/>
                  <a:pt x="289932" y="1025912"/>
                </a:cubicBezTo>
                <a:cubicBezTo>
                  <a:pt x="285302" y="1015108"/>
                  <a:pt x="283410" y="1003263"/>
                  <a:pt x="278780" y="992459"/>
                </a:cubicBezTo>
                <a:cubicBezTo>
                  <a:pt x="272232" y="977180"/>
                  <a:pt x="263229" y="963044"/>
                  <a:pt x="256478" y="947854"/>
                </a:cubicBezTo>
                <a:cubicBezTo>
                  <a:pt x="248348" y="929562"/>
                  <a:pt x="243896" y="909596"/>
                  <a:pt x="234175" y="892098"/>
                </a:cubicBezTo>
                <a:cubicBezTo>
                  <a:pt x="225149" y="875852"/>
                  <a:pt x="211873" y="862361"/>
                  <a:pt x="200722" y="847493"/>
                </a:cubicBezTo>
                <a:cubicBezTo>
                  <a:pt x="192059" y="795515"/>
                  <a:pt x="192852" y="770880"/>
                  <a:pt x="167268" y="724829"/>
                </a:cubicBezTo>
                <a:cubicBezTo>
                  <a:pt x="158242" y="708582"/>
                  <a:pt x="144965" y="695092"/>
                  <a:pt x="133814" y="680224"/>
                </a:cubicBezTo>
                <a:cubicBezTo>
                  <a:pt x="128761" y="660010"/>
                  <a:pt x="109409" y="577760"/>
                  <a:pt x="100361" y="568712"/>
                </a:cubicBezTo>
                <a:lnTo>
                  <a:pt x="78058" y="546410"/>
                </a:lnTo>
                <a:cubicBezTo>
                  <a:pt x="73817" y="525205"/>
                  <a:pt x="67185" y="480059"/>
                  <a:pt x="55756" y="457200"/>
                </a:cubicBezTo>
                <a:cubicBezTo>
                  <a:pt x="49762" y="445213"/>
                  <a:pt x="40887" y="434897"/>
                  <a:pt x="33453" y="423746"/>
                </a:cubicBezTo>
                <a:lnTo>
                  <a:pt x="11151" y="356839"/>
                </a:lnTo>
                <a:lnTo>
                  <a:pt x="0" y="323385"/>
                </a:lnTo>
                <a:cubicBezTo>
                  <a:pt x="3717" y="260195"/>
                  <a:pt x="-2581" y="195607"/>
                  <a:pt x="11151" y="133815"/>
                </a:cubicBezTo>
                <a:cubicBezTo>
                  <a:pt x="13701" y="122340"/>
                  <a:pt x="32850" y="122663"/>
                  <a:pt x="44605" y="122663"/>
                </a:cubicBezTo>
                <a:cubicBezTo>
                  <a:pt x="111616" y="122663"/>
                  <a:pt x="182873" y="109527"/>
                  <a:pt x="245327" y="133815"/>
                </a:cubicBezTo>
                <a:cubicBezTo>
                  <a:pt x="266113" y="141898"/>
                  <a:pt x="245327" y="178420"/>
                  <a:pt x="245327" y="200722"/>
                </a:cubicBezTo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8314238">
            <a:off x="2357074" y="-848573"/>
            <a:ext cx="325023" cy="340333"/>
          </a:xfrm>
          <a:custGeom>
            <a:avLst/>
            <a:gdLst>
              <a:gd name="connsiteX0" fmla="*/ 223024 w 1829142"/>
              <a:gd name="connsiteY0" fmla="*/ 133815 h 1784195"/>
              <a:gd name="connsiteX1" fmla="*/ 223024 w 1829142"/>
              <a:gd name="connsiteY1" fmla="*/ 133815 h 1784195"/>
              <a:gd name="connsiteX2" fmla="*/ 267629 w 1829142"/>
              <a:gd name="connsiteY2" fmla="*/ 234176 h 1784195"/>
              <a:gd name="connsiteX3" fmla="*/ 312234 w 1829142"/>
              <a:gd name="connsiteY3" fmla="*/ 256478 h 1784195"/>
              <a:gd name="connsiteX4" fmla="*/ 356839 w 1829142"/>
              <a:gd name="connsiteY4" fmla="*/ 289932 h 1784195"/>
              <a:gd name="connsiteX5" fmla="*/ 412595 w 1829142"/>
              <a:gd name="connsiteY5" fmla="*/ 323385 h 1784195"/>
              <a:gd name="connsiteX6" fmla="*/ 446049 w 1829142"/>
              <a:gd name="connsiteY6" fmla="*/ 345688 h 1784195"/>
              <a:gd name="connsiteX7" fmla="*/ 546410 w 1829142"/>
              <a:gd name="connsiteY7" fmla="*/ 356839 h 1784195"/>
              <a:gd name="connsiteX8" fmla="*/ 602166 w 1829142"/>
              <a:gd name="connsiteY8" fmla="*/ 367990 h 1784195"/>
              <a:gd name="connsiteX9" fmla="*/ 1081668 w 1829142"/>
              <a:gd name="connsiteY9" fmla="*/ 356839 h 1784195"/>
              <a:gd name="connsiteX10" fmla="*/ 1103971 w 1829142"/>
              <a:gd name="connsiteY10" fmla="*/ 334537 h 1784195"/>
              <a:gd name="connsiteX11" fmla="*/ 1159727 w 1829142"/>
              <a:gd name="connsiteY11" fmla="*/ 301083 h 1784195"/>
              <a:gd name="connsiteX12" fmla="*/ 1271239 w 1829142"/>
              <a:gd name="connsiteY12" fmla="*/ 200722 h 1784195"/>
              <a:gd name="connsiteX13" fmla="*/ 1315844 w 1829142"/>
              <a:gd name="connsiteY13" fmla="*/ 156117 h 1784195"/>
              <a:gd name="connsiteX14" fmla="*/ 1338146 w 1829142"/>
              <a:gd name="connsiteY14" fmla="*/ 122663 h 1784195"/>
              <a:gd name="connsiteX15" fmla="*/ 1360449 w 1829142"/>
              <a:gd name="connsiteY15" fmla="*/ 78059 h 1784195"/>
              <a:gd name="connsiteX16" fmla="*/ 1449658 w 1829142"/>
              <a:gd name="connsiteY16" fmla="*/ 0 h 1784195"/>
              <a:gd name="connsiteX17" fmla="*/ 1527717 w 1829142"/>
              <a:gd name="connsiteY17" fmla="*/ 22302 h 1784195"/>
              <a:gd name="connsiteX18" fmla="*/ 1583473 w 1829142"/>
              <a:gd name="connsiteY18" fmla="*/ 78059 h 1784195"/>
              <a:gd name="connsiteX19" fmla="*/ 1605775 w 1829142"/>
              <a:gd name="connsiteY19" fmla="*/ 144966 h 1784195"/>
              <a:gd name="connsiteX20" fmla="*/ 1616927 w 1829142"/>
              <a:gd name="connsiteY20" fmla="*/ 178420 h 1784195"/>
              <a:gd name="connsiteX21" fmla="*/ 1784195 w 1829142"/>
              <a:gd name="connsiteY21" fmla="*/ 223024 h 1784195"/>
              <a:gd name="connsiteX22" fmla="*/ 1784195 w 1829142"/>
              <a:gd name="connsiteY22" fmla="*/ 501805 h 1784195"/>
              <a:gd name="connsiteX23" fmla="*/ 1761893 w 1829142"/>
              <a:gd name="connsiteY23" fmla="*/ 546410 h 1784195"/>
              <a:gd name="connsiteX24" fmla="*/ 1739590 w 1829142"/>
              <a:gd name="connsiteY24" fmla="*/ 613317 h 1784195"/>
              <a:gd name="connsiteX25" fmla="*/ 1750741 w 1829142"/>
              <a:gd name="connsiteY25" fmla="*/ 869795 h 1784195"/>
              <a:gd name="connsiteX26" fmla="*/ 1761893 w 1829142"/>
              <a:gd name="connsiteY26" fmla="*/ 903249 h 1784195"/>
              <a:gd name="connsiteX27" fmla="*/ 1795346 w 1829142"/>
              <a:gd name="connsiteY27" fmla="*/ 936702 h 1784195"/>
              <a:gd name="connsiteX28" fmla="*/ 1806497 w 1829142"/>
              <a:gd name="connsiteY28" fmla="*/ 1326995 h 1784195"/>
              <a:gd name="connsiteX29" fmla="*/ 1795346 w 1829142"/>
              <a:gd name="connsiteY29" fmla="*/ 1360449 h 1784195"/>
              <a:gd name="connsiteX30" fmla="*/ 1717288 w 1829142"/>
              <a:gd name="connsiteY30" fmla="*/ 1438507 h 1784195"/>
              <a:gd name="connsiteX31" fmla="*/ 1694985 w 1829142"/>
              <a:gd name="connsiteY31" fmla="*/ 1460810 h 1784195"/>
              <a:gd name="connsiteX32" fmla="*/ 1661532 w 1829142"/>
              <a:gd name="connsiteY32" fmla="*/ 1483112 h 1784195"/>
              <a:gd name="connsiteX33" fmla="*/ 1605775 w 1829142"/>
              <a:gd name="connsiteY33" fmla="*/ 1527717 h 1784195"/>
              <a:gd name="connsiteX34" fmla="*/ 1561171 w 1829142"/>
              <a:gd name="connsiteY34" fmla="*/ 1538868 h 1784195"/>
              <a:gd name="connsiteX35" fmla="*/ 1494263 w 1829142"/>
              <a:gd name="connsiteY35" fmla="*/ 1572322 h 1784195"/>
              <a:gd name="connsiteX36" fmla="*/ 1405053 w 1829142"/>
              <a:gd name="connsiteY36" fmla="*/ 1616927 h 1784195"/>
              <a:gd name="connsiteX37" fmla="*/ 1371600 w 1829142"/>
              <a:gd name="connsiteY37" fmla="*/ 1639229 h 1784195"/>
              <a:gd name="connsiteX38" fmla="*/ 1282390 w 1829142"/>
              <a:gd name="connsiteY38" fmla="*/ 1661532 h 1784195"/>
              <a:gd name="connsiteX39" fmla="*/ 1248936 w 1829142"/>
              <a:gd name="connsiteY39" fmla="*/ 1672683 h 1784195"/>
              <a:gd name="connsiteX40" fmla="*/ 1159727 w 1829142"/>
              <a:gd name="connsiteY40" fmla="*/ 1706137 h 1784195"/>
              <a:gd name="connsiteX41" fmla="*/ 1126273 w 1829142"/>
              <a:gd name="connsiteY41" fmla="*/ 1717288 h 1784195"/>
              <a:gd name="connsiteX42" fmla="*/ 1070517 w 1829142"/>
              <a:gd name="connsiteY42" fmla="*/ 1728439 h 1784195"/>
              <a:gd name="connsiteX43" fmla="*/ 1037063 w 1829142"/>
              <a:gd name="connsiteY43" fmla="*/ 1739590 h 1784195"/>
              <a:gd name="connsiteX44" fmla="*/ 981307 w 1829142"/>
              <a:gd name="connsiteY44" fmla="*/ 1761893 h 1784195"/>
              <a:gd name="connsiteX45" fmla="*/ 858644 w 1829142"/>
              <a:gd name="connsiteY45" fmla="*/ 1784195 h 1784195"/>
              <a:gd name="connsiteX46" fmla="*/ 624468 w 1829142"/>
              <a:gd name="connsiteY46" fmla="*/ 1773044 h 1784195"/>
              <a:gd name="connsiteX47" fmla="*/ 579863 w 1829142"/>
              <a:gd name="connsiteY47" fmla="*/ 1739590 h 1784195"/>
              <a:gd name="connsiteX48" fmla="*/ 490653 w 1829142"/>
              <a:gd name="connsiteY48" fmla="*/ 1639229 h 1784195"/>
              <a:gd name="connsiteX49" fmla="*/ 457200 w 1829142"/>
              <a:gd name="connsiteY49" fmla="*/ 1594624 h 1784195"/>
              <a:gd name="connsiteX50" fmla="*/ 434897 w 1829142"/>
              <a:gd name="connsiteY50" fmla="*/ 1550020 h 1784195"/>
              <a:gd name="connsiteX51" fmla="*/ 412595 w 1829142"/>
              <a:gd name="connsiteY51" fmla="*/ 1494263 h 1784195"/>
              <a:gd name="connsiteX52" fmla="*/ 379141 w 1829142"/>
              <a:gd name="connsiteY52" fmla="*/ 1460810 h 1784195"/>
              <a:gd name="connsiteX53" fmla="*/ 367990 w 1829142"/>
              <a:gd name="connsiteY53" fmla="*/ 1382751 h 1784195"/>
              <a:gd name="connsiteX54" fmla="*/ 356839 w 1829142"/>
              <a:gd name="connsiteY54" fmla="*/ 1349298 h 1784195"/>
              <a:gd name="connsiteX55" fmla="*/ 334536 w 1829142"/>
              <a:gd name="connsiteY55" fmla="*/ 1159727 h 1784195"/>
              <a:gd name="connsiteX56" fmla="*/ 323385 w 1829142"/>
              <a:gd name="connsiteY56" fmla="*/ 1126273 h 1784195"/>
              <a:gd name="connsiteX57" fmla="*/ 289932 w 1829142"/>
              <a:gd name="connsiteY57" fmla="*/ 1025912 h 1784195"/>
              <a:gd name="connsiteX58" fmla="*/ 278780 w 1829142"/>
              <a:gd name="connsiteY58" fmla="*/ 992459 h 1784195"/>
              <a:gd name="connsiteX59" fmla="*/ 256478 w 1829142"/>
              <a:gd name="connsiteY59" fmla="*/ 947854 h 1784195"/>
              <a:gd name="connsiteX60" fmla="*/ 234175 w 1829142"/>
              <a:gd name="connsiteY60" fmla="*/ 892098 h 1784195"/>
              <a:gd name="connsiteX61" fmla="*/ 200722 w 1829142"/>
              <a:gd name="connsiteY61" fmla="*/ 847493 h 1784195"/>
              <a:gd name="connsiteX62" fmla="*/ 167268 w 1829142"/>
              <a:gd name="connsiteY62" fmla="*/ 724829 h 1784195"/>
              <a:gd name="connsiteX63" fmla="*/ 133814 w 1829142"/>
              <a:gd name="connsiteY63" fmla="*/ 680224 h 1784195"/>
              <a:gd name="connsiteX64" fmla="*/ 100361 w 1829142"/>
              <a:gd name="connsiteY64" fmla="*/ 568712 h 1784195"/>
              <a:gd name="connsiteX65" fmla="*/ 78058 w 1829142"/>
              <a:gd name="connsiteY65" fmla="*/ 546410 h 1784195"/>
              <a:gd name="connsiteX66" fmla="*/ 55756 w 1829142"/>
              <a:gd name="connsiteY66" fmla="*/ 457200 h 1784195"/>
              <a:gd name="connsiteX67" fmla="*/ 33453 w 1829142"/>
              <a:gd name="connsiteY67" fmla="*/ 423746 h 1784195"/>
              <a:gd name="connsiteX68" fmla="*/ 11151 w 1829142"/>
              <a:gd name="connsiteY68" fmla="*/ 356839 h 1784195"/>
              <a:gd name="connsiteX69" fmla="*/ 0 w 1829142"/>
              <a:gd name="connsiteY69" fmla="*/ 323385 h 1784195"/>
              <a:gd name="connsiteX70" fmla="*/ 11151 w 1829142"/>
              <a:gd name="connsiteY70" fmla="*/ 133815 h 1784195"/>
              <a:gd name="connsiteX71" fmla="*/ 44605 w 1829142"/>
              <a:gd name="connsiteY71" fmla="*/ 122663 h 1784195"/>
              <a:gd name="connsiteX72" fmla="*/ 245327 w 1829142"/>
              <a:gd name="connsiteY72" fmla="*/ 133815 h 1784195"/>
              <a:gd name="connsiteX73" fmla="*/ 245327 w 1829142"/>
              <a:gd name="connsiteY73" fmla="*/ 200722 h 178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9142" h="1784195">
                <a:moveTo>
                  <a:pt x="223024" y="133815"/>
                </a:moveTo>
                <a:lnTo>
                  <a:pt x="223024" y="133815"/>
                </a:lnTo>
                <a:cubicBezTo>
                  <a:pt x="237892" y="167269"/>
                  <a:pt x="246097" y="204569"/>
                  <a:pt x="267629" y="234176"/>
                </a:cubicBezTo>
                <a:cubicBezTo>
                  <a:pt x="277406" y="247620"/>
                  <a:pt x="298138" y="247668"/>
                  <a:pt x="312234" y="256478"/>
                </a:cubicBezTo>
                <a:cubicBezTo>
                  <a:pt x="327994" y="266328"/>
                  <a:pt x="341375" y="279623"/>
                  <a:pt x="356839" y="289932"/>
                </a:cubicBezTo>
                <a:cubicBezTo>
                  <a:pt x="374873" y="301954"/>
                  <a:pt x="394216" y="311898"/>
                  <a:pt x="412595" y="323385"/>
                </a:cubicBezTo>
                <a:cubicBezTo>
                  <a:pt x="423960" y="330488"/>
                  <a:pt x="433047" y="342437"/>
                  <a:pt x="446049" y="345688"/>
                </a:cubicBezTo>
                <a:cubicBezTo>
                  <a:pt x="478704" y="353852"/>
                  <a:pt x="513089" y="352079"/>
                  <a:pt x="546410" y="356839"/>
                </a:cubicBezTo>
                <a:cubicBezTo>
                  <a:pt x="565173" y="359519"/>
                  <a:pt x="583581" y="364273"/>
                  <a:pt x="602166" y="367990"/>
                </a:cubicBezTo>
                <a:cubicBezTo>
                  <a:pt x="762000" y="364273"/>
                  <a:pt x="922145" y="367474"/>
                  <a:pt x="1081668" y="356839"/>
                </a:cubicBezTo>
                <a:cubicBezTo>
                  <a:pt x="1092158" y="356140"/>
                  <a:pt x="1095416" y="340648"/>
                  <a:pt x="1103971" y="334537"/>
                </a:cubicBezTo>
                <a:cubicBezTo>
                  <a:pt x="1121608" y="321939"/>
                  <a:pt x="1141693" y="313106"/>
                  <a:pt x="1159727" y="301083"/>
                </a:cubicBezTo>
                <a:cubicBezTo>
                  <a:pt x="1212105" y="266164"/>
                  <a:pt x="1220819" y="251142"/>
                  <a:pt x="1271239" y="200722"/>
                </a:cubicBezTo>
                <a:cubicBezTo>
                  <a:pt x="1286107" y="185854"/>
                  <a:pt x="1304181" y="173613"/>
                  <a:pt x="1315844" y="156117"/>
                </a:cubicBezTo>
                <a:cubicBezTo>
                  <a:pt x="1323278" y="144966"/>
                  <a:pt x="1331497" y="134299"/>
                  <a:pt x="1338146" y="122663"/>
                </a:cubicBezTo>
                <a:cubicBezTo>
                  <a:pt x="1346393" y="108230"/>
                  <a:pt x="1350243" y="91180"/>
                  <a:pt x="1360449" y="78059"/>
                </a:cubicBezTo>
                <a:cubicBezTo>
                  <a:pt x="1395576" y="32895"/>
                  <a:pt x="1409686" y="26648"/>
                  <a:pt x="1449658" y="0"/>
                </a:cubicBezTo>
                <a:cubicBezTo>
                  <a:pt x="1475678" y="7434"/>
                  <a:pt x="1504342" y="8667"/>
                  <a:pt x="1527717" y="22302"/>
                </a:cubicBezTo>
                <a:cubicBezTo>
                  <a:pt x="1550420" y="35546"/>
                  <a:pt x="1583473" y="78059"/>
                  <a:pt x="1583473" y="78059"/>
                </a:cubicBezTo>
                <a:lnTo>
                  <a:pt x="1605775" y="144966"/>
                </a:lnTo>
                <a:lnTo>
                  <a:pt x="1616927" y="178420"/>
                </a:lnTo>
                <a:cubicBezTo>
                  <a:pt x="1644577" y="261367"/>
                  <a:pt x="1616350" y="211035"/>
                  <a:pt x="1784195" y="223024"/>
                </a:cubicBezTo>
                <a:cubicBezTo>
                  <a:pt x="1819314" y="328385"/>
                  <a:pt x="1809234" y="284799"/>
                  <a:pt x="1784195" y="501805"/>
                </a:cubicBezTo>
                <a:cubicBezTo>
                  <a:pt x="1782290" y="518319"/>
                  <a:pt x="1768067" y="530976"/>
                  <a:pt x="1761893" y="546410"/>
                </a:cubicBezTo>
                <a:cubicBezTo>
                  <a:pt x="1753162" y="568237"/>
                  <a:pt x="1739590" y="613317"/>
                  <a:pt x="1739590" y="613317"/>
                </a:cubicBezTo>
                <a:cubicBezTo>
                  <a:pt x="1743307" y="698810"/>
                  <a:pt x="1744178" y="784474"/>
                  <a:pt x="1750741" y="869795"/>
                </a:cubicBezTo>
                <a:cubicBezTo>
                  <a:pt x="1751643" y="881515"/>
                  <a:pt x="1755373" y="893469"/>
                  <a:pt x="1761893" y="903249"/>
                </a:cubicBezTo>
                <a:cubicBezTo>
                  <a:pt x="1770641" y="916370"/>
                  <a:pt x="1784195" y="925551"/>
                  <a:pt x="1795346" y="936702"/>
                </a:cubicBezTo>
                <a:cubicBezTo>
                  <a:pt x="1849974" y="1100583"/>
                  <a:pt x="1826643" y="1004666"/>
                  <a:pt x="1806497" y="1326995"/>
                </a:cubicBezTo>
                <a:cubicBezTo>
                  <a:pt x="1805764" y="1338727"/>
                  <a:pt x="1801178" y="1350243"/>
                  <a:pt x="1795346" y="1360449"/>
                </a:cubicBezTo>
                <a:cubicBezTo>
                  <a:pt x="1765609" y="1412490"/>
                  <a:pt x="1761894" y="1401336"/>
                  <a:pt x="1717288" y="1438507"/>
                </a:cubicBezTo>
                <a:cubicBezTo>
                  <a:pt x="1709211" y="1445238"/>
                  <a:pt x="1703195" y="1454242"/>
                  <a:pt x="1694985" y="1460810"/>
                </a:cubicBezTo>
                <a:cubicBezTo>
                  <a:pt x="1684520" y="1469182"/>
                  <a:pt x="1671997" y="1474740"/>
                  <a:pt x="1661532" y="1483112"/>
                </a:cubicBezTo>
                <a:cubicBezTo>
                  <a:pt x="1633861" y="1505249"/>
                  <a:pt x="1642739" y="1511875"/>
                  <a:pt x="1605775" y="1527717"/>
                </a:cubicBezTo>
                <a:cubicBezTo>
                  <a:pt x="1591689" y="1533754"/>
                  <a:pt x="1576039" y="1535151"/>
                  <a:pt x="1561171" y="1538868"/>
                </a:cubicBezTo>
                <a:cubicBezTo>
                  <a:pt x="1517289" y="1582750"/>
                  <a:pt x="1564727" y="1542962"/>
                  <a:pt x="1494263" y="1572322"/>
                </a:cubicBezTo>
                <a:cubicBezTo>
                  <a:pt x="1463574" y="1585109"/>
                  <a:pt x="1432716" y="1598485"/>
                  <a:pt x="1405053" y="1616927"/>
                </a:cubicBezTo>
                <a:cubicBezTo>
                  <a:pt x="1393902" y="1624361"/>
                  <a:pt x="1384195" y="1634649"/>
                  <a:pt x="1371600" y="1639229"/>
                </a:cubicBezTo>
                <a:cubicBezTo>
                  <a:pt x="1342794" y="1649704"/>
                  <a:pt x="1311962" y="1653467"/>
                  <a:pt x="1282390" y="1661532"/>
                </a:cubicBezTo>
                <a:cubicBezTo>
                  <a:pt x="1271050" y="1664625"/>
                  <a:pt x="1259983" y="1668666"/>
                  <a:pt x="1248936" y="1672683"/>
                </a:cubicBezTo>
                <a:cubicBezTo>
                  <a:pt x="1219090" y="1683536"/>
                  <a:pt x="1189573" y="1695284"/>
                  <a:pt x="1159727" y="1706137"/>
                </a:cubicBezTo>
                <a:cubicBezTo>
                  <a:pt x="1148680" y="1710154"/>
                  <a:pt x="1137677" y="1714437"/>
                  <a:pt x="1126273" y="1717288"/>
                </a:cubicBezTo>
                <a:cubicBezTo>
                  <a:pt x="1107885" y="1721885"/>
                  <a:pt x="1088905" y="1723842"/>
                  <a:pt x="1070517" y="1728439"/>
                </a:cubicBezTo>
                <a:cubicBezTo>
                  <a:pt x="1059113" y="1731290"/>
                  <a:pt x="1048069" y="1735463"/>
                  <a:pt x="1037063" y="1739590"/>
                </a:cubicBezTo>
                <a:cubicBezTo>
                  <a:pt x="1018320" y="1746619"/>
                  <a:pt x="1000726" y="1757038"/>
                  <a:pt x="981307" y="1761893"/>
                </a:cubicBezTo>
                <a:cubicBezTo>
                  <a:pt x="940990" y="1771972"/>
                  <a:pt x="899532" y="1776761"/>
                  <a:pt x="858644" y="1784195"/>
                </a:cubicBezTo>
                <a:cubicBezTo>
                  <a:pt x="780585" y="1780478"/>
                  <a:pt x="701634" y="1785391"/>
                  <a:pt x="624468" y="1773044"/>
                </a:cubicBezTo>
                <a:cubicBezTo>
                  <a:pt x="606116" y="1770108"/>
                  <a:pt x="593677" y="1752023"/>
                  <a:pt x="579863" y="1739590"/>
                </a:cubicBezTo>
                <a:cubicBezTo>
                  <a:pt x="500030" y="1667740"/>
                  <a:pt x="531917" y="1696999"/>
                  <a:pt x="490653" y="1639229"/>
                </a:cubicBezTo>
                <a:cubicBezTo>
                  <a:pt x="479851" y="1624106"/>
                  <a:pt x="467050" y="1610384"/>
                  <a:pt x="457200" y="1594624"/>
                </a:cubicBezTo>
                <a:cubicBezTo>
                  <a:pt x="448390" y="1580528"/>
                  <a:pt x="441648" y="1565210"/>
                  <a:pt x="434897" y="1550020"/>
                </a:cubicBezTo>
                <a:cubicBezTo>
                  <a:pt x="426767" y="1531728"/>
                  <a:pt x="423204" y="1511238"/>
                  <a:pt x="412595" y="1494263"/>
                </a:cubicBezTo>
                <a:cubicBezTo>
                  <a:pt x="404237" y="1480890"/>
                  <a:pt x="390292" y="1471961"/>
                  <a:pt x="379141" y="1460810"/>
                </a:cubicBezTo>
                <a:cubicBezTo>
                  <a:pt x="375424" y="1434790"/>
                  <a:pt x="373145" y="1408524"/>
                  <a:pt x="367990" y="1382751"/>
                </a:cubicBezTo>
                <a:cubicBezTo>
                  <a:pt x="365685" y="1371225"/>
                  <a:pt x="358583" y="1360922"/>
                  <a:pt x="356839" y="1349298"/>
                </a:cubicBezTo>
                <a:cubicBezTo>
                  <a:pt x="347401" y="1286376"/>
                  <a:pt x="343974" y="1222649"/>
                  <a:pt x="334536" y="1159727"/>
                </a:cubicBezTo>
                <a:cubicBezTo>
                  <a:pt x="332792" y="1148103"/>
                  <a:pt x="326236" y="1137677"/>
                  <a:pt x="323385" y="1126273"/>
                </a:cubicBezTo>
                <a:cubicBezTo>
                  <a:pt x="293312" y="1005978"/>
                  <a:pt x="334447" y="1129778"/>
                  <a:pt x="289932" y="1025912"/>
                </a:cubicBezTo>
                <a:cubicBezTo>
                  <a:pt x="285302" y="1015108"/>
                  <a:pt x="283410" y="1003263"/>
                  <a:pt x="278780" y="992459"/>
                </a:cubicBezTo>
                <a:cubicBezTo>
                  <a:pt x="272232" y="977180"/>
                  <a:pt x="263229" y="963044"/>
                  <a:pt x="256478" y="947854"/>
                </a:cubicBezTo>
                <a:cubicBezTo>
                  <a:pt x="248348" y="929562"/>
                  <a:pt x="243896" y="909596"/>
                  <a:pt x="234175" y="892098"/>
                </a:cubicBezTo>
                <a:cubicBezTo>
                  <a:pt x="225149" y="875852"/>
                  <a:pt x="211873" y="862361"/>
                  <a:pt x="200722" y="847493"/>
                </a:cubicBezTo>
                <a:cubicBezTo>
                  <a:pt x="192059" y="795515"/>
                  <a:pt x="192852" y="770880"/>
                  <a:pt x="167268" y="724829"/>
                </a:cubicBezTo>
                <a:cubicBezTo>
                  <a:pt x="158242" y="708582"/>
                  <a:pt x="144965" y="695092"/>
                  <a:pt x="133814" y="680224"/>
                </a:cubicBezTo>
                <a:cubicBezTo>
                  <a:pt x="128761" y="660010"/>
                  <a:pt x="109409" y="577760"/>
                  <a:pt x="100361" y="568712"/>
                </a:cubicBezTo>
                <a:lnTo>
                  <a:pt x="78058" y="546410"/>
                </a:lnTo>
                <a:cubicBezTo>
                  <a:pt x="73817" y="525205"/>
                  <a:pt x="67185" y="480059"/>
                  <a:pt x="55756" y="457200"/>
                </a:cubicBezTo>
                <a:cubicBezTo>
                  <a:pt x="49762" y="445213"/>
                  <a:pt x="40887" y="434897"/>
                  <a:pt x="33453" y="423746"/>
                </a:cubicBezTo>
                <a:lnTo>
                  <a:pt x="11151" y="356839"/>
                </a:lnTo>
                <a:lnTo>
                  <a:pt x="0" y="323385"/>
                </a:lnTo>
                <a:cubicBezTo>
                  <a:pt x="3717" y="260195"/>
                  <a:pt x="-2581" y="195607"/>
                  <a:pt x="11151" y="133815"/>
                </a:cubicBezTo>
                <a:cubicBezTo>
                  <a:pt x="13701" y="122340"/>
                  <a:pt x="32850" y="122663"/>
                  <a:pt x="44605" y="122663"/>
                </a:cubicBezTo>
                <a:cubicBezTo>
                  <a:pt x="111616" y="122663"/>
                  <a:pt x="182873" y="109527"/>
                  <a:pt x="245327" y="133815"/>
                </a:cubicBezTo>
                <a:cubicBezTo>
                  <a:pt x="266113" y="141898"/>
                  <a:pt x="245327" y="178420"/>
                  <a:pt x="245327" y="200722"/>
                </a:cubicBezTo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20611617">
            <a:off x="3362958" y="-536444"/>
            <a:ext cx="255037" cy="218400"/>
          </a:xfrm>
          <a:custGeom>
            <a:avLst/>
            <a:gdLst>
              <a:gd name="connsiteX0" fmla="*/ 223024 w 1829142"/>
              <a:gd name="connsiteY0" fmla="*/ 133815 h 1784195"/>
              <a:gd name="connsiteX1" fmla="*/ 223024 w 1829142"/>
              <a:gd name="connsiteY1" fmla="*/ 133815 h 1784195"/>
              <a:gd name="connsiteX2" fmla="*/ 267629 w 1829142"/>
              <a:gd name="connsiteY2" fmla="*/ 234176 h 1784195"/>
              <a:gd name="connsiteX3" fmla="*/ 312234 w 1829142"/>
              <a:gd name="connsiteY3" fmla="*/ 256478 h 1784195"/>
              <a:gd name="connsiteX4" fmla="*/ 356839 w 1829142"/>
              <a:gd name="connsiteY4" fmla="*/ 289932 h 1784195"/>
              <a:gd name="connsiteX5" fmla="*/ 412595 w 1829142"/>
              <a:gd name="connsiteY5" fmla="*/ 323385 h 1784195"/>
              <a:gd name="connsiteX6" fmla="*/ 446049 w 1829142"/>
              <a:gd name="connsiteY6" fmla="*/ 345688 h 1784195"/>
              <a:gd name="connsiteX7" fmla="*/ 546410 w 1829142"/>
              <a:gd name="connsiteY7" fmla="*/ 356839 h 1784195"/>
              <a:gd name="connsiteX8" fmla="*/ 602166 w 1829142"/>
              <a:gd name="connsiteY8" fmla="*/ 367990 h 1784195"/>
              <a:gd name="connsiteX9" fmla="*/ 1081668 w 1829142"/>
              <a:gd name="connsiteY9" fmla="*/ 356839 h 1784195"/>
              <a:gd name="connsiteX10" fmla="*/ 1103971 w 1829142"/>
              <a:gd name="connsiteY10" fmla="*/ 334537 h 1784195"/>
              <a:gd name="connsiteX11" fmla="*/ 1159727 w 1829142"/>
              <a:gd name="connsiteY11" fmla="*/ 301083 h 1784195"/>
              <a:gd name="connsiteX12" fmla="*/ 1271239 w 1829142"/>
              <a:gd name="connsiteY12" fmla="*/ 200722 h 1784195"/>
              <a:gd name="connsiteX13" fmla="*/ 1315844 w 1829142"/>
              <a:gd name="connsiteY13" fmla="*/ 156117 h 1784195"/>
              <a:gd name="connsiteX14" fmla="*/ 1338146 w 1829142"/>
              <a:gd name="connsiteY14" fmla="*/ 122663 h 1784195"/>
              <a:gd name="connsiteX15" fmla="*/ 1360449 w 1829142"/>
              <a:gd name="connsiteY15" fmla="*/ 78059 h 1784195"/>
              <a:gd name="connsiteX16" fmla="*/ 1449658 w 1829142"/>
              <a:gd name="connsiteY16" fmla="*/ 0 h 1784195"/>
              <a:gd name="connsiteX17" fmla="*/ 1527717 w 1829142"/>
              <a:gd name="connsiteY17" fmla="*/ 22302 h 1784195"/>
              <a:gd name="connsiteX18" fmla="*/ 1583473 w 1829142"/>
              <a:gd name="connsiteY18" fmla="*/ 78059 h 1784195"/>
              <a:gd name="connsiteX19" fmla="*/ 1605775 w 1829142"/>
              <a:gd name="connsiteY19" fmla="*/ 144966 h 1784195"/>
              <a:gd name="connsiteX20" fmla="*/ 1616927 w 1829142"/>
              <a:gd name="connsiteY20" fmla="*/ 178420 h 1784195"/>
              <a:gd name="connsiteX21" fmla="*/ 1784195 w 1829142"/>
              <a:gd name="connsiteY21" fmla="*/ 223024 h 1784195"/>
              <a:gd name="connsiteX22" fmla="*/ 1784195 w 1829142"/>
              <a:gd name="connsiteY22" fmla="*/ 501805 h 1784195"/>
              <a:gd name="connsiteX23" fmla="*/ 1761893 w 1829142"/>
              <a:gd name="connsiteY23" fmla="*/ 546410 h 1784195"/>
              <a:gd name="connsiteX24" fmla="*/ 1739590 w 1829142"/>
              <a:gd name="connsiteY24" fmla="*/ 613317 h 1784195"/>
              <a:gd name="connsiteX25" fmla="*/ 1750741 w 1829142"/>
              <a:gd name="connsiteY25" fmla="*/ 869795 h 1784195"/>
              <a:gd name="connsiteX26" fmla="*/ 1761893 w 1829142"/>
              <a:gd name="connsiteY26" fmla="*/ 903249 h 1784195"/>
              <a:gd name="connsiteX27" fmla="*/ 1795346 w 1829142"/>
              <a:gd name="connsiteY27" fmla="*/ 936702 h 1784195"/>
              <a:gd name="connsiteX28" fmla="*/ 1806497 w 1829142"/>
              <a:gd name="connsiteY28" fmla="*/ 1326995 h 1784195"/>
              <a:gd name="connsiteX29" fmla="*/ 1795346 w 1829142"/>
              <a:gd name="connsiteY29" fmla="*/ 1360449 h 1784195"/>
              <a:gd name="connsiteX30" fmla="*/ 1717288 w 1829142"/>
              <a:gd name="connsiteY30" fmla="*/ 1438507 h 1784195"/>
              <a:gd name="connsiteX31" fmla="*/ 1694985 w 1829142"/>
              <a:gd name="connsiteY31" fmla="*/ 1460810 h 1784195"/>
              <a:gd name="connsiteX32" fmla="*/ 1661532 w 1829142"/>
              <a:gd name="connsiteY32" fmla="*/ 1483112 h 1784195"/>
              <a:gd name="connsiteX33" fmla="*/ 1605775 w 1829142"/>
              <a:gd name="connsiteY33" fmla="*/ 1527717 h 1784195"/>
              <a:gd name="connsiteX34" fmla="*/ 1561171 w 1829142"/>
              <a:gd name="connsiteY34" fmla="*/ 1538868 h 1784195"/>
              <a:gd name="connsiteX35" fmla="*/ 1494263 w 1829142"/>
              <a:gd name="connsiteY35" fmla="*/ 1572322 h 1784195"/>
              <a:gd name="connsiteX36" fmla="*/ 1405053 w 1829142"/>
              <a:gd name="connsiteY36" fmla="*/ 1616927 h 1784195"/>
              <a:gd name="connsiteX37" fmla="*/ 1371600 w 1829142"/>
              <a:gd name="connsiteY37" fmla="*/ 1639229 h 1784195"/>
              <a:gd name="connsiteX38" fmla="*/ 1282390 w 1829142"/>
              <a:gd name="connsiteY38" fmla="*/ 1661532 h 1784195"/>
              <a:gd name="connsiteX39" fmla="*/ 1248936 w 1829142"/>
              <a:gd name="connsiteY39" fmla="*/ 1672683 h 1784195"/>
              <a:gd name="connsiteX40" fmla="*/ 1159727 w 1829142"/>
              <a:gd name="connsiteY40" fmla="*/ 1706137 h 1784195"/>
              <a:gd name="connsiteX41" fmla="*/ 1126273 w 1829142"/>
              <a:gd name="connsiteY41" fmla="*/ 1717288 h 1784195"/>
              <a:gd name="connsiteX42" fmla="*/ 1070517 w 1829142"/>
              <a:gd name="connsiteY42" fmla="*/ 1728439 h 1784195"/>
              <a:gd name="connsiteX43" fmla="*/ 1037063 w 1829142"/>
              <a:gd name="connsiteY43" fmla="*/ 1739590 h 1784195"/>
              <a:gd name="connsiteX44" fmla="*/ 981307 w 1829142"/>
              <a:gd name="connsiteY44" fmla="*/ 1761893 h 1784195"/>
              <a:gd name="connsiteX45" fmla="*/ 858644 w 1829142"/>
              <a:gd name="connsiteY45" fmla="*/ 1784195 h 1784195"/>
              <a:gd name="connsiteX46" fmla="*/ 624468 w 1829142"/>
              <a:gd name="connsiteY46" fmla="*/ 1773044 h 1784195"/>
              <a:gd name="connsiteX47" fmla="*/ 579863 w 1829142"/>
              <a:gd name="connsiteY47" fmla="*/ 1739590 h 1784195"/>
              <a:gd name="connsiteX48" fmla="*/ 490653 w 1829142"/>
              <a:gd name="connsiteY48" fmla="*/ 1639229 h 1784195"/>
              <a:gd name="connsiteX49" fmla="*/ 457200 w 1829142"/>
              <a:gd name="connsiteY49" fmla="*/ 1594624 h 1784195"/>
              <a:gd name="connsiteX50" fmla="*/ 434897 w 1829142"/>
              <a:gd name="connsiteY50" fmla="*/ 1550020 h 1784195"/>
              <a:gd name="connsiteX51" fmla="*/ 412595 w 1829142"/>
              <a:gd name="connsiteY51" fmla="*/ 1494263 h 1784195"/>
              <a:gd name="connsiteX52" fmla="*/ 379141 w 1829142"/>
              <a:gd name="connsiteY52" fmla="*/ 1460810 h 1784195"/>
              <a:gd name="connsiteX53" fmla="*/ 367990 w 1829142"/>
              <a:gd name="connsiteY53" fmla="*/ 1382751 h 1784195"/>
              <a:gd name="connsiteX54" fmla="*/ 356839 w 1829142"/>
              <a:gd name="connsiteY54" fmla="*/ 1349298 h 1784195"/>
              <a:gd name="connsiteX55" fmla="*/ 334536 w 1829142"/>
              <a:gd name="connsiteY55" fmla="*/ 1159727 h 1784195"/>
              <a:gd name="connsiteX56" fmla="*/ 323385 w 1829142"/>
              <a:gd name="connsiteY56" fmla="*/ 1126273 h 1784195"/>
              <a:gd name="connsiteX57" fmla="*/ 289932 w 1829142"/>
              <a:gd name="connsiteY57" fmla="*/ 1025912 h 1784195"/>
              <a:gd name="connsiteX58" fmla="*/ 278780 w 1829142"/>
              <a:gd name="connsiteY58" fmla="*/ 992459 h 1784195"/>
              <a:gd name="connsiteX59" fmla="*/ 256478 w 1829142"/>
              <a:gd name="connsiteY59" fmla="*/ 947854 h 1784195"/>
              <a:gd name="connsiteX60" fmla="*/ 234175 w 1829142"/>
              <a:gd name="connsiteY60" fmla="*/ 892098 h 1784195"/>
              <a:gd name="connsiteX61" fmla="*/ 200722 w 1829142"/>
              <a:gd name="connsiteY61" fmla="*/ 847493 h 1784195"/>
              <a:gd name="connsiteX62" fmla="*/ 167268 w 1829142"/>
              <a:gd name="connsiteY62" fmla="*/ 724829 h 1784195"/>
              <a:gd name="connsiteX63" fmla="*/ 133814 w 1829142"/>
              <a:gd name="connsiteY63" fmla="*/ 680224 h 1784195"/>
              <a:gd name="connsiteX64" fmla="*/ 100361 w 1829142"/>
              <a:gd name="connsiteY64" fmla="*/ 568712 h 1784195"/>
              <a:gd name="connsiteX65" fmla="*/ 78058 w 1829142"/>
              <a:gd name="connsiteY65" fmla="*/ 546410 h 1784195"/>
              <a:gd name="connsiteX66" fmla="*/ 55756 w 1829142"/>
              <a:gd name="connsiteY66" fmla="*/ 457200 h 1784195"/>
              <a:gd name="connsiteX67" fmla="*/ 33453 w 1829142"/>
              <a:gd name="connsiteY67" fmla="*/ 423746 h 1784195"/>
              <a:gd name="connsiteX68" fmla="*/ 11151 w 1829142"/>
              <a:gd name="connsiteY68" fmla="*/ 356839 h 1784195"/>
              <a:gd name="connsiteX69" fmla="*/ 0 w 1829142"/>
              <a:gd name="connsiteY69" fmla="*/ 323385 h 1784195"/>
              <a:gd name="connsiteX70" fmla="*/ 11151 w 1829142"/>
              <a:gd name="connsiteY70" fmla="*/ 133815 h 1784195"/>
              <a:gd name="connsiteX71" fmla="*/ 44605 w 1829142"/>
              <a:gd name="connsiteY71" fmla="*/ 122663 h 1784195"/>
              <a:gd name="connsiteX72" fmla="*/ 245327 w 1829142"/>
              <a:gd name="connsiteY72" fmla="*/ 133815 h 1784195"/>
              <a:gd name="connsiteX73" fmla="*/ 245327 w 1829142"/>
              <a:gd name="connsiteY73" fmla="*/ 200722 h 178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9142" h="1784195">
                <a:moveTo>
                  <a:pt x="223024" y="133815"/>
                </a:moveTo>
                <a:lnTo>
                  <a:pt x="223024" y="133815"/>
                </a:lnTo>
                <a:cubicBezTo>
                  <a:pt x="237892" y="167269"/>
                  <a:pt x="246097" y="204569"/>
                  <a:pt x="267629" y="234176"/>
                </a:cubicBezTo>
                <a:cubicBezTo>
                  <a:pt x="277406" y="247620"/>
                  <a:pt x="298138" y="247668"/>
                  <a:pt x="312234" y="256478"/>
                </a:cubicBezTo>
                <a:cubicBezTo>
                  <a:pt x="327994" y="266328"/>
                  <a:pt x="341375" y="279623"/>
                  <a:pt x="356839" y="289932"/>
                </a:cubicBezTo>
                <a:cubicBezTo>
                  <a:pt x="374873" y="301954"/>
                  <a:pt x="394216" y="311898"/>
                  <a:pt x="412595" y="323385"/>
                </a:cubicBezTo>
                <a:cubicBezTo>
                  <a:pt x="423960" y="330488"/>
                  <a:pt x="433047" y="342437"/>
                  <a:pt x="446049" y="345688"/>
                </a:cubicBezTo>
                <a:cubicBezTo>
                  <a:pt x="478704" y="353852"/>
                  <a:pt x="513089" y="352079"/>
                  <a:pt x="546410" y="356839"/>
                </a:cubicBezTo>
                <a:cubicBezTo>
                  <a:pt x="565173" y="359519"/>
                  <a:pt x="583581" y="364273"/>
                  <a:pt x="602166" y="367990"/>
                </a:cubicBezTo>
                <a:cubicBezTo>
                  <a:pt x="762000" y="364273"/>
                  <a:pt x="922145" y="367474"/>
                  <a:pt x="1081668" y="356839"/>
                </a:cubicBezTo>
                <a:cubicBezTo>
                  <a:pt x="1092158" y="356140"/>
                  <a:pt x="1095416" y="340648"/>
                  <a:pt x="1103971" y="334537"/>
                </a:cubicBezTo>
                <a:cubicBezTo>
                  <a:pt x="1121608" y="321939"/>
                  <a:pt x="1141693" y="313106"/>
                  <a:pt x="1159727" y="301083"/>
                </a:cubicBezTo>
                <a:cubicBezTo>
                  <a:pt x="1212105" y="266164"/>
                  <a:pt x="1220819" y="251142"/>
                  <a:pt x="1271239" y="200722"/>
                </a:cubicBezTo>
                <a:cubicBezTo>
                  <a:pt x="1286107" y="185854"/>
                  <a:pt x="1304181" y="173613"/>
                  <a:pt x="1315844" y="156117"/>
                </a:cubicBezTo>
                <a:cubicBezTo>
                  <a:pt x="1323278" y="144966"/>
                  <a:pt x="1331497" y="134299"/>
                  <a:pt x="1338146" y="122663"/>
                </a:cubicBezTo>
                <a:cubicBezTo>
                  <a:pt x="1346393" y="108230"/>
                  <a:pt x="1350243" y="91180"/>
                  <a:pt x="1360449" y="78059"/>
                </a:cubicBezTo>
                <a:cubicBezTo>
                  <a:pt x="1395576" y="32895"/>
                  <a:pt x="1409686" y="26648"/>
                  <a:pt x="1449658" y="0"/>
                </a:cubicBezTo>
                <a:cubicBezTo>
                  <a:pt x="1475678" y="7434"/>
                  <a:pt x="1504342" y="8667"/>
                  <a:pt x="1527717" y="22302"/>
                </a:cubicBezTo>
                <a:cubicBezTo>
                  <a:pt x="1550420" y="35546"/>
                  <a:pt x="1583473" y="78059"/>
                  <a:pt x="1583473" y="78059"/>
                </a:cubicBezTo>
                <a:lnTo>
                  <a:pt x="1605775" y="144966"/>
                </a:lnTo>
                <a:lnTo>
                  <a:pt x="1616927" y="178420"/>
                </a:lnTo>
                <a:cubicBezTo>
                  <a:pt x="1644577" y="261367"/>
                  <a:pt x="1616350" y="211035"/>
                  <a:pt x="1784195" y="223024"/>
                </a:cubicBezTo>
                <a:cubicBezTo>
                  <a:pt x="1819314" y="328385"/>
                  <a:pt x="1809234" y="284799"/>
                  <a:pt x="1784195" y="501805"/>
                </a:cubicBezTo>
                <a:cubicBezTo>
                  <a:pt x="1782290" y="518319"/>
                  <a:pt x="1768067" y="530976"/>
                  <a:pt x="1761893" y="546410"/>
                </a:cubicBezTo>
                <a:cubicBezTo>
                  <a:pt x="1753162" y="568237"/>
                  <a:pt x="1739590" y="613317"/>
                  <a:pt x="1739590" y="613317"/>
                </a:cubicBezTo>
                <a:cubicBezTo>
                  <a:pt x="1743307" y="698810"/>
                  <a:pt x="1744178" y="784474"/>
                  <a:pt x="1750741" y="869795"/>
                </a:cubicBezTo>
                <a:cubicBezTo>
                  <a:pt x="1751643" y="881515"/>
                  <a:pt x="1755373" y="893469"/>
                  <a:pt x="1761893" y="903249"/>
                </a:cubicBezTo>
                <a:cubicBezTo>
                  <a:pt x="1770641" y="916370"/>
                  <a:pt x="1784195" y="925551"/>
                  <a:pt x="1795346" y="936702"/>
                </a:cubicBezTo>
                <a:cubicBezTo>
                  <a:pt x="1849974" y="1100583"/>
                  <a:pt x="1826643" y="1004666"/>
                  <a:pt x="1806497" y="1326995"/>
                </a:cubicBezTo>
                <a:cubicBezTo>
                  <a:pt x="1805764" y="1338727"/>
                  <a:pt x="1801178" y="1350243"/>
                  <a:pt x="1795346" y="1360449"/>
                </a:cubicBezTo>
                <a:cubicBezTo>
                  <a:pt x="1765609" y="1412490"/>
                  <a:pt x="1761894" y="1401336"/>
                  <a:pt x="1717288" y="1438507"/>
                </a:cubicBezTo>
                <a:cubicBezTo>
                  <a:pt x="1709211" y="1445238"/>
                  <a:pt x="1703195" y="1454242"/>
                  <a:pt x="1694985" y="1460810"/>
                </a:cubicBezTo>
                <a:cubicBezTo>
                  <a:pt x="1684520" y="1469182"/>
                  <a:pt x="1671997" y="1474740"/>
                  <a:pt x="1661532" y="1483112"/>
                </a:cubicBezTo>
                <a:cubicBezTo>
                  <a:pt x="1633861" y="1505249"/>
                  <a:pt x="1642739" y="1511875"/>
                  <a:pt x="1605775" y="1527717"/>
                </a:cubicBezTo>
                <a:cubicBezTo>
                  <a:pt x="1591689" y="1533754"/>
                  <a:pt x="1576039" y="1535151"/>
                  <a:pt x="1561171" y="1538868"/>
                </a:cubicBezTo>
                <a:cubicBezTo>
                  <a:pt x="1517289" y="1582750"/>
                  <a:pt x="1564727" y="1542962"/>
                  <a:pt x="1494263" y="1572322"/>
                </a:cubicBezTo>
                <a:cubicBezTo>
                  <a:pt x="1463574" y="1585109"/>
                  <a:pt x="1432716" y="1598485"/>
                  <a:pt x="1405053" y="1616927"/>
                </a:cubicBezTo>
                <a:cubicBezTo>
                  <a:pt x="1393902" y="1624361"/>
                  <a:pt x="1384195" y="1634649"/>
                  <a:pt x="1371600" y="1639229"/>
                </a:cubicBezTo>
                <a:cubicBezTo>
                  <a:pt x="1342794" y="1649704"/>
                  <a:pt x="1311962" y="1653467"/>
                  <a:pt x="1282390" y="1661532"/>
                </a:cubicBezTo>
                <a:cubicBezTo>
                  <a:pt x="1271050" y="1664625"/>
                  <a:pt x="1259983" y="1668666"/>
                  <a:pt x="1248936" y="1672683"/>
                </a:cubicBezTo>
                <a:cubicBezTo>
                  <a:pt x="1219090" y="1683536"/>
                  <a:pt x="1189573" y="1695284"/>
                  <a:pt x="1159727" y="1706137"/>
                </a:cubicBezTo>
                <a:cubicBezTo>
                  <a:pt x="1148680" y="1710154"/>
                  <a:pt x="1137677" y="1714437"/>
                  <a:pt x="1126273" y="1717288"/>
                </a:cubicBezTo>
                <a:cubicBezTo>
                  <a:pt x="1107885" y="1721885"/>
                  <a:pt x="1088905" y="1723842"/>
                  <a:pt x="1070517" y="1728439"/>
                </a:cubicBezTo>
                <a:cubicBezTo>
                  <a:pt x="1059113" y="1731290"/>
                  <a:pt x="1048069" y="1735463"/>
                  <a:pt x="1037063" y="1739590"/>
                </a:cubicBezTo>
                <a:cubicBezTo>
                  <a:pt x="1018320" y="1746619"/>
                  <a:pt x="1000726" y="1757038"/>
                  <a:pt x="981307" y="1761893"/>
                </a:cubicBezTo>
                <a:cubicBezTo>
                  <a:pt x="940990" y="1771972"/>
                  <a:pt x="899532" y="1776761"/>
                  <a:pt x="858644" y="1784195"/>
                </a:cubicBezTo>
                <a:cubicBezTo>
                  <a:pt x="780585" y="1780478"/>
                  <a:pt x="701634" y="1785391"/>
                  <a:pt x="624468" y="1773044"/>
                </a:cubicBezTo>
                <a:cubicBezTo>
                  <a:pt x="606116" y="1770108"/>
                  <a:pt x="593677" y="1752023"/>
                  <a:pt x="579863" y="1739590"/>
                </a:cubicBezTo>
                <a:cubicBezTo>
                  <a:pt x="500030" y="1667740"/>
                  <a:pt x="531917" y="1696999"/>
                  <a:pt x="490653" y="1639229"/>
                </a:cubicBezTo>
                <a:cubicBezTo>
                  <a:pt x="479851" y="1624106"/>
                  <a:pt x="467050" y="1610384"/>
                  <a:pt x="457200" y="1594624"/>
                </a:cubicBezTo>
                <a:cubicBezTo>
                  <a:pt x="448390" y="1580528"/>
                  <a:pt x="441648" y="1565210"/>
                  <a:pt x="434897" y="1550020"/>
                </a:cubicBezTo>
                <a:cubicBezTo>
                  <a:pt x="426767" y="1531728"/>
                  <a:pt x="423204" y="1511238"/>
                  <a:pt x="412595" y="1494263"/>
                </a:cubicBezTo>
                <a:cubicBezTo>
                  <a:pt x="404237" y="1480890"/>
                  <a:pt x="390292" y="1471961"/>
                  <a:pt x="379141" y="1460810"/>
                </a:cubicBezTo>
                <a:cubicBezTo>
                  <a:pt x="375424" y="1434790"/>
                  <a:pt x="373145" y="1408524"/>
                  <a:pt x="367990" y="1382751"/>
                </a:cubicBezTo>
                <a:cubicBezTo>
                  <a:pt x="365685" y="1371225"/>
                  <a:pt x="358583" y="1360922"/>
                  <a:pt x="356839" y="1349298"/>
                </a:cubicBezTo>
                <a:cubicBezTo>
                  <a:pt x="347401" y="1286376"/>
                  <a:pt x="343974" y="1222649"/>
                  <a:pt x="334536" y="1159727"/>
                </a:cubicBezTo>
                <a:cubicBezTo>
                  <a:pt x="332792" y="1148103"/>
                  <a:pt x="326236" y="1137677"/>
                  <a:pt x="323385" y="1126273"/>
                </a:cubicBezTo>
                <a:cubicBezTo>
                  <a:pt x="293312" y="1005978"/>
                  <a:pt x="334447" y="1129778"/>
                  <a:pt x="289932" y="1025912"/>
                </a:cubicBezTo>
                <a:cubicBezTo>
                  <a:pt x="285302" y="1015108"/>
                  <a:pt x="283410" y="1003263"/>
                  <a:pt x="278780" y="992459"/>
                </a:cubicBezTo>
                <a:cubicBezTo>
                  <a:pt x="272232" y="977180"/>
                  <a:pt x="263229" y="963044"/>
                  <a:pt x="256478" y="947854"/>
                </a:cubicBezTo>
                <a:cubicBezTo>
                  <a:pt x="248348" y="929562"/>
                  <a:pt x="243896" y="909596"/>
                  <a:pt x="234175" y="892098"/>
                </a:cubicBezTo>
                <a:cubicBezTo>
                  <a:pt x="225149" y="875852"/>
                  <a:pt x="211873" y="862361"/>
                  <a:pt x="200722" y="847493"/>
                </a:cubicBezTo>
                <a:cubicBezTo>
                  <a:pt x="192059" y="795515"/>
                  <a:pt x="192852" y="770880"/>
                  <a:pt x="167268" y="724829"/>
                </a:cubicBezTo>
                <a:cubicBezTo>
                  <a:pt x="158242" y="708582"/>
                  <a:pt x="144965" y="695092"/>
                  <a:pt x="133814" y="680224"/>
                </a:cubicBezTo>
                <a:cubicBezTo>
                  <a:pt x="128761" y="660010"/>
                  <a:pt x="109409" y="577760"/>
                  <a:pt x="100361" y="568712"/>
                </a:cubicBezTo>
                <a:lnTo>
                  <a:pt x="78058" y="546410"/>
                </a:lnTo>
                <a:cubicBezTo>
                  <a:pt x="73817" y="525205"/>
                  <a:pt x="67185" y="480059"/>
                  <a:pt x="55756" y="457200"/>
                </a:cubicBezTo>
                <a:cubicBezTo>
                  <a:pt x="49762" y="445213"/>
                  <a:pt x="40887" y="434897"/>
                  <a:pt x="33453" y="423746"/>
                </a:cubicBezTo>
                <a:lnTo>
                  <a:pt x="11151" y="356839"/>
                </a:lnTo>
                <a:lnTo>
                  <a:pt x="0" y="323385"/>
                </a:lnTo>
                <a:cubicBezTo>
                  <a:pt x="3717" y="260195"/>
                  <a:pt x="-2581" y="195607"/>
                  <a:pt x="11151" y="133815"/>
                </a:cubicBezTo>
                <a:cubicBezTo>
                  <a:pt x="13701" y="122340"/>
                  <a:pt x="32850" y="122663"/>
                  <a:pt x="44605" y="122663"/>
                </a:cubicBezTo>
                <a:cubicBezTo>
                  <a:pt x="111616" y="122663"/>
                  <a:pt x="182873" y="109527"/>
                  <a:pt x="245327" y="133815"/>
                </a:cubicBezTo>
                <a:cubicBezTo>
                  <a:pt x="266113" y="141898"/>
                  <a:pt x="245327" y="178420"/>
                  <a:pt x="245327" y="200722"/>
                </a:cubicBezTo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2994735" y="-921538"/>
            <a:ext cx="291106" cy="187969"/>
          </a:xfrm>
          <a:custGeom>
            <a:avLst/>
            <a:gdLst>
              <a:gd name="connsiteX0" fmla="*/ 223024 w 1829142"/>
              <a:gd name="connsiteY0" fmla="*/ 133815 h 1784195"/>
              <a:gd name="connsiteX1" fmla="*/ 223024 w 1829142"/>
              <a:gd name="connsiteY1" fmla="*/ 133815 h 1784195"/>
              <a:gd name="connsiteX2" fmla="*/ 267629 w 1829142"/>
              <a:gd name="connsiteY2" fmla="*/ 234176 h 1784195"/>
              <a:gd name="connsiteX3" fmla="*/ 312234 w 1829142"/>
              <a:gd name="connsiteY3" fmla="*/ 256478 h 1784195"/>
              <a:gd name="connsiteX4" fmla="*/ 356839 w 1829142"/>
              <a:gd name="connsiteY4" fmla="*/ 289932 h 1784195"/>
              <a:gd name="connsiteX5" fmla="*/ 412595 w 1829142"/>
              <a:gd name="connsiteY5" fmla="*/ 323385 h 1784195"/>
              <a:gd name="connsiteX6" fmla="*/ 446049 w 1829142"/>
              <a:gd name="connsiteY6" fmla="*/ 345688 h 1784195"/>
              <a:gd name="connsiteX7" fmla="*/ 546410 w 1829142"/>
              <a:gd name="connsiteY7" fmla="*/ 356839 h 1784195"/>
              <a:gd name="connsiteX8" fmla="*/ 602166 w 1829142"/>
              <a:gd name="connsiteY8" fmla="*/ 367990 h 1784195"/>
              <a:gd name="connsiteX9" fmla="*/ 1081668 w 1829142"/>
              <a:gd name="connsiteY9" fmla="*/ 356839 h 1784195"/>
              <a:gd name="connsiteX10" fmla="*/ 1103971 w 1829142"/>
              <a:gd name="connsiteY10" fmla="*/ 334537 h 1784195"/>
              <a:gd name="connsiteX11" fmla="*/ 1159727 w 1829142"/>
              <a:gd name="connsiteY11" fmla="*/ 301083 h 1784195"/>
              <a:gd name="connsiteX12" fmla="*/ 1271239 w 1829142"/>
              <a:gd name="connsiteY12" fmla="*/ 200722 h 1784195"/>
              <a:gd name="connsiteX13" fmla="*/ 1315844 w 1829142"/>
              <a:gd name="connsiteY13" fmla="*/ 156117 h 1784195"/>
              <a:gd name="connsiteX14" fmla="*/ 1338146 w 1829142"/>
              <a:gd name="connsiteY14" fmla="*/ 122663 h 1784195"/>
              <a:gd name="connsiteX15" fmla="*/ 1360449 w 1829142"/>
              <a:gd name="connsiteY15" fmla="*/ 78059 h 1784195"/>
              <a:gd name="connsiteX16" fmla="*/ 1449658 w 1829142"/>
              <a:gd name="connsiteY16" fmla="*/ 0 h 1784195"/>
              <a:gd name="connsiteX17" fmla="*/ 1527717 w 1829142"/>
              <a:gd name="connsiteY17" fmla="*/ 22302 h 1784195"/>
              <a:gd name="connsiteX18" fmla="*/ 1583473 w 1829142"/>
              <a:gd name="connsiteY18" fmla="*/ 78059 h 1784195"/>
              <a:gd name="connsiteX19" fmla="*/ 1605775 w 1829142"/>
              <a:gd name="connsiteY19" fmla="*/ 144966 h 1784195"/>
              <a:gd name="connsiteX20" fmla="*/ 1616927 w 1829142"/>
              <a:gd name="connsiteY20" fmla="*/ 178420 h 1784195"/>
              <a:gd name="connsiteX21" fmla="*/ 1784195 w 1829142"/>
              <a:gd name="connsiteY21" fmla="*/ 223024 h 1784195"/>
              <a:gd name="connsiteX22" fmla="*/ 1784195 w 1829142"/>
              <a:gd name="connsiteY22" fmla="*/ 501805 h 1784195"/>
              <a:gd name="connsiteX23" fmla="*/ 1761893 w 1829142"/>
              <a:gd name="connsiteY23" fmla="*/ 546410 h 1784195"/>
              <a:gd name="connsiteX24" fmla="*/ 1739590 w 1829142"/>
              <a:gd name="connsiteY24" fmla="*/ 613317 h 1784195"/>
              <a:gd name="connsiteX25" fmla="*/ 1750741 w 1829142"/>
              <a:gd name="connsiteY25" fmla="*/ 869795 h 1784195"/>
              <a:gd name="connsiteX26" fmla="*/ 1761893 w 1829142"/>
              <a:gd name="connsiteY26" fmla="*/ 903249 h 1784195"/>
              <a:gd name="connsiteX27" fmla="*/ 1795346 w 1829142"/>
              <a:gd name="connsiteY27" fmla="*/ 936702 h 1784195"/>
              <a:gd name="connsiteX28" fmla="*/ 1806497 w 1829142"/>
              <a:gd name="connsiteY28" fmla="*/ 1326995 h 1784195"/>
              <a:gd name="connsiteX29" fmla="*/ 1795346 w 1829142"/>
              <a:gd name="connsiteY29" fmla="*/ 1360449 h 1784195"/>
              <a:gd name="connsiteX30" fmla="*/ 1717288 w 1829142"/>
              <a:gd name="connsiteY30" fmla="*/ 1438507 h 1784195"/>
              <a:gd name="connsiteX31" fmla="*/ 1694985 w 1829142"/>
              <a:gd name="connsiteY31" fmla="*/ 1460810 h 1784195"/>
              <a:gd name="connsiteX32" fmla="*/ 1661532 w 1829142"/>
              <a:gd name="connsiteY32" fmla="*/ 1483112 h 1784195"/>
              <a:gd name="connsiteX33" fmla="*/ 1605775 w 1829142"/>
              <a:gd name="connsiteY33" fmla="*/ 1527717 h 1784195"/>
              <a:gd name="connsiteX34" fmla="*/ 1561171 w 1829142"/>
              <a:gd name="connsiteY34" fmla="*/ 1538868 h 1784195"/>
              <a:gd name="connsiteX35" fmla="*/ 1494263 w 1829142"/>
              <a:gd name="connsiteY35" fmla="*/ 1572322 h 1784195"/>
              <a:gd name="connsiteX36" fmla="*/ 1405053 w 1829142"/>
              <a:gd name="connsiteY36" fmla="*/ 1616927 h 1784195"/>
              <a:gd name="connsiteX37" fmla="*/ 1371600 w 1829142"/>
              <a:gd name="connsiteY37" fmla="*/ 1639229 h 1784195"/>
              <a:gd name="connsiteX38" fmla="*/ 1282390 w 1829142"/>
              <a:gd name="connsiteY38" fmla="*/ 1661532 h 1784195"/>
              <a:gd name="connsiteX39" fmla="*/ 1248936 w 1829142"/>
              <a:gd name="connsiteY39" fmla="*/ 1672683 h 1784195"/>
              <a:gd name="connsiteX40" fmla="*/ 1159727 w 1829142"/>
              <a:gd name="connsiteY40" fmla="*/ 1706137 h 1784195"/>
              <a:gd name="connsiteX41" fmla="*/ 1126273 w 1829142"/>
              <a:gd name="connsiteY41" fmla="*/ 1717288 h 1784195"/>
              <a:gd name="connsiteX42" fmla="*/ 1070517 w 1829142"/>
              <a:gd name="connsiteY42" fmla="*/ 1728439 h 1784195"/>
              <a:gd name="connsiteX43" fmla="*/ 1037063 w 1829142"/>
              <a:gd name="connsiteY43" fmla="*/ 1739590 h 1784195"/>
              <a:gd name="connsiteX44" fmla="*/ 981307 w 1829142"/>
              <a:gd name="connsiteY44" fmla="*/ 1761893 h 1784195"/>
              <a:gd name="connsiteX45" fmla="*/ 858644 w 1829142"/>
              <a:gd name="connsiteY45" fmla="*/ 1784195 h 1784195"/>
              <a:gd name="connsiteX46" fmla="*/ 624468 w 1829142"/>
              <a:gd name="connsiteY46" fmla="*/ 1773044 h 1784195"/>
              <a:gd name="connsiteX47" fmla="*/ 579863 w 1829142"/>
              <a:gd name="connsiteY47" fmla="*/ 1739590 h 1784195"/>
              <a:gd name="connsiteX48" fmla="*/ 490653 w 1829142"/>
              <a:gd name="connsiteY48" fmla="*/ 1639229 h 1784195"/>
              <a:gd name="connsiteX49" fmla="*/ 457200 w 1829142"/>
              <a:gd name="connsiteY49" fmla="*/ 1594624 h 1784195"/>
              <a:gd name="connsiteX50" fmla="*/ 434897 w 1829142"/>
              <a:gd name="connsiteY50" fmla="*/ 1550020 h 1784195"/>
              <a:gd name="connsiteX51" fmla="*/ 412595 w 1829142"/>
              <a:gd name="connsiteY51" fmla="*/ 1494263 h 1784195"/>
              <a:gd name="connsiteX52" fmla="*/ 379141 w 1829142"/>
              <a:gd name="connsiteY52" fmla="*/ 1460810 h 1784195"/>
              <a:gd name="connsiteX53" fmla="*/ 367990 w 1829142"/>
              <a:gd name="connsiteY53" fmla="*/ 1382751 h 1784195"/>
              <a:gd name="connsiteX54" fmla="*/ 356839 w 1829142"/>
              <a:gd name="connsiteY54" fmla="*/ 1349298 h 1784195"/>
              <a:gd name="connsiteX55" fmla="*/ 334536 w 1829142"/>
              <a:gd name="connsiteY55" fmla="*/ 1159727 h 1784195"/>
              <a:gd name="connsiteX56" fmla="*/ 323385 w 1829142"/>
              <a:gd name="connsiteY56" fmla="*/ 1126273 h 1784195"/>
              <a:gd name="connsiteX57" fmla="*/ 289932 w 1829142"/>
              <a:gd name="connsiteY57" fmla="*/ 1025912 h 1784195"/>
              <a:gd name="connsiteX58" fmla="*/ 278780 w 1829142"/>
              <a:gd name="connsiteY58" fmla="*/ 992459 h 1784195"/>
              <a:gd name="connsiteX59" fmla="*/ 256478 w 1829142"/>
              <a:gd name="connsiteY59" fmla="*/ 947854 h 1784195"/>
              <a:gd name="connsiteX60" fmla="*/ 234175 w 1829142"/>
              <a:gd name="connsiteY60" fmla="*/ 892098 h 1784195"/>
              <a:gd name="connsiteX61" fmla="*/ 200722 w 1829142"/>
              <a:gd name="connsiteY61" fmla="*/ 847493 h 1784195"/>
              <a:gd name="connsiteX62" fmla="*/ 167268 w 1829142"/>
              <a:gd name="connsiteY62" fmla="*/ 724829 h 1784195"/>
              <a:gd name="connsiteX63" fmla="*/ 133814 w 1829142"/>
              <a:gd name="connsiteY63" fmla="*/ 680224 h 1784195"/>
              <a:gd name="connsiteX64" fmla="*/ 100361 w 1829142"/>
              <a:gd name="connsiteY64" fmla="*/ 568712 h 1784195"/>
              <a:gd name="connsiteX65" fmla="*/ 78058 w 1829142"/>
              <a:gd name="connsiteY65" fmla="*/ 546410 h 1784195"/>
              <a:gd name="connsiteX66" fmla="*/ 55756 w 1829142"/>
              <a:gd name="connsiteY66" fmla="*/ 457200 h 1784195"/>
              <a:gd name="connsiteX67" fmla="*/ 33453 w 1829142"/>
              <a:gd name="connsiteY67" fmla="*/ 423746 h 1784195"/>
              <a:gd name="connsiteX68" fmla="*/ 11151 w 1829142"/>
              <a:gd name="connsiteY68" fmla="*/ 356839 h 1784195"/>
              <a:gd name="connsiteX69" fmla="*/ 0 w 1829142"/>
              <a:gd name="connsiteY69" fmla="*/ 323385 h 1784195"/>
              <a:gd name="connsiteX70" fmla="*/ 11151 w 1829142"/>
              <a:gd name="connsiteY70" fmla="*/ 133815 h 1784195"/>
              <a:gd name="connsiteX71" fmla="*/ 44605 w 1829142"/>
              <a:gd name="connsiteY71" fmla="*/ 122663 h 1784195"/>
              <a:gd name="connsiteX72" fmla="*/ 245327 w 1829142"/>
              <a:gd name="connsiteY72" fmla="*/ 133815 h 1784195"/>
              <a:gd name="connsiteX73" fmla="*/ 245327 w 1829142"/>
              <a:gd name="connsiteY73" fmla="*/ 200722 h 178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9142" h="1784195">
                <a:moveTo>
                  <a:pt x="223024" y="133815"/>
                </a:moveTo>
                <a:lnTo>
                  <a:pt x="223024" y="133815"/>
                </a:lnTo>
                <a:cubicBezTo>
                  <a:pt x="237892" y="167269"/>
                  <a:pt x="246097" y="204569"/>
                  <a:pt x="267629" y="234176"/>
                </a:cubicBezTo>
                <a:cubicBezTo>
                  <a:pt x="277406" y="247620"/>
                  <a:pt x="298138" y="247668"/>
                  <a:pt x="312234" y="256478"/>
                </a:cubicBezTo>
                <a:cubicBezTo>
                  <a:pt x="327994" y="266328"/>
                  <a:pt x="341375" y="279623"/>
                  <a:pt x="356839" y="289932"/>
                </a:cubicBezTo>
                <a:cubicBezTo>
                  <a:pt x="374873" y="301954"/>
                  <a:pt x="394216" y="311898"/>
                  <a:pt x="412595" y="323385"/>
                </a:cubicBezTo>
                <a:cubicBezTo>
                  <a:pt x="423960" y="330488"/>
                  <a:pt x="433047" y="342437"/>
                  <a:pt x="446049" y="345688"/>
                </a:cubicBezTo>
                <a:cubicBezTo>
                  <a:pt x="478704" y="353852"/>
                  <a:pt x="513089" y="352079"/>
                  <a:pt x="546410" y="356839"/>
                </a:cubicBezTo>
                <a:cubicBezTo>
                  <a:pt x="565173" y="359519"/>
                  <a:pt x="583581" y="364273"/>
                  <a:pt x="602166" y="367990"/>
                </a:cubicBezTo>
                <a:cubicBezTo>
                  <a:pt x="762000" y="364273"/>
                  <a:pt x="922145" y="367474"/>
                  <a:pt x="1081668" y="356839"/>
                </a:cubicBezTo>
                <a:cubicBezTo>
                  <a:pt x="1092158" y="356140"/>
                  <a:pt x="1095416" y="340648"/>
                  <a:pt x="1103971" y="334537"/>
                </a:cubicBezTo>
                <a:cubicBezTo>
                  <a:pt x="1121608" y="321939"/>
                  <a:pt x="1141693" y="313106"/>
                  <a:pt x="1159727" y="301083"/>
                </a:cubicBezTo>
                <a:cubicBezTo>
                  <a:pt x="1212105" y="266164"/>
                  <a:pt x="1220819" y="251142"/>
                  <a:pt x="1271239" y="200722"/>
                </a:cubicBezTo>
                <a:cubicBezTo>
                  <a:pt x="1286107" y="185854"/>
                  <a:pt x="1304181" y="173613"/>
                  <a:pt x="1315844" y="156117"/>
                </a:cubicBezTo>
                <a:cubicBezTo>
                  <a:pt x="1323278" y="144966"/>
                  <a:pt x="1331497" y="134299"/>
                  <a:pt x="1338146" y="122663"/>
                </a:cubicBezTo>
                <a:cubicBezTo>
                  <a:pt x="1346393" y="108230"/>
                  <a:pt x="1350243" y="91180"/>
                  <a:pt x="1360449" y="78059"/>
                </a:cubicBezTo>
                <a:cubicBezTo>
                  <a:pt x="1395576" y="32895"/>
                  <a:pt x="1409686" y="26648"/>
                  <a:pt x="1449658" y="0"/>
                </a:cubicBezTo>
                <a:cubicBezTo>
                  <a:pt x="1475678" y="7434"/>
                  <a:pt x="1504342" y="8667"/>
                  <a:pt x="1527717" y="22302"/>
                </a:cubicBezTo>
                <a:cubicBezTo>
                  <a:pt x="1550420" y="35546"/>
                  <a:pt x="1583473" y="78059"/>
                  <a:pt x="1583473" y="78059"/>
                </a:cubicBezTo>
                <a:lnTo>
                  <a:pt x="1605775" y="144966"/>
                </a:lnTo>
                <a:lnTo>
                  <a:pt x="1616927" y="178420"/>
                </a:lnTo>
                <a:cubicBezTo>
                  <a:pt x="1644577" y="261367"/>
                  <a:pt x="1616350" y="211035"/>
                  <a:pt x="1784195" y="223024"/>
                </a:cubicBezTo>
                <a:cubicBezTo>
                  <a:pt x="1819314" y="328385"/>
                  <a:pt x="1809234" y="284799"/>
                  <a:pt x="1784195" y="501805"/>
                </a:cubicBezTo>
                <a:cubicBezTo>
                  <a:pt x="1782290" y="518319"/>
                  <a:pt x="1768067" y="530976"/>
                  <a:pt x="1761893" y="546410"/>
                </a:cubicBezTo>
                <a:cubicBezTo>
                  <a:pt x="1753162" y="568237"/>
                  <a:pt x="1739590" y="613317"/>
                  <a:pt x="1739590" y="613317"/>
                </a:cubicBezTo>
                <a:cubicBezTo>
                  <a:pt x="1743307" y="698810"/>
                  <a:pt x="1744178" y="784474"/>
                  <a:pt x="1750741" y="869795"/>
                </a:cubicBezTo>
                <a:cubicBezTo>
                  <a:pt x="1751643" y="881515"/>
                  <a:pt x="1755373" y="893469"/>
                  <a:pt x="1761893" y="903249"/>
                </a:cubicBezTo>
                <a:cubicBezTo>
                  <a:pt x="1770641" y="916370"/>
                  <a:pt x="1784195" y="925551"/>
                  <a:pt x="1795346" y="936702"/>
                </a:cubicBezTo>
                <a:cubicBezTo>
                  <a:pt x="1849974" y="1100583"/>
                  <a:pt x="1826643" y="1004666"/>
                  <a:pt x="1806497" y="1326995"/>
                </a:cubicBezTo>
                <a:cubicBezTo>
                  <a:pt x="1805764" y="1338727"/>
                  <a:pt x="1801178" y="1350243"/>
                  <a:pt x="1795346" y="1360449"/>
                </a:cubicBezTo>
                <a:cubicBezTo>
                  <a:pt x="1765609" y="1412490"/>
                  <a:pt x="1761894" y="1401336"/>
                  <a:pt x="1717288" y="1438507"/>
                </a:cubicBezTo>
                <a:cubicBezTo>
                  <a:pt x="1709211" y="1445238"/>
                  <a:pt x="1703195" y="1454242"/>
                  <a:pt x="1694985" y="1460810"/>
                </a:cubicBezTo>
                <a:cubicBezTo>
                  <a:pt x="1684520" y="1469182"/>
                  <a:pt x="1671997" y="1474740"/>
                  <a:pt x="1661532" y="1483112"/>
                </a:cubicBezTo>
                <a:cubicBezTo>
                  <a:pt x="1633861" y="1505249"/>
                  <a:pt x="1642739" y="1511875"/>
                  <a:pt x="1605775" y="1527717"/>
                </a:cubicBezTo>
                <a:cubicBezTo>
                  <a:pt x="1591689" y="1533754"/>
                  <a:pt x="1576039" y="1535151"/>
                  <a:pt x="1561171" y="1538868"/>
                </a:cubicBezTo>
                <a:cubicBezTo>
                  <a:pt x="1517289" y="1582750"/>
                  <a:pt x="1564727" y="1542962"/>
                  <a:pt x="1494263" y="1572322"/>
                </a:cubicBezTo>
                <a:cubicBezTo>
                  <a:pt x="1463574" y="1585109"/>
                  <a:pt x="1432716" y="1598485"/>
                  <a:pt x="1405053" y="1616927"/>
                </a:cubicBezTo>
                <a:cubicBezTo>
                  <a:pt x="1393902" y="1624361"/>
                  <a:pt x="1384195" y="1634649"/>
                  <a:pt x="1371600" y="1639229"/>
                </a:cubicBezTo>
                <a:cubicBezTo>
                  <a:pt x="1342794" y="1649704"/>
                  <a:pt x="1311962" y="1653467"/>
                  <a:pt x="1282390" y="1661532"/>
                </a:cubicBezTo>
                <a:cubicBezTo>
                  <a:pt x="1271050" y="1664625"/>
                  <a:pt x="1259983" y="1668666"/>
                  <a:pt x="1248936" y="1672683"/>
                </a:cubicBezTo>
                <a:cubicBezTo>
                  <a:pt x="1219090" y="1683536"/>
                  <a:pt x="1189573" y="1695284"/>
                  <a:pt x="1159727" y="1706137"/>
                </a:cubicBezTo>
                <a:cubicBezTo>
                  <a:pt x="1148680" y="1710154"/>
                  <a:pt x="1137677" y="1714437"/>
                  <a:pt x="1126273" y="1717288"/>
                </a:cubicBezTo>
                <a:cubicBezTo>
                  <a:pt x="1107885" y="1721885"/>
                  <a:pt x="1088905" y="1723842"/>
                  <a:pt x="1070517" y="1728439"/>
                </a:cubicBezTo>
                <a:cubicBezTo>
                  <a:pt x="1059113" y="1731290"/>
                  <a:pt x="1048069" y="1735463"/>
                  <a:pt x="1037063" y="1739590"/>
                </a:cubicBezTo>
                <a:cubicBezTo>
                  <a:pt x="1018320" y="1746619"/>
                  <a:pt x="1000726" y="1757038"/>
                  <a:pt x="981307" y="1761893"/>
                </a:cubicBezTo>
                <a:cubicBezTo>
                  <a:pt x="940990" y="1771972"/>
                  <a:pt x="899532" y="1776761"/>
                  <a:pt x="858644" y="1784195"/>
                </a:cubicBezTo>
                <a:cubicBezTo>
                  <a:pt x="780585" y="1780478"/>
                  <a:pt x="701634" y="1785391"/>
                  <a:pt x="624468" y="1773044"/>
                </a:cubicBezTo>
                <a:cubicBezTo>
                  <a:pt x="606116" y="1770108"/>
                  <a:pt x="593677" y="1752023"/>
                  <a:pt x="579863" y="1739590"/>
                </a:cubicBezTo>
                <a:cubicBezTo>
                  <a:pt x="500030" y="1667740"/>
                  <a:pt x="531917" y="1696999"/>
                  <a:pt x="490653" y="1639229"/>
                </a:cubicBezTo>
                <a:cubicBezTo>
                  <a:pt x="479851" y="1624106"/>
                  <a:pt x="467050" y="1610384"/>
                  <a:pt x="457200" y="1594624"/>
                </a:cubicBezTo>
                <a:cubicBezTo>
                  <a:pt x="448390" y="1580528"/>
                  <a:pt x="441648" y="1565210"/>
                  <a:pt x="434897" y="1550020"/>
                </a:cubicBezTo>
                <a:cubicBezTo>
                  <a:pt x="426767" y="1531728"/>
                  <a:pt x="423204" y="1511238"/>
                  <a:pt x="412595" y="1494263"/>
                </a:cubicBezTo>
                <a:cubicBezTo>
                  <a:pt x="404237" y="1480890"/>
                  <a:pt x="390292" y="1471961"/>
                  <a:pt x="379141" y="1460810"/>
                </a:cubicBezTo>
                <a:cubicBezTo>
                  <a:pt x="375424" y="1434790"/>
                  <a:pt x="373145" y="1408524"/>
                  <a:pt x="367990" y="1382751"/>
                </a:cubicBezTo>
                <a:cubicBezTo>
                  <a:pt x="365685" y="1371225"/>
                  <a:pt x="358583" y="1360922"/>
                  <a:pt x="356839" y="1349298"/>
                </a:cubicBezTo>
                <a:cubicBezTo>
                  <a:pt x="347401" y="1286376"/>
                  <a:pt x="343974" y="1222649"/>
                  <a:pt x="334536" y="1159727"/>
                </a:cubicBezTo>
                <a:cubicBezTo>
                  <a:pt x="332792" y="1148103"/>
                  <a:pt x="326236" y="1137677"/>
                  <a:pt x="323385" y="1126273"/>
                </a:cubicBezTo>
                <a:cubicBezTo>
                  <a:pt x="293312" y="1005978"/>
                  <a:pt x="334447" y="1129778"/>
                  <a:pt x="289932" y="1025912"/>
                </a:cubicBezTo>
                <a:cubicBezTo>
                  <a:pt x="285302" y="1015108"/>
                  <a:pt x="283410" y="1003263"/>
                  <a:pt x="278780" y="992459"/>
                </a:cubicBezTo>
                <a:cubicBezTo>
                  <a:pt x="272232" y="977180"/>
                  <a:pt x="263229" y="963044"/>
                  <a:pt x="256478" y="947854"/>
                </a:cubicBezTo>
                <a:cubicBezTo>
                  <a:pt x="248348" y="929562"/>
                  <a:pt x="243896" y="909596"/>
                  <a:pt x="234175" y="892098"/>
                </a:cubicBezTo>
                <a:cubicBezTo>
                  <a:pt x="225149" y="875852"/>
                  <a:pt x="211873" y="862361"/>
                  <a:pt x="200722" y="847493"/>
                </a:cubicBezTo>
                <a:cubicBezTo>
                  <a:pt x="192059" y="795515"/>
                  <a:pt x="192852" y="770880"/>
                  <a:pt x="167268" y="724829"/>
                </a:cubicBezTo>
                <a:cubicBezTo>
                  <a:pt x="158242" y="708582"/>
                  <a:pt x="144965" y="695092"/>
                  <a:pt x="133814" y="680224"/>
                </a:cubicBezTo>
                <a:cubicBezTo>
                  <a:pt x="128761" y="660010"/>
                  <a:pt x="109409" y="577760"/>
                  <a:pt x="100361" y="568712"/>
                </a:cubicBezTo>
                <a:lnTo>
                  <a:pt x="78058" y="546410"/>
                </a:lnTo>
                <a:cubicBezTo>
                  <a:pt x="73817" y="525205"/>
                  <a:pt x="67185" y="480059"/>
                  <a:pt x="55756" y="457200"/>
                </a:cubicBezTo>
                <a:cubicBezTo>
                  <a:pt x="49762" y="445213"/>
                  <a:pt x="40887" y="434897"/>
                  <a:pt x="33453" y="423746"/>
                </a:cubicBezTo>
                <a:lnTo>
                  <a:pt x="11151" y="356839"/>
                </a:lnTo>
                <a:lnTo>
                  <a:pt x="0" y="323385"/>
                </a:lnTo>
                <a:cubicBezTo>
                  <a:pt x="3717" y="260195"/>
                  <a:pt x="-2581" y="195607"/>
                  <a:pt x="11151" y="133815"/>
                </a:cubicBezTo>
                <a:cubicBezTo>
                  <a:pt x="13701" y="122340"/>
                  <a:pt x="32850" y="122663"/>
                  <a:pt x="44605" y="122663"/>
                </a:cubicBezTo>
                <a:cubicBezTo>
                  <a:pt x="111616" y="122663"/>
                  <a:pt x="182873" y="109527"/>
                  <a:pt x="245327" y="133815"/>
                </a:cubicBezTo>
                <a:cubicBezTo>
                  <a:pt x="266113" y="141898"/>
                  <a:pt x="245327" y="178420"/>
                  <a:pt x="245327" y="200722"/>
                </a:cubicBezTo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7950396">
            <a:off x="5465018" y="-804454"/>
            <a:ext cx="404998" cy="347458"/>
          </a:xfrm>
          <a:custGeom>
            <a:avLst/>
            <a:gdLst>
              <a:gd name="connsiteX0" fmla="*/ 223024 w 1829142"/>
              <a:gd name="connsiteY0" fmla="*/ 133815 h 1784195"/>
              <a:gd name="connsiteX1" fmla="*/ 223024 w 1829142"/>
              <a:gd name="connsiteY1" fmla="*/ 133815 h 1784195"/>
              <a:gd name="connsiteX2" fmla="*/ 267629 w 1829142"/>
              <a:gd name="connsiteY2" fmla="*/ 234176 h 1784195"/>
              <a:gd name="connsiteX3" fmla="*/ 312234 w 1829142"/>
              <a:gd name="connsiteY3" fmla="*/ 256478 h 1784195"/>
              <a:gd name="connsiteX4" fmla="*/ 356839 w 1829142"/>
              <a:gd name="connsiteY4" fmla="*/ 289932 h 1784195"/>
              <a:gd name="connsiteX5" fmla="*/ 412595 w 1829142"/>
              <a:gd name="connsiteY5" fmla="*/ 323385 h 1784195"/>
              <a:gd name="connsiteX6" fmla="*/ 446049 w 1829142"/>
              <a:gd name="connsiteY6" fmla="*/ 345688 h 1784195"/>
              <a:gd name="connsiteX7" fmla="*/ 546410 w 1829142"/>
              <a:gd name="connsiteY7" fmla="*/ 356839 h 1784195"/>
              <a:gd name="connsiteX8" fmla="*/ 602166 w 1829142"/>
              <a:gd name="connsiteY8" fmla="*/ 367990 h 1784195"/>
              <a:gd name="connsiteX9" fmla="*/ 1081668 w 1829142"/>
              <a:gd name="connsiteY9" fmla="*/ 356839 h 1784195"/>
              <a:gd name="connsiteX10" fmla="*/ 1103971 w 1829142"/>
              <a:gd name="connsiteY10" fmla="*/ 334537 h 1784195"/>
              <a:gd name="connsiteX11" fmla="*/ 1159727 w 1829142"/>
              <a:gd name="connsiteY11" fmla="*/ 301083 h 1784195"/>
              <a:gd name="connsiteX12" fmla="*/ 1271239 w 1829142"/>
              <a:gd name="connsiteY12" fmla="*/ 200722 h 1784195"/>
              <a:gd name="connsiteX13" fmla="*/ 1315844 w 1829142"/>
              <a:gd name="connsiteY13" fmla="*/ 156117 h 1784195"/>
              <a:gd name="connsiteX14" fmla="*/ 1338146 w 1829142"/>
              <a:gd name="connsiteY14" fmla="*/ 122663 h 1784195"/>
              <a:gd name="connsiteX15" fmla="*/ 1360449 w 1829142"/>
              <a:gd name="connsiteY15" fmla="*/ 78059 h 1784195"/>
              <a:gd name="connsiteX16" fmla="*/ 1449658 w 1829142"/>
              <a:gd name="connsiteY16" fmla="*/ 0 h 1784195"/>
              <a:gd name="connsiteX17" fmla="*/ 1527717 w 1829142"/>
              <a:gd name="connsiteY17" fmla="*/ 22302 h 1784195"/>
              <a:gd name="connsiteX18" fmla="*/ 1583473 w 1829142"/>
              <a:gd name="connsiteY18" fmla="*/ 78059 h 1784195"/>
              <a:gd name="connsiteX19" fmla="*/ 1605775 w 1829142"/>
              <a:gd name="connsiteY19" fmla="*/ 144966 h 1784195"/>
              <a:gd name="connsiteX20" fmla="*/ 1616927 w 1829142"/>
              <a:gd name="connsiteY20" fmla="*/ 178420 h 1784195"/>
              <a:gd name="connsiteX21" fmla="*/ 1784195 w 1829142"/>
              <a:gd name="connsiteY21" fmla="*/ 223024 h 1784195"/>
              <a:gd name="connsiteX22" fmla="*/ 1784195 w 1829142"/>
              <a:gd name="connsiteY22" fmla="*/ 501805 h 1784195"/>
              <a:gd name="connsiteX23" fmla="*/ 1761893 w 1829142"/>
              <a:gd name="connsiteY23" fmla="*/ 546410 h 1784195"/>
              <a:gd name="connsiteX24" fmla="*/ 1739590 w 1829142"/>
              <a:gd name="connsiteY24" fmla="*/ 613317 h 1784195"/>
              <a:gd name="connsiteX25" fmla="*/ 1750741 w 1829142"/>
              <a:gd name="connsiteY25" fmla="*/ 869795 h 1784195"/>
              <a:gd name="connsiteX26" fmla="*/ 1761893 w 1829142"/>
              <a:gd name="connsiteY26" fmla="*/ 903249 h 1784195"/>
              <a:gd name="connsiteX27" fmla="*/ 1795346 w 1829142"/>
              <a:gd name="connsiteY27" fmla="*/ 936702 h 1784195"/>
              <a:gd name="connsiteX28" fmla="*/ 1806497 w 1829142"/>
              <a:gd name="connsiteY28" fmla="*/ 1326995 h 1784195"/>
              <a:gd name="connsiteX29" fmla="*/ 1795346 w 1829142"/>
              <a:gd name="connsiteY29" fmla="*/ 1360449 h 1784195"/>
              <a:gd name="connsiteX30" fmla="*/ 1717288 w 1829142"/>
              <a:gd name="connsiteY30" fmla="*/ 1438507 h 1784195"/>
              <a:gd name="connsiteX31" fmla="*/ 1694985 w 1829142"/>
              <a:gd name="connsiteY31" fmla="*/ 1460810 h 1784195"/>
              <a:gd name="connsiteX32" fmla="*/ 1661532 w 1829142"/>
              <a:gd name="connsiteY32" fmla="*/ 1483112 h 1784195"/>
              <a:gd name="connsiteX33" fmla="*/ 1605775 w 1829142"/>
              <a:gd name="connsiteY33" fmla="*/ 1527717 h 1784195"/>
              <a:gd name="connsiteX34" fmla="*/ 1561171 w 1829142"/>
              <a:gd name="connsiteY34" fmla="*/ 1538868 h 1784195"/>
              <a:gd name="connsiteX35" fmla="*/ 1494263 w 1829142"/>
              <a:gd name="connsiteY35" fmla="*/ 1572322 h 1784195"/>
              <a:gd name="connsiteX36" fmla="*/ 1405053 w 1829142"/>
              <a:gd name="connsiteY36" fmla="*/ 1616927 h 1784195"/>
              <a:gd name="connsiteX37" fmla="*/ 1371600 w 1829142"/>
              <a:gd name="connsiteY37" fmla="*/ 1639229 h 1784195"/>
              <a:gd name="connsiteX38" fmla="*/ 1282390 w 1829142"/>
              <a:gd name="connsiteY38" fmla="*/ 1661532 h 1784195"/>
              <a:gd name="connsiteX39" fmla="*/ 1248936 w 1829142"/>
              <a:gd name="connsiteY39" fmla="*/ 1672683 h 1784195"/>
              <a:gd name="connsiteX40" fmla="*/ 1159727 w 1829142"/>
              <a:gd name="connsiteY40" fmla="*/ 1706137 h 1784195"/>
              <a:gd name="connsiteX41" fmla="*/ 1126273 w 1829142"/>
              <a:gd name="connsiteY41" fmla="*/ 1717288 h 1784195"/>
              <a:gd name="connsiteX42" fmla="*/ 1070517 w 1829142"/>
              <a:gd name="connsiteY42" fmla="*/ 1728439 h 1784195"/>
              <a:gd name="connsiteX43" fmla="*/ 1037063 w 1829142"/>
              <a:gd name="connsiteY43" fmla="*/ 1739590 h 1784195"/>
              <a:gd name="connsiteX44" fmla="*/ 981307 w 1829142"/>
              <a:gd name="connsiteY44" fmla="*/ 1761893 h 1784195"/>
              <a:gd name="connsiteX45" fmla="*/ 858644 w 1829142"/>
              <a:gd name="connsiteY45" fmla="*/ 1784195 h 1784195"/>
              <a:gd name="connsiteX46" fmla="*/ 624468 w 1829142"/>
              <a:gd name="connsiteY46" fmla="*/ 1773044 h 1784195"/>
              <a:gd name="connsiteX47" fmla="*/ 579863 w 1829142"/>
              <a:gd name="connsiteY47" fmla="*/ 1739590 h 1784195"/>
              <a:gd name="connsiteX48" fmla="*/ 490653 w 1829142"/>
              <a:gd name="connsiteY48" fmla="*/ 1639229 h 1784195"/>
              <a:gd name="connsiteX49" fmla="*/ 457200 w 1829142"/>
              <a:gd name="connsiteY49" fmla="*/ 1594624 h 1784195"/>
              <a:gd name="connsiteX50" fmla="*/ 434897 w 1829142"/>
              <a:gd name="connsiteY50" fmla="*/ 1550020 h 1784195"/>
              <a:gd name="connsiteX51" fmla="*/ 412595 w 1829142"/>
              <a:gd name="connsiteY51" fmla="*/ 1494263 h 1784195"/>
              <a:gd name="connsiteX52" fmla="*/ 379141 w 1829142"/>
              <a:gd name="connsiteY52" fmla="*/ 1460810 h 1784195"/>
              <a:gd name="connsiteX53" fmla="*/ 367990 w 1829142"/>
              <a:gd name="connsiteY53" fmla="*/ 1382751 h 1784195"/>
              <a:gd name="connsiteX54" fmla="*/ 356839 w 1829142"/>
              <a:gd name="connsiteY54" fmla="*/ 1349298 h 1784195"/>
              <a:gd name="connsiteX55" fmla="*/ 334536 w 1829142"/>
              <a:gd name="connsiteY55" fmla="*/ 1159727 h 1784195"/>
              <a:gd name="connsiteX56" fmla="*/ 323385 w 1829142"/>
              <a:gd name="connsiteY56" fmla="*/ 1126273 h 1784195"/>
              <a:gd name="connsiteX57" fmla="*/ 289932 w 1829142"/>
              <a:gd name="connsiteY57" fmla="*/ 1025912 h 1784195"/>
              <a:gd name="connsiteX58" fmla="*/ 278780 w 1829142"/>
              <a:gd name="connsiteY58" fmla="*/ 992459 h 1784195"/>
              <a:gd name="connsiteX59" fmla="*/ 256478 w 1829142"/>
              <a:gd name="connsiteY59" fmla="*/ 947854 h 1784195"/>
              <a:gd name="connsiteX60" fmla="*/ 234175 w 1829142"/>
              <a:gd name="connsiteY60" fmla="*/ 892098 h 1784195"/>
              <a:gd name="connsiteX61" fmla="*/ 200722 w 1829142"/>
              <a:gd name="connsiteY61" fmla="*/ 847493 h 1784195"/>
              <a:gd name="connsiteX62" fmla="*/ 167268 w 1829142"/>
              <a:gd name="connsiteY62" fmla="*/ 724829 h 1784195"/>
              <a:gd name="connsiteX63" fmla="*/ 133814 w 1829142"/>
              <a:gd name="connsiteY63" fmla="*/ 680224 h 1784195"/>
              <a:gd name="connsiteX64" fmla="*/ 100361 w 1829142"/>
              <a:gd name="connsiteY64" fmla="*/ 568712 h 1784195"/>
              <a:gd name="connsiteX65" fmla="*/ 78058 w 1829142"/>
              <a:gd name="connsiteY65" fmla="*/ 546410 h 1784195"/>
              <a:gd name="connsiteX66" fmla="*/ 55756 w 1829142"/>
              <a:gd name="connsiteY66" fmla="*/ 457200 h 1784195"/>
              <a:gd name="connsiteX67" fmla="*/ 33453 w 1829142"/>
              <a:gd name="connsiteY67" fmla="*/ 423746 h 1784195"/>
              <a:gd name="connsiteX68" fmla="*/ 11151 w 1829142"/>
              <a:gd name="connsiteY68" fmla="*/ 356839 h 1784195"/>
              <a:gd name="connsiteX69" fmla="*/ 0 w 1829142"/>
              <a:gd name="connsiteY69" fmla="*/ 323385 h 1784195"/>
              <a:gd name="connsiteX70" fmla="*/ 11151 w 1829142"/>
              <a:gd name="connsiteY70" fmla="*/ 133815 h 1784195"/>
              <a:gd name="connsiteX71" fmla="*/ 44605 w 1829142"/>
              <a:gd name="connsiteY71" fmla="*/ 122663 h 1784195"/>
              <a:gd name="connsiteX72" fmla="*/ 245327 w 1829142"/>
              <a:gd name="connsiteY72" fmla="*/ 133815 h 1784195"/>
              <a:gd name="connsiteX73" fmla="*/ 245327 w 1829142"/>
              <a:gd name="connsiteY73" fmla="*/ 200722 h 178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9142" h="1784195">
                <a:moveTo>
                  <a:pt x="223024" y="133815"/>
                </a:moveTo>
                <a:lnTo>
                  <a:pt x="223024" y="133815"/>
                </a:lnTo>
                <a:cubicBezTo>
                  <a:pt x="237892" y="167269"/>
                  <a:pt x="246097" y="204569"/>
                  <a:pt x="267629" y="234176"/>
                </a:cubicBezTo>
                <a:cubicBezTo>
                  <a:pt x="277406" y="247620"/>
                  <a:pt x="298138" y="247668"/>
                  <a:pt x="312234" y="256478"/>
                </a:cubicBezTo>
                <a:cubicBezTo>
                  <a:pt x="327994" y="266328"/>
                  <a:pt x="341375" y="279623"/>
                  <a:pt x="356839" y="289932"/>
                </a:cubicBezTo>
                <a:cubicBezTo>
                  <a:pt x="374873" y="301954"/>
                  <a:pt x="394216" y="311898"/>
                  <a:pt x="412595" y="323385"/>
                </a:cubicBezTo>
                <a:cubicBezTo>
                  <a:pt x="423960" y="330488"/>
                  <a:pt x="433047" y="342437"/>
                  <a:pt x="446049" y="345688"/>
                </a:cubicBezTo>
                <a:cubicBezTo>
                  <a:pt x="478704" y="353852"/>
                  <a:pt x="513089" y="352079"/>
                  <a:pt x="546410" y="356839"/>
                </a:cubicBezTo>
                <a:cubicBezTo>
                  <a:pt x="565173" y="359519"/>
                  <a:pt x="583581" y="364273"/>
                  <a:pt x="602166" y="367990"/>
                </a:cubicBezTo>
                <a:cubicBezTo>
                  <a:pt x="762000" y="364273"/>
                  <a:pt x="922145" y="367474"/>
                  <a:pt x="1081668" y="356839"/>
                </a:cubicBezTo>
                <a:cubicBezTo>
                  <a:pt x="1092158" y="356140"/>
                  <a:pt x="1095416" y="340648"/>
                  <a:pt x="1103971" y="334537"/>
                </a:cubicBezTo>
                <a:cubicBezTo>
                  <a:pt x="1121608" y="321939"/>
                  <a:pt x="1141693" y="313106"/>
                  <a:pt x="1159727" y="301083"/>
                </a:cubicBezTo>
                <a:cubicBezTo>
                  <a:pt x="1212105" y="266164"/>
                  <a:pt x="1220819" y="251142"/>
                  <a:pt x="1271239" y="200722"/>
                </a:cubicBezTo>
                <a:cubicBezTo>
                  <a:pt x="1286107" y="185854"/>
                  <a:pt x="1304181" y="173613"/>
                  <a:pt x="1315844" y="156117"/>
                </a:cubicBezTo>
                <a:cubicBezTo>
                  <a:pt x="1323278" y="144966"/>
                  <a:pt x="1331497" y="134299"/>
                  <a:pt x="1338146" y="122663"/>
                </a:cubicBezTo>
                <a:cubicBezTo>
                  <a:pt x="1346393" y="108230"/>
                  <a:pt x="1350243" y="91180"/>
                  <a:pt x="1360449" y="78059"/>
                </a:cubicBezTo>
                <a:cubicBezTo>
                  <a:pt x="1395576" y="32895"/>
                  <a:pt x="1409686" y="26648"/>
                  <a:pt x="1449658" y="0"/>
                </a:cubicBezTo>
                <a:cubicBezTo>
                  <a:pt x="1475678" y="7434"/>
                  <a:pt x="1504342" y="8667"/>
                  <a:pt x="1527717" y="22302"/>
                </a:cubicBezTo>
                <a:cubicBezTo>
                  <a:pt x="1550420" y="35546"/>
                  <a:pt x="1583473" y="78059"/>
                  <a:pt x="1583473" y="78059"/>
                </a:cubicBezTo>
                <a:lnTo>
                  <a:pt x="1605775" y="144966"/>
                </a:lnTo>
                <a:lnTo>
                  <a:pt x="1616927" y="178420"/>
                </a:lnTo>
                <a:cubicBezTo>
                  <a:pt x="1644577" y="261367"/>
                  <a:pt x="1616350" y="211035"/>
                  <a:pt x="1784195" y="223024"/>
                </a:cubicBezTo>
                <a:cubicBezTo>
                  <a:pt x="1819314" y="328385"/>
                  <a:pt x="1809234" y="284799"/>
                  <a:pt x="1784195" y="501805"/>
                </a:cubicBezTo>
                <a:cubicBezTo>
                  <a:pt x="1782290" y="518319"/>
                  <a:pt x="1768067" y="530976"/>
                  <a:pt x="1761893" y="546410"/>
                </a:cubicBezTo>
                <a:cubicBezTo>
                  <a:pt x="1753162" y="568237"/>
                  <a:pt x="1739590" y="613317"/>
                  <a:pt x="1739590" y="613317"/>
                </a:cubicBezTo>
                <a:cubicBezTo>
                  <a:pt x="1743307" y="698810"/>
                  <a:pt x="1744178" y="784474"/>
                  <a:pt x="1750741" y="869795"/>
                </a:cubicBezTo>
                <a:cubicBezTo>
                  <a:pt x="1751643" y="881515"/>
                  <a:pt x="1755373" y="893469"/>
                  <a:pt x="1761893" y="903249"/>
                </a:cubicBezTo>
                <a:cubicBezTo>
                  <a:pt x="1770641" y="916370"/>
                  <a:pt x="1784195" y="925551"/>
                  <a:pt x="1795346" y="936702"/>
                </a:cubicBezTo>
                <a:cubicBezTo>
                  <a:pt x="1849974" y="1100583"/>
                  <a:pt x="1826643" y="1004666"/>
                  <a:pt x="1806497" y="1326995"/>
                </a:cubicBezTo>
                <a:cubicBezTo>
                  <a:pt x="1805764" y="1338727"/>
                  <a:pt x="1801178" y="1350243"/>
                  <a:pt x="1795346" y="1360449"/>
                </a:cubicBezTo>
                <a:cubicBezTo>
                  <a:pt x="1765609" y="1412490"/>
                  <a:pt x="1761894" y="1401336"/>
                  <a:pt x="1717288" y="1438507"/>
                </a:cubicBezTo>
                <a:cubicBezTo>
                  <a:pt x="1709211" y="1445238"/>
                  <a:pt x="1703195" y="1454242"/>
                  <a:pt x="1694985" y="1460810"/>
                </a:cubicBezTo>
                <a:cubicBezTo>
                  <a:pt x="1684520" y="1469182"/>
                  <a:pt x="1671997" y="1474740"/>
                  <a:pt x="1661532" y="1483112"/>
                </a:cubicBezTo>
                <a:cubicBezTo>
                  <a:pt x="1633861" y="1505249"/>
                  <a:pt x="1642739" y="1511875"/>
                  <a:pt x="1605775" y="1527717"/>
                </a:cubicBezTo>
                <a:cubicBezTo>
                  <a:pt x="1591689" y="1533754"/>
                  <a:pt x="1576039" y="1535151"/>
                  <a:pt x="1561171" y="1538868"/>
                </a:cubicBezTo>
                <a:cubicBezTo>
                  <a:pt x="1517289" y="1582750"/>
                  <a:pt x="1564727" y="1542962"/>
                  <a:pt x="1494263" y="1572322"/>
                </a:cubicBezTo>
                <a:cubicBezTo>
                  <a:pt x="1463574" y="1585109"/>
                  <a:pt x="1432716" y="1598485"/>
                  <a:pt x="1405053" y="1616927"/>
                </a:cubicBezTo>
                <a:cubicBezTo>
                  <a:pt x="1393902" y="1624361"/>
                  <a:pt x="1384195" y="1634649"/>
                  <a:pt x="1371600" y="1639229"/>
                </a:cubicBezTo>
                <a:cubicBezTo>
                  <a:pt x="1342794" y="1649704"/>
                  <a:pt x="1311962" y="1653467"/>
                  <a:pt x="1282390" y="1661532"/>
                </a:cubicBezTo>
                <a:cubicBezTo>
                  <a:pt x="1271050" y="1664625"/>
                  <a:pt x="1259983" y="1668666"/>
                  <a:pt x="1248936" y="1672683"/>
                </a:cubicBezTo>
                <a:cubicBezTo>
                  <a:pt x="1219090" y="1683536"/>
                  <a:pt x="1189573" y="1695284"/>
                  <a:pt x="1159727" y="1706137"/>
                </a:cubicBezTo>
                <a:cubicBezTo>
                  <a:pt x="1148680" y="1710154"/>
                  <a:pt x="1137677" y="1714437"/>
                  <a:pt x="1126273" y="1717288"/>
                </a:cubicBezTo>
                <a:cubicBezTo>
                  <a:pt x="1107885" y="1721885"/>
                  <a:pt x="1088905" y="1723842"/>
                  <a:pt x="1070517" y="1728439"/>
                </a:cubicBezTo>
                <a:cubicBezTo>
                  <a:pt x="1059113" y="1731290"/>
                  <a:pt x="1048069" y="1735463"/>
                  <a:pt x="1037063" y="1739590"/>
                </a:cubicBezTo>
                <a:cubicBezTo>
                  <a:pt x="1018320" y="1746619"/>
                  <a:pt x="1000726" y="1757038"/>
                  <a:pt x="981307" y="1761893"/>
                </a:cubicBezTo>
                <a:cubicBezTo>
                  <a:pt x="940990" y="1771972"/>
                  <a:pt x="899532" y="1776761"/>
                  <a:pt x="858644" y="1784195"/>
                </a:cubicBezTo>
                <a:cubicBezTo>
                  <a:pt x="780585" y="1780478"/>
                  <a:pt x="701634" y="1785391"/>
                  <a:pt x="624468" y="1773044"/>
                </a:cubicBezTo>
                <a:cubicBezTo>
                  <a:pt x="606116" y="1770108"/>
                  <a:pt x="593677" y="1752023"/>
                  <a:pt x="579863" y="1739590"/>
                </a:cubicBezTo>
                <a:cubicBezTo>
                  <a:pt x="500030" y="1667740"/>
                  <a:pt x="531917" y="1696999"/>
                  <a:pt x="490653" y="1639229"/>
                </a:cubicBezTo>
                <a:cubicBezTo>
                  <a:pt x="479851" y="1624106"/>
                  <a:pt x="467050" y="1610384"/>
                  <a:pt x="457200" y="1594624"/>
                </a:cubicBezTo>
                <a:cubicBezTo>
                  <a:pt x="448390" y="1580528"/>
                  <a:pt x="441648" y="1565210"/>
                  <a:pt x="434897" y="1550020"/>
                </a:cubicBezTo>
                <a:cubicBezTo>
                  <a:pt x="426767" y="1531728"/>
                  <a:pt x="423204" y="1511238"/>
                  <a:pt x="412595" y="1494263"/>
                </a:cubicBezTo>
                <a:cubicBezTo>
                  <a:pt x="404237" y="1480890"/>
                  <a:pt x="390292" y="1471961"/>
                  <a:pt x="379141" y="1460810"/>
                </a:cubicBezTo>
                <a:cubicBezTo>
                  <a:pt x="375424" y="1434790"/>
                  <a:pt x="373145" y="1408524"/>
                  <a:pt x="367990" y="1382751"/>
                </a:cubicBezTo>
                <a:cubicBezTo>
                  <a:pt x="365685" y="1371225"/>
                  <a:pt x="358583" y="1360922"/>
                  <a:pt x="356839" y="1349298"/>
                </a:cubicBezTo>
                <a:cubicBezTo>
                  <a:pt x="347401" y="1286376"/>
                  <a:pt x="343974" y="1222649"/>
                  <a:pt x="334536" y="1159727"/>
                </a:cubicBezTo>
                <a:cubicBezTo>
                  <a:pt x="332792" y="1148103"/>
                  <a:pt x="326236" y="1137677"/>
                  <a:pt x="323385" y="1126273"/>
                </a:cubicBezTo>
                <a:cubicBezTo>
                  <a:pt x="293312" y="1005978"/>
                  <a:pt x="334447" y="1129778"/>
                  <a:pt x="289932" y="1025912"/>
                </a:cubicBezTo>
                <a:cubicBezTo>
                  <a:pt x="285302" y="1015108"/>
                  <a:pt x="283410" y="1003263"/>
                  <a:pt x="278780" y="992459"/>
                </a:cubicBezTo>
                <a:cubicBezTo>
                  <a:pt x="272232" y="977180"/>
                  <a:pt x="263229" y="963044"/>
                  <a:pt x="256478" y="947854"/>
                </a:cubicBezTo>
                <a:cubicBezTo>
                  <a:pt x="248348" y="929562"/>
                  <a:pt x="243896" y="909596"/>
                  <a:pt x="234175" y="892098"/>
                </a:cubicBezTo>
                <a:cubicBezTo>
                  <a:pt x="225149" y="875852"/>
                  <a:pt x="211873" y="862361"/>
                  <a:pt x="200722" y="847493"/>
                </a:cubicBezTo>
                <a:cubicBezTo>
                  <a:pt x="192059" y="795515"/>
                  <a:pt x="192852" y="770880"/>
                  <a:pt x="167268" y="724829"/>
                </a:cubicBezTo>
                <a:cubicBezTo>
                  <a:pt x="158242" y="708582"/>
                  <a:pt x="144965" y="695092"/>
                  <a:pt x="133814" y="680224"/>
                </a:cubicBezTo>
                <a:cubicBezTo>
                  <a:pt x="128761" y="660010"/>
                  <a:pt x="109409" y="577760"/>
                  <a:pt x="100361" y="568712"/>
                </a:cubicBezTo>
                <a:lnTo>
                  <a:pt x="78058" y="546410"/>
                </a:lnTo>
                <a:cubicBezTo>
                  <a:pt x="73817" y="525205"/>
                  <a:pt x="67185" y="480059"/>
                  <a:pt x="55756" y="457200"/>
                </a:cubicBezTo>
                <a:cubicBezTo>
                  <a:pt x="49762" y="445213"/>
                  <a:pt x="40887" y="434897"/>
                  <a:pt x="33453" y="423746"/>
                </a:cubicBezTo>
                <a:lnTo>
                  <a:pt x="11151" y="356839"/>
                </a:lnTo>
                <a:lnTo>
                  <a:pt x="0" y="323385"/>
                </a:lnTo>
                <a:cubicBezTo>
                  <a:pt x="3717" y="260195"/>
                  <a:pt x="-2581" y="195607"/>
                  <a:pt x="11151" y="133815"/>
                </a:cubicBezTo>
                <a:cubicBezTo>
                  <a:pt x="13701" y="122340"/>
                  <a:pt x="32850" y="122663"/>
                  <a:pt x="44605" y="122663"/>
                </a:cubicBezTo>
                <a:cubicBezTo>
                  <a:pt x="111616" y="122663"/>
                  <a:pt x="182873" y="109527"/>
                  <a:pt x="245327" y="133815"/>
                </a:cubicBezTo>
                <a:cubicBezTo>
                  <a:pt x="266113" y="141898"/>
                  <a:pt x="245327" y="178420"/>
                  <a:pt x="245327" y="200722"/>
                </a:cubicBezTo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H="1" flipV="1">
            <a:off x="6437411" y="-1739965"/>
            <a:ext cx="205852" cy="200794"/>
          </a:xfrm>
          <a:custGeom>
            <a:avLst/>
            <a:gdLst>
              <a:gd name="connsiteX0" fmla="*/ 223024 w 1829142"/>
              <a:gd name="connsiteY0" fmla="*/ 133815 h 1784195"/>
              <a:gd name="connsiteX1" fmla="*/ 223024 w 1829142"/>
              <a:gd name="connsiteY1" fmla="*/ 133815 h 1784195"/>
              <a:gd name="connsiteX2" fmla="*/ 267629 w 1829142"/>
              <a:gd name="connsiteY2" fmla="*/ 234176 h 1784195"/>
              <a:gd name="connsiteX3" fmla="*/ 312234 w 1829142"/>
              <a:gd name="connsiteY3" fmla="*/ 256478 h 1784195"/>
              <a:gd name="connsiteX4" fmla="*/ 356839 w 1829142"/>
              <a:gd name="connsiteY4" fmla="*/ 289932 h 1784195"/>
              <a:gd name="connsiteX5" fmla="*/ 412595 w 1829142"/>
              <a:gd name="connsiteY5" fmla="*/ 323385 h 1784195"/>
              <a:gd name="connsiteX6" fmla="*/ 446049 w 1829142"/>
              <a:gd name="connsiteY6" fmla="*/ 345688 h 1784195"/>
              <a:gd name="connsiteX7" fmla="*/ 546410 w 1829142"/>
              <a:gd name="connsiteY7" fmla="*/ 356839 h 1784195"/>
              <a:gd name="connsiteX8" fmla="*/ 602166 w 1829142"/>
              <a:gd name="connsiteY8" fmla="*/ 367990 h 1784195"/>
              <a:gd name="connsiteX9" fmla="*/ 1081668 w 1829142"/>
              <a:gd name="connsiteY9" fmla="*/ 356839 h 1784195"/>
              <a:gd name="connsiteX10" fmla="*/ 1103971 w 1829142"/>
              <a:gd name="connsiteY10" fmla="*/ 334537 h 1784195"/>
              <a:gd name="connsiteX11" fmla="*/ 1159727 w 1829142"/>
              <a:gd name="connsiteY11" fmla="*/ 301083 h 1784195"/>
              <a:gd name="connsiteX12" fmla="*/ 1271239 w 1829142"/>
              <a:gd name="connsiteY12" fmla="*/ 200722 h 1784195"/>
              <a:gd name="connsiteX13" fmla="*/ 1315844 w 1829142"/>
              <a:gd name="connsiteY13" fmla="*/ 156117 h 1784195"/>
              <a:gd name="connsiteX14" fmla="*/ 1338146 w 1829142"/>
              <a:gd name="connsiteY14" fmla="*/ 122663 h 1784195"/>
              <a:gd name="connsiteX15" fmla="*/ 1360449 w 1829142"/>
              <a:gd name="connsiteY15" fmla="*/ 78059 h 1784195"/>
              <a:gd name="connsiteX16" fmla="*/ 1449658 w 1829142"/>
              <a:gd name="connsiteY16" fmla="*/ 0 h 1784195"/>
              <a:gd name="connsiteX17" fmla="*/ 1527717 w 1829142"/>
              <a:gd name="connsiteY17" fmla="*/ 22302 h 1784195"/>
              <a:gd name="connsiteX18" fmla="*/ 1583473 w 1829142"/>
              <a:gd name="connsiteY18" fmla="*/ 78059 h 1784195"/>
              <a:gd name="connsiteX19" fmla="*/ 1605775 w 1829142"/>
              <a:gd name="connsiteY19" fmla="*/ 144966 h 1784195"/>
              <a:gd name="connsiteX20" fmla="*/ 1616927 w 1829142"/>
              <a:gd name="connsiteY20" fmla="*/ 178420 h 1784195"/>
              <a:gd name="connsiteX21" fmla="*/ 1784195 w 1829142"/>
              <a:gd name="connsiteY21" fmla="*/ 223024 h 1784195"/>
              <a:gd name="connsiteX22" fmla="*/ 1784195 w 1829142"/>
              <a:gd name="connsiteY22" fmla="*/ 501805 h 1784195"/>
              <a:gd name="connsiteX23" fmla="*/ 1761893 w 1829142"/>
              <a:gd name="connsiteY23" fmla="*/ 546410 h 1784195"/>
              <a:gd name="connsiteX24" fmla="*/ 1739590 w 1829142"/>
              <a:gd name="connsiteY24" fmla="*/ 613317 h 1784195"/>
              <a:gd name="connsiteX25" fmla="*/ 1750741 w 1829142"/>
              <a:gd name="connsiteY25" fmla="*/ 869795 h 1784195"/>
              <a:gd name="connsiteX26" fmla="*/ 1761893 w 1829142"/>
              <a:gd name="connsiteY26" fmla="*/ 903249 h 1784195"/>
              <a:gd name="connsiteX27" fmla="*/ 1795346 w 1829142"/>
              <a:gd name="connsiteY27" fmla="*/ 936702 h 1784195"/>
              <a:gd name="connsiteX28" fmla="*/ 1806497 w 1829142"/>
              <a:gd name="connsiteY28" fmla="*/ 1326995 h 1784195"/>
              <a:gd name="connsiteX29" fmla="*/ 1795346 w 1829142"/>
              <a:gd name="connsiteY29" fmla="*/ 1360449 h 1784195"/>
              <a:gd name="connsiteX30" fmla="*/ 1717288 w 1829142"/>
              <a:gd name="connsiteY30" fmla="*/ 1438507 h 1784195"/>
              <a:gd name="connsiteX31" fmla="*/ 1694985 w 1829142"/>
              <a:gd name="connsiteY31" fmla="*/ 1460810 h 1784195"/>
              <a:gd name="connsiteX32" fmla="*/ 1661532 w 1829142"/>
              <a:gd name="connsiteY32" fmla="*/ 1483112 h 1784195"/>
              <a:gd name="connsiteX33" fmla="*/ 1605775 w 1829142"/>
              <a:gd name="connsiteY33" fmla="*/ 1527717 h 1784195"/>
              <a:gd name="connsiteX34" fmla="*/ 1561171 w 1829142"/>
              <a:gd name="connsiteY34" fmla="*/ 1538868 h 1784195"/>
              <a:gd name="connsiteX35" fmla="*/ 1494263 w 1829142"/>
              <a:gd name="connsiteY35" fmla="*/ 1572322 h 1784195"/>
              <a:gd name="connsiteX36" fmla="*/ 1405053 w 1829142"/>
              <a:gd name="connsiteY36" fmla="*/ 1616927 h 1784195"/>
              <a:gd name="connsiteX37" fmla="*/ 1371600 w 1829142"/>
              <a:gd name="connsiteY37" fmla="*/ 1639229 h 1784195"/>
              <a:gd name="connsiteX38" fmla="*/ 1282390 w 1829142"/>
              <a:gd name="connsiteY38" fmla="*/ 1661532 h 1784195"/>
              <a:gd name="connsiteX39" fmla="*/ 1248936 w 1829142"/>
              <a:gd name="connsiteY39" fmla="*/ 1672683 h 1784195"/>
              <a:gd name="connsiteX40" fmla="*/ 1159727 w 1829142"/>
              <a:gd name="connsiteY40" fmla="*/ 1706137 h 1784195"/>
              <a:gd name="connsiteX41" fmla="*/ 1126273 w 1829142"/>
              <a:gd name="connsiteY41" fmla="*/ 1717288 h 1784195"/>
              <a:gd name="connsiteX42" fmla="*/ 1070517 w 1829142"/>
              <a:gd name="connsiteY42" fmla="*/ 1728439 h 1784195"/>
              <a:gd name="connsiteX43" fmla="*/ 1037063 w 1829142"/>
              <a:gd name="connsiteY43" fmla="*/ 1739590 h 1784195"/>
              <a:gd name="connsiteX44" fmla="*/ 981307 w 1829142"/>
              <a:gd name="connsiteY44" fmla="*/ 1761893 h 1784195"/>
              <a:gd name="connsiteX45" fmla="*/ 858644 w 1829142"/>
              <a:gd name="connsiteY45" fmla="*/ 1784195 h 1784195"/>
              <a:gd name="connsiteX46" fmla="*/ 624468 w 1829142"/>
              <a:gd name="connsiteY46" fmla="*/ 1773044 h 1784195"/>
              <a:gd name="connsiteX47" fmla="*/ 579863 w 1829142"/>
              <a:gd name="connsiteY47" fmla="*/ 1739590 h 1784195"/>
              <a:gd name="connsiteX48" fmla="*/ 490653 w 1829142"/>
              <a:gd name="connsiteY48" fmla="*/ 1639229 h 1784195"/>
              <a:gd name="connsiteX49" fmla="*/ 457200 w 1829142"/>
              <a:gd name="connsiteY49" fmla="*/ 1594624 h 1784195"/>
              <a:gd name="connsiteX50" fmla="*/ 434897 w 1829142"/>
              <a:gd name="connsiteY50" fmla="*/ 1550020 h 1784195"/>
              <a:gd name="connsiteX51" fmla="*/ 412595 w 1829142"/>
              <a:gd name="connsiteY51" fmla="*/ 1494263 h 1784195"/>
              <a:gd name="connsiteX52" fmla="*/ 379141 w 1829142"/>
              <a:gd name="connsiteY52" fmla="*/ 1460810 h 1784195"/>
              <a:gd name="connsiteX53" fmla="*/ 367990 w 1829142"/>
              <a:gd name="connsiteY53" fmla="*/ 1382751 h 1784195"/>
              <a:gd name="connsiteX54" fmla="*/ 356839 w 1829142"/>
              <a:gd name="connsiteY54" fmla="*/ 1349298 h 1784195"/>
              <a:gd name="connsiteX55" fmla="*/ 334536 w 1829142"/>
              <a:gd name="connsiteY55" fmla="*/ 1159727 h 1784195"/>
              <a:gd name="connsiteX56" fmla="*/ 323385 w 1829142"/>
              <a:gd name="connsiteY56" fmla="*/ 1126273 h 1784195"/>
              <a:gd name="connsiteX57" fmla="*/ 289932 w 1829142"/>
              <a:gd name="connsiteY57" fmla="*/ 1025912 h 1784195"/>
              <a:gd name="connsiteX58" fmla="*/ 278780 w 1829142"/>
              <a:gd name="connsiteY58" fmla="*/ 992459 h 1784195"/>
              <a:gd name="connsiteX59" fmla="*/ 256478 w 1829142"/>
              <a:gd name="connsiteY59" fmla="*/ 947854 h 1784195"/>
              <a:gd name="connsiteX60" fmla="*/ 234175 w 1829142"/>
              <a:gd name="connsiteY60" fmla="*/ 892098 h 1784195"/>
              <a:gd name="connsiteX61" fmla="*/ 200722 w 1829142"/>
              <a:gd name="connsiteY61" fmla="*/ 847493 h 1784195"/>
              <a:gd name="connsiteX62" fmla="*/ 167268 w 1829142"/>
              <a:gd name="connsiteY62" fmla="*/ 724829 h 1784195"/>
              <a:gd name="connsiteX63" fmla="*/ 133814 w 1829142"/>
              <a:gd name="connsiteY63" fmla="*/ 680224 h 1784195"/>
              <a:gd name="connsiteX64" fmla="*/ 100361 w 1829142"/>
              <a:gd name="connsiteY64" fmla="*/ 568712 h 1784195"/>
              <a:gd name="connsiteX65" fmla="*/ 78058 w 1829142"/>
              <a:gd name="connsiteY65" fmla="*/ 546410 h 1784195"/>
              <a:gd name="connsiteX66" fmla="*/ 55756 w 1829142"/>
              <a:gd name="connsiteY66" fmla="*/ 457200 h 1784195"/>
              <a:gd name="connsiteX67" fmla="*/ 33453 w 1829142"/>
              <a:gd name="connsiteY67" fmla="*/ 423746 h 1784195"/>
              <a:gd name="connsiteX68" fmla="*/ 11151 w 1829142"/>
              <a:gd name="connsiteY68" fmla="*/ 356839 h 1784195"/>
              <a:gd name="connsiteX69" fmla="*/ 0 w 1829142"/>
              <a:gd name="connsiteY69" fmla="*/ 323385 h 1784195"/>
              <a:gd name="connsiteX70" fmla="*/ 11151 w 1829142"/>
              <a:gd name="connsiteY70" fmla="*/ 133815 h 1784195"/>
              <a:gd name="connsiteX71" fmla="*/ 44605 w 1829142"/>
              <a:gd name="connsiteY71" fmla="*/ 122663 h 1784195"/>
              <a:gd name="connsiteX72" fmla="*/ 245327 w 1829142"/>
              <a:gd name="connsiteY72" fmla="*/ 133815 h 1784195"/>
              <a:gd name="connsiteX73" fmla="*/ 245327 w 1829142"/>
              <a:gd name="connsiteY73" fmla="*/ 200722 h 178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9142" h="1784195">
                <a:moveTo>
                  <a:pt x="223024" y="133815"/>
                </a:moveTo>
                <a:lnTo>
                  <a:pt x="223024" y="133815"/>
                </a:lnTo>
                <a:cubicBezTo>
                  <a:pt x="237892" y="167269"/>
                  <a:pt x="246097" y="204569"/>
                  <a:pt x="267629" y="234176"/>
                </a:cubicBezTo>
                <a:cubicBezTo>
                  <a:pt x="277406" y="247620"/>
                  <a:pt x="298138" y="247668"/>
                  <a:pt x="312234" y="256478"/>
                </a:cubicBezTo>
                <a:cubicBezTo>
                  <a:pt x="327994" y="266328"/>
                  <a:pt x="341375" y="279623"/>
                  <a:pt x="356839" y="289932"/>
                </a:cubicBezTo>
                <a:cubicBezTo>
                  <a:pt x="374873" y="301954"/>
                  <a:pt x="394216" y="311898"/>
                  <a:pt x="412595" y="323385"/>
                </a:cubicBezTo>
                <a:cubicBezTo>
                  <a:pt x="423960" y="330488"/>
                  <a:pt x="433047" y="342437"/>
                  <a:pt x="446049" y="345688"/>
                </a:cubicBezTo>
                <a:cubicBezTo>
                  <a:pt x="478704" y="353852"/>
                  <a:pt x="513089" y="352079"/>
                  <a:pt x="546410" y="356839"/>
                </a:cubicBezTo>
                <a:cubicBezTo>
                  <a:pt x="565173" y="359519"/>
                  <a:pt x="583581" y="364273"/>
                  <a:pt x="602166" y="367990"/>
                </a:cubicBezTo>
                <a:cubicBezTo>
                  <a:pt x="762000" y="364273"/>
                  <a:pt x="922145" y="367474"/>
                  <a:pt x="1081668" y="356839"/>
                </a:cubicBezTo>
                <a:cubicBezTo>
                  <a:pt x="1092158" y="356140"/>
                  <a:pt x="1095416" y="340648"/>
                  <a:pt x="1103971" y="334537"/>
                </a:cubicBezTo>
                <a:cubicBezTo>
                  <a:pt x="1121608" y="321939"/>
                  <a:pt x="1141693" y="313106"/>
                  <a:pt x="1159727" y="301083"/>
                </a:cubicBezTo>
                <a:cubicBezTo>
                  <a:pt x="1212105" y="266164"/>
                  <a:pt x="1220819" y="251142"/>
                  <a:pt x="1271239" y="200722"/>
                </a:cubicBezTo>
                <a:cubicBezTo>
                  <a:pt x="1286107" y="185854"/>
                  <a:pt x="1304181" y="173613"/>
                  <a:pt x="1315844" y="156117"/>
                </a:cubicBezTo>
                <a:cubicBezTo>
                  <a:pt x="1323278" y="144966"/>
                  <a:pt x="1331497" y="134299"/>
                  <a:pt x="1338146" y="122663"/>
                </a:cubicBezTo>
                <a:cubicBezTo>
                  <a:pt x="1346393" y="108230"/>
                  <a:pt x="1350243" y="91180"/>
                  <a:pt x="1360449" y="78059"/>
                </a:cubicBezTo>
                <a:cubicBezTo>
                  <a:pt x="1395576" y="32895"/>
                  <a:pt x="1409686" y="26648"/>
                  <a:pt x="1449658" y="0"/>
                </a:cubicBezTo>
                <a:cubicBezTo>
                  <a:pt x="1475678" y="7434"/>
                  <a:pt x="1504342" y="8667"/>
                  <a:pt x="1527717" y="22302"/>
                </a:cubicBezTo>
                <a:cubicBezTo>
                  <a:pt x="1550420" y="35546"/>
                  <a:pt x="1583473" y="78059"/>
                  <a:pt x="1583473" y="78059"/>
                </a:cubicBezTo>
                <a:lnTo>
                  <a:pt x="1605775" y="144966"/>
                </a:lnTo>
                <a:lnTo>
                  <a:pt x="1616927" y="178420"/>
                </a:lnTo>
                <a:cubicBezTo>
                  <a:pt x="1644577" y="261367"/>
                  <a:pt x="1616350" y="211035"/>
                  <a:pt x="1784195" y="223024"/>
                </a:cubicBezTo>
                <a:cubicBezTo>
                  <a:pt x="1819314" y="328385"/>
                  <a:pt x="1809234" y="284799"/>
                  <a:pt x="1784195" y="501805"/>
                </a:cubicBezTo>
                <a:cubicBezTo>
                  <a:pt x="1782290" y="518319"/>
                  <a:pt x="1768067" y="530976"/>
                  <a:pt x="1761893" y="546410"/>
                </a:cubicBezTo>
                <a:cubicBezTo>
                  <a:pt x="1753162" y="568237"/>
                  <a:pt x="1739590" y="613317"/>
                  <a:pt x="1739590" y="613317"/>
                </a:cubicBezTo>
                <a:cubicBezTo>
                  <a:pt x="1743307" y="698810"/>
                  <a:pt x="1744178" y="784474"/>
                  <a:pt x="1750741" y="869795"/>
                </a:cubicBezTo>
                <a:cubicBezTo>
                  <a:pt x="1751643" y="881515"/>
                  <a:pt x="1755373" y="893469"/>
                  <a:pt x="1761893" y="903249"/>
                </a:cubicBezTo>
                <a:cubicBezTo>
                  <a:pt x="1770641" y="916370"/>
                  <a:pt x="1784195" y="925551"/>
                  <a:pt x="1795346" y="936702"/>
                </a:cubicBezTo>
                <a:cubicBezTo>
                  <a:pt x="1849974" y="1100583"/>
                  <a:pt x="1826643" y="1004666"/>
                  <a:pt x="1806497" y="1326995"/>
                </a:cubicBezTo>
                <a:cubicBezTo>
                  <a:pt x="1805764" y="1338727"/>
                  <a:pt x="1801178" y="1350243"/>
                  <a:pt x="1795346" y="1360449"/>
                </a:cubicBezTo>
                <a:cubicBezTo>
                  <a:pt x="1765609" y="1412490"/>
                  <a:pt x="1761894" y="1401336"/>
                  <a:pt x="1717288" y="1438507"/>
                </a:cubicBezTo>
                <a:cubicBezTo>
                  <a:pt x="1709211" y="1445238"/>
                  <a:pt x="1703195" y="1454242"/>
                  <a:pt x="1694985" y="1460810"/>
                </a:cubicBezTo>
                <a:cubicBezTo>
                  <a:pt x="1684520" y="1469182"/>
                  <a:pt x="1671997" y="1474740"/>
                  <a:pt x="1661532" y="1483112"/>
                </a:cubicBezTo>
                <a:cubicBezTo>
                  <a:pt x="1633861" y="1505249"/>
                  <a:pt x="1642739" y="1511875"/>
                  <a:pt x="1605775" y="1527717"/>
                </a:cubicBezTo>
                <a:cubicBezTo>
                  <a:pt x="1591689" y="1533754"/>
                  <a:pt x="1576039" y="1535151"/>
                  <a:pt x="1561171" y="1538868"/>
                </a:cubicBezTo>
                <a:cubicBezTo>
                  <a:pt x="1517289" y="1582750"/>
                  <a:pt x="1564727" y="1542962"/>
                  <a:pt x="1494263" y="1572322"/>
                </a:cubicBezTo>
                <a:cubicBezTo>
                  <a:pt x="1463574" y="1585109"/>
                  <a:pt x="1432716" y="1598485"/>
                  <a:pt x="1405053" y="1616927"/>
                </a:cubicBezTo>
                <a:cubicBezTo>
                  <a:pt x="1393902" y="1624361"/>
                  <a:pt x="1384195" y="1634649"/>
                  <a:pt x="1371600" y="1639229"/>
                </a:cubicBezTo>
                <a:cubicBezTo>
                  <a:pt x="1342794" y="1649704"/>
                  <a:pt x="1311962" y="1653467"/>
                  <a:pt x="1282390" y="1661532"/>
                </a:cubicBezTo>
                <a:cubicBezTo>
                  <a:pt x="1271050" y="1664625"/>
                  <a:pt x="1259983" y="1668666"/>
                  <a:pt x="1248936" y="1672683"/>
                </a:cubicBezTo>
                <a:cubicBezTo>
                  <a:pt x="1219090" y="1683536"/>
                  <a:pt x="1189573" y="1695284"/>
                  <a:pt x="1159727" y="1706137"/>
                </a:cubicBezTo>
                <a:cubicBezTo>
                  <a:pt x="1148680" y="1710154"/>
                  <a:pt x="1137677" y="1714437"/>
                  <a:pt x="1126273" y="1717288"/>
                </a:cubicBezTo>
                <a:cubicBezTo>
                  <a:pt x="1107885" y="1721885"/>
                  <a:pt x="1088905" y="1723842"/>
                  <a:pt x="1070517" y="1728439"/>
                </a:cubicBezTo>
                <a:cubicBezTo>
                  <a:pt x="1059113" y="1731290"/>
                  <a:pt x="1048069" y="1735463"/>
                  <a:pt x="1037063" y="1739590"/>
                </a:cubicBezTo>
                <a:cubicBezTo>
                  <a:pt x="1018320" y="1746619"/>
                  <a:pt x="1000726" y="1757038"/>
                  <a:pt x="981307" y="1761893"/>
                </a:cubicBezTo>
                <a:cubicBezTo>
                  <a:pt x="940990" y="1771972"/>
                  <a:pt x="899532" y="1776761"/>
                  <a:pt x="858644" y="1784195"/>
                </a:cubicBezTo>
                <a:cubicBezTo>
                  <a:pt x="780585" y="1780478"/>
                  <a:pt x="701634" y="1785391"/>
                  <a:pt x="624468" y="1773044"/>
                </a:cubicBezTo>
                <a:cubicBezTo>
                  <a:pt x="606116" y="1770108"/>
                  <a:pt x="593677" y="1752023"/>
                  <a:pt x="579863" y="1739590"/>
                </a:cubicBezTo>
                <a:cubicBezTo>
                  <a:pt x="500030" y="1667740"/>
                  <a:pt x="531917" y="1696999"/>
                  <a:pt x="490653" y="1639229"/>
                </a:cubicBezTo>
                <a:cubicBezTo>
                  <a:pt x="479851" y="1624106"/>
                  <a:pt x="467050" y="1610384"/>
                  <a:pt x="457200" y="1594624"/>
                </a:cubicBezTo>
                <a:cubicBezTo>
                  <a:pt x="448390" y="1580528"/>
                  <a:pt x="441648" y="1565210"/>
                  <a:pt x="434897" y="1550020"/>
                </a:cubicBezTo>
                <a:cubicBezTo>
                  <a:pt x="426767" y="1531728"/>
                  <a:pt x="423204" y="1511238"/>
                  <a:pt x="412595" y="1494263"/>
                </a:cubicBezTo>
                <a:cubicBezTo>
                  <a:pt x="404237" y="1480890"/>
                  <a:pt x="390292" y="1471961"/>
                  <a:pt x="379141" y="1460810"/>
                </a:cubicBezTo>
                <a:cubicBezTo>
                  <a:pt x="375424" y="1434790"/>
                  <a:pt x="373145" y="1408524"/>
                  <a:pt x="367990" y="1382751"/>
                </a:cubicBezTo>
                <a:cubicBezTo>
                  <a:pt x="365685" y="1371225"/>
                  <a:pt x="358583" y="1360922"/>
                  <a:pt x="356839" y="1349298"/>
                </a:cubicBezTo>
                <a:cubicBezTo>
                  <a:pt x="347401" y="1286376"/>
                  <a:pt x="343974" y="1222649"/>
                  <a:pt x="334536" y="1159727"/>
                </a:cubicBezTo>
                <a:cubicBezTo>
                  <a:pt x="332792" y="1148103"/>
                  <a:pt x="326236" y="1137677"/>
                  <a:pt x="323385" y="1126273"/>
                </a:cubicBezTo>
                <a:cubicBezTo>
                  <a:pt x="293312" y="1005978"/>
                  <a:pt x="334447" y="1129778"/>
                  <a:pt x="289932" y="1025912"/>
                </a:cubicBezTo>
                <a:cubicBezTo>
                  <a:pt x="285302" y="1015108"/>
                  <a:pt x="283410" y="1003263"/>
                  <a:pt x="278780" y="992459"/>
                </a:cubicBezTo>
                <a:cubicBezTo>
                  <a:pt x="272232" y="977180"/>
                  <a:pt x="263229" y="963044"/>
                  <a:pt x="256478" y="947854"/>
                </a:cubicBezTo>
                <a:cubicBezTo>
                  <a:pt x="248348" y="929562"/>
                  <a:pt x="243896" y="909596"/>
                  <a:pt x="234175" y="892098"/>
                </a:cubicBezTo>
                <a:cubicBezTo>
                  <a:pt x="225149" y="875852"/>
                  <a:pt x="211873" y="862361"/>
                  <a:pt x="200722" y="847493"/>
                </a:cubicBezTo>
                <a:cubicBezTo>
                  <a:pt x="192059" y="795515"/>
                  <a:pt x="192852" y="770880"/>
                  <a:pt x="167268" y="724829"/>
                </a:cubicBezTo>
                <a:cubicBezTo>
                  <a:pt x="158242" y="708582"/>
                  <a:pt x="144965" y="695092"/>
                  <a:pt x="133814" y="680224"/>
                </a:cubicBezTo>
                <a:cubicBezTo>
                  <a:pt x="128761" y="660010"/>
                  <a:pt x="109409" y="577760"/>
                  <a:pt x="100361" y="568712"/>
                </a:cubicBezTo>
                <a:lnTo>
                  <a:pt x="78058" y="546410"/>
                </a:lnTo>
                <a:cubicBezTo>
                  <a:pt x="73817" y="525205"/>
                  <a:pt x="67185" y="480059"/>
                  <a:pt x="55756" y="457200"/>
                </a:cubicBezTo>
                <a:cubicBezTo>
                  <a:pt x="49762" y="445213"/>
                  <a:pt x="40887" y="434897"/>
                  <a:pt x="33453" y="423746"/>
                </a:cubicBezTo>
                <a:lnTo>
                  <a:pt x="11151" y="356839"/>
                </a:lnTo>
                <a:lnTo>
                  <a:pt x="0" y="323385"/>
                </a:lnTo>
                <a:cubicBezTo>
                  <a:pt x="3717" y="260195"/>
                  <a:pt x="-2581" y="195607"/>
                  <a:pt x="11151" y="133815"/>
                </a:cubicBezTo>
                <a:cubicBezTo>
                  <a:pt x="13701" y="122340"/>
                  <a:pt x="32850" y="122663"/>
                  <a:pt x="44605" y="122663"/>
                </a:cubicBezTo>
                <a:cubicBezTo>
                  <a:pt x="111616" y="122663"/>
                  <a:pt x="182873" y="109527"/>
                  <a:pt x="245327" y="133815"/>
                </a:cubicBezTo>
                <a:cubicBezTo>
                  <a:pt x="266113" y="141898"/>
                  <a:pt x="245327" y="178420"/>
                  <a:pt x="245327" y="200722"/>
                </a:cubicBezTo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539922">
            <a:off x="8030215" y="-786866"/>
            <a:ext cx="334475" cy="352424"/>
          </a:xfrm>
          <a:custGeom>
            <a:avLst/>
            <a:gdLst>
              <a:gd name="connsiteX0" fmla="*/ 223024 w 1829142"/>
              <a:gd name="connsiteY0" fmla="*/ 133815 h 1784195"/>
              <a:gd name="connsiteX1" fmla="*/ 223024 w 1829142"/>
              <a:gd name="connsiteY1" fmla="*/ 133815 h 1784195"/>
              <a:gd name="connsiteX2" fmla="*/ 267629 w 1829142"/>
              <a:gd name="connsiteY2" fmla="*/ 234176 h 1784195"/>
              <a:gd name="connsiteX3" fmla="*/ 312234 w 1829142"/>
              <a:gd name="connsiteY3" fmla="*/ 256478 h 1784195"/>
              <a:gd name="connsiteX4" fmla="*/ 356839 w 1829142"/>
              <a:gd name="connsiteY4" fmla="*/ 289932 h 1784195"/>
              <a:gd name="connsiteX5" fmla="*/ 412595 w 1829142"/>
              <a:gd name="connsiteY5" fmla="*/ 323385 h 1784195"/>
              <a:gd name="connsiteX6" fmla="*/ 446049 w 1829142"/>
              <a:gd name="connsiteY6" fmla="*/ 345688 h 1784195"/>
              <a:gd name="connsiteX7" fmla="*/ 546410 w 1829142"/>
              <a:gd name="connsiteY7" fmla="*/ 356839 h 1784195"/>
              <a:gd name="connsiteX8" fmla="*/ 602166 w 1829142"/>
              <a:gd name="connsiteY8" fmla="*/ 367990 h 1784195"/>
              <a:gd name="connsiteX9" fmla="*/ 1081668 w 1829142"/>
              <a:gd name="connsiteY9" fmla="*/ 356839 h 1784195"/>
              <a:gd name="connsiteX10" fmla="*/ 1103971 w 1829142"/>
              <a:gd name="connsiteY10" fmla="*/ 334537 h 1784195"/>
              <a:gd name="connsiteX11" fmla="*/ 1159727 w 1829142"/>
              <a:gd name="connsiteY11" fmla="*/ 301083 h 1784195"/>
              <a:gd name="connsiteX12" fmla="*/ 1271239 w 1829142"/>
              <a:gd name="connsiteY12" fmla="*/ 200722 h 1784195"/>
              <a:gd name="connsiteX13" fmla="*/ 1315844 w 1829142"/>
              <a:gd name="connsiteY13" fmla="*/ 156117 h 1784195"/>
              <a:gd name="connsiteX14" fmla="*/ 1338146 w 1829142"/>
              <a:gd name="connsiteY14" fmla="*/ 122663 h 1784195"/>
              <a:gd name="connsiteX15" fmla="*/ 1360449 w 1829142"/>
              <a:gd name="connsiteY15" fmla="*/ 78059 h 1784195"/>
              <a:gd name="connsiteX16" fmla="*/ 1449658 w 1829142"/>
              <a:gd name="connsiteY16" fmla="*/ 0 h 1784195"/>
              <a:gd name="connsiteX17" fmla="*/ 1527717 w 1829142"/>
              <a:gd name="connsiteY17" fmla="*/ 22302 h 1784195"/>
              <a:gd name="connsiteX18" fmla="*/ 1583473 w 1829142"/>
              <a:gd name="connsiteY18" fmla="*/ 78059 h 1784195"/>
              <a:gd name="connsiteX19" fmla="*/ 1605775 w 1829142"/>
              <a:gd name="connsiteY19" fmla="*/ 144966 h 1784195"/>
              <a:gd name="connsiteX20" fmla="*/ 1616927 w 1829142"/>
              <a:gd name="connsiteY20" fmla="*/ 178420 h 1784195"/>
              <a:gd name="connsiteX21" fmla="*/ 1784195 w 1829142"/>
              <a:gd name="connsiteY21" fmla="*/ 223024 h 1784195"/>
              <a:gd name="connsiteX22" fmla="*/ 1784195 w 1829142"/>
              <a:gd name="connsiteY22" fmla="*/ 501805 h 1784195"/>
              <a:gd name="connsiteX23" fmla="*/ 1761893 w 1829142"/>
              <a:gd name="connsiteY23" fmla="*/ 546410 h 1784195"/>
              <a:gd name="connsiteX24" fmla="*/ 1739590 w 1829142"/>
              <a:gd name="connsiteY24" fmla="*/ 613317 h 1784195"/>
              <a:gd name="connsiteX25" fmla="*/ 1750741 w 1829142"/>
              <a:gd name="connsiteY25" fmla="*/ 869795 h 1784195"/>
              <a:gd name="connsiteX26" fmla="*/ 1761893 w 1829142"/>
              <a:gd name="connsiteY26" fmla="*/ 903249 h 1784195"/>
              <a:gd name="connsiteX27" fmla="*/ 1795346 w 1829142"/>
              <a:gd name="connsiteY27" fmla="*/ 936702 h 1784195"/>
              <a:gd name="connsiteX28" fmla="*/ 1806497 w 1829142"/>
              <a:gd name="connsiteY28" fmla="*/ 1326995 h 1784195"/>
              <a:gd name="connsiteX29" fmla="*/ 1795346 w 1829142"/>
              <a:gd name="connsiteY29" fmla="*/ 1360449 h 1784195"/>
              <a:gd name="connsiteX30" fmla="*/ 1717288 w 1829142"/>
              <a:gd name="connsiteY30" fmla="*/ 1438507 h 1784195"/>
              <a:gd name="connsiteX31" fmla="*/ 1694985 w 1829142"/>
              <a:gd name="connsiteY31" fmla="*/ 1460810 h 1784195"/>
              <a:gd name="connsiteX32" fmla="*/ 1661532 w 1829142"/>
              <a:gd name="connsiteY32" fmla="*/ 1483112 h 1784195"/>
              <a:gd name="connsiteX33" fmla="*/ 1605775 w 1829142"/>
              <a:gd name="connsiteY33" fmla="*/ 1527717 h 1784195"/>
              <a:gd name="connsiteX34" fmla="*/ 1561171 w 1829142"/>
              <a:gd name="connsiteY34" fmla="*/ 1538868 h 1784195"/>
              <a:gd name="connsiteX35" fmla="*/ 1494263 w 1829142"/>
              <a:gd name="connsiteY35" fmla="*/ 1572322 h 1784195"/>
              <a:gd name="connsiteX36" fmla="*/ 1405053 w 1829142"/>
              <a:gd name="connsiteY36" fmla="*/ 1616927 h 1784195"/>
              <a:gd name="connsiteX37" fmla="*/ 1371600 w 1829142"/>
              <a:gd name="connsiteY37" fmla="*/ 1639229 h 1784195"/>
              <a:gd name="connsiteX38" fmla="*/ 1282390 w 1829142"/>
              <a:gd name="connsiteY38" fmla="*/ 1661532 h 1784195"/>
              <a:gd name="connsiteX39" fmla="*/ 1248936 w 1829142"/>
              <a:gd name="connsiteY39" fmla="*/ 1672683 h 1784195"/>
              <a:gd name="connsiteX40" fmla="*/ 1159727 w 1829142"/>
              <a:gd name="connsiteY40" fmla="*/ 1706137 h 1784195"/>
              <a:gd name="connsiteX41" fmla="*/ 1126273 w 1829142"/>
              <a:gd name="connsiteY41" fmla="*/ 1717288 h 1784195"/>
              <a:gd name="connsiteX42" fmla="*/ 1070517 w 1829142"/>
              <a:gd name="connsiteY42" fmla="*/ 1728439 h 1784195"/>
              <a:gd name="connsiteX43" fmla="*/ 1037063 w 1829142"/>
              <a:gd name="connsiteY43" fmla="*/ 1739590 h 1784195"/>
              <a:gd name="connsiteX44" fmla="*/ 981307 w 1829142"/>
              <a:gd name="connsiteY44" fmla="*/ 1761893 h 1784195"/>
              <a:gd name="connsiteX45" fmla="*/ 858644 w 1829142"/>
              <a:gd name="connsiteY45" fmla="*/ 1784195 h 1784195"/>
              <a:gd name="connsiteX46" fmla="*/ 624468 w 1829142"/>
              <a:gd name="connsiteY46" fmla="*/ 1773044 h 1784195"/>
              <a:gd name="connsiteX47" fmla="*/ 579863 w 1829142"/>
              <a:gd name="connsiteY47" fmla="*/ 1739590 h 1784195"/>
              <a:gd name="connsiteX48" fmla="*/ 490653 w 1829142"/>
              <a:gd name="connsiteY48" fmla="*/ 1639229 h 1784195"/>
              <a:gd name="connsiteX49" fmla="*/ 457200 w 1829142"/>
              <a:gd name="connsiteY49" fmla="*/ 1594624 h 1784195"/>
              <a:gd name="connsiteX50" fmla="*/ 434897 w 1829142"/>
              <a:gd name="connsiteY50" fmla="*/ 1550020 h 1784195"/>
              <a:gd name="connsiteX51" fmla="*/ 412595 w 1829142"/>
              <a:gd name="connsiteY51" fmla="*/ 1494263 h 1784195"/>
              <a:gd name="connsiteX52" fmla="*/ 379141 w 1829142"/>
              <a:gd name="connsiteY52" fmla="*/ 1460810 h 1784195"/>
              <a:gd name="connsiteX53" fmla="*/ 367990 w 1829142"/>
              <a:gd name="connsiteY53" fmla="*/ 1382751 h 1784195"/>
              <a:gd name="connsiteX54" fmla="*/ 356839 w 1829142"/>
              <a:gd name="connsiteY54" fmla="*/ 1349298 h 1784195"/>
              <a:gd name="connsiteX55" fmla="*/ 334536 w 1829142"/>
              <a:gd name="connsiteY55" fmla="*/ 1159727 h 1784195"/>
              <a:gd name="connsiteX56" fmla="*/ 323385 w 1829142"/>
              <a:gd name="connsiteY56" fmla="*/ 1126273 h 1784195"/>
              <a:gd name="connsiteX57" fmla="*/ 289932 w 1829142"/>
              <a:gd name="connsiteY57" fmla="*/ 1025912 h 1784195"/>
              <a:gd name="connsiteX58" fmla="*/ 278780 w 1829142"/>
              <a:gd name="connsiteY58" fmla="*/ 992459 h 1784195"/>
              <a:gd name="connsiteX59" fmla="*/ 256478 w 1829142"/>
              <a:gd name="connsiteY59" fmla="*/ 947854 h 1784195"/>
              <a:gd name="connsiteX60" fmla="*/ 234175 w 1829142"/>
              <a:gd name="connsiteY60" fmla="*/ 892098 h 1784195"/>
              <a:gd name="connsiteX61" fmla="*/ 200722 w 1829142"/>
              <a:gd name="connsiteY61" fmla="*/ 847493 h 1784195"/>
              <a:gd name="connsiteX62" fmla="*/ 167268 w 1829142"/>
              <a:gd name="connsiteY62" fmla="*/ 724829 h 1784195"/>
              <a:gd name="connsiteX63" fmla="*/ 133814 w 1829142"/>
              <a:gd name="connsiteY63" fmla="*/ 680224 h 1784195"/>
              <a:gd name="connsiteX64" fmla="*/ 100361 w 1829142"/>
              <a:gd name="connsiteY64" fmla="*/ 568712 h 1784195"/>
              <a:gd name="connsiteX65" fmla="*/ 78058 w 1829142"/>
              <a:gd name="connsiteY65" fmla="*/ 546410 h 1784195"/>
              <a:gd name="connsiteX66" fmla="*/ 55756 w 1829142"/>
              <a:gd name="connsiteY66" fmla="*/ 457200 h 1784195"/>
              <a:gd name="connsiteX67" fmla="*/ 33453 w 1829142"/>
              <a:gd name="connsiteY67" fmla="*/ 423746 h 1784195"/>
              <a:gd name="connsiteX68" fmla="*/ 11151 w 1829142"/>
              <a:gd name="connsiteY68" fmla="*/ 356839 h 1784195"/>
              <a:gd name="connsiteX69" fmla="*/ 0 w 1829142"/>
              <a:gd name="connsiteY69" fmla="*/ 323385 h 1784195"/>
              <a:gd name="connsiteX70" fmla="*/ 11151 w 1829142"/>
              <a:gd name="connsiteY70" fmla="*/ 133815 h 1784195"/>
              <a:gd name="connsiteX71" fmla="*/ 44605 w 1829142"/>
              <a:gd name="connsiteY71" fmla="*/ 122663 h 1784195"/>
              <a:gd name="connsiteX72" fmla="*/ 245327 w 1829142"/>
              <a:gd name="connsiteY72" fmla="*/ 133815 h 1784195"/>
              <a:gd name="connsiteX73" fmla="*/ 245327 w 1829142"/>
              <a:gd name="connsiteY73" fmla="*/ 200722 h 178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9142" h="1784195">
                <a:moveTo>
                  <a:pt x="223024" y="133815"/>
                </a:moveTo>
                <a:lnTo>
                  <a:pt x="223024" y="133815"/>
                </a:lnTo>
                <a:cubicBezTo>
                  <a:pt x="237892" y="167269"/>
                  <a:pt x="246097" y="204569"/>
                  <a:pt x="267629" y="234176"/>
                </a:cubicBezTo>
                <a:cubicBezTo>
                  <a:pt x="277406" y="247620"/>
                  <a:pt x="298138" y="247668"/>
                  <a:pt x="312234" y="256478"/>
                </a:cubicBezTo>
                <a:cubicBezTo>
                  <a:pt x="327994" y="266328"/>
                  <a:pt x="341375" y="279623"/>
                  <a:pt x="356839" y="289932"/>
                </a:cubicBezTo>
                <a:cubicBezTo>
                  <a:pt x="374873" y="301954"/>
                  <a:pt x="394216" y="311898"/>
                  <a:pt x="412595" y="323385"/>
                </a:cubicBezTo>
                <a:cubicBezTo>
                  <a:pt x="423960" y="330488"/>
                  <a:pt x="433047" y="342437"/>
                  <a:pt x="446049" y="345688"/>
                </a:cubicBezTo>
                <a:cubicBezTo>
                  <a:pt x="478704" y="353852"/>
                  <a:pt x="513089" y="352079"/>
                  <a:pt x="546410" y="356839"/>
                </a:cubicBezTo>
                <a:cubicBezTo>
                  <a:pt x="565173" y="359519"/>
                  <a:pt x="583581" y="364273"/>
                  <a:pt x="602166" y="367990"/>
                </a:cubicBezTo>
                <a:cubicBezTo>
                  <a:pt x="762000" y="364273"/>
                  <a:pt x="922145" y="367474"/>
                  <a:pt x="1081668" y="356839"/>
                </a:cubicBezTo>
                <a:cubicBezTo>
                  <a:pt x="1092158" y="356140"/>
                  <a:pt x="1095416" y="340648"/>
                  <a:pt x="1103971" y="334537"/>
                </a:cubicBezTo>
                <a:cubicBezTo>
                  <a:pt x="1121608" y="321939"/>
                  <a:pt x="1141693" y="313106"/>
                  <a:pt x="1159727" y="301083"/>
                </a:cubicBezTo>
                <a:cubicBezTo>
                  <a:pt x="1212105" y="266164"/>
                  <a:pt x="1220819" y="251142"/>
                  <a:pt x="1271239" y="200722"/>
                </a:cubicBezTo>
                <a:cubicBezTo>
                  <a:pt x="1286107" y="185854"/>
                  <a:pt x="1304181" y="173613"/>
                  <a:pt x="1315844" y="156117"/>
                </a:cubicBezTo>
                <a:cubicBezTo>
                  <a:pt x="1323278" y="144966"/>
                  <a:pt x="1331497" y="134299"/>
                  <a:pt x="1338146" y="122663"/>
                </a:cubicBezTo>
                <a:cubicBezTo>
                  <a:pt x="1346393" y="108230"/>
                  <a:pt x="1350243" y="91180"/>
                  <a:pt x="1360449" y="78059"/>
                </a:cubicBezTo>
                <a:cubicBezTo>
                  <a:pt x="1395576" y="32895"/>
                  <a:pt x="1409686" y="26648"/>
                  <a:pt x="1449658" y="0"/>
                </a:cubicBezTo>
                <a:cubicBezTo>
                  <a:pt x="1475678" y="7434"/>
                  <a:pt x="1504342" y="8667"/>
                  <a:pt x="1527717" y="22302"/>
                </a:cubicBezTo>
                <a:cubicBezTo>
                  <a:pt x="1550420" y="35546"/>
                  <a:pt x="1583473" y="78059"/>
                  <a:pt x="1583473" y="78059"/>
                </a:cubicBezTo>
                <a:lnTo>
                  <a:pt x="1605775" y="144966"/>
                </a:lnTo>
                <a:lnTo>
                  <a:pt x="1616927" y="178420"/>
                </a:lnTo>
                <a:cubicBezTo>
                  <a:pt x="1644577" y="261367"/>
                  <a:pt x="1616350" y="211035"/>
                  <a:pt x="1784195" y="223024"/>
                </a:cubicBezTo>
                <a:cubicBezTo>
                  <a:pt x="1819314" y="328385"/>
                  <a:pt x="1809234" y="284799"/>
                  <a:pt x="1784195" y="501805"/>
                </a:cubicBezTo>
                <a:cubicBezTo>
                  <a:pt x="1782290" y="518319"/>
                  <a:pt x="1768067" y="530976"/>
                  <a:pt x="1761893" y="546410"/>
                </a:cubicBezTo>
                <a:cubicBezTo>
                  <a:pt x="1753162" y="568237"/>
                  <a:pt x="1739590" y="613317"/>
                  <a:pt x="1739590" y="613317"/>
                </a:cubicBezTo>
                <a:cubicBezTo>
                  <a:pt x="1743307" y="698810"/>
                  <a:pt x="1744178" y="784474"/>
                  <a:pt x="1750741" y="869795"/>
                </a:cubicBezTo>
                <a:cubicBezTo>
                  <a:pt x="1751643" y="881515"/>
                  <a:pt x="1755373" y="893469"/>
                  <a:pt x="1761893" y="903249"/>
                </a:cubicBezTo>
                <a:cubicBezTo>
                  <a:pt x="1770641" y="916370"/>
                  <a:pt x="1784195" y="925551"/>
                  <a:pt x="1795346" y="936702"/>
                </a:cubicBezTo>
                <a:cubicBezTo>
                  <a:pt x="1849974" y="1100583"/>
                  <a:pt x="1826643" y="1004666"/>
                  <a:pt x="1806497" y="1326995"/>
                </a:cubicBezTo>
                <a:cubicBezTo>
                  <a:pt x="1805764" y="1338727"/>
                  <a:pt x="1801178" y="1350243"/>
                  <a:pt x="1795346" y="1360449"/>
                </a:cubicBezTo>
                <a:cubicBezTo>
                  <a:pt x="1765609" y="1412490"/>
                  <a:pt x="1761894" y="1401336"/>
                  <a:pt x="1717288" y="1438507"/>
                </a:cubicBezTo>
                <a:cubicBezTo>
                  <a:pt x="1709211" y="1445238"/>
                  <a:pt x="1703195" y="1454242"/>
                  <a:pt x="1694985" y="1460810"/>
                </a:cubicBezTo>
                <a:cubicBezTo>
                  <a:pt x="1684520" y="1469182"/>
                  <a:pt x="1671997" y="1474740"/>
                  <a:pt x="1661532" y="1483112"/>
                </a:cubicBezTo>
                <a:cubicBezTo>
                  <a:pt x="1633861" y="1505249"/>
                  <a:pt x="1642739" y="1511875"/>
                  <a:pt x="1605775" y="1527717"/>
                </a:cubicBezTo>
                <a:cubicBezTo>
                  <a:pt x="1591689" y="1533754"/>
                  <a:pt x="1576039" y="1535151"/>
                  <a:pt x="1561171" y="1538868"/>
                </a:cubicBezTo>
                <a:cubicBezTo>
                  <a:pt x="1517289" y="1582750"/>
                  <a:pt x="1564727" y="1542962"/>
                  <a:pt x="1494263" y="1572322"/>
                </a:cubicBezTo>
                <a:cubicBezTo>
                  <a:pt x="1463574" y="1585109"/>
                  <a:pt x="1432716" y="1598485"/>
                  <a:pt x="1405053" y="1616927"/>
                </a:cubicBezTo>
                <a:cubicBezTo>
                  <a:pt x="1393902" y="1624361"/>
                  <a:pt x="1384195" y="1634649"/>
                  <a:pt x="1371600" y="1639229"/>
                </a:cubicBezTo>
                <a:cubicBezTo>
                  <a:pt x="1342794" y="1649704"/>
                  <a:pt x="1311962" y="1653467"/>
                  <a:pt x="1282390" y="1661532"/>
                </a:cubicBezTo>
                <a:cubicBezTo>
                  <a:pt x="1271050" y="1664625"/>
                  <a:pt x="1259983" y="1668666"/>
                  <a:pt x="1248936" y="1672683"/>
                </a:cubicBezTo>
                <a:cubicBezTo>
                  <a:pt x="1219090" y="1683536"/>
                  <a:pt x="1189573" y="1695284"/>
                  <a:pt x="1159727" y="1706137"/>
                </a:cubicBezTo>
                <a:cubicBezTo>
                  <a:pt x="1148680" y="1710154"/>
                  <a:pt x="1137677" y="1714437"/>
                  <a:pt x="1126273" y="1717288"/>
                </a:cubicBezTo>
                <a:cubicBezTo>
                  <a:pt x="1107885" y="1721885"/>
                  <a:pt x="1088905" y="1723842"/>
                  <a:pt x="1070517" y="1728439"/>
                </a:cubicBezTo>
                <a:cubicBezTo>
                  <a:pt x="1059113" y="1731290"/>
                  <a:pt x="1048069" y="1735463"/>
                  <a:pt x="1037063" y="1739590"/>
                </a:cubicBezTo>
                <a:cubicBezTo>
                  <a:pt x="1018320" y="1746619"/>
                  <a:pt x="1000726" y="1757038"/>
                  <a:pt x="981307" y="1761893"/>
                </a:cubicBezTo>
                <a:cubicBezTo>
                  <a:pt x="940990" y="1771972"/>
                  <a:pt x="899532" y="1776761"/>
                  <a:pt x="858644" y="1784195"/>
                </a:cubicBezTo>
                <a:cubicBezTo>
                  <a:pt x="780585" y="1780478"/>
                  <a:pt x="701634" y="1785391"/>
                  <a:pt x="624468" y="1773044"/>
                </a:cubicBezTo>
                <a:cubicBezTo>
                  <a:pt x="606116" y="1770108"/>
                  <a:pt x="593677" y="1752023"/>
                  <a:pt x="579863" y="1739590"/>
                </a:cubicBezTo>
                <a:cubicBezTo>
                  <a:pt x="500030" y="1667740"/>
                  <a:pt x="531917" y="1696999"/>
                  <a:pt x="490653" y="1639229"/>
                </a:cubicBezTo>
                <a:cubicBezTo>
                  <a:pt x="479851" y="1624106"/>
                  <a:pt x="467050" y="1610384"/>
                  <a:pt x="457200" y="1594624"/>
                </a:cubicBezTo>
                <a:cubicBezTo>
                  <a:pt x="448390" y="1580528"/>
                  <a:pt x="441648" y="1565210"/>
                  <a:pt x="434897" y="1550020"/>
                </a:cubicBezTo>
                <a:cubicBezTo>
                  <a:pt x="426767" y="1531728"/>
                  <a:pt x="423204" y="1511238"/>
                  <a:pt x="412595" y="1494263"/>
                </a:cubicBezTo>
                <a:cubicBezTo>
                  <a:pt x="404237" y="1480890"/>
                  <a:pt x="390292" y="1471961"/>
                  <a:pt x="379141" y="1460810"/>
                </a:cubicBezTo>
                <a:cubicBezTo>
                  <a:pt x="375424" y="1434790"/>
                  <a:pt x="373145" y="1408524"/>
                  <a:pt x="367990" y="1382751"/>
                </a:cubicBezTo>
                <a:cubicBezTo>
                  <a:pt x="365685" y="1371225"/>
                  <a:pt x="358583" y="1360922"/>
                  <a:pt x="356839" y="1349298"/>
                </a:cubicBezTo>
                <a:cubicBezTo>
                  <a:pt x="347401" y="1286376"/>
                  <a:pt x="343974" y="1222649"/>
                  <a:pt x="334536" y="1159727"/>
                </a:cubicBezTo>
                <a:cubicBezTo>
                  <a:pt x="332792" y="1148103"/>
                  <a:pt x="326236" y="1137677"/>
                  <a:pt x="323385" y="1126273"/>
                </a:cubicBezTo>
                <a:cubicBezTo>
                  <a:pt x="293312" y="1005978"/>
                  <a:pt x="334447" y="1129778"/>
                  <a:pt x="289932" y="1025912"/>
                </a:cubicBezTo>
                <a:cubicBezTo>
                  <a:pt x="285302" y="1015108"/>
                  <a:pt x="283410" y="1003263"/>
                  <a:pt x="278780" y="992459"/>
                </a:cubicBezTo>
                <a:cubicBezTo>
                  <a:pt x="272232" y="977180"/>
                  <a:pt x="263229" y="963044"/>
                  <a:pt x="256478" y="947854"/>
                </a:cubicBezTo>
                <a:cubicBezTo>
                  <a:pt x="248348" y="929562"/>
                  <a:pt x="243896" y="909596"/>
                  <a:pt x="234175" y="892098"/>
                </a:cubicBezTo>
                <a:cubicBezTo>
                  <a:pt x="225149" y="875852"/>
                  <a:pt x="211873" y="862361"/>
                  <a:pt x="200722" y="847493"/>
                </a:cubicBezTo>
                <a:cubicBezTo>
                  <a:pt x="192059" y="795515"/>
                  <a:pt x="192852" y="770880"/>
                  <a:pt x="167268" y="724829"/>
                </a:cubicBezTo>
                <a:cubicBezTo>
                  <a:pt x="158242" y="708582"/>
                  <a:pt x="144965" y="695092"/>
                  <a:pt x="133814" y="680224"/>
                </a:cubicBezTo>
                <a:cubicBezTo>
                  <a:pt x="128761" y="660010"/>
                  <a:pt x="109409" y="577760"/>
                  <a:pt x="100361" y="568712"/>
                </a:cubicBezTo>
                <a:lnTo>
                  <a:pt x="78058" y="546410"/>
                </a:lnTo>
                <a:cubicBezTo>
                  <a:pt x="73817" y="525205"/>
                  <a:pt x="67185" y="480059"/>
                  <a:pt x="55756" y="457200"/>
                </a:cubicBezTo>
                <a:cubicBezTo>
                  <a:pt x="49762" y="445213"/>
                  <a:pt x="40887" y="434897"/>
                  <a:pt x="33453" y="423746"/>
                </a:cubicBezTo>
                <a:lnTo>
                  <a:pt x="11151" y="356839"/>
                </a:lnTo>
                <a:lnTo>
                  <a:pt x="0" y="323385"/>
                </a:lnTo>
                <a:cubicBezTo>
                  <a:pt x="3717" y="260195"/>
                  <a:pt x="-2581" y="195607"/>
                  <a:pt x="11151" y="133815"/>
                </a:cubicBezTo>
                <a:cubicBezTo>
                  <a:pt x="13701" y="122340"/>
                  <a:pt x="32850" y="122663"/>
                  <a:pt x="44605" y="122663"/>
                </a:cubicBezTo>
                <a:cubicBezTo>
                  <a:pt x="111616" y="122663"/>
                  <a:pt x="182873" y="109527"/>
                  <a:pt x="245327" y="133815"/>
                </a:cubicBezTo>
                <a:cubicBezTo>
                  <a:pt x="266113" y="141898"/>
                  <a:pt x="245327" y="178420"/>
                  <a:pt x="245327" y="200722"/>
                </a:cubicBezTo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0522211">
            <a:off x="6973128" y="-1754240"/>
            <a:ext cx="339601" cy="348946"/>
          </a:xfrm>
          <a:custGeom>
            <a:avLst/>
            <a:gdLst>
              <a:gd name="connsiteX0" fmla="*/ 223024 w 1829142"/>
              <a:gd name="connsiteY0" fmla="*/ 133815 h 1784195"/>
              <a:gd name="connsiteX1" fmla="*/ 223024 w 1829142"/>
              <a:gd name="connsiteY1" fmla="*/ 133815 h 1784195"/>
              <a:gd name="connsiteX2" fmla="*/ 267629 w 1829142"/>
              <a:gd name="connsiteY2" fmla="*/ 234176 h 1784195"/>
              <a:gd name="connsiteX3" fmla="*/ 312234 w 1829142"/>
              <a:gd name="connsiteY3" fmla="*/ 256478 h 1784195"/>
              <a:gd name="connsiteX4" fmla="*/ 356839 w 1829142"/>
              <a:gd name="connsiteY4" fmla="*/ 289932 h 1784195"/>
              <a:gd name="connsiteX5" fmla="*/ 412595 w 1829142"/>
              <a:gd name="connsiteY5" fmla="*/ 323385 h 1784195"/>
              <a:gd name="connsiteX6" fmla="*/ 446049 w 1829142"/>
              <a:gd name="connsiteY6" fmla="*/ 345688 h 1784195"/>
              <a:gd name="connsiteX7" fmla="*/ 546410 w 1829142"/>
              <a:gd name="connsiteY7" fmla="*/ 356839 h 1784195"/>
              <a:gd name="connsiteX8" fmla="*/ 602166 w 1829142"/>
              <a:gd name="connsiteY8" fmla="*/ 367990 h 1784195"/>
              <a:gd name="connsiteX9" fmla="*/ 1081668 w 1829142"/>
              <a:gd name="connsiteY9" fmla="*/ 356839 h 1784195"/>
              <a:gd name="connsiteX10" fmla="*/ 1103971 w 1829142"/>
              <a:gd name="connsiteY10" fmla="*/ 334537 h 1784195"/>
              <a:gd name="connsiteX11" fmla="*/ 1159727 w 1829142"/>
              <a:gd name="connsiteY11" fmla="*/ 301083 h 1784195"/>
              <a:gd name="connsiteX12" fmla="*/ 1271239 w 1829142"/>
              <a:gd name="connsiteY12" fmla="*/ 200722 h 1784195"/>
              <a:gd name="connsiteX13" fmla="*/ 1315844 w 1829142"/>
              <a:gd name="connsiteY13" fmla="*/ 156117 h 1784195"/>
              <a:gd name="connsiteX14" fmla="*/ 1338146 w 1829142"/>
              <a:gd name="connsiteY14" fmla="*/ 122663 h 1784195"/>
              <a:gd name="connsiteX15" fmla="*/ 1360449 w 1829142"/>
              <a:gd name="connsiteY15" fmla="*/ 78059 h 1784195"/>
              <a:gd name="connsiteX16" fmla="*/ 1449658 w 1829142"/>
              <a:gd name="connsiteY16" fmla="*/ 0 h 1784195"/>
              <a:gd name="connsiteX17" fmla="*/ 1527717 w 1829142"/>
              <a:gd name="connsiteY17" fmla="*/ 22302 h 1784195"/>
              <a:gd name="connsiteX18" fmla="*/ 1583473 w 1829142"/>
              <a:gd name="connsiteY18" fmla="*/ 78059 h 1784195"/>
              <a:gd name="connsiteX19" fmla="*/ 1605775 w 1829142"/>
              <a:gd name="connsiteY19" fmla="*/ 144966 h 1784195"/>
              <a:gd name="connsiteX20" fmla="*/ 1616927 w 1829142"/>
              <a:gd name="connsiteY20" fmla="*/ 178420 h 1784195"/>
              <a:gd name="connsiteX21" fmla="*/ 1784195 w 1829142"/>
              <a:gd name="connsiteY21" fmla="*/ 223024 h 1784195"/>
              <a:gd name="connsiteX22" fmla="*/ 1784195 w 1829142"/>
              <a:gd name="connsiteY22" fmla="*/ 501805 h 1784195"/>
              <a:gd name="connsiteX23" fmla="*/ 1761893 w 1829142"/>
              <a:gd name="connsiteY23" fmla="*/ 546410 h 1784195"/>
              <a:gd name="connsiteX24" fmla="*/ 1739590 w 1829142"/>
              <a:gd name="connsiteY24" fmla="*/ 613317 h 1784195"/>
              <a:gd name="connsiteX25" fmla="*/ 1750741 w 1829142"/>
              <a:gd name="connsiteY25" fmla="*/ 869795 h 1784195"/>
              <a:gd name="connsiteX26" fmla="*/ 1761893 w 1829142"/>
              <a:gd name="connsiteY26" fmla="*/ 903249 h 1784195"/>
              <a:gd name="connsiteX27" fmla="*/ 1795346 w 1829142"/>
              <a:gd name="connsiteY27" fmla="*/ 936702 h 1784195"/>
              <a:gd name="connsiteX28" fmla="*/ 1806497 w 1829142"/>
              <a:gd name="connsiteY28" fmla="*/ 1326995 h 1784195"/>
              <a:gd name="connsiteX29" fmla="*/ 1795346 w 1829142"/>
              <a:gd name="connsiteY29" fmla="*/ 1360449 h 1784195"/>
              <a:gd name="connsiteX30" fmla="*/ 1717288 w 1829142"/>
              <a:gd name="connsiteY30" fmla="*/ 1438507 h 1784195"/>
              <a:gd name="connsiteX31" fmla="*/ 1694985 w 1829142"/>
              <a:gd name="connsiteY31" fmla="*/ 1460810 h 1784195"/>
              <a:gd name="connsiteX32" fmla="*/ 1661532 w 1829142"/>
              <a:gd name="connsiteY32" fmla="*/ 1483112 h 1784195"/>
              <a:gd name="connsiteX33" fmla="*/ 1605775 w 1829142"/>
              <a:gd name="connsiteY33" fmla="*/ 1527717 h 1784195"/>
              <a:gd name="connsiteX34" fmla="*/ 1561171 w 1829142"/>
              <a:gd name="connsiteY34" fmla="*/ 1538868 h 1784195"/>
              <a:gd name="connsiteX35" fmla="*/ 1494263 w 1829142"/>
              <a:gd name="connsiteY35" fmla="*/ 1572322 h 1784195"/>
              <a:gd name="connsiteX36" fmla="*/ 1405053 w 1829142"/>
              <a:gd name="connsiteY36" fmla="*/ 1616927 h 1784195"/>
              <a:gd name="connsiteX37" fmla="*/ 1371600 w 1829142"/>
              <a:gd name="connsiteY37" fmla="*/ 1639229 h 1784195"/>
              <a:gd name="connsiteX38" fmla="*/ 1282390 w 1829142"/>
              <a:gd name="connsiteY38" fmla="*/ 1661532 h 1784195"/>
              <a:gd name="connsiteX39" fmla="*/ 1248936 w 1829142"/>
              <a:gd name="connsiteY39" fmla="*/ 1672683 h 1784195"/>
              <a:gd name="connsiteX40" fmla="*/ 1159727 w 1829142"/>
              <a:gd name="connsiteY40" fmla="*/ 1706137 h 1784195"/>
              <a:gd name="connsiteX41" fmla="*/ 1126273 w 1829142"/>
              <a:gd name="connsiteY41" fmla="*/ 1717288 h 1784195"/>
              <a:gd name="connsiteX42" fmla="*/ 1070517 w 1829142"/>
              <a:gd name="connsiteY42" fmla="*/ 1728439 h 1784195"/>
              <a:gd name="connsiteX43" fmla="*/ 1037063 w 1829142"/>
              <a:gd name="connsiteY43" fmla="*/ 1739590 h 1784195"/>
              <a:gd name="connsiteX44" fmla="*/ 981307 w 1829142"/>
              <a:gd name="connsiteY44" fmla="*/ 1761893 h 1784195"/>
              <a:gd name="connsiteX45" fmla="*/ 858644 w 1829142"/>
              <a:gd name="connsiteY45" fmla="*/ 1784195 h 1784195"/>
              <a:gd name="connsiteX46" fmla="*/ 624468 w 1829142"/>
              <a:gd name="connsiteY46" fmla="*/ 1773044 h 1784195"/>
              <a:gd name="connsiteX47" fmla="*/ 579863 w 1829142"/>
              <a:gd name="connsiteY47" fmla="*/ 1739590 h 1784195"/>
              <a:gd name="connsiteX48" fmla="*/ 490653 w 1829142"/>
              <a:gd name="connsiteY48" fmla="*/ 1639229 h 1784195"/>
              <a:gd name="connsiteX49" fmla="*/ 457200 w 1829142"/>
              <a:gd name="connsiteY49" fmla="*/ 1594624 h 1784195"/>
              <a:gd name="connsiteX50" fmla="*/ 434897 w 1829142"/>
              <a:gd name="connsiteY50" fmla="*/ 1550020 h 1784195"/>
              <a:gd name="connsiteX51" fmla="*/ 412595 w 1829142"/>
              <a:gd name="connsiteY51" fmla="*/ 1494263 h 1784195"/>
              <a:gd name="connsiteX52" fmla="*/ 379141 w 1829142"/>
              <a:gd name="connsiteY52" fmla="*/ 1460810 h 1784195"/>
              <a:gd name="connsiteX53" fmla="*/ 367990 w 1829142"/>
              <a:gd name="connsiteY53" fmla="*/ 1382751 h 1784195"/>
              <a:gd name="connsiteX54" fmla="*/ 356839 w 1829142"/>
              <a:gd name="connsiteY54" fmla="*/ 1349298 h 1784195"/>
              <a:gd name="connsiteX55" fmla="*/ 334536 w 1829142"/>
              <a:gd name="connsiteY55" fmla="*/ 1159727 h 1784195"/>
              <a:gd name="connsiteX56" fmla="*/ 323385 w 1829142"/>
              <a:gd name="connsiteY56" fmla="*/ 1126273 h 1784195"/>
              <a:gd name="connsiteX57" fmla="*/ 289932 w 1829142"/>
              <a:gd name="connsiteY57" fmla="*/ 1025912 h 1784195"/>
              <a:gd name="connsiteX58" fmla="*/ 278780 w 1829142"/>
              <a:gd name="connsiteY58" fmla="*/ 992459 h 1784195"/>
              <a:gd name="connsiteX59" fmla="*/ 256478 w 1829142"/>
              <a:gd name="connsiteY59" fmla="*/ 947854 h 1784195"/>
              <a:gd name="connsiteX60" fmla="*/ 234175 w 1829142"/>
              <a:gd name="connsiteY60" fmla="*/ 892098 h 1784195"/>
              <a:gd name="connsiteX61" fmla="*/ 200722 w 1829142"/>
              <a:gd name="connsiteY61" fmla="*/ 847493 h 1784195"/>
              <a:gd name="connsiteX62" fmla="*/ 167268 w 1829142"/>
              <a:gd name="connsiteY62" fmla="*/ 724829 h 1784195"/>
              <a:gd name="connsiteX63" fmla="*/ 133814 w 1829142"/>
              <a:gd name="connsiteY63" fmla="*/ 680224 h 1784195"/>
              <a:gd name="connsiteX64" fmla="*/ 100361 w 1829142"/>
              <a:gd name="connsiteY64" fmla="*/ 568712 h 1784195"/>
              <a:gd name="connsiteX65" fmla="*/ 78058 w 1829142"/>
              <a:gd name="connsiteY65" fmla="*/ 546410 h 1784195"/>
              <a:gd name="connsiteX66" fmla="*/ 55756 w 1829142"/>
              <a:gd name="connsiteY66" fmla="*/ 457200 h 1784195"/>
              <a:gd name="connsiteX67" fmla="*/ 33453 w 1829142"/>
              <a:gd name="connsiteY67" fmla="*/ 423746 h 1784195"/>
              <a:gd name="connsiteX68" fmla="*/ 11151 w 1829142"/>
              <a:gd name="connsiteY68" fmla="*/ 356839 h 1784195"/>
              <a:gd name="connsiteX69" fmla="*/ 0 w 1829142"/>
              <a:gd name="connsiteY69" fmla="*/ 323385 h 1784195"/>
              <a:gd name="connsiteX70" fmla="*/ 11151 w 1829142"/>
              <a:gd name="connsiteY70" fmla="*/ 133815 h 1784195"/>
              <a:gd name="connsiteX71" fmla="*/ 44605 w 1829142"/>
              <a:gd name="connsiteY71" fmla="*/ 122663 h 1784195"/>
              <a:gd name="connsiteX72" fmla="*/ 245327 w 1829142"/>
              <a:gd name="connsiteY72" fmla="*/ 133815 h 1784195"/>
              <a:gd name="connsiteX73" fmla="*/ 245327 w 1829142"/>
              <a:gd name="connsiteY73" fmla="*/ 200722 h 178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9142" h="1784195">
                <a:moveTo>
                  <a:pt x="223024" y="133815"/>
                </a:moveTo>
                <a:lnTo>
                  <a:pt x="223024" y="133815"/>
                </a:lnTo>
                <a:cubicBezTo>
                  <a:pt x="237892" y="167269"/>
                  <a:pt x="246097" y="204569"/>
                  <a:pt x="267629" y="234176"/>
                </a:cubicBezTo>
                <a:cubicBezTo>
                  <a:pt x="277406" y="247620"/>
                  <a:pt x="298138" y="247668"/>
                  <a:pt x="312234" y="256478"/>
                </a:cubicBezTo>
                <a:cubicBezTo>
                  <a:pt x="327994" y="266328"/>
                  <a:pt x="341375" y="279623"/>
                  <a:pt x="356839" y="289932"/>
                </a:cubicBezTo>
                <a:cubicBezTo>
                  <a:pt x="374873" y="301954"/>
                  <a:pt x="394216" y="311898"/>
                  <a:pt x="412595" y="323385"/>
                </a:cubicBezTo>
                <a:cubicBezTo>
                  <a:pt x="423960" y="330488"/>
                  <a:pt x="433047" y="342437"/>
                  <a:pt x="446049" y="345688"/>
                </a:cubicBezTo>
                <a:cubicBezTo>
                  <a:pt x="478704" y="353852"/>
                  <a:pt x="513089" y="352079"/>
                  <a:pt x="546410" y="356839"/>
                </a:cubicBezTo>
                <a:cubicBezTo>
                  <a:pt x="565173" y="359519"/>
                  <a:pt x="583581" y="364273"/>
                  <a:pt x="602166" y="367990"/>
                </a:cubicBezTo>
                <a:cubicBezTo>
                  <a:pt x="762000" y="364273"/>
                  <a:pt x="922145" y="367474"/>
                  <a:pt x="1081668" y="356839"/>
                </a:cubicBezTo>
                <a:cubicBezTo>
                  <a:pt x="1092158" y="356140"/>
                  <a:pt x="1095416" y="340648"/>
                  <a:pt x="1103971" y="334537"/>
                </a:cubicBezTo>
                <a:cubicBezTo>
                  <a:pt x="1121608" y="321939"/>
                  <a:pt x="1141693" y="313106"/>
                  <a:pt x="1159727" y="301083"/>
                </a:cubicBezTo>
                <a:cubicBezTo>
                  <a:pt x="1212105" y="266164"/>
                  <a:pt x="1220819" y="251142"/>
                  <a:pt x="1271239" y="200722"/>
                </a:cubicBezTo>
                <a:cubicBezTo>
                  <a:pt x="1286107" y="185854"/>
                  <a:pt x="1304181" y="173613"/>
                  <a:pt x="1315844" y="156117"/>
                </a:cubicBezTo>
                <a:cubicBezTo>
                  <a:pt x="1323278" y="144966"/>
                  <a:pt x="1331497" y="134299"/>
                  <a:pt x="1338146" y="122663"/>
                </a:cubicBezTo>
                <a:cubicBezTo>
                  <a:pt x="1346393" y="108230"/>
                  <a:pt x="1350243" y="91180"/>
                  <a:pt x="1360449" y="78059"/>
                </a:cubicBezTo>
                <a:cubicBezTo>
                  <a:pt x="1395576" y="32895"/>
                  <a:pt x="1409686" y="26648"/>
                  <a:pt x="1449658" y="0"/>
                </a:cubicBezTo>
                <a:cubicBezTo>
                  <a:pt x="1475678" y="7434"/>
                  <a:pt x="1504342" y="8667"/>
                  <a:pt x="1527717" y="22302"/>
                </a:cubicBezTo>
                <a:cubicBezTo>
                  <a:pt x="1550420" y="35546"/>
                  <a:pt x="1583473" y="78059"/>
                  <a:pt x="1583473" y="78059"/>
                </a:cubicBezTo>
                <a:lnTo>
                  <a:pt x="1605775" y="144966"/>
                </a:lnTo>
                <a:lnTo>
                  <a:pt x="1616927" y="178420"/>
                </a:lnTo>
                <a:cubicBezTo>
                  <a:pt x="1644577" y="261367"/>
                  <a:pt x="1616350" y="211035"/>
                  <a:pt x="1784195" y="223024"/>
                </a:cubicBezTo>
                <a:cubicBezTo>
                  <a:pt x="1819314" y="328385"/>
                  <a:pt x="1809234" y="284799"/>
                  <a:pt x="1784195" y="501805"/>
                </a:cubicBezTo>
                <a:cubicBezTo>
                  <a:pt x="1782290" y="518319"/>
                  <a:pt x="1768067" y="530976"/>
                  <a:pt x="1761893" y="546410"/>
                </a:cubicBezTo>
                <a:cubicBezTo>
                  <a:pt x="1753162" y="568237"/>
                  <a:pt x="1739590" y="613317"/>
                  <a:pt x="1739590" y="613317"/>
                </a:cubicBezTo>
                <a:cubicBezTo>
                  <a:pt x="1743307" y="698810"/>
                  <a:pt x="1744178" y="784474"/>
                  <a:pt x="1750741" y="869795"/>
                </a:cubicBezTo>
                <a:cubicBezTo>
                  <a:pt x="1751643" y="881515"/>
                  <a:pt x="1755373" y="893469"/>
                  <a:pt x="1761893" y="903249"/>
                </a:cubicBezTo>
                <a:cubicBezTo>
                  <a:pt x="1770641" y="916370"/>
                  <a:pt x="1784195" y="925551"/>
                  <a:pt x="1795346" y="936702"/>
                </a:cubicBezTo>
                <a:cubicBezTo>
                  <a:pt x="1849974" y="1100583"/>
                  <a:pt x="1826643" y="1004666"/>
                  <a:pt x="1806497" y="1326995"/>
                </a:cubicBezTo>
                <a:cubicBezTo>
                  <a:pt x="1805764" y="1338727"/>
                  <a:pt x="1801178" y="1350243"/>
                  <a:pt x="1795346" y="1360449"/>
                </a:cubicBezTo>
                <a:cubicBezTo>
                  <a:pt x="1765609" y="1412490"/>
                  <a:pt x="1761894" y="1401336"/>
                  <a:pt x="1717288" y="1438507"/>
                </a:cubicBezTo>
                <a:cubicBezTo>
                  <a:pt x="1709211" y="1445238"/>
                  <a:pt x="1703195" y="1454242"/>
                  <a:pt x="1694985" y="1460810"/>
                </a:cubicBezTo>
                <a:cubicBezTo>
                  <a:pt x="1684520" y="1469182"/>
                  <a:pt x="1671997" y="1474740"/>
                  <a:pt x="1661532" y="1483112"/>
                </a:cubicBezTo>
                <a:cubicBezTo>
                  <a:pt x="1633861" y="1505249"/>
                  <a:pt x="1642739" y="1511875"/>
                  <a:pt x="1605775" y="1527717"/>
                </a:cubicBezTo>
                <a:cubicBezTo>
                  <a:pt x="1591689" y="1533754"/>
                  <a:pt x="1576039" y="1535151"/>
                  <a:pt x="1561171" y="1538868"/>
                </a:cubicBezTo>
                <a:cubicBezTo>
                  <a:pt x="1517289" y="1582750"/>
                  <a:pt x="1564727" y="1542962"/>
                  <a:pt x="1494263" y="1572322"/>
                </a:cubicBezTo>
                <a:cubicBezTo>
                  <a:pt x="1463574" y="1585109"/>
                  <a:pt x="1432716" y="1598485"/>
                  <a:pt x="1405053" y="1616927"/>
                </a:cubicBezTo>
                <a:cubicBezTo>
                  <a:pt x="1393902" y="1624361"/>
                  <a:pt x="1384195" y="1634649"/>
                  <a:pt x="1371600" y="1639229"/>
                </a:cubicBezTo>
                <a:cubicBezTo>
                  <a:pt x="1342794" y="1649704"/>
                  <a:pt x="1311962" y="1653467"/>
                  <a:pt x="1282390" y="1661532"/>
                </a:cubicBezTo>
                <a:cubicBezTo>
                  <a:pt x="1271050" y="1664625"/>
                  <a:pt x="1259983" y="1668666"/>
                  <a:pt x="1248936" y="1672683"/>
                </a:cubicBezTo>
                <a:cubicBezTo>
                  <a:pt x="1219090" y="1683536"/>
                  <a:pt x="1189573" y="1695284"/>
                  <a:pt x="1159727" y="1706137"/>
                </a:cubicBezTo>
                <a:cubicBezTo>
                  <a:pt x="1148680" y="1710154"/>
                  <a:pt x="1137677" y="1714437"/>
                  <a:pt x="1126273" y="1717288"/>
                </a:cubicBezTo>
                <a:cubicBezTo>
                  <a:pt x="1107885" y="1721885"/>
                  <a:pt x="1088905" y="1723842"/>
                  <a:pt x="1070517" y="1728439"/>
                </a:cubicBezTo>
                <a:cubicBezTo>
                  <a:pt x="1059113" y="1731290"/>
                  <a:pt x="1048069" y="1735463"/>
                  <a:pt x="1037063" y="1739590"/>
                </a:cubicBezTo>
                <a:cubicBezTo>
                  <a:pt x="1018320" y="1746619"/>
                  <a:pt x="1000726" y="1757038"/>
                  <a:pt x="981307" y="1761893"/>
                </a:cubicBezTo>
                <a:cubicBezTo>
                  <a:pt x="940990" y="1771972"/>
                  <a:pt x="899532" y="1776761"/>
                  <a:pt x="858644" y="1784195"/>
                </a:cubicBezTo>
                <a:cubicBezTo>
                  <a:pt x="780585" y="1780478"/>
                  <a:pt x="701634" y="1785391"/>
                  <a:pt x="624468" y="1773044"/>
                </a:cubicBezTo>
                <a:cubicBezTo>
                  <a:pt x="606116" y="1770108"/>
                  <a:pt x="593677" y="1752023"/>
                  <a:pt x="579863" y="1739590"/>
                </a:cubicBezTo>
                <a:cubicBezTo>
                  <a:pt x="500030" y="1667740"/>
                  <a:pt x="531917" y="1696999"/>
                  <a:pt x="490653" y="1639229"/>
                </a:cubicBezTo>
                <a:cubicBezTo>
                  <a:pt x="479851" y="1624106"/>
                  <a:pt x="467050" y="1610384"/>
                  <a:pt x="457200" y="1594624"/>
                </a:cubicBezTo>
                <a:cubicBezTo>
                  <a:pt x="448390" y="1580528"/>
                  <a:pt x="441648" y="1565210"/>
                  <a:pt x="434897" y="1550020"/>
                </a:cubicBezTo>
                <a:cubicBezTo>
                  <a:pt x="426767" y="1531728"/>
                  <a:pt x="423204" y="1511238"/>
                  <a:pt x="412595" y="1494263"/>
                </a:cubicBezTo>
                <a:cubicBezTo>
                  <a:pt x="404237" y="1480890"/>
                  <a:pt x="390292" y="1471961"/>
                  <a:pt x="379141" y="1460810"/>
                </a:cubicBezTo>
                <a:cubicBezTo>
                  <a:pt x="375424" y="1434790"/>
                  <a:pt x="373145" y="1408524"/>
                  <a:pt x="367990" y="1382751"/>
                </a:cubicBezTo>
                <a:cubicBezTo>
                  <a:pt x="365685" y="1371225"/>
                  <a:pt x="358583" y="1360922"/>
                  <a:pt x="356839" y="1349298"/>
                </a:cubicBezTo>
                <a:cubicBezTo>
                  <a:pt x="347401" y="1286376"/>
                  <a:pt x="343974" y="1222649"/>
                  <a:pt x="334536" y="1159727"/>
                </a:cubicBezTo>
                <a:cubicBezTo>
                  <a:pt x="332792" y="1148103"/>
                  <a:pt x="326236" y="1137677"/>
                  <a:pt x="323385" y="1126273"/>
                </a:cubicBezTo>
                <a:cubicBezTo>
                  <a:pt x="293312" y="1005978"/>
                  <a:pt x="334447" y="1129778"/>
                  <a:pt x="289932" y="1025912"/>
                </a:cubicBezTo>
                <a:cubicBezTo>
                  <a:pt x="285302" y="1015108"/>
                  <a:pt x="283410" y="1003263"/>
                  <a:pt x="278780" y="992459"/>
                </a:cubicBezTo>
                <a:cubicBezTo>
                  <a:pt x="272232" y="977180"/>
                  <a:pt x="263229" y="963044"/>
                  <a:pt x="256478" y="947854"/>
                </a:cubicBezTo>
                <a:cubicBezTo>
                  <a:pt x="248348" y="929562"/>
                  <a:pt x="243896" y="909596"/>
                  <a:pt x="234175" y="892098"/>
                </a:cubicBezTo>
                <a:cubicBezTo>
                  <a:pt x="225149" y="875852"/>
                  <a:pt x="211873" y="862361"/>
                  <a:pt x="200722" y="847493"/>
                </a:cubicBezTo>
                <a:cubicBezTo>
                  <a:pt x="192059" y="795515"/>
                  <a:pt x="192852" y="770880"/>
                  <a:pt x="167268" y="724829"/>
                </a:cubicBezTo>
                <a:cubicBezTo>
                  <a:pt x="158242" y="708582"/>
                  <a:pt x="144965" y="695092"/>
                  <a:pt x="133814" y="680224"/>
                </a:cubicBezTo>
                <a:cubicBezTo>
                  <a:pt x="128761" y="660010"/>
                  <a:pt x="109409" y="577760"/>
                  <a:pt x="100361" y="568712"/>
                </a:cubicBezTo>
                <a:lnTo>
                  <a:pt x="78058" y="546410"/>
                </a:lnTo>
                <a:cubicBezTo>
                  <a:pt x="73817" y="525205"/>
                  <a:pt x="67185" y="480059"/>
                  <a:pt x="55756" y="457200"/>
                </a:cubicBezTo>
                <a:cubicBezTo>
                  <a:pt x="49762" y="445213"/>
                  <a:pt x="40887" y="434897"/>
                  <a:pt x="33453" y="423746"/>
                </a:cubicBezTo>
                <a:lnTo>
                  <a:pt x="11151" y="356839"/>
                </a:lnTo>
                <a:lnTo>
                  <a:pt x="0" y="323385"/>
                </a:lnTo>
                <a:cubicBezTo>
                  <a:pt x="3717" y="260195"/>
                  <a:pt x="-2581" y="195607"/>
                  <a:pt x="11151" y="133815"/>
                </a:cubicBezTo>
                <a:cubicBezTo>
                  <a:pt x="13701" y="122340"/>
                  <a:pt x="32850" y="122663"/>
                  <a:pt x="44605" y="122663"/>
                </a:cubicBezTo>
                <a:cubicBezTo>
                  <a:pt x="111616" y="122663"/>
                  <a:pt x="182873" y="109527"/>
                  <a:pt x="245327" y="133815"/>
                </a:cubicBezTo>
                <a:cubicBezTo>
                  <a:pt x="266113" y="141898"/>
                  <a:pt x="245327" y="178420"/>
                  <a:pt x="245327" y="200722"/>
                </a:cubicBezTo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0611617">
            <a:off x="4866948" y="-1627835"/>
            <a:ext cx="425313" cy="414862"/>
          </a:xfrm>
          <a:custGeom>
            <a:avLst/>
            <a:gdLst>
              <a:gd name="connsiteX0" fmla="*/ 223024 w 1829142"/>
              <a:gd name="connsiteY0" fmla="*/ 133815 h 1784195"/>
              <a:gd name="connsiteX1" fmla="*/ 223024 w 1829142"/>
              <a:gd name="connsiteY1" fmla="*/ 133815 h 1784195"/>
              <a:gd name="connsiteX2" fmla="*/ 267629 w 1829142"/>
              <a:gd name="connsiteY2" fmla="*/ 234176 h 1784195"/>
              <a:gd name="connsiteX3" fmla="*/ 312234 w 1829142"/>
              <a:gd name="connsiteY3" fmla="*/ 256478 h 1784195"/>
              <a:gd name="connsiteX4" fmla="*/ 356839 w 1829142"/>
              <a:gd name="connsiteY4" fmla="*/ 289932 h 1784195"/>
              <a:gd name="connsiteX5" fmla="*/ 412595 w 1829142"/>
              <a:gd name="connsiteY5" fmla="*/ 323385 h 1784195"/>
              <a:gd name="connsiteX6" fmla="*/ 446049 w 1829142"/>
              <a:gd name="connsiteY6" fmla="*/ 345688 h 1784195"/>
              <a:gd name="connsiteX7" fmla="*/ 546410 w 1829142"/>
              <a:gd name="connsiteY7" fmla="*/ 356839 h 1784195"/>
              <a:gd name="connsiteX8" fmla="*/ 602166 w 1829142"/>
              <a:gd name="connsiteY8" fmla="*/ 367990 h 1784195"/>
              <a:gd name="connsiteX9" fmla="*/ 1081668 w 1829142"/>
              <a:gd name="connsiteY9" fmla="*/ 356839 h 1784195"/>
              <a:gd name="connsiteX10" fmla="*/ 1103971 w 1829142"/>
              <a:gd name="connsiteY10" fmla="*/ 334537 h 1784195"/>
              <a:gd name="connsiteX11" fmla="*/ 1159727 w 1829142"/>
              <a:gd name="connsiteY11" fmla="*/ 301083 h 1784195"/>
              <a:gd name="connsiteX12" fmla="*/ 1271239 w 1829142"/>
              <a:gd name="connsiteY12" fmla="*/ 200722 h 1784195"/>
              <a:gd name="connsiteX13" fmla="*/ 1315844 w 1829142"/>
              <a:gd name="connsiteY13" fmla="*/ 156117 h 1784195"/>
              <a:gd name="connsiteX14" fmla="*/ 1338146 w 1829142"/>
              <a:gd name="connsiteY14" fmla="*/ 122663 h 1784195"/>
              <a:gd name="connsiteX15" fmla="*/ 1360449 w 1829142"/>
              <a:gd name="connsiteY15" fmla="*/ 78059 h 1784195"/>
              <a:gd name="connsiteX16" fmla="*/ 1449658 w 1829142"/>
              <a:gd name="connsiteY16" fmla="*/ 0 h 1784195"/>
              <a:gd name="connsiteX17" fmla="*/ 1527717 w 1829142"/>
              <a:gd name="connsiteY17" fmla="*/ 22302 h 1784195"/>
              <a:gd name="connsiteX18" fmla="*/ 1583473 w 1829142"/>
              <a:gd name="connsiteY18" fmla="*/ 78059 h 1784195"/>
              <a:gd name="connsiteX19" fmla="*/ 1605775 w 1829142"/>
              <a:gd name="connsiteY19" fmla="*/ 144966 h 1784195"/>
              <a:gd name="connsiteX20" fmla="*/ 1616927 w 1829142"/>
              <a:gd name="connsiteY20" fmla="*/ 178420 h 1784195"/>
              <a:gd name="connsiteX21" fmla="*/ 1784195 w 1829142"/>
              <a:gd name="connsiteY21" fmla="*/ 223024 h 1784195"/>
              <a:gd name="connsiteX22" fmla="*/ 1784195 w 1829142"/>
              <a:gd name="connsiteY22" fmla="*/ 501805 h 1784195"/>
              <a:gd name="connsiteX23" fmla="*/ 1761893 w 1829142"/>
              <a:gd name="connsiteY23" fmla="*/ 546410 h 1784195"/>
              <a:gd name="connsiteX24" fmla="*/ 1739590 w 1829142"/>
              <a:gd name="connsiteY24" fmla="*/ 613317 h 1784195"/>
              <a:gd name="connsiteX25" fmla="*/ 1750741 w 1829142"/>
              <a:gd name="connsiteY25" fmla="*/ 869795 h 1784195"/>
              <a:gd name="connsiteX26" fmla="*/ 1761893 w 1829142"/>
              <a:gd name="connsiteY26" fmla="*/ 903249 h 1784195"/>
              <a:gd name="connsiteX27" fmla="*/ 1795346 w 1829142"/>
              <a:gd name="connsiteY27" fmla="*/ 936702 h 1784195"/>
              <a:gd name="connsiteX28" fmla="*/ 1806497 w 1829142"/>
              <a:gd name="connsiteY28" fmla="*/ 1326995 h 1784195"/>
              <a:gd name="connsiteX29" fmla="*/ 1795346 w 1829142"/>
              <a:gd name="connsiteY29" fmla="*/ 1360449 h 1784195"/>
              <a:gd name="connsiteX30" fmla="*/ 1717288 w 1829142"/>
              <a:gd name="connsiteY30" fmla="*/ 1438507 h 1784195"/>
              <a:gd name="connsiteX31" fmla="*/ 1694985 w 1829142"/>
              <a:gd name="connsiteY31" fmla="*/ 1460810 h 1784195"/>
              <a:gd name="connsiteX32" fmla="*/ 1661532 w 1829142"/>
              <a:gd name="connsiteY32" fmla="*/ 1483112 h 1784195"/>
              <a:gd name="connsiteX33" fmla="*/ 1605775 w 1829142"/>
              <a:gd name="connsiteY33" fmla="*/ 1527717 h 1784195"/>
              <a:gd name="connsiteX34" fmla="*/ 1561171 w 1829142"/>
              <a:gd name="connsiteY34" fmla="*/ 1538868 h 1784195"/>
              <a:gd name="connsiteX35" fmla="*/ 1494263 w 1829142"/>
              <a:gd name="connsiteY35" fmla="*/ 1572322 h 1784195"/>
              <a:gd name="connsiteX36" fmla="*/ 1405053 w 1829142"/>
              <a:gd name="connsiteY36" fmla="*/ 1616927 h 1784195"/>
              <a:gd name="connsiteX37" fmla="*/ 1371600 w 1829142"/>
              <a:gd name="connsiteY37" fmla="*/ 1639229 h 1784195"/>
              <a:gd name="connsiteX38" fmla="*/ 1282390 w 1829142"/>
              <a:gd name="connsiteY38" fmla="*/ 1661532 h 1784195"/>
              <a:gd name="connsiteX39" fmla="*/ 1248936 w 1829142"/>
              <a:gd name="connsiteY39" fmla="*/ 1672683 h 1784195"/>
              <a:gd name="connsiteX40" fmla="*/ 1159727 w 1829142"/>
              <a:gd name="connsiteY40" fmla="*/ 1706137 h 1784195"/>
              <a:gd name="connsiteX41" fmla="*/ 1126273 w 1829142"/>
              <a:gd name="connsiteY41" fmla="*/ 1717288 h 1784195"/>
              <a:gd name="connsiteX42" fmla="*/ 1070517 w 1829142"/>
              <a:gd name="connsiteY42" fmla="*/ 1728439 h 1784195"/>
              <a:gd name="connsiteX43" fmla="*/ 1037063 w 1829142"/>
              <a:gd name="connsiteY43" fmla="*/ 1739590 h 1784195"/>
              <a:gd name="connsiteX44" fmla="*/ 981307 w 1829142"/>
              <a:gd name="connsiteY44" fmla="*/ 1761893 h 1784195"/>
              <a:gd name="connsiteX45" fmla="*/ 858644 w 1829142"/>
              <a:gd name="connsiteY45" fmla="*/ 1784195 h 1784195"/>
              <a:gd name="connsiteX46" fmla="*/ 624468 w 1829142"/>
              <a:gd name="connsiteY46" fmla="*/ 1773044 h 1784195"/>
              <a:gd name="connsiteX47" fmla="*/ 579863 w 1829142"/>
              <a:gd name="connsiteY47" fmla="*/ 1739590 h 1784195"/>
              <a:gd name="connsiteX48" fmla="*/ 490653 w 1829142"/>
              <a:gd name="connsiteY48" fmla="*/ 1639229 h 1784195"/>
              <a:gd name="connsiteX49" fmla="*/ 457200 w 1829142"/>
              <a:gd name="connsiteY49" fmla="*/ 1594624 h 1784195"/>
              <a:gd name="connsiteX50" fmla="*/ 434897 w 1829142"/>
              <a:gd name="connsiteY50" fmla="*/ 1550020 h 1784195"/>
              <a:gd name="connsiteX51" fmla="*/ 412595 w 1829142"/>
              <a:gd name="connsiteY51" fmla="*/ 1494263 h 1784195"/>
              <a:gd name="connsiteX52" fmla="*/ 379141 w 1829142"/>
              <a:gd name="connsiteY52" fmla="*/ 1460810 h 1784195"/>
              <a:gd name="connsiteX53" fmla="*/ 367990 w 1829142"/>
              <a:gd name="connsiteY53" fmla="*/ 1382751 h 1784195"/>
              <a:gd name="connsiteX54" fmla="*/ 356839 w 1829142"/>
              <a:gd name="connsiteY54" fmla="*/ 1349298 h 1784195"/>
              <a:gd name="connsiteX55" fmla="*/ 334536 w 1829142"/>
              <a:gd name="connsiteY55" fmla="*/ 1159727 h 1784195"/>
              <a:gd name="connsiteX56" fmla="*/ 323385 w 1829142"/>
              <a:gd name="connsiteY56" fmla="*/ 1126273 h 1784195"/>
              <a:gd name="connsiteX57" fmla="*/ 289932 w 1829142"/>
              <a:gd name="connsiteY57" fmla="*/ 1025912 h 1784195"/>
              <a:gd name="connsiteX58" fmla="*/ 278780 w 1829142"/>
              <a:gd name="connsiteY58" fmla="*/ 992459 h 1784195"/>
              <a:gd name="connsiteX59" fmla="*/ 256478 w 1829142"/>
              <a:gd name="connsiteY59" fmla="*/ 947854 h 1784195"/>
              <a:gd name="connsiteX60" fmla="*/ 234175 w 1829142"/>
              <a:gd name="connsiteY60" fmla="*/ 892098 h 1784195"/>
              <a:gd name="connsiteX61" fmla="*/ 200722 w 1829142"/>
              <a:gd name="connsiteY61" fmla="*/ 847493 h 1784195"/>
              <a:gd name="connsiteX62" fmla="*/ 167268 w 1829142"/>
              <a:gd name="connsiteY62" fmla="*/ 724829 h 1784195"/>
              <a:gd name="connsiteX63" fmla="*/ 133814 w 1829142"/>
              <a:gd name="connsiteY63" fmla="*/ 680224 h 1784195"/>
              <a:gd name="connsiteX64" fmla="*/ 100361 w 1829142"/>
              <a:gd name="connsiteY64" fmla="*/ 568712 h 1784195"/>
              <a:gd name="connsiteX65" fmla="*/ 78058 w 1829142"/>
              <a:gd name="connsiteY65" fmla="*/ 546410 h 1784195"/>
              <a:gd name="connsiteX66" fmla="*/ 55756 w 1829142"/>
              <a:gd name="connsiteY66" fmla="*/ 457200 h 1784195"/>
              <a:gd name="connsiteX67" fmla="*/ 33453 w 1829142"/>
              <a:gd name="connsiteY67" fmla="*/ 423746 h 1784195"/>
              <a:gd name="connsiteX68" fmla="*/ 11151 w 1829142"/>
              <a:gd name="connsiteY68" fmla="*/ 356839 h 1784195"/>
              <a:gd name="connsiteX69" fmla="*/ 0 w 1829142"/>
              <a:gd name="connsiteY69" fmla="*/ 323385 h 1784195"/>
              <a:gd name="connsiteX70" fmla="*/ 11151 w 1829142"/>
              <a:gd name="connsiteY70" fmla="*/ 133815 h 1784195"/>
              <a:gd name="connsiteX71" fmla="*/ 44605 w 1829142"/>
              <a:gd name="connsiteY71" fmla="*/ 122663 h 1784195"/>
              <a:gd name="connsiteX72" fmla="*/ 245327 w 1829142"/>
              <a:gd name="connsiteY72" fmla="*/ 133815 h 1784195"/>
              <a:gd name="connsiteX73" fmla="*/ 245327 w 1829142"/>
              <a:gd name="connsiteY73" fmla="*/ 200722 h 1784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9142" h="1784195">
                <a:moveTo>
                  <a:pt x="223024" y="133815"/>
                </a:moveTo>
                <a:lnTo>
                  <a:pt x="223024" y="133815"/>
                </a:lnTo>
                <a:cubicBezTo>
                  <a:pt x="237892" y="167269"/>
                  <a:pt x="246097" y="204569"/>
                  <a:pt x="267629" y="234176"/>
                </a:cubicBezTo>
                <a:cubicBezTo>
                  <a:pt x="277406" y="247620"/>
                  <a:pt x="298138" y="247668"/>
                  <a:pt x="312234" y="256478"/>
                </a:cubicBezTo>
                <a:cubicBezTo>
                  <a:pt x="327994" y="266328"/>
                  <a:pt x="341375" y="279623"/>
                  <a:pt x="356839" y="289932"/>
                </a:cubicBezTo>
                <a:cubicBezTo>
                  <a:pt x="374873" y="301954"/>
                  <a:pt x="394216" y="311898"/>
                  <a:pt x="412595" y="323385"/>
                </a:cubicBezTo>
                <a:cubicBezTo>
                  <a:pt x="423960" y="330488"/>
                  <a:pt x="433047" y="342437"/>
                  <a:pt x="446049" y="345688"/>
                </a:cubicBezTo>
                <a:cubicBezTo>
                  <a:pt x="478704" y="353852"/>
                  <a:pt x="513089" y="352079"/>
                  <a:pt x="546410" y="356839"/>
                </a:cubicBezTo>
                <a:cubicBezTo>
                  <a:pt x="565173" y="359519"/>
                  <a:pt x="583581" y="364273"/>
                  <a:pt x="602166" y="367990"/>
                </a:cubicBezTo>
                <a:cubicBezTo>
                  <a:pt x="762000" y="364273"/>
                  <a:pt x="922145" y="367474"/>
                  <a:pt x="1081668" y="356839"/>
                </a:cubicBezTo>
                <a:cubicBezTo>
                  <a:pt x="1092158" y="356140"/>
                  <a:pt x="1095416" y="340648"/>
                  <a:pt x="1103971" y="334537"/>
                </a:cubicBezTo>
                <a:cubicBezTo>
                  <a:pt x="1121608" y="321939"/>
                  <a:pt x="1141693" y="313106"/>
                  <a:pt x="1159727" y="301083"/>
                </a:cubicBezTo>
                <a:cubicBezTo>
                  <a:pt x="1212105" y="266164"/>
                  <a:pt x="1220819" y="251142"/>
                  <a:pt x="1271239" y="200722"/>
                </a:cubicBezTo>
                <a:cubicBezTo>
                  <a:pt x="1286107" y="185854"/>
                  <a:pt x="1304181" y="173613"/>
                  <a:pt x="1315844" y="156117"/>
                </a:cubicBezTo>
                <a:cubicBezTo>
                  <a:pt x="1323278" y="144966"/>
                  <a:pt x="1331497" y="134299"/>
                  <a:pt x="1338146" y="122663"/>
                </a:cubicBezTo>
                <a:cubicBezTo>
                  <a:pt x="1346393" y="108230"/>
                  <a:pt x="1350243" y="91180"/>
                  <a:pt x="1360449" y="78059"/>
                </a:cubicBezTo>
                <a:cubicBezTo>
                  <a:pt x="1395576" y="32895"/>
                  <a:pt x="1409686" y="26648"/>
                  <a:pt x="1449658" y="0"/>
                </a:cubicBezTo>
                <a:cubicBezTo>
                  <a:pt x="1475678" y="7434"/>
                  <a:pt x="1504342" y="8667"/>
                  <a:pt x="1527717" y="22302"/>
                </a:cubicBezTo>
                <a:cubicBezTo>
                  <a:pt x="1550420" y="35546"/>
                  <a:pt x="1583473" y="78059"/>
                  <a:pt x="1583473" y="78059"/>
                </a:cubicBezTo>
                <a:lnTo>
                  <a:pt x="1605775" y="144966"/>
                </a:lnTo>
                <a:lnTo>
                  <a:pt x="1616927" y="178420"/>
                </a:lnTo>
                <a:cubicBezTo>
                  <a:pt x="1644577" y="261367"/>
                  <a:pt x="1616350" y="211035"/>
                  <a:pt x="1784195" y="223024"/>
                </a:cubicBezTo>
                <a:cubicBezTo>
                  <a:pt x="1819314" y="328385"/>
                  <a:pt x="1809234" y="284799"/>
                  <a:pt x="1784195" y="501805"/>
                </a:cubicBezTo>
                <a:cubicBezTo>
                  <a:pt x="1782290" y="518319"/>
                  <a:pt x="1768067" y="530976"/>
                  <a:pt x="1761893" y="546410"/>
                </a:cubicBezTo>
                <a:cubicBezTo>
                  <a:pt x="1753162" y="568237"/>
                  <a:pt x="1739590" y="613317"/>
                  <a:pt x="1739590" y="613317"/>
                </a:cubicBezTo>
                <a:cubicBezTo>
                  <a:pt x="1743307" y="698810"/>
                  <a:pt x="1744178" y="784474"/>
                  <a:pt x="1750741" y="869795"/>
                </a:cubicBezTo>
                <a:cubicBezTo>
                  <a:pt x="1751643" y="881515"/>
                  <a:pt x="1755373" y="893469"/>
                  <a:pt x="1761893" y="903249"/>
                </a:cubicBezTo>
                <a:cubicBezTo>
                  <a:pt x="1770641" y="916370"/>
                  <a:pt x="1784195" y="925551"/>
                  <a:pt x="1795346" y="936702"/>
                </a:cubicBezTo>
                <a:cubicBezTo>
                  <a:pt x="1849974" y="1100583"/>
                  <a:pt x="1826643" y="1004666"/>
                  <a:pt x="1806497" y="1326995"/>
                </a:cubicBezTo>
                <a:cubicBezTo>
                  <a:pt x="1805764" y="1338727"/>
                  <a:pt x="1801178" y="1350243"/>
                  <a:pt x="1795346" y="1360449"/>
                </a:cubicBezTo>
                <a:cubicBezTo>
                  <a:pt x="1765609" y="1412490"/>
                  <a:pt x="1761894" y="1401336"/>
                  <a:pt x="1717288" y="1438507"/>
                </a:cubicBezTo>
                <a:cubicBezTo>
                  <a:pt x="1709211" y="1445238"/>
                  <a:pt x="1703195" y="1454242"/>
                  <a:pt x="1694985" y="1460810"/>
                </a:cubicBezTo>
                <a:cubicBezTo>
                  <a:pt x="1684520" y="1469182"/>
                  <a:pt x="1671997" y="1474740"/>
                  <a:pt x="1661532" y="1483112"/>
                </a:cubicBezTo>
                <a:cubicBezTo>
                  <a:pt x="1633861" y="1505249"/>
                  <a:pt x="1642739" y="1511875"/>
                  <a:pt x="1605775" y="1527717"/>
                </a:cubicBezTo>
                <a:cubicBezTo>
                  <a:pt x="1591689" y="1533754"/>
                  <a:pt x="1576039" y="1535151"/>
                  <a:pt x="1561171" y="1538868"/>
                </a:cubicBezTo>
                <a:cubicBezTo>
                  <a:pt x="1517289" y="1582750"/>
                  <a:pt x="1564727" y="1542962"/>
                  <a:pt x="1494263" y="1572322"/>
                </a:cubicBezTo>
                <a:cubicBezTo>
                  <a:pt x="1463574" y="1585109"/>
                  <a:pt x="1432716" y="1598485"/>
                  <a:pt x="1405053" y="1616927"/>
                </a:cubicBezTo>
                <a:cubicBezTo>
                  <a:pt x="1393902" y="1624361"/>
                  <a:pt x="1384195" y="1634649"/>
                  <a:pt x="1371600" y="1639229"/>
                </a:cubicBezTo>
                <a:cubicBezTo>
                  <a:pt x="1342794" y="1649704"/>
                  <a:pt x="1311962" y="1653467"/>
                  <a:pt x="1282390" y="1661532"/>
                </a:cubicBezTo>
                <a:cubicBezTo>
                  <a:pt x="1271050" y="1664625"/>
                  <a:pt x="1259983" y="1668666"/>
                  <a:pt x="1248936" y="1672683"/>
                </a:cubicBezTo>
                <a:cubicBezTo>
                  <a:pt x="1219090" y="1683536"/>
                  <a:pt x="1189573" y="1695284"/>
                  <a:pt x="1159727" y="1706137"/>
                </a:cubicBezTo>
                <a:cubicBezTo>
                  <a:pt x="1148680" y="1710154"/>
                  <a:pt x="1137677" y="1714437"/>
                  <a:pt x="1126273" y="1717288"/>
                </a:cubicBezTo>
                <a:cubicBezTo>
                  <a:pt x="1107885" y="1721885"/>
                  <a:pt x="1088905" y="1723842"/>
                  <a:pt x="1070517" y="1728439"/>
                </a:cubicBezTo>
                <a:cubicBezTo>
                  <a:pt x="1059113" y="1731290"/>
                  <a:pt x="1048069" y="1735463"/>
                  <a:pt x="1037063" y="1739590"/>
                </a:cubicBezTo>
                <a:cubicBezTo>
                  <a:pt x="1018320" y="1746619"/>
                  <a:pt x="1000726" y="1757038"/>
                  <a:pt x="981307" y="1761893"/>
                </a:cubicBezTo>
                <a:cubicBezTo>
                  <a:pt x="940990" y="1771972"/>
                  <a:pt x="899532" y="1776761"/>
                  <a:pt x="858644" y="1784195"/>
                </a:cubicBezTo>
                <a:cubicBezTo>
                  <a:pt x="780585" y="1780478"/>
                  <a:pt x="701634" y="1785391"/>
                  <a:pt x="624468" y="1773044"/>
                </a:cubicBezTo>
                <a:cubicBezTo>
                  <a:pt x="606116" y="1770108"/>
                  <a:pt x="593677" y="1752023"/>
                  <a:pt x="579863" y="1739590"/>
                </a:cubicBezTo>
                <a:cubicBezTo>
                  <a:pt x="500030" y="1667740"/>
                  <a:pt x="531917" y="1696999"/>
                  <a:pt x="490653" y="1639229"/>
                </a:cubicBezTo>
                <a:cubicBezTo>
                  <a:pt x="479851" y="1624106"/>
                  <a:pt x="467050" y="1610384"/>
                  <a:pt x="457200" y="1594624"/>
                </a:cubicBezTo>
                <a:cubicBezTo>
                  <a:pt x="448390" y="1580528"/>
                  <a:pt x="441648" y="1565210"/>
                  <a:pt x="434897" y="1550020"/>
                </a:cubicBezTo>
                <a:cubicBezTo>
                  <a:pt x="426767" y="1531728"/>
                  <a:pt x="423204" y="1511238"/>
                  <a:pt x="412595" y="1494263"/>
                </a:cubicBezTo>
                <a:cubicBezTo>
                  <a:pt x="404237" y="1480890"/>
                  <a:pt x="390292" y="1471961"/>
                  <a:pt x="379141" y="1460810"/>
                </a:cubicBezTo>
                <a:cubicBezTo>
                  <a:pt x="375424" y="1434790"/>
                  <a:pt x="373145" y="1408524"/>
                  <a:pt x="367990" y="1382751"/>
                </a:cubicBezTo>
                <a:cubicBezTo>
                  <a:pt x="365685" y="1371225"/>
                  <a:pt x="358583" y="1360922"/>
                  <a:pt x="356839" y="1349298"/>
                </a:cubicBezTo>
                <a:cubicBezTo>
                  <a:pt x="347401" y="1286376"/>
                  <a:pt x="343974" y="1222649"/>
                  <a:pt x="334536" y="1159727"/>
                </a:cubicBezTo>
                <a:cubicBezTo>
                  <a:pt x="332792" y="1148103"/>
                  <a:pt x="326236" y="1137677"/>
                  <a:pt x="323385" y="1126273"/>
                </a:cubicBezTo>
                <a:cubicBezTo>
                  <a:pt x="293312" y="1005978"/>
                  <a:pt x="334447" y="1129778"/>
                  <a:pt x="289932" y="1025912"/>
                </a:cubicBezTo>
                <a:cubicBezTo>
                  <a:pt x="285302" y="1015108"/>
                  <a:pt x="283410" y="1003263"/>
                  <a:pt x="278780" y="992459"/>
                </a:cubicBezTo>
                <a:cubicBezTo>
                  <a:pt x="272232" y="977180"/>
                  <a:pt x="263229" y="963044"/>
                  <a:pt x="256478" y="947854"/>
                </a:cubicBezTo>
                <a:cubicBezTo>
                  <a:pt x="248348" y="929562"/>
                  <a:pt x="243896" y="909596"/>
                  <a:pt x="234175" y="892098"/>
                </a:cubicBezTo>
                <a:cubicBezTo>
                  <a:pt x="225149" y="875852"/>
                  <a:pt x="211873" y="862361"/>
                  <a:pt x="200722" y="847493"/>
                </a:cubicBezTo>
                <a:cubicBezTo>
                  <a:pt x="192059" y="795515"/>
                  <a:pt x="192852" y="770880"/>
                  <a:pt x="167268" y="724829"/>
                </a:cubicBezTo>
                <a:cubicBezTo>
                  <a:pt x="158242" y="708582"/>
                  <a:pt x="144965" y="695092"/>
                  <a:pt x="133814" y="680224"/>
                </a:cubicBezTo>
                <a:cubicBezTo>
                  <a:pt x="128761" y="660010"/>
                  <a:pt x="109409" y="577760"/>
                  <a:pt x="100361" y="568712"/>
                </a:cubicBezTo>
                <a:lnTo>
                  <a:pt x="78058" y="546410"/>
                </a:lnTo>
                <a:cubicBezTo>
                  <a:pt x="73817" y="525205"/>
                  <a:pt x="67185" y="480059"/>
                  <a:pt x="55756" y="457200"/>
                </a:cubicBezTo>
                <a:cubicBezTo>
                  <a:pt x="49762" y="445213"/>
                  <a:pt x="40887" y="434897"/>
                  <a:pt x="33453" y="423746"/>
                </a:cubicBezTo>
                <a:lnTo>
                  <a:pt x="11151" y="356839"/>
                </a:lnTo>
                <a:lnTo>
                  <a:pt x="0" y="323385"/>
                </a:lnTo>
                <a:cubicBezTo>
                  <a:pt x="3717" y="260195"/>
                  <a:pt x="-2581" y="195607"/>
                  <a:pt x="11151" y="133815"/>
                </a:cubicBezTo>
                <a:cubicBezTo>
                  <a:pt x="13701" y="122340"/>
                  <a:pt x="32850" y="122663"/>
                  <a:pt x="44605" y="122663"/>
                </a:cubicBezTo>
                <a:cubicBezTo>
                  <a:pt x="111616" y="122663"/>
                  <a:pt x="182873" y="109527"/>
                  <a:pt x="245327" y="133815"/>
                </a:cubicBezTo>
                <a:cubicBezTo>
                  <a:pt x="266113" y="141898"/>
                  <a:pt x="245327" y="178420"/>
                  <a:pt x="245327" y="200722"/>
                </a:cubicBezTo>
              </a:path>
            </a:pathLst>
          </a:custGeom>
          <a:solidFill>
            <a:srgbClr val="CC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968417">
            <a:off x="3545579" y="-1320393"/>
            <a:ext cx="1068090" cy="120982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659958">
            <a:off x="8846367" y="-2094353"/>
            <a:ext cx="1471008" cy="16662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7666526" y="-2686848"/>
            <a:ext cx="1459670" cy="137446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639" y="-1639568"/>
            <a:ext cx="1122804" cy="127180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326260">
            <a:off x="3506485" y="-2600954"/>
            <a:ext cx="961863" cy="108950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0271" y="-2164818"/>
            <a:ext cx="1104699" cy="1251294"/>
          </a:xfrm>
          <a:prstGeom prst="rect">
            <a:avLst/>
          </a:prstGeom>
        </p:spPr>
      </p:pic>
      <p:pic>
        <p:nvPicPr>
          <p:cNvPr id="2" name="水晶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2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60784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05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3818">
        <p:dissolve/>
        <p:sndAc>
          <p:stSnd>
            <p:snd r:embed="rId4" name="水.wav"/>
          </p:stSnd>
        </p:sndAc>
      </p:transition>
    </mc:Choice>
    <mc:Fallback xmlns="">
      <p:transition spd="slow" advClick="0" advTm="13818">
        <p:dissolve/>
        <p:sndAc>
          <p:stSnd>
            <p:snd r:embed="rId7" name="水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6 0.04491 L -0.00456 0.04514 C 0.00208 0.09838 -0.00026 0.07061 -0.003 0.16436 C -0.00313 0.16737 -0.00417 0.16991 -0.00456 0.17269 C -0.00521 0.17639 -0.0056 0.18033 -0.00612 0.1838 L -0.01081 0.2088 C -0.01133 0.21158 -0.01198 0.21436 -0.01237 0.2176 C -0.01446 0.23125 -0.01328 0.22477 -0.0155 0.23658 C -0.01498 0.2588 -0.01485 0.28102 -0.01393 0.30325 C -0.0138 0.30695 -0.01354 0.31088 -0.01237 0.31436 C -0.00964 0.32292 -0.00755 0.32269 -0.003 0.32547 C 0.00976 0.32431 0.04401 0.31945 0.0595 0.32547 C 0.06159 0.32616 0.06276 0.33056 0.06419 0.3338 C 0.06823 0.3426 0.0681 0.34653 0.07044 0.3588 L 0.072 0.36713 C 0.07252 0.37431 0.07357 0.38172 0.07357 0.38936 C 0.07357 0.41181 0.09661 0.52709 0.06732 0.55325 C 0.06575 0.5544 0.06419 0.5551 0.06263 0.55602 C 0.06054 0.5588 0.05833 0.56112 0.05638 0.56436 C 0.05469 0.5669 0.05338 0.57014 0.05169 0.57269 C 0.05026 0.57477 0.04844 0.57593 0.047 0.57825 C 0.03489 0.59584 0.04922 0.57825 0.03763 0.59213 C 0.03659 0.59584 0.03607 0.60024 0.0345 0.60325 C 0.03333 0.6051 0.03073 0.60348 0.02982 0.60602 C 0.02786 0.61065 0.02669 0.62269 0.02669 0.62292 C 0.02812 0.63334 0.02786 0.64723 0.0345 0.65325 C 0.03685 0.65533 0.03971 0.65487 0.04232 0.65602 C 0.04648 0.65764 0.05482 0.66158 0.05482 0.66181 C 0.07044 0.6801 0.04362 0.64977 0.06888 0.66991 C 0.07083 0.6713 0.07174 0.6757 0.07357 0.67825 C 0.07656 0.68218 0.08021 0.6845 0.08294 0.68936 C 0.08893 0.7 0.08581 0.69537 0.09232 0.70325 C 0.09284 0.70602 0.09271 0.7095 0.09388 0.71158 C 0.09505 0.71343 0.097 0.7132 0.09857 0.71412 C 0.10573 0.71968 0.10416 0.71852 0.1095 0.72825 C 0.11198 0.74144 0.1151 0.74977 0.11107 0.76436 C 0.10989 0.76829 0.10677 0.76945 0.10482 0.77269 C 0.08685 0.79977 0.11146 0.76343 0.097 0.78936 C 0.0957 0.79167 0.09388 0.79306 0.09232 0.79491 C 0.09179 0.79769 0.0914 0.80047 0.09075 0.80325 C 0.08841 0.81158 0.08515 0.81575 0.08138 0.82269 L 0.07825 0.83936 C 0.07773 0.84213 0.0776 0.84514 0.07669 0.84769 L 0.07044 0.86436 C 0.06979 0.86945 0.06888 0.88056 0.06732 0.88658 C 0.06562 0.89237 0.0612 0.90093 0.0595 0.90602 C 0.0582 0.9095 0.05742 0.91343 0.05638 0.91713 C 0.0569 0.92825 0.05612 0.93959 0.05794 0.95047 C 0.05846 0.95348 0.0612 0.95371 0.06263 0.95602 C 0.06432 0.95834 0.06562 0.96158 0.06732 0.96436 C 0.06979 0.96783 0.07278 0.97107 0.07513 0.97547 C 0.07643 0.97778 0.07695 0.98102 0.07825 0.9838 C 0.08567 0.997 0.08607 0.9963 0.09388 1.00325 C 0.09961 1.01852 0.09388 1.00556 0.10482 1.01991 C 0.10807 1.02408 0.11094 1.0294 0.11419 1.0338 C 0.11719 1.03774 0.12044 1.04121 0.12357 1.04491 L 0.12825 1.05047 L 0.13294 1.05602 C 0.13346 1.06065 0.13385 1.06528 0.1345 1.06991 C 0.13489 1.07269 0.13607 1.07524 0.13607 1.07825 C 0.13607 1.09676 0.1375 1.11598 0.1345 1.1338 C 0.13307 1.14237 0.12721 1.14676 0.12357 1.15325 C 0.122 1.15602 0.12057 1.15903 0.11888 1.16158 C 0.11315 1.16945 0.1095 1.17385 0.10482 1.1838 C 0.10351 1.18612 0.10286 1.18959 0.10169 1.19213 C 0.0987 1.19792 0.09232 1.2088 0.09232 1.20903 C 0.09179 1.21158 0.09127 1.21436 0.09075 1.21713 C 0.08971 1.22176 0.08815 1.22593 0.08763 1.23102 C 0.08659 1.24098 0.08685 1.25139 0.08607 1.26158 C 0.08581 1.26436 0.0845 1.2669 0.0845 1.26991 C 0.08398 1.28635 0.0845 1.30325 0.0845 1.31991 " pathEditMode="relative" rAng="0" ptsTypes="AAAAAAAAAAAAAAAAAAAAAAAAAAAAAAAAAAAAAAAAAAAAAAAAAAAAAAAAAAAAAAAAAAAAAAA">
                                      <p:cBhvr>
                                        <p:cTn id="8" dur="8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637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L -1.875E-6 -2.59259E-6 C 0.00625 0.05093 -0.00039 0.00694 0.00625 0.03611 C 0.00742 0.04167 0.00886 0.05625 0.0125 0.06111 C 0.01367 0.06296 0.01563 0.06273 0.01719 0.06389 C 0.01875 0.06551 0.02032 0.06759 0.02188 0.06944 C 0.0224 0.07222 0.02227 0.07593 0.02344 0.07778 C 0.03321 0.09537 0.02956 0.08472 0.0375 0.09167 C 0.03907 0.09329 0.0405 0.09583 0.04219 0.09722 C 0.04362 0.09861 0.04532 0.09861 0.04688 0.1 C 0.05013 0.10324 0.05287 0.1081 0.05625 0.11111 C 0.06042 0.11481 0.06498 0.11713 0.06875 0.12222 C 0.08907 0.14931 0.06367 0.11574 0.07969 0.13611 C 0.08177 0.13866 0.08386 0.1412 0.08594 0.14444 C 0.0875 0.14699 0.0888 0.15046 0.09063 0.15255 C 0.09245 0.15509 0.09479 0.15602 0.09688 0.1581 C 0.10261 0.16435 0.10677 0.16875 0.11094 0.17755 C 0.11211 0.18032 0.11315 0.1831 0.11407 0.18611 C 0.11472 0.18866 0.11511 0.19167 0.11563 0.19444 C 0.11615 0.2037 0.11602 0.21296 0.11719 0.22222 C 0.11758 0.22616 0.1194 0.2294 0.12032 0.23333 C 0.12461 0.2537 0.11862 0.23588 0.125 0.25278 C 0.12604 0.26227 0.12657 0.26852 0.12813 0.27778 C 0.12852 0.28056 0.12917 0.28333 0.12969 0.28611 C 0.13021 0.29352 0.13125 0.30069 0.13125 0.30833 C 0.13125 0.37778 0.12813 0.34421 0.07344 0.34167 C 0.06771 0.33912 0.06524 0.33773 0.05938 0.33611 C 0.05573 0.33495 0.05209 0.33426 0.04844 0.3331 C 0.03998 0.33449 0.03255 0.33079 0.02657 0.34167 C 0.02513 0.34398 0.02448 0.34722 0.02344 0.34977 C 0.02396 0.36944 0.0237 0.38889 0.025 0.40833 C 0.02526 0.41319 0.02683 0.41759 0.02813 0.42222 C 0.0293 0.42639 0.03464 0.43866 0.03594 0.44167 C 0.03698 0.44421 0.03802 0.44699 0.03907 0.45 C 0.04011 0.45347 0.04076 0.45764 0.04219 0.46111 C 0.04336 0.46412 0.04545 0.4662 0.04688 0.46944 C 0.05157 0.4794 0.04818 0.47708 0.05469 0.48611 C 0.05755 0.49005 0.06094 0.49352 0.06407 0.49722 C 0.06745 0.50116 0.07097 0.50579 0.075 0.50833 C 0.07748 0.50972 0.08021 0.51019 0.08282 0.51111 C 0.0849 0.51296 0.08698 0.51458 0.08907 0.51667 C 0.09141 0.51898 0.09831 0.52778 0.1 0.53056 C 0.10157 0.5331 0.10326 0.53565 0.10469 0.53889 C 0.1069 0.54398 0.10964 0.54907 0.11094 0.55556 C 0.11302 0.5669 0.11146 0.56134 0.11563 0.57222 C 0.11615 0.57593 0.11667 0.5794 0.11719 0.58333 C 0.1211 0.61505 0.11641 0.58102 0.12032 0.60833 C 0.11927 0.61667 0.11953 0.62569 0.11719 0.6331 C 0.11459 0.6412 0.1099 0.6463 0.10625 0.65278 C 0.10469 0.65532 0.10274 0.65764 0.10157 0.66111 C 0.10052 0.66389 0.09974 0.6669 0.09844 0.66944 C 0.09649 0.67269 0.09401 0.67454 0.09219 0.67755 C 0.08828 0.6838 0.08581 0.69306 0.08125 0.69722 C 0.078 0.7 0.07305 0.7037 0.07032 0.70833 C 0.06693 0.71343 0.06094 0.725 0.06094 0.725 C 0.0599 0.73056 0.0569 0.73588 0.05782 0.74167 C 0.0586 0.74722 0.06016 0.76389 0.06407 0.76944 C 0.06511 0.77083 0.07435 0.77454 0.075 0.775 C 0.09128 0.78588 0.07136 0.77616 0.0875 0.78333 C 0.09649 0.79398 0.08776 0.78472 0.09688 0.79167 C 0.1043 0.79722 0.10104 0.79653 0.10782 0.8 C 0.11185 0.80185 0.11615 0.80301 0.12032 0.80556 C 0.12188 0.80648 0.12331 0.8081 0.125 0.8081 C 0.14935 0.80995 0.17396 0.81019 0.19844 0.81111 C 0.2 0.81181 0.20143 0.81296 0.20313 0.81389 L 0.21563 0.81921 C 0.21615 0.82222 0.21719 0.82477 0.21719 0.82778 C 0.21719 0.83472 0.21407 0.83866 0.2125 0.84444 C 0.21172 0.84699 0.2112 0.84977 0.21094 0.85255 C 0.21016 0.8581 0.21094 0.86458 0.20938 0.86944 C 0.20808 0.87292 0.20508 0.87292 0.20313 0.87477 C 0.20039 0.87755 0.19792 0.88079 0.19532 0.88333 C 0.19375 0.88449 0.19206 0.88472 0.19063 0.88588 C 0.18893 0.8875 0.18763 0.89005 0.18594 0.89167 C 0.18073 0.89583 0.17032 0.90278 0.17032 0.90278 C 0.16719 0.9081 0.16511 0.91736 0.16094 0.91921 C 0.14128 0.92801 0.16563 0.9169 0.15 0.925 C 0.14792 0.92593 0.14571 0.92662 0.14375 0.92778 C 0.14206 0.92847 0.14063 0.92986 0.13907 0.93032 C 0.13594 0.93171 0.13268 0.93194 0.12969 0.93333 C 0.12539 0.93472 0.12123 0.93634 0.11719 0.93889 L 0.10782 0.94444 C 0.10677 0.94722 0.10469 0.94931 0.10469 0.95278 C 0.10469 0.96528 0.10716 0.97014 0.1125 0.975 C 0.11393 0.97616 0.1155 0.97685 0.11719 0.97778 C 0.11914 0.9787 0.12136 0.9794 0.12344 0.98056 C 0.12657 0.98218 0.12956 0.98449 0.13282 0.98611 C 0.13529 0.98727 0.13802 0.98773 0.14063 0.98889 C 0.14219 0.98958 0.14362 0.99097 0.14532 0.99167 C 0.14909 0.99306 0.16211 0.9963 0.16563 0.99722 C 0.1694 1.01782 0.16888 1.01111 0.16563 1.05 C 0.16498 1.05694 0.16107 1.06319 0.15938 1.06944 C 0.1586 1.07199 0.15834 1.075 0.15782 1.07778 C 0.15834 1.10278 0.15834 1.12778 0.15938 1.15278 C 0.15938 1.15556 0.16081 1.1581 0.16094 1.16111 C 0.16133 1.17014 0.16094 1.17963 0.16094 1.18889 " pathEditMode="relative" ptsTypes="AAAAAAAAAAAAAAAAAAAAAAAAAAAAAAAAAAAAAAAAAAAAAAAAAAAAAAAAAAAAAAAAAAAAAAAAAAAAAAAAAAAAAAAAAAAAAAAA">
                                      <p:cBhvr>
                                        <p:cTn id="10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2.08333E-7 1.48148E-6 L -2.08333E-7 1.48148E-6 C -0.00052 0.04814 -0.00013 0.09652 -0.00156 0.14444 C -0.00182 0.15393 -0.00651 0.16227 -0.00937 0.16944 C -0.01041 0.17199 -0.01133 0.175 -0.0125 0.17777 C -0.01692 0.18889 -0.02174 0.19977 -0.02812 0.20833 C -0.03021 0.21111 -0.03216 0.21412 -0.03437 0.21666 C -0.04088 0.22384 -0.04219 0.22222 -0.05 0.22777 C -0.05208 0.22916 -0.05403 0.23194 -0.05625 0.23333 C -0.05872 0.23472 -0.06146 0.23495 -0.06406 0.23611 C -0.06614 0.2368 -0.06823 0.23773 -0.07031 0.23889 C -0.08607 0.24722 -0.0737 0.24051 -0.08594 0.25 C -0.08737 0.25092 -0.08906 0.25162 -0.09062 0.25277 C -0.10976 0.26736 -0.0858 0.24977 -0.10156 0.26389 C -0.10403 0.26597 -0.10677 0.26713 -0.10937 0.26944 C -0.11419 0.27361 -0.11523 0.27824 -0.12031 0.28333 C -0.12161 0.28472 -0.12344 0.28518 -0.125 0.28611 C -0.12812 0.29166 -0.13073 0.29791 -0.13437 0.30277 C -0.13646 0.30555 -0.13867 0.30764 -0.14062 0.31111 C -0.14192 0.31342 -0.14297 0.3162 -0.14375 0.31944 C -0.14505 0.32477 -0.14674 0.33611 -0.14674 0.33611 C -0.14635 0.34722 -0.14687 0.35856 -0.14531 0.36944 C -0.14466 0.37314 -0.14219 0.375 -0.14062 0.37777 C -0.12995 0.39375 -0.13893 0.37916 -0.125 0.39166 C -0.12044 0.3956 -0.11862 0.39791 -0.11406 0.4 C -0.11146 0.40092 -0.10872 0.40139 -0.10625 0.40277 C -0.10273 0.40463 -0.09752 0.40949 -0.09375 0.41111 C -0.09062 0.41227 -0.0875 0.41296 -0.08437 0.41389 C -0.08021 0.41481 -0.07591 0.41551 -0.07187 0.41666 C -0.0664 0.41782 -0.06133 0.41944 -0.05625 0.42222 C -0.05299 0.42384 -0.05 0.42662 -0.04687 0.42777 C -0.04062 0.42963 -0.03411 0.42963 -0.02812 0.43333 C -0.025 0.43518 -0.022 0.43865 -0.01875 0.43889 L 0.02344 0.44166 C 0.02552 0.44352 0.02839 0.44375 0.02969 0.44722 C 0.03177 0.45185 0.03177 0.45833 0.03281 0.46389 C 0.03516 0.47592 0.03373 0.46944 0.0375 0.48333 C 0.03802 0.48796 0.03906 0.49236 0.03906 0.49722 C 0.03906 0.51759 0.03933 0.53819 0.0375 0.55833 C 0.03724 0.56203 0.03464 0.56412 0.03281 0.56666 C 0.02604 0.57592 0.02409 0.57708 0.01719 0.58333 C 0.01172 0.59791 0.0142 0.59328 0.00156 0.60833 C -0.00911 0.62106 -0.00416 0.61713 -0.0125 0.62222 C -0.01458 0.625 -0.01653 0.62777 -0.01875 0.63055 C -0.02317 0.63611 -0.02435 0.63588 -0.02812 0.64444 C -0.03333 0.65648 -0.03398 0.65995 -0.0375 0.67222 C -0.03646 0.67777 -0.03711 0.68564 -0.03437 0.68889 C -0.0289 0.6949 -0.02161 0.69352 -0.01562 0.69722 L -0.00625 0.70277 C -0.00469 0.7037 -0.00312 0.70509 -0.00156 0.70555 L 0.01719 0.70833 C 0.01927 0.70926 0.02136 0.71018 0.02344 0.71111 C 0.02813 0.71273 0.03177 0.71319 0.03594 0.71666 C 0.04154 0.72083 0.04727 0.72754 0.05313 0.73055 C 0.05625 0.73194 0.05951 0.73217 0.0625 0.73333 C 0.06472 0.73402 0.06667 0.73518 0.06875 0.73611 C 0.08125 0.75092 0.06615 0.73148 0.07656 0.75 C 0.07852 0.75324 0.08073 0.75555 0.08281 0.75833 C 0.08347 0.76041 0.0875 0.77361 0.0875 0.77777 C 0.0875 0.8 0.0892 0.82268 0.08594 0.84444 C 0.08399 0.8581 0.0767 0.86342 0.07031 0.86666 C 0.06836 0.86759 0.06615 0.86805 0.06406 0.86944 C 0.06055 0.87176 0.05326 0.87847 0.04844 0.88055 C 0.03711 0.88541 0.02539 0.88865 0.01406 0.89444 C 0.01042 0.89629 0.00677 0.89791 0.00313 0.9 C -2.08333E-7 0.90162 -0.00299 0.90416 -0.00625 0.90555 C -0.00976 0.90694 -0.01354 0.90717 -0.01719 0.90833 C -0.02187 0.90949 -0.02942 0.9118 -0.03437 0.91389 C -0.03854 0.91551 -0.04258 0.91759 -0.04687 0.91944 C -0.04935 0.92037 -0.05208 0.92106 -0.05469 0.92222 C -0.05833 0.92384 -0.06185 0.92615 -0.06562 0.92777 C -0.06862 0.92893 -0.07187 0.92916 -0.075 0.93055 C -0.07812 0.93194 -0.08112 0.93449 -0.08437 0.93611 C -0.09648 0.94143 -0.09114 0.93518 -0.10312 0.94444 C -0.10729 0.94768 -0.1112 0.95277 -0.11562 0.95555 C -0.12669 0.96203 -0.12213 0.95764 -0.12969 0.96666 C -0.13463 0.98009 -0.13711 0.9824 -0.12969 1.00555 C -0.12825 1.00949 -0.12448 1.0081 -0.12187 1.00833 C -0.10312 1.00995 -0.08437 1.01018 -0.06562 1.01111 C -0.06406 1.01203 -0.06237 1.0125 -0.06094 1.01389 C -0.05651 1.01759 -0.05495 1.02152 -0.05156 1.02777 C -0.05208 1.04907 -0.05221 1.07037 -0.05312 1.09166 C -0.05351 1.10277 -0.05469 1.10439 -0.05625 1.11389 C -0.06094 1.14305 -0.05338 1.10185 -0.06094 1.14166 C -0.06146 1.14444 -0.06211 1.14699 -0.0625 1.15 C -0.06354 1.16111 -0.06471 1.17199 -0.06562 1.18333 L -0.06719 1.20555 " pathEditMode="relative" ptsTypes="AAAAAAAAAAAAAAAAAAAAAAAAAAAAAAAAAAAAAAAAAAAAAAAAAAAAAAAAAAAAAAAAAAAAAAAAAAAAAAAAAAAAAAA">
                                      <p:cBhvr>
                                        <p:cTn id="12" dur="8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2.91667E-6 -7.40741E-7 L 2.91667E-6 -7.40741E-7 C 0.00416 0.00556 0.00846 0.01065 0.0125 0.01667 L 0.02812 0.04468 C 0.0332 0.05347 0.03463 0.05718 0.04218 0.06389 C 0.04427 0.06574 0.04622 0.06806 0.04843 0.06945 C 0.05091 0.07084 0.05364 0.07107 0.05625 0.07222 C 0.0707 0.07847 0.04505 0.07084 0.07187 0.07778 C 0.09153 0.08935 0.06002 0.06991 0.08125 0.08611 C 0.08815 0.09144 0.08606 0.08611 0.09218 0.09167 C 0.09375 0.09306 0.09505 0.09584 0.09687 0.09722 L 0.11093 0.10556 L 0.11562 0.10834 C 0.11718 0.10926 0.11888 0.10926 0.12031 0.11111 C 0.12187 0.11297 0.12317 0.11528 0.125 0.11667 C 0.12695 0.11806 0.1375 0.12153 0.13906 0.12222 C 0.14114 0.12292 0.14309 0.12431 0.14531 0.125 C 0.14882 0.12616 0.1526 0.12639 0.15625 0.12778 C 0.15833 0.12824 0.16028 0.13009 0.1625 0.13056 C 0.17174 0.13195 0.18125 0.13241 0.19062 0.13334 C 0.20481 0.13959 0.18763 0.13241 0.2125 0.13889 C 0.21796 0.14005 0.21848 0.1419 0.22343 0.14445 C 0.25221 0.15834 0.22187 0.14352 0.24531 0.15278 C 0.24687 0.15324 0.2483 0.15463 0.25 0.15556 C 0.25247 0.15648 0.2552 0.15718 0.25781 0.15834 C 0.25989 0.15903 0.26197 0.16019 0.26406 0.16111 C 0.27057 0.1632 0.27786 0.16482 0.28437 0.16667 C 0.28867 0.16783 0.30065 0.17153 0.30468 0.17222 C 0.31666 0.17361 0.32864 0.17408 0.34062 0.175 L 0.35 0.17778 C 0.35273 0.17847 0.35937 0.18056 0.3625 0.18334 C 0.36419 0.18472 0.36562 0.18704 0.36718 0.18889 C 0.36822 0.19167 0.36979 0.19398 0.37031 0.19722 C 0.37187 0.20602 0.36966 0.21829 0.37343 0.225 C 0.375 0.22778 0.37617 0.23125 0.37812 0.23334 C 0.37994 0.23519 0.38229 0.23496 0.38437 0.23611 C 0.39947 0.24375 0.37304 0.23611 0.4125 0.24167 C 0.41822 0.24236 0.42395 0.24352 0.42968 0.24445 C 0.43177 0.24537 0.43385 0.24607 0.43593 0.24722 C 0.43906 0.24884 0.44205 0.25116 0.44531 0.25278 L 0.45156 0.25556 C 0.45312 0.25741 0.45455 0.25972 0.45625 0.26111 C 0.4582 0.2625 0.46041 0.26273 0.4625 0.26389 C 0.46406 0.26459 0.46562 0.26574 0.46718 0.26667 C 0.47148 0.27408 0.47278 0.27732 0.47812 0.28334 C 0.48007 0.28542 0.48229 0.28681 0.48437 0.28889 C 0.48593 0.29051 0.4875 0.29259 0.48906 0.29445 L 0.49531 0.31111 C 0.49635 0.31389 0.49726 0.31667 0.49843 0.31945 C 0.5 0.32315 0.50117 0.32755 0.50312 0.33056 C 0.50442 0.33241 0.50638 0.33195 0.50781 0.33334 C 0.51992 0.34398 0.50533 0.33449 0.51718 0.34167 C 0.53164 0.36088 0.51536 0.34028 0.52968 0.35556 C 0.53294 0.3588 0.53593 0.36297 0.53906 0.36667 L 0.54375 0.37222 C 0.54778 0.39375 0.54713 0.38704 0.54375 0.42778 C 0.54335 0.43264 0.53736 0.44144 0.53593 0.44445 C 0.52916 0.45857 0.53437 0.45347 0.52656 0.45834 C 0.52356 0.4625 0.51289 0.47847 0.50937 0.48056 C 0.49361 0.48982 0.51809 0.47547 0.49843 0.48611 C 0.49531 0.48773 0.49179 0.4882 0.48906 0.49167 C 0.4875 0.49352 0.48619 0.4963 0.48437 0.49722 C 0.47825 0.5 0.47174 0.50023 0.46562 0.50278 C 0.46236 0.50394 0.45937 0.50672 0.45625 0.50834 C 0.45364 0.50949 0.45104 0.51019 0.44843 0.51111 C 0.44687 0.51297 0.44544 0.51505 0.44375 0.51667 C 0.44231 0.51783 0.44049 0.51783 0.43906 0.51945 C 0.43671 0.52153 0.43489 0.525 0.43281 0.52778 C 0.43125 0.52963 0.42968 0.53148 0.42812 0.53334 C 0.42604 0.53519 0.42382 0.53658 0.42187 0.53889 C 0.41861 0.54213 0.41562 0.5463 0.4125 0.55 C 0.40559 0.5581 0.40924 0.55347 0.40156 0.56389 C 0.40104 0.56667 0.40078 0.56968 0.4 0.57222 C 0.39713 0.58102 0.39453 0.58287 0.39218 0.59167 C 0.38567 0.61459 0.39648 0.58426 0.3875 0.60834 C 0.38802 0.63148 0.38776 0.65463 0.38906 0.67778 C 0.38997 0.69306 0.39492 0.69398 0.4 0.70556 C 0.40143 0.7088 0.40169 0.71343 0.40312 0.71667 C 0.40638 0.72361 0.41119 0.72847 0.41406 0.73611 C 0.41705 0.74422 0.41731 0.74607 0.42187 0.75278 C 0.4233 0.75486 0.425 0.75648 0.42656 0.75834 C 0.42708 0.76111 0.42734 0.76389 0.42812 0.76667 C 0.43033 0.77431 0.43242 0.77709 0.43593 0.78334 C 0.43645 0.78611 0.43671 0.78889 0.4375 0.79167 C 0.43828 0.79445 0.44062 0.79653 0.44062 0.8 C 0.44062 0.80834 0.43932 0.81713 0.4375 0.825 C 0.43372 0.84051 0.42031 0.85116 0.41406 0.85834 C 0.40507 0.86829 0.40872 0.86551 0.4 0.86945 C 0.39739 0.87222 0.39492 0.87523 0.39218 0.87778 C 0.39075 0.87894 0.3888 0.87871 0.3875 0.88056 C 0.38567 0.88264 0.38476 0.88681 0.38281 0.88889 C 0.38085 0.89074 0.37851 0.89028 0.37656 0.89167 C 0.36015 0.90255 0.38007 0.89283 0.36406 0.9 C 0.3625 0.90185 0.36106 0.90394 0.35937 0.90556 C 0.3569 0.90764 0.35416 0.90926 0.35156 0.91111 C 0.34765 0.91343 0.33815 0.91852 0.33593 0.91945 C 0.33281 0.9206 0.32968 0.9213 0.32656 0.92222 C 0.31979 0.92685 0.30924 0.93496 0.30156 0.93889 C 0.29895 0.94005 0.29635 0.94074 0.29375 0.94167 C 0.29218 0.94352 0.29036 0.94468 0.28906 0.94722 C 0.28593 0.95255 0.28554 0.95695 0.28437 0.96389 C 0.28489 0.97222 0.28437 0.98079 0.28593 0.98889 C 0.28658 0.99259 0.2888 0.99491 0.29062 0.99722 C 0.29466 1.00232 0.29726 1.00255 0.30156 1.00556 C 0.30416 1.00718 0.30677 1.0088 0.30937 1.01111 C 0.31106 1.0125 0.31236 1.01528 0.31406 1.01667 C 0.31601 1.01806 0.31822 1.01806 0.32031 1.01945 C 0.32252 1.02084 0.32434 1.02315 0.32656 1.025 C 0.32799 1.02593 0.32968 1.02662 0.33125 1.02778 C 0.33385 1.0294 0.33645 1.03148 0.33906 1.03334 C 0.34062 1.03611 0.34179 1.03959 0.34375 1.04167 C 0.34557 1.04352 0.3483 1.0419 0.35 1.04445 C 0.35664 1.05417 0.35039 1.05417 0.35468 1.06389 C 0.35585 1.06644 0.35781 1.06759 0.35937 1.06945 C 0.36432 1.08264 0.36184 1.07454 0.36562 1.09445 L 0.36718 1.10278 C 0.36875 1.13727 0.36432 1.12801 0.37031 1.13889 " pathEditMode="relative" ptsTypes="AAAAAAAAAAAAAAAAAAAAAAAAAAAAAAAAAAAAAAAAAAAAAAAAAAAAAAAAAAAAAAAAAAAAAAAAAAAAAAAAAAAAAAAAAAAAAAAAAAAAAAAAAAAAAAAAAAAAA">
                                      <p:cBhvr>
                                        <p:cTn id="14" dur="8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7.29167E-6 6.2963E-6 L -7.29167E-6 6.2963E-6 C 0.00299 0.00649 0.00676 0.01227 0.00924 0.01945 C 0.01041 0.02269 0.01002 0.02709 0.0108 0.03056 C 0.01158 0.0338 0.01288 0.03612 0.01392 0.03889 C 0.01549 0.04954 0.01575 0.05348 0.01861 0.06389 C 0.01952 0.0669 0.02096 0.06945 0.02174 0.07223 C 0.02551 0.08542 0.02395 0.08565 0.02799 0.097 C 0.02942 0.10093 0.03111 0.1044 0.03267 0.10811 C 0.03632 0.12732 0.03137 0.10417 0.03892 0.12778 C 0.03984 0.1301 0.03984 0.13334 0.04049 0.13612 C 0.04882 0.17014 0.03892 0.12755 0.04674 0.15556 C 0.04752 0.15811 0.04752 0.16112 0.0483 0.16366 C 0.05494 0.18496 0.05364 0.17315 0.05611 0.18866 C 0.05676 0.19237 0.05715 0.1963 0.05767 0.19977 C 0.0582 0.20278 0.05885 0.20533 0.05924 0.20834 C 0.05989 0.21274 0.06015 0.2176 0.0608 0.222 C 0.06171 0.22778 0.06392 0.23889 0.06392 0.23889 C 0.06275 0.26829 0.06562 0.26991 0.05767 0.28866 C 0.05637 0.2919 0.05455 0.29422 0.05299 0.297 C 0.05247 0.3007 0.05234 0.30464 0.05142 0.30811 C 0.05077 0.31135 0.04921 0.31366 0.0483 0.31644 C 0.04765 0.31922 0.04726 0.32223 0.04674 0.32477 C 0.04882 0.32593 0.0509 0.32755 0.05299 0.32755 C 0.0552 0.32755 0.05728 0.32593 0.05924 0.32477 C 0.07499 0.3169 0.05064 0.32801 0.07017 0.31922 C 0.07174 0.3176 0.07317 0.31505 0.07486 0.31389 C 0.07799 0.31135 0.08424 0.30811 0.08424 0.30811 C 0.0858 0.30533 0.0871 0.30186 0.08892 0.30001 C 0.09088 0.29792 0.09322 0.29839 0.09517 0.297 C 0.09739 0.29561 0.09921 0.29283 0.10142 0.29167 C 0.10403 0.29005 0.10663 0.28982 0.10924 0.28866 C 0.11132 0.28797 0.1134 0.28681 0.11549 0.28612 C 0.13476 0.28681 0.15416 0.28658 0.1733 0.28866 C 0.17512 0.28889 0.19452 0.29538 0.1983 0.30001 C 0.19986 0.30163 0.20129 0.3044 0.20299 0.30533 C 0.20598 0.30718 0.20924 0.30695 0.21236 0.30811 C 0.21575 0.3095 0.22057 0.31366 0.2233 0.31644 C 0.22656 0.31991 0.22955 0.32385 0.23267 0.32755 C 0.23424 0.32964 0.23554 0.33241 0.23736 0.33334 C 0.23945 0.33426 0.24166 0.33473 0.24361 0.33589 C 0.24817 0.33913 0.25064 0.3426 0.25455 0.347 C 0.26197 0.3669 0.25989 0.35741 0.26236 0.37501 C 0.26288 0.38334 0.26327 0.39167 0.26392 0.39977 C 0.26432 0.40464 0.2651 0.40903 0.26549 0.41366 C 0.26614 0.42014 0.26653 0.42686 0.26705 0.43311 C 0.26757 0.43866 0.26926 0.46227 0.27174 0.46644 L 0.27642 0.47477 C 0.28254 0.50718 0.2815 0.49491 0.27799 0.54977 C 0.2776 0.55579 0.27486 0.56667 0.27486 0.56667 C 0.27356 0.5845 0.27408 0.58565 0.27174 0.60001 C 0.27135 0.60278 0.27096 0.60556 0.27017 0.60811 C 0.26666 0.61968 0.2634 0.6257 0.25924 0.63589 C 0.25598 0.64399 0.25546 0.64746 0.25142 0.65533 C 0.24947 0.6595 0.24739 0.6632 0.24517 0.66667 C 0.24374 0.66876 0.24205 0.67014 0.24049 0.672 C 0.23736 0.68056 0.23554 0.68843 0.22799 0.68889 C 0.19622 0.69051 0.16445 0.68681 0.13267 0.68612 C 0.12538 0.68681 0.11796 0.68589 0.1108 0.68889 C 0.10898 0.68959 0.10377 0.70232 0.10299 0.70556 C 0.10169 0.71089 0.09986 0.722 0.09986 0.722 C 0.10038 0.77292 0.10012 0.82408 0.10142 0.87501 C 0.10169 0.88079 0.10351 0.88589 0.10455 0.89144 C 0.1065 0.90186 0.10546 0.89885 0.10924 0.90811 C 0.11288 0.91714 0.1134 0.92014 0.11861 0.92477 C 0.12499 0.93056 0.13788 0.92987 0.14205 0.93033 C 0.15064 0.94075 0.14557 0.93149 0.1483 0.95834 C 0.14895 0.96459 0.15142 0.97223 0.15299 0.97778 C 0.15455 1.01366 0.15533 1.05001 0.15767 1.08612 C 0.16184 1.15001 0.16054 1.03751 0.16236 1.11112 C 0.16275 1.12663 0.16236 1.1426 0.16236 1.15811 " pathEditMode="relative" ptsTypes="AAAAAAAAAAAAAAAAAAAAAAAAAAAAAAAAAAAAAAAAAAAAAAAAAAAAAAAAAAAAAAAAAAAAAAA">
                                      <p:cBhvr>
                                        <p:cTn id="16" dur="8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7 0.12755 L 0.00977 0.12778 C 0.01029 0.13588 0.01107 0.14421 0.01133 0.15255 C 0.0142 0.31019 0.00612 0.24977 0.01446 0.3081 C 0.01498 0.33681 0.01498 0.36574 0.01602 0.39421 C 0.01602 0.39722 0.01732 0.39977 0.01758 0.40255 C 0.01836 0.41806 0.01719 0.43426 0.01914 0.44977 C 0.0194 0.45301 0.02227 0.45347 0.02383 0.45533 C 0.02331 0.46551 0.02409 0.47616 0.02227 0.48565 C 0.02136 0.49005 0.0181 0.49144 0.01602 0.49421 C 0.01198 0.49908 0.00964 0.50162 0.00508 0.50533 C 0.00352 0.50625 0.00183 0.50648 0.00039 0.5081 C -0.00299 0.51134 -0.00586 0.51551 -0.00898 0.51921 L -0.01836 0.53033 C -0.01992 0.53218 -0.02148 0.53426 -0.02304 0.53588 C -0.02513 0.53773 -0.02747 0.53889 -0.02929 0.54144 C -0.03112 0.54352 -0.03229 0.54746 -0.03398 0.54977 C -0.03737 0.55394 -0.04114 0.55579 -0.04492 0.5581 C -0.047 0.56088 -0.04909 0.56366 -0.05117 0.56644 C -0.05273 0.56829 -0.05442 0.56968 -0.05586 0.57199 C -0.05768 0.57431 -0.05885 0.57778 -0.06054 0.58033 C -0.06862 0.59144 -0.06757 0.58982 -0.07461 0.59421 C -0.07565 0.59699 -0.07643 0.6 -0.07773 0.60255 C -0.07916 0.60486 -0.08125 0.60556 -0.08242 0.6081 C -0.08489 0.61296 -0.08659 0.61921 -0.08867 0.62477 L -0.09179 0.6331 C -0.08971 0.63496 -0.08776 0.63704 -0.08554 0.63866 C -0.07773 0.64375 -0.06276 0.64352 -0.05742 0.64421 C -0.05481 0.64514 -0.05234 0.64607 -0.04961 0.64699 C -0.04531 0.64815 -0.0302 0.65162 -0.02617 0.65255 C -0.02005 0.65347 -0.01367 0.6544 -0.00742 0.65533 C -0.00299 0.65787 -0.00143 0.65903 0.00352 0.66088 C 0.00651 0.66181 0.00977 0.66227 0.01289 0.66366 C 0.01706 0.66505 0.02539 0.66921 0.02539 0.66945 C 0.02696 0.67107 0.02826 0.67338 0.03008 0.67477 C 0.03308 0.67708 0.03659 0.67685 0.03946 0.68033 C 0.04258 0.68403 0.04519 0.68982 0.04883 0.69144 C 0.05391 0.69352 0.05808 0.69491 0.06289 0.69977 C 0.06511 0.70185 0.06693 0.70533 0.06914 0.7081 C 0.07058 0.70996 0.0724 0.71134 0.07383 0.71366 C 0.07605 0.7169 0.07761 0.72153 0.08008 0.72477 C 0.0819 0.72708 0.08438 0.72778 0.08633 0.73033 C 0.08868 0.73333 0.09011 0.7382 0.09258 0.74144 C 0.0944 0.74375 0.09688 0.74445 0.09883 0.74699 C 0.10899 0.75996 0.09805 0.75208 0.10821 0.7581 C 0.10977 0.76181 0.11107 0.76551 0.11289 0.76921 C 0.11433 0.77199 0.11628 0.77408 0.11758 0.77755 C 0.11849 0.77986 0.12045 0.79514 0.12071 0.79699 C 0.1211 0.79977 0.12175 0.80232 0.12227 0.80509 C 0.12618 0.82963 0.12162 0.80463 0.12539 0.82477 C 0.12487 0.83403 0.12526 0.84352 0.12383 0.85255 C 0.12136 0.86597 0.11823 0.86829 0.11289 0.87477 C 0.11237 0.87755 0.11237 0.88102 0.11133 0.8831 C 0.10808 0.88866 0.10118 0.88982 0.09727 0.89144 C 0.09506 0.89421 0.08841 0.90116 0.08789 0.90787 C 0.08685 0.92083 0.09089 0.91991 0.09571 0.92477 C 0.10495 0.93426 0.09506 0.92824 0.10977 0.9331 C 0.11237 0.9338 0.11485 0.93496 0.11758 0.93588 C 0.12058 0.93681 0.12383 0.9375 0.12696 0.93866 C 0.12956 0.93935 0.13203 0.94074 0.13477 0.94144 C 0.13933 0.94259 0.14414 0.94283 0.14883 0.94421 C 0.15144 0.94468 0.15404 0.94583 0.15664 0.94676 C 0.15821 0.94769 0.15964 0.94908 0.16133 0.94977 C 0.16589 0.95093 0.17071 0.95116 0.17539 0.95255 C 0.1849 0.95486 0.18086 0.95486 0.18946 0.9581 C 0.2086 0.96482 0.1905 0.95718 0.20508 0.96366 C 0.20664 0.96551 0.20834 0.9669 0.20977 0.96921 C 0.21302 0.97431 0.21537 0.98148 0.21914 0.98565 C 0.25144 1.02408 0.22474 0.99676 0.31133 0.99977 C 0.31524 1.0044 0.31693 1.00764 0.32227 1.0081 C 0.36172 1.00972 0.40144 1.00996 0.44102 1.01088 C 0.44883 1.03171 0.43959 1.00509 0.44571 1.03033 C 0.44636 1.03333 0.44792 1.03565 0.44883 1.03866 C 0.44948 1.04121 0.44935 1.04445 0.45039 1.04699 C 0.45157 1.05023 0.45352 1.05232 0.45508 1.05533 C 0.45716 1.05972 0.45925 1.06435 0.46133 1.06921 C 0.46498 1.07778 0.47188 1.10139 0.47539 1.10255 L 0.48477 1.10533 C 0.48633 1.10718 0.48763 1.10949 0.48946 1.11088 C 0.49245 1.1132 0.49883 1.11644 0.49883 1.11667 C 0.49987 1.11921 0.50144 1.12153 0.50196 1.12477 C 0.503 1.13195 0.50274 1.13958 0.50352 1.14699 C 0.50378 1.1507 0.50456 1.1544 0.50508 1.1581 C 0.50456 1.16551 0.50495 1.17315 0.50352 1.18033 C 0.50183 1.1882 0.49206 1.19421 0.48946 1.19699 C 0.48347 1.20278 0.4849 1.20347 0.47852 1.21088 C 0.47644 1.21296 0.47435 1.21505 0.47227 1.21644 C 0.46966 1.21783 0.46706 1.21829 0.46446 1.21921 C 0.45378 1.22847 0.46029 1.22338 0.44414 1.2331 C 0.44258 1.23403 0.44102 1.23542 0.43946 1.23588 C 0.42956 1.23866 0.41966 1.2419 0.40977 1.24421 L 0.39727 1.24699 C 0.37409 1.25278 0.4017 1.2456 0.37852 1.25533 C 0.34401 1.26921 0.3862 1.24908 0.35977 1.26088 C 0.33933 1.26991 0.35821 1.26181 0.33633 1.27755 C 0.33373 1.2794 0.33099 1.28102 0.32852 1.2831 C 0.32631 1.28472 0.32435 1.28704 0.32227 1.28866 C 0.31862 1.29074 0.31485 1.29213 0.31133 1.29421 C 0.30964 1.29491 0.30821 1.2963 0.30664 1.29699 C 0.30352 1.29815 0.30039 1.29884 0.29727 1.29977 C 0.29519 1.30162 0.2931 1.30347 0.29102 1.30533 C 0.27852 1.31505 0.28724 1.30625 0.27383 1.31921 C 0.25938 1.33287 0.26758 1.32732 0.25821 1.3331 C 0.25013 1.37546 0.26081 1.31389 0.25352 1.38866 C 0.25313 1.3919 0.25118 1.39398 0.25039 1.39699 C 0.24805 1.40417 0.24662 1.41227 0.24414 1.41921 C 0.2431 1.42199 0.2418 1.42454 0.24102 1.42755 C 0.23685 1.4419 0.24232 1.43056 0.23633 1.44144 " pathEditMode="relative" rAng="0" ptsTypes="AAAAAAAAAAAAAAAAAAAAAAAAAAAAAAAAAAAAAAAAAAAAAAAAAAAAAAAAAAAAAAAAAAAAAAAAAAAAAAAAAAAAAAAAAAAAAAAAAAAAAAAAAAAA">
                                      <p:cBhvr>
                                        <p:cTn id="18" dur="8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6569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-6.66667E-6 L -2.5E-6 -6.66667E-6 C 0.00208 0.0074 0.0043 0.01481 0.00625 0.02222 C 0.00755 0.02777 0.00938 0.03888 0.00938 0.03888 C 0.01133 0.06712 0.00951 0.05416 0.01406 0.07777 L 0.01563 0.0861 C 0.01615 0.09259 0.01615 0.0993 0.01719 0.10555 C 0.01771 0.10972 0.0194 0.11296 0.02031 0.11666 C 0.02096 0.12036 0.02122 0.1243 0.02188 0.12777 C 0.02227 0.13078 0.02292 0.13333 0.02344 0.1361 C 0.02448 0.14351 0.02487 0.15138 0.02656 0.15833 C 0.02799 0.16458 0.03164 0.16874 0.03281 0.17499 L 0.03438 0.18356 C 0.03633 0.20879 0.03477 0.19675 0.03906 0.21944 C 0.03958 0.22222 0.03971 0.22546 0.04063 0.22777 C 0.04167 0.23055 0.04284 0.23333 0.04375 0.2361 C 0.0444 0.23888 0.04427 0.24212 0.04531 0.24444 C 0.05013 0.25624 0.05599 0.26643 0.06094 0.27777 C 0.0625 0.28147 0.06419 0.28495 0.06563 0.28888 C 0.07122 0.3037 0.07201 0.31481 0.08438 0.32222 C 0.08776 0.32407 0.09167 0.32661 0.09531 0.32777 C 0.10365 0.32985 0.12031 0.33333 0.12031 0.33333 C 0.12188 0.33425 0.12383 0.33402 0.125 0.3361 C 0.12956 0.34421 0.12409 0.3493 0.12188 0.35555 C 0.12057 0.35902 0.11966 0.36272 0.11875 0.36666 C 0.1181 0.36921 0.11823 0.37268 0.11719 0.37499 C 0.11602 0.37754 0.11406 0.3787 0.1125 0.38055 C 0.10911 0.3986 0.11406 0.37962 0.10156 0.39444 C 0.09271 0.40485 0.0987 0.39884 0.08281 0.40833 L 0.08281 0.40833 C 0.07865 0.41203 0.07396 0.41411 0.07031 0.41944 C 0.06094 0.43263 0.06523 0.42708 0.05781 0.4361 C 0.05677 0.43888 0.05586 0.44189 0.05469 0.44444 C 0.05169 0.45022 0.04531 0.4611 0.04531 0.4611 C 0.04219 0.47731 0.04583 0.4611 0.03906 0.48055 C 0.03776 0.48402 0.03685 0.48772 0.03594 0.49166 C 0.03529 0.49421 0.03529 0.49745 0.03438 0.49999 C 0.03268 0.50416 0.03021 0.5074 0.02813 0.5111 C 0.0276 0.51481 0.0276 0.51874 0.02656 0.52222 C 0.02539 0.52546 0.02305 0.52708 0.02188 0.53055 C 0.01992 0.53564 0.01862 0.54143 0.01719 0.54722 C 0.01641 0.54976 0.01602 0.55254 0.01563 0.55555 C 0.01497 0.55902 0.01497 0.56319 0.01406 0.56666 C 0.01289 0.5706 0.01055 0.5736 0.00938 0.57777 C 0.00794 0.58194 0.00716 0.5868 0.00625 0.59166 C 0.0056 0.59421 0.0056 0.59745 0.00469 0.59999 C 0.00339 0.60323 0.00156 0.60555 -2.5E-6 0.60833 C -0.00182 0.61782 -0.00443 0.63263 -0.00781 0.63888 C -0.00937 0.64166 -0.0112 0.64397 -0.0125 0.64722 C -0.02331 0.67175 -0.01367 0.65694 -0.025 0.67222 C -0.02604 0.67592 -0.02721 0.67939 -0.02812 0.6831 C -0.02878 0.68587 -0.02904 0.68888 -0.02969 0.69166 C -0.0306 0.69444 -0.03177 0.69722 -0.03281 0.69999 C -0.03229 0.71388 -0.03255 0.72777 -0.03125 0.74166 C -0.03021 0.75347 -0.02643 0.75393 -0.02187 0.7611 C -0.01966 0.76435 -0.01797 0.76874 -0.01562 0.77222 C -0.01432 0.7743 -0.01237 0.77546 -0.01094 0.77777 C -0.00156 0.79212 -0.00872 0.78634 -2.5E-6 0.79166 C 0.00482 0.80022 0.00482 0.80115 0.01094 0.8081 C 0.01341 0.8111 0.01628 0.81319 0.01875 0.81666 C 0.02096 0.81967 0.02266 0.8243 0.025 0.82777 C 0.02643 0.82985 0.02826 0.83101 0.02969 0.83333 C 0.03346 0.83935 0.0362 0.84791 0.04063 0.85254 C 0.04583 0.85833 0.05078 0.86458 0.05625 0.86944 L 0.075 0.8861 C 0.07878 0.88935 0.08255 0.89212 0.08594 0.89722 C 0.08763 0.89953 0.08906 0.90277 0.09063 0.90555 C 0.09115 0.90925 0.0918 0.91272 0.09219 0.91666 C 0.09284 0.92198 0.09271 0.92777 0.09375 0.9331 C 0.09427 0.93634 0.09609 0.93842 0.09688 0.94166 C 0.1043 0.97129 0.09609 0.94768 0.10313 0.96666 C 0.10365 0.97036 0.10404 0.97407 0.10469 0.97777 C 0.10911 1.00555 0.10286 0.96226 0.10781 0.99722 C 0.10833 1.00833 0.10846 1.01944 0.10938 1.03055 C 0.10964 1.03333 0.11081 1.03587 0.11094 1.03888 C 0.11419 1.10046 0.10924 1.07129 0.11406 1.09722 C 0.11354 1.12407 0.11536 1.15138 0.1125 1.17777 C 0.11198 1.18263 0.10703 1.18055 0.10469 1.18333 C 0.10273 1.18518 0.10143 1.18842 0.1 1.19166 C 0.09258 1.2074 0.10039 1.19235 0.09531 1.20833 C 0.09141 1.22036 0.09063 1.21782 0.08594 1.22777 C 0.08424 1.23124 0.08307 1.23541 0.08125 1.23888 C 0.07487 1.24999 0.07526 1.24884 0.06875 1.25277 C 0.06081 1.26666 0.05977 1.26365 0.05781 1.27777 C 0.05716 1.28217 0.05677 1.28703 0.05625 1.29166 C 0.05573 1.30185 0.05547 1.31203 0.05469 1.32222 C 0.05443 1.32592 0.05313 1.33333 0.05313 1.33333 " pathEditMode="relative" ptsTypes="AAAAAAAAAAAAAAAAAAAAAAAAAAAAAAAAAAAAAAAAAAAAAAAAAAAAAAAAAAAAAAAAAAAAAAAAAAAAAAAAAAAAAAA">
                                      <p:cBhvr>
                                        <p:cTn id="20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7.40741E-7 L 2.70833E-6 7.40741E-7 C 0.00078 0.00185 0.00937 0.01944 0.00937 0.02778 C 0.00937 0.03171 0.00898 0.03565 0.00781 0.03889 C 0.00677 0.04236 0.00468 0.04468 0.00312 0.04722 C 0.00013 0.06366 0.00403 0.04861 -0.00313 0.06111 C -0.00443 0.06366 -0.00482 0.06736 -0.00625 0.06944 C -0.01511 0.08333 -0.01485 0.07894 -0.025 0.08611 C -0.02761 0.08819 -0.03021 0.08981 -0.03282 0.0919 C -0.03594 0.09444 -0.0388 0.09815 -0.04219 0.1 C -0.04518 0.10162 -0.04844 0.10139 -0.05157 0.10278 C -0.06901 0.11042 -0.05313 0.10556 -0.06875 0.11389 C -0.07123 0.11505 -0.07396 0.11574 -0.07657 0.11667 C -0.08529 0.13218 -0.07774 0.1213 -0.09532 0.13333 C -0.0974 0.13472 -0.09935 0.13704 -0.10157 0.13889 C -0.10469 0.1412 -0.10925 0.14282 -0.1125 0.14444 C -0.11615 0.14838 -0.12331 0.15532 -0.12657 0.16111 C -0.13438 0.175 -0.12774 0.17014 -0.1375 0.18333 C -0.13933 0.18565 -0.14167 0.18704 -0.14375 0.18889 C -0.14427 0.19167 -0.14479 0.19421 -0.14532 0.19722 C -0.14922 0.22153 -0.14466 0.19653 -0.14831 0.21667 C -0.14714 0.2375 -0.14948 0.24028 -0.14375 0.25278 C -0.14232 0.25579 -0.14089 0.25903 -0.13907 0.26111 C -0.13711 0.26296 -0.1349 0.26296 -0.13282 0.26389 C -0.1224 0.27616 -0.13151 0.26713 -0.10938 0.27222 C -0.10716 0.27269 -0.10521 0.27477 -0.10313 0.275 C -0.075 0.27662 -0.04688 0.27685 -0.01875 0.27778 C 0.00495 0.28287 -0.01641 0.27778 0.00312 0.28333 C 0.00677 0.28426 0.01054 0.28472 0.01406 0.28611 C 0.01627 0.28657 0.01823 0.28843 0.02031 0.28889 C 0.02708 0.29028 0.03385 0.29074 0.04062 0.29167 C 0.04271 0.29259 0.04492 0.29329 0.04687 0.29444 C 0.04857 0.29514 0.05 0.2963 0.05156 0.29722 C 0.06445 0.30278 0.05442 0.29699 0.06562 0.30278 C 0.06732 0.30347 0.06888 0.30417 0.07031 0.30556 C 0.07461 0.3088 0.07838 0.31389 0.08281 0.31667 C 0.08437 0.31759 0.08607 0.31806 0.0875 0.31944 C 0.0983 0.32894 0.08541 0.32199 0.09843 0.32778 C 0.1 0.33056 0.10143 0.33356 0.10312 0.33611 C 0.10455 0.33819 0.10651 0.33912 0.10781 0.34167 C 0.11093 0.34699 0.11133 0.35139 0.1125 0.35833 C 0.11028 0.37037 0.11211 0.36574 0.10468 0.375 C 0.10169 0.3787 0.09843 0.38241 0.09531 0.38611 C 0.09375 0.38796 0.09245 0.39051 0.09062 0.39167 C 0.08906 0.39259 0.0875 0.39329 0.08593 0.39444 C 0.0819 0.39745 0.07851 0.40069 0.075 0.40556 C 0.07239 0.40903 0.06979 0.41273 0.06718 0.41667 C 0.06562 0.41921 0.06445 0.42292 0.0625 0.425 C 0.06015 0.42755 0.05729 0.42824 0.05468 0.43056 C 0.05208 0.43287 0.04961 0.43634 0.04687 0.43889 C 0.04544 0.44005 0.04375 0.44028 0.04218 0.44167 C 0.04049 0.44306 0.03919 0.4456 0.0375 0.44722 C 0.03242 0.45208 0.02643 0.45463 0.02187 0.46111 C 0.00534 0.48472 0.02109 0.46296 0.00937 0.47778 C 0.00729 0.48032 0.00534 0.48356 0.00312 0.48611 C -0.00039 0.49005 -0.0043 0.49306 -0.00782 0.49722 C -0.01055 0.50046 -0.01276 0.50509 -0.01563 0.50833 C -0.01849 0.51157 -0.02201 0.51343 -0.025 0.51667 C -0.02852 0.52037 -0.03203 0.52708 -0.03594 0.53056 C -0.03737 0.53171 -0.03907 0.53241 -0.04063 0.53333 C -0.04167 0.53611 -0.04297 0.53843 -0.04375 0.54167 C -0.04453 0.54514 -0.04479 0.54884 -0.04532 0.55278 C -0.04779 0.57269 -0.04558 0.55995 -0.04844 0.575 C -0.04792 0.59907 -0.04779 0.62315 -0.04688 0.64722 C -0.04662 0.65231 -0.04297 0.66273 -0.04219 0.66667 C -0.03893 0.67986 -0.04258 0.6706 -0.0375 0.68611 C -0.03555 0.69167 -0.03242 0.6963 -0.03125 0.70278 C -0.03073 0.70556 -0.03008 0.7081 -0.02969 0.71111 C -0.02643 0.7338 -0.02969 0.71597 -0.02657 0.73611 C -0.02604 0.73889 -0.02565 0.74167 -0.025 0.74444 C -0.02409 0.74722 -0.02292 0.75 -0.02188 0.75278 C -0.01862 0.77569 -0.02253 0.75301 -0.01719 0.77222 C -0.01498 0.77963 -0.01641 0.78264 -0.0125 0.78889 C -0.00521 0.8 -0.00391 0.79838 0.00312 0.80556 C 0.00482 0.80718 0.00625 0.80949 0.00781 0.81111 C 0.00937 0.81227 0.01107 0.8125 0.0125 0.81389 C 0.01862 0.81921 0.01653 0.81968 0.02187 0.82778 C 0.03841 0.85162 0.03034 0.83472 0.03906 0.85556 C 0.04205 0.8713 0.03828 0.8581 0.04531 0.86667 C 0.04935 0.8713 0.05052 0.87662 0.05312 0.88333 C 0.05468 0.88704 0.05638 0.89051 0.05781 0.89444 C 0.0595 0.89884 0.0612 0.90347 0.0625 0.90833 C 0.06784 0.92708 0.05911 0.90463 0.06718 0.92778 C 0.06862 0.93148 0.07057 0.93495 0.07187 0.93889 C 0.07539 0.94838 0.07422 0.95 0.07812 0.95833 C 0.08008 0.96227 0.08242 0.96528 0.08437 0.96944 C 0.0862 0.97292 0.08724 0.97708 0.08906 0.98056 C 0.09049 0.98287 0.09232 0.98403 0.09375 0.98611 C 0.09596 0.98866 0.09778 0.9919 0.1 0.99444 C 0.10208 0.99653 0.10442 0.99745 0.10625 1 C 0.10807 1.00208 0.10937 1.00556 0.11093 1.00833 C 0.11146 1.01111 0.11185 1.01389 0.1125 1.01667 C 0.11341 1.01944 0.11497 1.02176 0.11562 1.025 C 0.11666 1.0294 0.11627 1.03426 0.11718 1.03889 C 0.11888 1.04653 0.12343 1.06111 0.12343 1.06111 C 0.12396 1.06852 0.12396 1.07593 0.125 1.08333 C 0.12552 1.08634 0.12734 1.08866 0.12812 1.09167 C 0.1289 1.09421 0.12903 1.09722 0.12968 1.1 C 0.1306 1.10278 0.1319 1.10532 0.13281 1.10833 C 0.13398 1.11181 0.1345 1.1162 0.13593 1.11944 C 0.13724 1.12199 0.13906 1.12315 0.14062 1.125 C 0.1431 1.13148 0.14557 1.13819 0.14843 1.14444 C 0.14987 1.14722 0.15156 1.15 0.15312 1.15278 C 0.15508 1.16273 0.15468 1.1581 0.15468 1.16667 " pathEditMode="relative" ptsTypes="AAAAAAAAAAAAAAAAAAAAAAAAAAAAAAAAAAAAAAAAAAAAAAAAAAAAAAAAAAAAAAAAAAAAAAAAAAAAAAAAAAAAAAAAAAAAAAAAAAAAAAAA">
                                      <p:cBhvr>
                                        <p:cTn id="22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1.11111E-6 L -3.33333E-6 -1.11111E-6 C 0.00052 0.00972 0.00091 0.03194 0.00469 0.04166 C 0.00573 0.04444 0.00703 0.04699 0.00781 0.05 C 0.00911 0.05555 0.01094 0.06666 0.01094 0.06666 C 0.01146 0.07777 0.01133 0.08912 0.0125 0.1 C 0.01289 0.10416 0.01497 0.10717 0.01563 0.11111 C 0.01654 0.11852 0.01667 0.12592 0.01719 0.13333 C 0.01771 0.15092 0.01732 0.16875 0.01875 0.18611 C 0.0194 0.1956 0.02747 0.19953 0.03125 0.2 L 0.075 0.20277 C 0.07813 0.2037 0.08125 0.20416 0.08438 0.20532 C 0.08594 0.20602 0.08737 0.2074 0.08906 0.20833 C 0.10664 0.21597 0.08607 0.20463 0.10625 0.21666 C 0.10781 0.21736 0.10938 0.21805 0.11094 0.21944 C 0.11302 0.22129 0.11497 0.22314 0.11719 0.225 C 0.12617 0.23171 0.11745 0.22245 0.12656 0.23333 C 0.12604 0.23981 0.12721 0.24768 0.125 0.25277 C 0.12201 0.25902 0.11693 0.2618 0.1125 0.26389 C 0.11042 0.26481 0.1082 0.26527 0.10625 0.26666 C 0.10352 0.26805 0.10104 0.2706 0.09844 0.27222 C 0.09219 0.27523 0.08555 0.27615 0.07969 0.28055 C 0.07904 0.28102 0.0694 0.28796 0.06719 0.28889 C 0.04831 0.2949 0.06107 0.28842 0.04688 0.29444 C 0.04049 0.29699 0.03385 0.29745 0.02813 0.30277 C 0.02422 0.30602 0.02122 0.30926 0.01719 0.31111 C 0.01406 0.31227 0.01081 0.3125 0.00781 0.31389 C 0.00612 0.31435 0.00469 0.31574 0.00313 0.31643 C 0.00104 0.31759 -0.00117 0.31828 -0.00312 0.31944 C -0.0151 0.32546 -0.00026 0.31782 -0.0125 0.32777 C -0.01549 0.33009 -0.01888 0.33102 -0.02187 0.3331 C -0.02552 0.33611 -0.02917 0.33912 -0.03281 0.34166 C -0.03594 0.34375 -0.03906 0.34537 -0.04219 0.34722 C -0.04375 0.34814 -0.04557 0.34814 -0.04687 0.35 C -0.05742 0.36227 -0.04518 0.3493 -0.05781 0.35833 C -0.08867 0.38009 -0.04648 0.35416 -0.07656 0.37222 C -0.07917 0.37662 -0.08164 0.38171 -0.08437 0.38588 C -0.08581 0.38819 -0.08776 0.38912 -0.08906 0.39166 C -0.09049 0.39398 -0.09102 0.39745 -0.09219 0.4 C -0.09414 0.40393 -0.09622 0.40764 -0.09844 0.41088 C -0.10573 0.42222 -0.10898 0.42106 -0.11562 0.43889 C -0.11875 0.44722 -0.11953 0.44838 -0.12187 0.45833 C -0.12253 0.46088 -0.12279 0.46389 -0.12344 0.46666 C -0.12435 0.46944 -0.12578 0.47176 -0.12656 0.475 C -0.12799 0.48032 -0.12969 0.49166 -0.12969 0.49166 C -0.13021 0.50277 -0.1306 0.51389 -0.13125 0.525 C -0.13164 0.52963 -0.13281 0.53402 -0.13281 0.53889 C -0.13281 0.55648 -0.13411 0.57477 -0.13125 0.59166 C -0.13047 0.59606 -0.12617 0.59421 -0.12344 0.59444 C -0.08437 0.59606 -0.04531 0.59629 -0.00625 0.59722 C -0.00312 0.59814 -3.33333E-6 0.59884 0.00313 0.6 C 0.00521 0.60069 0.00716 0.60208 0.00938 0.60277 C 0.01393 0.60393 0.01875 0.60463 0.02344 0.60555 C 0.02552 0.60648 0.02747 0.60764 0.02969 0.60833 C 0.03424 0.60949 0.03906 0.60926 0.04375 0.61111 C 0.04688 0.61203 0.05313 0.61643 0.05313 0.61643 C 0.05469 0.61944 0.05638 0.62176 0.05781 0.62477 C 0.06094 0.63171 0.06628 0.65115 0.06719 0.65555 C 0.07253 0.68426 0.06966 0.67268 0.075 0.69166 C 0.07552 0.69629 0.07591 0.70092 0.07656 0.70532 C 0.07695 0.70926 0.07773 0.71273 0.07813 0.71666 C 0.07878 0.72291 0.07891 0.72963 0.07969 0.73588 C 0.07995 0.73889 0.08073 0.74143 0.08125 0.74444 C 0.08177 0.74791 0.08229 0.75162 0.08281 0.75532 C 0.08203 0.76944 0.08138 0.78588 0.07969 0.8 C 0.0793 0.80277 0.07852 0.80532 0.07813 0.80833 C 0.07266 0.84004 0.07695 0.81713 0.07344 0.83588 C 0.07396 0.87685 0.075 0.91736 0.075 0.95833 C 0.075 1.00277 0.07461 1.04722 0.07344 1.09166 C 0.07305 1.10092 0.07201 1.11041 0.07031 1.11944 C 0.0694 1.12361 0.06706 1.12662 0.06563 1.13032 C 0.05391 1.15949 0.0724 1.11597 0.05781 1.14699 C 0.05651 1.14977 0.05586 1.15277 0.05469 1.15555 C 0.05326 1.15856 0.05117 1.16064 0.05 1.16389 C 0.04818 1.16805 0.04609 1.17754 0.04531 1.18333 C 0.04466 1.18773 0.0444 1.19259 0.04375 1.19722 C 0.04336 1.2 0.04271 1.20277 0.04219 1.20555 C 0.04167 1.21852 0.0401 1.23125 0.04063 1.24444 C 0.04063 1.24768 0.04375 1.25277 0.04375 1.25277 " pathEditMode="relative" ptsTypes="AAAAAAAAAAAAAAAAAAAAAAAAAAAAAAAAAAAAAAAAAAAAAAAAAAAAAAAAAAAAAAAAAAAAAAAAAAAAAAA">
                                      <p:cBhvr>
                                        <p:cTn id="24" dur="8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96296E-6 L 3.75E-6 2.96296E-6 C 0.00313 0.00648 0.00677 0.01227 0.00938 0.01944 C 0.01419 0.03356 0.01107 0.03611 0.01406 0.05023 C 0.01471 0.05324 0.01615 0.05579 0.01719 0.05856 C 0.01615 0.06204 0.01563 0.06667 0.01406 0.06967 C 0.01237 0.07245 0.0099 0.07338 0.00781 0.07523 C -0.00104 0.08194 0.00742 0.07361 -0.00312 0.08055 C -0.00534 0.08217 -0.00716 0.08495 -0.00937 0.08611 C -0.01406 0.08842 -0.01875 0.08981 -0.02344 0.09167 C -0.03229 0.09467 -0.0375 0.09514 -0.04687 0.09722 C -0.05755 0.10347 -0.04466 0.0963 -0.0625 0.10278 C -0.06719 0.1044 -0.06901 0.10764 -0.07344 0.11111 C -0.075 0.11204 -0.07669 0.1125 -0.07812 0.11389 C -0.07982 0.11528 -0.08125 0.11782 -0.08281 0.11944 C -0.08437 0.1206 -0.08607 0.12083 -0.0875 0.12222 C -0.08997 0.1243 -0.09687 0.1338 -0.09844 0.13611 C -0.10612 0.1456 -0.10052 0.1368 -0.10781 0.15 C -0.10833 0.15278 -0.10937 0.15532 -0.10937 0.15833 C -0.10937 0.18148 -0.11302 0.19213 -0.10312 0.2 C -0.10013 0.20231 -0.09687 0.2037 -0.09375 0.20555 C -0.09219 0.20648 -0.09076 0.2081 -0.08906 0.20833 L 0.07031 0.21111 C 0.07943 0.21921 0.07435 0.21528 0.08594 0.22222 L 0.09531 0.22778 C 0.09688 0.2287 0.09831 0.22986 0.1 0.23055 L 0.10781 0.23333 C 0.10938 0.23611 0.11081 0.23912 0.1125 0.24167 C 0.11393 0.24375 0.11693 0.24375 0.11719 0.24722 C 0.11745 0.25231 0.1194 0.2868 0.1125 0.29722 C 0.11068 0.29977 0.10846 0.30162 0.10625 0.30278 C 0.10208 0.3044 0.09792 0.30463 0.09375 0.30555 C 0.0901 0.30741 0.08633 0.3088 0.08281 0.31111 C 0.0806 0.3125 0.07865 0.31481 0.07656 0.31667 C 0.075 0.31759 0.07331 0.31829 0.07188 0.31944 C 0.06966 0.32106 0.06771 0.32338 0.06563 0.325 C 0.0625 0.32708 0.05938 0.32893 0.05625 0.33055 C 0.05469 0.33102 0.04714 0.33426 0.04531 0.33611 C 0.03008 0.35092 0.0418 0.34444 0.02969 0.35 C 0.02708 0.35278 0.02396 0.3544 0.02188 0.35833 C 0.01914 0.36296 0.01875 0.3713 0.01563 0.375 C 0.01406 0.37685 0.01263 0.37917 0.01094 0.38055 C -0.00052 0.38912 0.00977 0.37616 -0.00156 0.38889 C -0.00378 0.3912 -0.00573 0.39444 -0.00781 0.39722 C -0.00937 0.39884 -0.0181 0.40764 -0.02031 0.41111 C -0.02747 0.42153 -0.0224 0.41736 -0.02969 0.425 C -0.03177 0.42685 -0.03385 0.4287 -0.03594 0.43055 C -0.0375 0.43148 -0.03919 0.43171 -0.04062 0.43333 C -0.05312 0.44537 -0.05091 0.44676 -0.0625 0.45555 C -0.06562 0.45764 -0.06901 0.45833 -0.07187 0.46111 C -0.07396 0.46296 -0.07617 0.46458 -0.07812 0.46667 C -0.07982 0.46829 -0.08112 0.47083 -0.08281 0.47222 C -0.08646 0.47454 -0.0901 0.47592 -0.09375 0.47778 C -0.10898 0.49792 -0.09284 0.47824 -0.10469 0.48889 C -0.10742 0.4912 -0.11003 0.49421 -0.1125 0.49722 C -0.11419 0.49884 -0.11562 0.50116 -0.11719 0.50278 C -0.11875 0.50393 -0.12031 0.50463 -0.12187 0.50555 C -0.1444 0.53542 -0.11367 0.49676 -0.13437 0.51667 C -0.15391 0.53518 -0.1431 0.52616 -0.15312 0.54167 C -0.15521 0.54467 -0.15755 0.54653 -0.15937 0.55 C -0.16081 0.55231 -0.16146 0.55555 -0.1625 0.55833 C -0.16406 0.56204 -0.16562 0.56574 -0.16719 0.56944 C -0.16771 0.57407 -0.16823 0.5787 -0.16875 0.58333 C -0.16927 0.58611 -0.16992 0.58866 -0.17031 0.59167 C -0.17096 0.59514 -0.17135 0.59907 -0.17187 0.60278 C -0.17135 0.61111 -0.17227 0.61991 -0.17031 0.62778 C -0.16888 0.63356 -0.16536 0.63727 -0.1625 0.64167 C -0.16003 0.6456 -0.15729 0.64861 -0.15469 0.65278 C -0.1526 0.65625 -0.15078 0.66042 -0.14844 0.66389 C -0.14349 0.67153 -0.13763 0.67755 -0.13281 0.68611 C -0.1293 0.69236 -0.12656 0.69815 -0.12187 0.70278 C -0.10898 0.71551 -0.10573 0.71829 -0.09375 0.725 C -0.09023 0.72685 -0.08659 0.72917 -0.08281 0.73055 C -0.07565 0.73287 -0.06823 0.7338 -0.06094 0.73611 C -0.05469 0.73796 -0.04844 0.73889 -0.04219 0.74167 C -0.0401 0.74259 -0.03815 0.74375 -0.03594 0.74444 C -0.03138 0.7456 -0.02656 0.7463 -0.02187 0.74722 C -0.02031 0.74815 -0.01888 0.7493 -0.01719 0.75 C -0.01172 0.75185 0.00286 0.7544 0.00781 0.75555 C 0.02943 0.76505 -0.00391 0.75046 0.02188 0.76111 C 0.02604 0.76273 0.03021 0.76481 0.03438 0.76667 C 0.03854 0.76852 0.04271 0.76967 0.04688 0.77222 C 0.05 0.77407 0.05299 0.77616 0.05625 0.77778 C 0.05833 0.7787 0.06042 0.7794 0.0625 0.78055 C 0.06563 0.78217 0.06862 0.78449 0.07188 0.78611 C 0.07487 0.78727 0.07813 0.78773 0.08125 0.78889 C 0.08867 0.7912 0.09193 0.79329 0.1 0.79444 C 0.12656 0.79815 0.12253 0.79514 0.14375 0.8 C 0.14857 0.80092 0.15456 0.80278 0.15938 0.80555 C 0.1625 0.80717 0.16563 0.80926 0.16875 0.81111 C 0.17031 0.81204 0.17188 0.8125 0.17344 0.81389 C 0.1776 0.81759 0.18203 0.82037 0.18594 0.825 L 0.19531 0.83611 C 0.19688 0.83796 0.19831 0.84005 0.2 0.84167 C 0.20208 0.84352 0.20417 0.84514 0.20625 0.84722 C 0.20781 0.84884 0.20924 0.85116 0.21094 0.85278 C 0.21237 0.85393 0.21406 0.85417 0.21563 0.85555 C 0.21732 0.85694 0.21862 0.85949 0.22031 0.86111 C 0.22174 0.86227 0.22344 0.8625 0.225 0.86389 C 0.22708 0.86574 0.23477 0.87407 0.2375 0.87778 C 0.24167 0.8831 0.25 0.89444 0.25 0.89444 C 0.25508 0.92153 0.24674 0.8831 0.25625 0.90833 C 0.25742 0.91134 0.25716 0.91574 0.25781 0.91944 C 0.2582 0.92222 0.25885 0.925 0.25938 0.92778 C 0.26484 1.06366 0.2625 0.9794 0.2625 1.18055 " pathEditMode="relative" ptsTypes="AAAAAAAAAAAAAAAAAAAAAAAAAAAAAAAAAAAAAAAAAAAAAAAAAAAAAAAAAAAAAAAAAAAAAAAAAAAAAAAAAAAAAAAAAAAAAAAAAAAAAAAAA">
                                      <p:cBhvr>
                                        <p:cTn id="26" dur="8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33333E-6 L -1.25E-6 3.33333E-6 C 0.00365 0.00648 0.00755 0.0125 0.01094 0.01944 C 0.01328 0.02477 0.01445 0.03148 0.01719 0.03611 C 0.01875 0.03889 0.02031 0.04167 0.02188 0.04444 C 0.02357 0.04815 0.025 0.05185 0.02656 0.05556 C 0.0276 0.05833 0.02839 0.06134 0.02969 0.06389 C 0.03099 0.06713 0.03307 0.06921 0.03438 0.07222 C 0.03568 0.07569 0.03633 0.07986 0.0375 0.08333 C 0.03893 0.08819 0.04049 0.09282 0.04219 0.09722 C 0.0431 0.10023 0.04414 0.10301 0.04531 0.10556 C 0.04674 0.10949 0.0487 0.11273 0.05 0.11667 C 0.0513 0.12106 0.05195 0.12616 0.05313 0.13056 C 0.05404 0.13449 0.05508 0.13819 0.05625 0.14167 C 0.05716 0.14468 0.05794 0.14769 0.05938 0.15 C 0.06068 0.15255 0.0625 0.1537 0.06406 0.15556 C 0.0651 0.16111 0.06523 0.16736 0.06719 0.17222 C 0.06927 0.17778 0.07031 0.18519 0.07344 0.18889 C 0.08372 0.20139 0.07227 0.18681 0.08281 0.20278 C 0.08646 0.20856 0.09258 0.21574 0.09688 0.21968 C 0.09831 0.22083 0.09987 0.22153 0.10156 0.22222 C 0.1056 0.22431 0.11003 0.225 0.11406 0.22778 C 0.11667 0.22963 0.11914 0.23171 0.12188 0.23333 C 0.12331 0.23449 0.125 0.23495 0.12656 0.23611 C 0.13724 0.24583 0.12448 0.23889 0.1375 0.24444 C 0.14167 0.24907 0.14557 0.2544 0.15 0.25833 C 0.15208 0.26019 0.1543 0.26134 0.15625 0.26389 C 0.16641 0.27685 0.15547 0.26898 0.16563 0.275 C 0.16615 0.27778 0.16641 0.28056 0.16719 0.28333 C 0.16797 0.28611 0.16927 0.28866 0.17031 0.29167 C 0.17135 0.29514 0.1724 0.29907 0.17344 0.30278 C 0.17383 0.30718 0.17656 0.32963 0.17656 0.33333 C 0.17656 0.35278 0.17852 0.37315 0.175 0.39167 C 0.17331 0.39977 0.16706 0.40278 0.1625 0.40556 L 0.14844 0.41389 C 0.14688 0.41481 0.14531 0.41597 0.14375 0.41667 L 0.13438 0.41944 C 0.13164 0.42014 0.12917 0.42176 0.12656 0.42222 C 0.10208 0.42454 0.0776 0.42593 0.05313 0.42778 C 0.04896 0.4287 0.04466 0.4294 0.04063 0.43056 C 0.03112 0.4331 0.02188 0.43727 0.0125 0.43889 L -0.00469 0.44167 C -0.00937 0.44352 -0.01406 0.4456 -0.01875 0.44722 C -0.02344 0.44838 -0.02826 0.44792 -0.03281 0.45 C -0.03516 0.45093 -0.03698 0.45394 -0.03906 0.45556 C -0.04714 0.46065 -0.04323 0.45556 -0.05 0.46111 C -0.06406 0.47199 -0.05456 0.46736 -0.06875 0.475 C -0.07083 0.47593 -0.07305 0.47662 -0.075 0.47778 C -0.07826 0.4794 -0.08125 0.48171 -0.08437 0.48333 C -0.0875 0.48449 -0.09076 0.48472 -0.09375 0.48611 C -0.10117 0.48935 -0.10833 0.49375 -0.11562 0.49722 C -0.12187 0.5 -0.12826 0.50231 -0.13437 0.50556 C -0.13971 0.50787 -0.14492 0.51088 -0.15 0.51389 C -0.15482 0.51644 -0.15937 0.51991 -0.16406 0.52222 C -0.16927 0.52454 -0.17461 0.52523 -0.17969 0.52778 C -0.18451 0.52986 -0.18906 0.53356 -0.19375 0.53611 C -0.19792 0.53819 -0.20221 0.53935 -0.20625 0.54167 C -0.21107 0.54398 -0.21562 0.54745 -0.22031 0.55 C -0.22865 0.55394 -0.2375 0.55509 -0.24531 0.56111 C -0.25755 0.57014 -0.25469 0.56898 -0.26719 0.575 C -0.27552 0.5787 -0.28424 0.58056 -0.29219 0.58611 C -0.30521 0.59468 -0.30312 0.59398 -0.31562 0.6 C -0.31979 0.60185 -0.32409 0.60301 -0.32812 0.60556 C -0.33034 0.60671 -0.33242 0.6088 -0.33437 0.61111 C -0.33893 0.61597 -0.34297 0.62176 -0.34531 0.63056 C -0.34792 0.63935 -0.35156 0.65833 -0.35156 0.65833 C -0.35052 0.67315 -0.35026 0.68796 -0.34844 0.70278 C -0.34818 0.70602 -0.34635 0.7081 -0.34531 0.71111 C -0.33854 0.73241 -0.34648 0.71204 -0.3375 0.7331 C -0.33281 0.7588 -0.34076 0.71898 -0.33125 0.75278 C -0.32148 0.78773 -0.3349 0.75347 -0.32344 0.78056 C -0.32292 0.78333 -0.3224 0.78588 -0.32187 0.78889 C -0.32135 0.79236 -0.32135 0.79653 -0.32031 0.8 C -0.31927 0.80394 -0.31706 0.80718 -0.31562 0.81111 C -0.31367 0.81667 -0.30937 0.83704 -0.30625 0.83889 L -0.30156 0.84167 C -0.3 0.84444 -0.2987 0.84745 -0.29687 0.85 C -0.29023 0.85972 -0.29375 0.85046 -0.2875 0.86389 C -0.28411 0.87106 -0.28411 0.87454 -0.28125 0.88333 C -0.28034 0.88611 -0.27917 0.88889 -0.27812 0.89144 C -0.27917 0.91574 -0.27956 0.93981 -0.28125 0.96389 C -0.28216 0.97431 -0.28737 0.9787 -0.29062 0.98611 C -0.29687 0.99954 -0.29622 0.99861 -0.29844 1.01111 L -0.14531 1.01389 C -0.14023 1.01389 -0.12617 1.01806 -0.12031 1.01944 C -0.11628 1.02037 -0.11198 1.02083 -0.10781 1.02222 C -0.10573 1.02269 -0.10378 1.02454 -0.10156 1.025 C -0.09232 1.02639 -0.08281 1.02639 -0.07344 1.02778 C -0.06875 1.02824 -0.06406 1.0294 -0.05937 1.03056 C -0.05573 1.03125 -0.05221 1.03287 -0.04844 1.03333 C -0.02617 1.03472 -0.00365 1.03519 0.01875 1.03611 L 0.02969 1.03889 C 0.03281 1.03958 0.03581 1.04074 0.03906 1.04167 C 0.04414 1.04259 0.04948 1.04329 0.05469 1.04444 C 0.05781 1.04514 0.06081 1.0463 0.06406 1.04722 C 0.06862 1.04815 0.07344 1.04907 0.07813 1.05 C 0.08372 1.05324 0.08359 1.05347 0.09063 1.05556 C 0.09466 1.05648 0.09896 1.05694 0.10313 1.05833 C 0.10521 1.0588 0.10716 1.06088 0.10938 1.06111 C 0.13893 1.06273 0.16875 1.06296 0.19844 1.06389 C 0.2026 1.06574 0.20677 1.0669 0.21094 1.06944 C 0.2125 1.07037 0.21406 1.07083 0.21563 1.07222 C 0.2263 1.08171 0.21302 1.075 0.22813 1.08056 C 0.22995 1.08218 0.23724 1.08796 0.23906 1.09167 C 0.24635 1.10648 0.24219 1.10694 0.25 1.11389 C 0.25143 1.11505 0.25313 1.11574 0.25469 1.11667 C 0.26068 1.13287 0.25391 1.11875 0.26406 1.12778 C 0.27148 1.13426 0.27292 1.13796 0.27813 1.14722 C 0.27917 1.15185 0.28021 1.15625 0.28125 1.16111 C 0.28177 1.16366 0.28203 1.16667 0.28281 1.16944 C 0.28359 1.17222 0.2849 1.175 0.28594 1.17778 C 0.28372 1.19514 0.28464 1.20532 0.27656 1.21667 C 0.27174 1.22315 0.26471 1.225 0.26094 1.23333 C 0.25651 1.24236 0.24727 1.26319 0.24219 1.26944 C 0.24063 1.2713 0.23893 1.27292 0.2375 1.275 C 0.23294 1.28056 0.23021 1.28264 0.22813 1.29167 C 0.22279 1.3125 0.225 1.3169 0.225 1.34444 " pathEditMode="relative" ptsTypes="AAAAAAAAAAAAAAAAAAAAAAAAAAAAAAAAAAAAAAAAAAAAAAAAAAAAAAAAAAAAAAAAAAAAAAAAAAAAAAAAAAAAAAAAAAAAAAAAAAAAAAAAAAAAAAAAAAAAA">
                                      <p:cBhvr>
                                        <p:cTn id="28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8.54167E-6 7.40741E-7 L 8.54167E-6 7.40741E-7 C 0.00053 0.01759 0.00066 0.03541 0.00157 0.05277 C 0.0017 0.05578 0.00222 0.05856 0.00313 0.06111 C 0.00612 0.07083 0.00925 0.07916 0.01407 0.08611 C 0.0155 0.08819 0.01706 0.09004 0.01876 0.09166 C 0.03165 0.10301 0.01459 0.08402 0.02813 0.1 C 0.02917 0.10254 0.02982 0.10578 0.03126 0.1081 C 0.03295 0.11134 0.0379 0.11643 0.04063 0.11643 C 0.06446 0.11828 0.08855 0.11852 0.11251 0.11944 C 0.11823 0.12037 0.12396 0.12083 0.12969 0.12222 C 0.14128 0.12477 0.13099 0.1243 0.14063 0.12777 C 0.14675 0.12986 0.15326 0.13009 0.15938 0.13333 C 0.16303 0.13495 0.16654 0.1375 0.17032 0.13889 C 0.17748 0.1412 0.1849 0.14259 0.19219 0.14421 C 0.19584 0.14537 0.19948 0.14583 0.20313 0.14722 C 0.23191 0.1574 0.19636 0.14421 0.21563 0.15277 C 0.21823 0.1537 0.22084 0.15439 0.22344 0.15555 C 0.22501 0.15625 0.22644 0.15764 0.22813 0.1581 C 0.23907 0.16203 0.25391 0.16273 0.26407 0.16389 L 0.29532 0.16643 C 0.29974 0.16852 0.30717 0.17152 0.31094 0.175 C 0.31303 0.17662 0.31498 0.1787 0.31719 0.18055 C 0.32318 0.18518 0.32579 0.18564 0.33126 0.19166 C 0.33451 0.1949 0.33751 0.19907 0.34063 0.20254 C 0.34219 0.20439 0.34402 0.20578 0.34532 0.20833 C 0.3487 0.21435 0.35027 0.21828 0.35469 0.22199 C 0.35612 0.22338 0.35782 0.22384 0.35938 0.22477 C 0.36836 0.24884 0.35639 0.2206 0.36719 0.23611 C 0.36862 0.23819 0.36928 0.24166 0.37032 0.24444 C 0.37357 0.26736 0.37279 0.25717 0.37032 0.29699 C 0.37019 0.3 0.36954 0.30277 0.36876 0.30555 C 0.36758 0.30949 0.36198 0.32245 0.36094 0.325 C 0.35704 0.34583 0.36224 0.3199 0.35626 0.34166 C 0.34974 0.36458 0.36133 0.33217 0.35157 0.36111 C 0.34961 0.36666 0.34532 0.37754 0.34532 0.37754 C 0.34584 0.43518 0.34558 0.49259 0.34688 0.55 C 0.34714 0.56574 0.34883 0.58148 0.35001 0.59699 C 0.3504 0.60277 0.35066 0.60833 0.35157 0.61389 C 0.35222 0.61782 0.35365 0.62129 0.35469 0.625 C 0.35521 0.6331 0.35547 0.64166 0.35626 0.65 C 0.35652 0.6537 0.35756 0.65717 0.35782 0.66111 C 0.3629 0.7375 0.35678 0.66898 0.36094 0.71365 C 0.36251 0.8287 0.36433 0.80115 0.35938 0.89699 C 0.35899 0.9037 0.35847 0.91018 0.35782 0.91666 C 0.35665 0.92708 0.35352 0.93194 0.35001 0.94166 C 0.34896 0.94444 0.34766 0.94699 0.34688 0.95 C 0.34584 0.9537 0.34467 0.95717 0.34376 0.96111 C 0.3431 0.96365 0.34297 0.96666 0.34219 0.96921 C 0.34128 0.97222 0.34011 0.97477 0.33907 0.97777 C 0.33855 0.98148 0.33829 0.98518 0.33751 0.98889 C 0.33542 0.99722 0.33295 0.99838 0.32969 1.00532 C 0.32631 1.01273 0.32657 1.01365 0.32501 1.02222 C 0.32448 1.03055 0.32409 1.03889 0.32344 1.04699 C 0.32305 1.05185 0.32201 1.05625 0.32188 1.06111 C 0.32019 1.1118 0.32032 1.12129 0.32032 1.15532 " pathEditMode="relative" ptsTypes="AAAAAAAAAAAAAAAAAAAAAAAAAAAAAAAAAAAAAAAAAAAAAAAAAAAAAAAA">
                                      <p:cBhvr>
                                        <p:cTn id="30" dur="8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-4.81481E-6 L -3.95833E-6 -4.81481E-6 C 0.00209 0.00834 0.0043 0.01667 0.00625 0.025 C 0.0069 0.02778 0.00716 0.03079 0.00781 0.03334 C 0.00873 0.03635 0.01016 0.03889 0.01094 0.04167 C 0.01745 0.06482 0.00677 0.0345 0.01563 0.05834 C 0.01641 0.06667 0.01758 0.0845 0.02031 0.09167 C 0.02435 0.10255 0.02292 0.097 0.025 0.10834 C 0.02448 0.12963 0.02474 0.15116 0.02344 0.17223 C 0.02318 0.17825 0.02136 0.18334 0.02031 0.18912 L 0.01875 0.19723 C 0.01927 0.21135 0.01732 0.22616 0.02031 0.23889 C 0.02162 0.24422 0.02696 0.24098 0.02969 0.24445 C 0.03125 0.2463 0.03281 0.24838 0.03438 0.25 C 0.04479 0.25996 0.0461 0.26088 0.05625 0.26667 C 0.0599 0.26852 0.06354 0.27061 0.06719 0.27223 C 0.07084 0.27338 0.07448 0.27408 0.07813 0.275 C 0.09284 0.27825 0.09141 0.27778 0.10781 0.28056 C 0.11862 0.28681 0.1056 0.27963 0.125 0.28612 C 0.1267 0.28658 0.12813 0.28866 0.12969 0.28889 C 0.14479 0.29051 0.1599 0.29075 0.175 0.29167 C 0.17709 0.2926 0.1806 0.29075 0.18125 0.29445 C 0.18255 0.30139 0.18047 0.30926 0.17969 0.31667 C 0.17891 0.32408 0.1767 0.32894 0.175 0.33612 C 0.17435 0.33866 0.17435 0.3419 0.17344 0.34445 C 0.17227 0.34769 0.17018 0.34954 0.16875 0.35278 C 0.16758 0.35533 0.16706 0.3588 0.16563 0.36112 C 0.16393 0.36366 0.16133 0.36412 0.15938 0.36667 C 0.15755 0.36875 0.15664 0.37292 0.15469 0.375 C 0.15287 0.37686 0.15052 0.37639 0.14844 0.37778 C 0.14636 0.37917 0.1444 0.38149 0.14219 0.38311 C 0.14076 0.38426 0.13906 0.38473 0.1375 0.38612 C 0.13477 0.38843 0.13255 0.39213 0.12969 0.39445 C 0.12774 0.39584 0.12539 0.39561 0.12344 0.39723 C 0.11914 0.40024 0.11511 0.40463 0.11094 0.40834 C 0.10886 0.41019 0.10703 0.41274 0.10469 0.41389 L 0.09844 0.41667 L 0.08906 0.42778 C 0.0875 0.42963 0.08594 0.43125 0.08438 0.43334 C 0.07969 0.43936 0.0737 0.44769 0.06875 0.45278 C 0.06732 0.45417 0.06563 0.4544 0.06406 0.45556 C 0.05925 0.4588 0.05456 0.46204 0.05 0.46667 C 0.04844 0.46829 0.04701 0.47037 0.04531 0.47223 C 0.04336 0.47408 0.04102 0.47524 0.03906 0.47778 C 0.02643 0.49375 0.04427 0.47871 0.02656 0.49445 C 0.02513 0.49561 0.02344 0.49607 0.02188 0.49723 C 0.01979 0.49885 0.01784 0.50093 0.01563 0.50278 C 0.0142 0.50371 0.0125 0.5044 0.01094 0.50556 C 0.00834 0.50718 0.00586 0.5095 0.00313 0.51112 C 0.00117 0.51227 -0.00104 0.5125 -0.00312 0.51389 C -0.01862 0.52292 -0.00286 0.51505 -0.02031 0.53056 C -0.02565 0.53519 -0.02838 0.53797 -0.03437 0.54167 C -0.03633 0.54283 -0.03841 0.54422 -0.04062 0.54445 C -0.06237 0.54607 -0.08437 0.5463 -0.10625 0.54723 C -0.11054 0.54977 -0.11198 0.54977 -0.11562 0.55556 C -0.11888 0.56065 -0.125 0.57223 -0.125 0.57223 C -0.12448 0.57778 -0.125 0.5838 -0.12344 0.58889 C -0.12252 0.59121 -0.12018 0.59028 -0.11875 0.59167 C -0.09804 0.60857 -0.11002 0.60301 -0.09531 0.60834 C -0.09323 0.61019 -0.09127 0.6125 -0.08906 0.61389 C -0.08333 0.61667 -0.06562 0.61875 -0.0625 0.61945 C -0.02982 0.6257 -0.0875 0.61899 -0.01875 0.625 C -0.01458 0.62593 -0.01028 0.62593 -0.00625 0.62778 C -0.00351 0.62871 -0.00117 0.63218 0.00156 0.63334 C 0.00573 0.63496 0.01003 0.63473 0.01406 0.63612 C 0.0194 0.6375 0.02448 0.63982 0.02969 0.64167 L 0.0375 0.64445 C 0.03906 0.6463 0.0405 0.64862 0.04219 0.65 C 0.04466 0.65162 0.04753 0.65162 0.05 0.65278 C 0.0517 0.65348 0.05313 0.65463 0.05469 0.65556 C 0.05768 0.68218 0.05404 0.65857 0.05938 0.67778 C 0.06016 0.68033 0.06003 0.68357 0.06094 0.68612 C 0.06224 0.68936 0.06433 0.69121 0.06563 0.69445 C 0.07162 0.70787 0.0694 0.71019 0.07656 0.71667 C 0.07813 0.71783 0.07969 0.71852 0.08125 0.71945 C 0.08229 0.72408 0.08308 0.72894 0.08438 0.73334 C 0.08893 0.74792 0.08972 0.74838 0.09531 0.75834 C 0.09584 0.76112 0.09623 0.76389 0.09688 0.76644 C 0.09779 0.76945 0.09935 0.77176 0.1 0.775 C 0.10091 0.77848 0.10104 0.78241 0.10156 0.78612 C 0.10209 0.78889 0.10261 0.79167 0.10313 0.79445 C 0.10261 0.81852 0.1043 0.84283 0.10156 0.86667 C 0.10091 0.87246 0.09623 0.87362 0.09375 0.87778 C 0.07878 0.90209 0.0888 0.89283 0.075 0.90278 C 0.07305 0.90741 0.06875 0.91852 0.06563 0.92223 C 0.06172 0.92662 0.0569 0.92825 0.05313 0.93334 C 0.04414 0.94514 0.04662 0.94329 0.03281 0.95278 C 0.03086 0.95394 0.02852 0.95394 0.02656 0.95556 C 0.02123 0.9595 0.01654 0.96598 0.01094 0.96945 C -3.95833E-6 0.97593 0.01354 0.96737 -3.95833E-6 0.97778 C -0.00143 0.97871 -0.00312 0.9794 -0.00469 0.98056 C -0.01719 0.99005 -0.00416 0.98241 -0.01875 0.99167 L -0.0375 1.00278 C -0.04219 1.00556 -0.04505 1.00695 -0.05 1.01112 C -0.05416 1.01436 -0.05794 1.02014 -0.0625 1.02223 L -0.075 1.02778 C -0.0901 1.04792 -0.07396 1.02825 -0.08594 1.03889 C -0.09661 1.04838 -0.08385 1.04144 -0.09687 1.04723 C -0.09844 1.04908 -0.10013 1.05024 -0.10156 1.05278 C -0.10286 1.0551 -0.10338 1.05834 -0.10469 1.06112 C -0.10599 1.06412 -0.10781 1.06667 -0.10937 1.06945 C -0.10989 1.07686 -0.10976 1.08426 -0.11094 1.09167 C -0.11133 1.09468 -0.11315 1.097 -0.11406 1.1 C -0.11849 1.11598 -0.11133 1.1007 -0.12031 1.11667 C -0.12057 1.11922 -0.12239 1.13264 -0.12344 1.13612 C -0.12526 1.1419 -0.12656 1.14908 -0.12969 1.15278 C -0.13281 1.15649 -0.13541 1.16158 -0.13906 1.16389 C -0.14062 1.16482 -0.14219 1.16505 -0.14375 1.16667 C -0.15065 1.17338 -0.15651 1.1838 -0.16406 1.18889 C -0.16601 1.19005 -0.16823 1.19075 -0.17031 1.19167 C -0.17187 1.19445 -0.17317 1.19769 -0.175 1.2 C -0.17682 1.20232 -0.17916 1.20348 -0.18125 1.20556 C -0.19075 1.21482 -0.18698 1.21158 -0.19531 1.22223 C -0.19674 1.22408 -0.19844 1.22547 -0.2 1.22778 C -0.20651 1.2375 -0.20338 1.23403 -0.20781 1.24723 C -0.20963 1.25278 -0.21406 1.26389 -0.21406 1.26389 L -0.21549 1.30556 " pathEditMode="relative" ptsTypes="AAAAAAAAAAAAAAAAAAAAAAAAAAAAAAAAAAAAAAAAAAAAAAAAAAAAAAAAAAAAAAAAAAAAAAAAAAAAAAAAAAAAAAAAAAAAAAAAAAAAAAAAAAAAAAAAAAAAA">
                                      <p:cBhvr>
                                        <p:cTn id="32" dur="8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143 -3.7037E-6 L -0.00143 0.00047 C 0.00065 0.03936 -0.00091 0.01991 0.00326 0.05857 L 0.00482 0.07315 C 0.00534 0.09167 0.00547 0.11042 0.00638 0.12848 C 0.00651 0.13149 0.00756 0.13426 0.00782 0.1375 C 0.00847 0.14491 0.0086 0.15278 0.00938 0.16065 C 0.00964 0.16343 0.01029 0.16644 0.01094 0.16899 C 0.01328 0.17963 0.01394 0.18079 0.01719 0.18982 C 0.01901 0.20348 0.02253 0.21621 0.01875 0.23079 C 0.01784 0.23357 0.01563 0.23449 0.01407 0.23658 C 0.00717 0.24375 0.00938 0.24074 0.00326 0.24537 C 0.00052 0.24699 -0.00208 0.24885 -0.00455 0.25116 C -0.01028 0.25579 -0.01354 0.26088 -0.02018 0.26274 C -0.0358 0.2669 -0.02747 0.26482 -0.04505 0.26875 C -0.04882 0.27084 -0.05208 0.27315 -0.05599 0.27454 C -0.06015 0.2757 -0.06432 0.27639 -0.06849 0.27732 L -0.10117 0.28311 C -0.10377 0.28426 -0.10638 0.28519 -0.10898 0.28611 C -0.11523 0.2882 -0.12161 0.28912 -0.12786 0.29213 C -0.12994 0.29283 -0.13177 0.29399 -0.13398 0.29491 C -0.13698 0.29584 -0.14023 0.2963 -0.14336 0.29769 C -0.14648 0.29931 -0.14948 0.30186 -0.15273 0.30371 C -0.15468 0.30463 -0.1569 0.3051 -0.15885 0.30672 C -0.16158 0.30811 -0.16406 0.31088 -0.16666 0.31227 C -0.16875 0.31366 -0.17083 0.31436 -0.17291 0.31505 C -0.18112 0.31875 -0.18242 0.31852 -0.19153 0.3213 C -0.20833 0.33357 -0.18984 0.32107 -0.20872 0.3301 C -0.21198 0.33149 -0.21497 0.33426 -0.2181 0.33588 C -0.22122 0.33727 -0.23255 0.34098 -0.23515 0.34144 L -0.27877 0.35348 C -0.28698 0.35533 -0.29114 0.35625 -0.29908 0.35926 C -0.30182 0.35996 -0.30442 0.36088 -0.3069 0.36204 C -0.30859 0.36297 -0.31002 0.36412 -0.31158 0.36482 C -0.31354 0.36598 -0.31575 0.36644 -0.3177 0.36783 C -0.32239 0.37107 -0.32773 0.37824 -0.33177 0.38264 C -0.33385 0.38449 -0.33606 0.38611 -0.33802 0.38843 C -0.34297 0.39399 -0.34427 0.39815 -0.34895 0.40278 C -0.35416 0.40811 -0.3595 0.41181 -0.36445 0.4176 C -0.36705 0.42037 -0.36966 0.42338 -0.37226 0.42616 C -0.37435 0.42848 -0.37669 0.42963 -0.37851 0.43218 C -0.38033 0.43449 -0.38164 0.4382 -0.3832 0.44098 C -0.38528 0.44422 -0.3875 0.44653 -0.38945 0.44954 C -0.3927 0.4544 -0.39557 0.45996 -0.39882 0.46436 C -0.40026 0.46621 -0.40208 0.46574 -0.40351 0.46736 C -0.40885 0.47269 -0.41406 0.47824 -0.41901 0.48449 C -0.42317 0.49028 -0.4263 0.50024 -0.42838 0.50811 C -0.42916 0.51088 -0.42916 0.51436 -0.42994 0.5169 C -0.43281 0.525 -0.43567 0.53334 -0.43932 0.54005 C -0.4414 0.54422 -0.44323 0.54861 -0.44557 0.55209 C -0.44752 0.5544 -0.45 0.5551 -0.45169 0.55787 C -0.45351 0.56019 -0.45468 0.56389 -0.45638 0.56644 C -0.46367 0.57778 -0.45898 0.56621 -0.46575 0.58125 C -0.4677 0.58542 -0.4763 0.60764 -0.47669 0.61042 C -0.47721 0.61343 -0.47786 0.61598 -0.47825 0.61922 C -0.4789 0.62292 -0.47877 0.62732 -0.47981 0.63079 C -0.48099 0.63426 -0.48294 0.63658 -0.4845 0.63959 C -0.48828 0.66042 -0.4858 0.65186 -0.49075 0.66598 C -0.49127 0.67963 -0.49114 0.69329 -0.49231 0.70695 C -0.49323 0.71598 -0.49687 0.73311 -0.49687 0.73334 C -0.49648 0.74491 -0.49635 0.75649 -0.49544 0.76806 C -0.49531 0.77107 -0.49492 0.77431 -0.49388 0.77709 C -0.48932 0.78959 -0.48398 0.7882 -0.47669 0.79746 C -0.46588 0.81088 -0.47955 0.79468 -0.46419 0.80903 C -0.46158 0.81158 -0.45924 0.81551 -0.45638 0.81783 C -0.45338 0.82037 -0.45026 0.8213 -0.44713 0.82385 C -0.44401 0.82616 -0.44101 0.82963 -0.43776 0.83218 C -0.4306 0.83866 -0.42343 0.84468 -0.41588 0.85 C -0.40911 0.85463 -0.39036 0.86829 -0.38476 0.87037 C -0.38216 0.8713 -0.37955 0.87223 -0.37695 0.87315 C -0.36875 0.87709 -0.37382 0.87824 -0.36132 0.88218 C -0.35533 0.8838 -0.34895 0.88403 -0.3427 0.88496 C -0.3388 0.8875 -0.33619 0.88912 -0.33177 0.89098 C -0.32825 0.89213 -0.32448 0.89236 -0.32083 0.89352 C -0.31875 0.89445 -0.31679 0.8963 -0.31458 0.89676 C -0.30703 0.89815 -0.29908 0.89838 -0.29127 0.89954 C -0.28867 0.90162 -0.28619 0.90394 -0.28346 0.90533 C -0.28099 0.90672 -0.27825 0.90672 -0.27565 0.90857 C -0.26627 0.91436 -0.27291 0.91389 -0.26484 0.9169 C -0.26185 0.91852 -0.25859 0.91875 -0.25547 0.91991 C -0.2539 0.92061 -0.25247 0.92199 -0.25078 0.92315 C -0.24479 0.9257 -0.23828 0.92732 -0.23203 0.92894 C -0.22304 0.94005 -0.2319 0.93079 -0.21653 0.9375 C -0.21341 0.93889 -0.21028 0.94167 -0.20716 0.94329 C -0.2056 0.94422 -0.20416 0.94561 -0.20247 0.94653 C -0.19987 0.94746 -0.19726 0.94815 -0.19466 0.94931 C -0.18606 0.95278 -0.18958 0.95255 -0.17903 0.9551 C -0.17408 0.95625 -0.16875 0.95695 -0.16354 0.95787 C -0.16041 0.9588 -0.15742 0.95996 -0.15429 0.96111 L -0.13242 0.9669 C -0.12942 0.96875 -0.1263 0.97107 -0.12317 0.97269 C -0.12057 0.97385 -0.11783 0.97454 -0.11536 0.9757 C -0.11315 0.97639 -0.11106 0.97732 -0.10898 0.97824 C -0.10742 0.9794 -0.10599 0.98056 -0.10429 0.98149 C -0.09974 0.98334 -0.09492 0.98519 -0.09023 0.98727 C -0.08815 0.98797 -0.08619 0.98936 -0.08398 0.99005 C -0.08164 0.99121 -0.0789 0.9919 -0.0763 0.99329 C -0.07422 0.99399 -0.07226 0.99514 -0.07005 0.99584 C -0.05533 1.00139 -0.06549 0.9963 -0.04817 1.00162 C -0.04609 1.00232 -0.04414 1.0044 -0.04192 1.00486 C -0.03489 1.00625 -0.02747 1.00672 -0.02018 1.00787 C -0.0181 1.00857 -0.01601 1.00949 -0.01393 1.01065 C -0.01237 1.01135 -0.01093 1.0132 -0.00924 1.01366 C 0.00717 1.01713 0.05 1.01899 0.05925 1.01945 L 0.13881 1.02246 C 0.14037 1.02338 0.1418 1.02454 0.14349 1.02524 C 0.16276 1.03195 0.14974 1.02431 0.16055 1.03125 C 0.17461 1.0301 0.18894 1.03403 0.20248 1.02801 C 0.20599 1.02662 0.20599 1.0169 0.20717 1.01065 C 0.20808 1.00579 0.20808 1.0007 0.20873 0.99584 C 0.20964 0.99098 0.21081 0.98635 0.21185 0.98149 C 0.21368 0.94005 0.21172 0.95348 0.21654 0.92315 C 0.21706 0.91991 0.21745 0.9169 0.2181 0.91436 C 0.21901 0.91088 0.22526 0.89514 0.22592 0.89352 C 0.22735 0.89121 0.22904 0.88982 0.2306 0.88797 C 0.2349 0.88334 0.24011 0.87917 0.24453 0.87639 C 0.24922 0.87315 0.25456 0.87269 0.2586 0.86736 C 0.26602 0.85834 0.26146 0.86227 0.27279 0.85857 C 0.28295 0.86204 0.2892 0.8588 0.2961 0.87037 C 0.29935 0.87593 0.303 0.88102 0.30547 0.88797 C 0.30651 0.89098 0.3073 0.89375 0.3086 0.89676 C 0.31068 0.90139 0.31472 0.9088 0.31797 0.91111 C 0.31993 0.91274 0.32214 0.9132 0.32422 0.91436 C 0.32474 0.92894 0.32552 0.94329 0.32578 0.95787 C 0.32852 1.22454 0.30651 1.14051 0.32891 1.22385 " pathEditMode="relative" rAng="0" ptsTypes="AAAAAAAAAAAAAAAAAAAAAAAAAAAAAAAAAAAAAAAAAAAAAAAAAAAAAAAAAAAAAAAAAAAAAAAAAAAAAAAAAAAAAAAAAAAAAAAAAAAAAAAAAAAAAAAAAAAAAAAAAAAAA">
                                      <p:cBhvr>
                                        <p:cTn id="34" dur="8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" y="6118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07407E-6 L -2.08333E-7 -4.07407E-6 C 0.00169 0.0081 0.00573 0.03287 0.01094 0.03889 L 0.02031 0.05 C 0.0237 0.05417 0.02721 0.0588 0.03125 0.06111 C 0.03528 0.06366 0.03958 0.06435 0.04375 0.06667 L 0.05781 0.075 C 0.05937 0.07593 0.0608 0.07731 0.0625 0.07778 C 0.06666 0.07917 0.07526 0.08148 0.07969 0.08333 C 0.08125 0.08426 0.08268 0.08565 0.08437 0.08611 C 0.08945 0.08843 0.1 0.09167 0.1 0.09167 C 0.10156 0.09352 0.10286 0.09606 0.10469 0.09722 C 0.10755 0.09954 0.1181 0.10231 0.12031 0.10278 C 0.12291 0.10463 0.12539 0.10671 0.12812 0.10833 C 0.13112 0.11042 0.1375 0.11389 0.1375 0.11389 C 0.14219 0.12037 0.14661 0.12755 0.15156 0.13333 C 0.15469 0.13704 0.15794 0.14028 0.16094 0.14444 C 0.16354 0.14815 0.16614 0.15185 0.16875 0.15556 C 0.17031 0.15833 0.17161 0.16157 0.17344 0.16389 C 0.17487 0.1662 0.17656 0.16759 0.17812 0.16944 C 0.18229 0.175 0.18646 0.18056 0.19062 0.18611 C 0.19323 0.18981 0.19648 0.19236 0.19844 0.19722 C 0.20612 0.21806 0.19622 0.19259 0.20625 0.21389 C 0.20742 0.21667 0.20781 0.22014 0.20937 0.22222 C 0.21054 0.22407 0.2125 0.22407 0.21406 0.225 C 0.2151 0.2287 0.21614 0.23218 0.21719 0.23611 C 0.22122 0.25324 0.21849 0.26273 0.21562 0.28611 C 0.21432 0.2956 0.21107 0.29398 0.20781 0.3 C 0.19922 0.31505 0.20729 0.30856 0.19844 0.31389 L 0.18906 0.33056 C 0.1875 0.33333 0.18607 0.33634 0.18437 0.33889 C 0.18229 0.34144 0.17995 0.34375 0.17812 0.34722 C 0.17669 0.34954 0.1763 0.35301 0.175 0.35532 C 0.1681 0.36759 0.172 0.35347 0.16562 0.36921 C 0.16419 0.37269 0.16367 0.37685 0.1625 0.38056 C 0.16054 0.38611 0.15742 0.39074 0.15625 0.39699 C 0.15117 0.42384 0.15924 0.38218 0.15156 0.41667 C 0.14974 0.42431 0.14765 0.43935 0.14531 0.44722 C 0.14401 0.45116 0.14192 0.4544 0.14062 0.45833 C 0.13932 0.46181 0.13854 0.46574 0.1375 0.46944 C 0.13646 0.47222 0.13528 0.47477 0.13437 0.47778 C 0.1332 0.48125 0.13242 0.48519 0.13125 0.48889 L 0.12187 0.51389 L 0.11875 0.52222 C 0.11823 0.52569 0.11666 0.5375 0.11562 0.54167 C 0.11471 0.54444 0.11341 0.54699 0.1125 0.55 C 0.10455 0.57454 0.1138 0.54907 0.10625 0.56944 C 0.10416 0.58333 0.10286 0.59491 0.1 0.60833 C 0.09909 0.61204 0.09778 0.61551 0.09687 0.61944 C 0.09622 0.62199 0.09596 0.625 0.09531 0.62778 C 0.0931 0.63542 0.09088 0.63819 0.0875 0.64444 C 0.08698 0.64722 0.08672 0.65023 0.08594 0.65278 C 0.07825 0.67616 0.0832 0.65301 0.07969 0.67222 C 0.08021 0.68148 0.07812 0.69236 0.08125 0.7 C 0.08463 0.70833 0.09192 0.7081 0.09687 0.71389 C 0.10442 0.72269 0.10573 0.72616 0.11406 0.73056 C 0.11653 0.73171 0.11927 0.73241 0.12187 0.73333 C 0.125 0.73704 0.1276 0.74213 0.13125 0.74444 C 0.13281 0.74537 0.13424 0.74653 0.13594 0.74722 C 0.14284 0.74977 0.14531 0.74907 0.15156 0.75255 C 0.16914 0.76319 0.15052 0.7544 0.16562 0.76111 C 0.16719 0.76273 0.16849 0.76528 0.17031 0.76644 C 0.17721 0.77199 0.17513 0.76667 0.18125 0.77222 C 0.18281 0.77361 0.18411 0.77639 0.18594 0.77778 C 0.18841 0.7794 0.19101 0.77963 0.19375 0.78032 C 0.21172 0.78634 0.19401 0.78009 0.21719 0.78611 C 0.23607 0.79074 0.21653 0.78634 0.22969 0.79167 C 0.23268 0.79282 0.23594 0.79329 0.23906 0.79421 C 0.24388 0.79606 0.24544 0.79722 0.25 0.8 L 0.26719 0.83056 L 0.27187 0.83889 L 0.27656 0.84722 C 0.27708 0.85093 0.27747 0.85463 0.27812 0.85833 C 0.28255 0.88611 0.2763 0.84282 0.28125 0.87755 C 0.28073 0.90093 0.28099 0.92407 0.27969 0.94699 C 0.27942 0.95046 0.27773 0.95278 0.27656 0.95556 C 0.27409 0.96065 0.26666 0.97222 0.26406 0.975 C 0.26211 0.97685 0.25989 0.97685 0.25781 0.97778 C 0.25521 0.98056 0.2526 0.98356 0.25 0.98611 C 0.24739 0.98819 0.24466 0.98958 0.24219 0.99167 C 0.23737 0.99514 0.23281 0.99907 0.22812 1.00278 C 0.22656 1.0037 0.22487 1.0044 0.22344 1.00556 C 0.21966 1.0081 0.21601 1.01088 0.2125 1.01389 C 0.2082 1.01713 0.20299 1.02292 0.19844 1.025 C 0.19427 1.02662 0.1901 1.02685 0.18594 1.02778 C 0.18385 1.03056 0.18203 1.03426 0.17969 1.03611 C 0.17669 1.03819 0.1733 1.03773 0.17031 1.03889 C 0.1556 1.04398 0.17122 1.03912 0.15937 1.04444 C 0.14791 1.04931 0.15469 1.04491 0.14219 1.05 C 0.13294 1.05347 0.14219 1.05231 0.13125 1.05556 C 0.1112 1.06088 0.12357 1.05532 0.10937 1.06111 C 0.10651 1.06204 0.10117 1.06435 0.09844 1.06667 C 0.09622 1.06829 0.0944 1.07083 0.09219 1.07222 C 0.08906 1.07361 0.0858 1.07384 0.08281 1.075 C 0.08008 1.07569 0.0776 1.07685 0.075 1.07778 C 0.06367 1.09097 0.06823 1.08403 0.06094 1.09722 C 0.05989 1.10278 0.05833 1.1081 0.05781 1.11389 C 0.05729 1.11944 0.05703 1.125 0.05625 1.13056 C 0.05547 1.13519 0.05416 1.13981 0.05312 1.14444 C 0.05078 1.18819 0.05286 1.16134 0.04844 1.20278 C 0.04726 1.21273 0.04844 1.22454 0.04531 1.23333 C 0.04219 1.24144 0.04179 1.24074 0.04062 1.25 C 0.03932 1.25833 0.03854 1.27338 0.03594 1.28056 L 0.03281 1.28889 L 0.03437 1.32778 " pathEditMode="relative" ptsTypes="AAAAAAAAAAAAAAAAAAAAAAAAAAAAAAAAAAAAAAAAAAAAAAAAAAAAAAAAAAAAAAAAAAAAAAAAAAAAAAAAAAAAAAAAAAAAAAAAAAAAAAAAA">
                                      <p:cBhvr>
                                        <p:cTn id="36" dur="8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875E-6 4.44444E-6 L 1.875E-6 4.44444E-6 C 0.00365 0.00648 0.00755 0.0125 0.01094 0.01944 C 0.01237 0.02268 0.01263 0.02731 0.01406 0.03055 C 0.01523 0.0338 0.01719 0.03611 0.01875 0.03889 C 0.02044 0.04259 0.02161 0.04676 0.02344 0.05 C 0.02682 0.05694 0.03151 0.06204 0.03438 0.06944 C 0.03542 0.07222 0.03607 0.07546 0.0375 0.07778 C 0.0388 0.08032 0.04076 0.08102 0.04219 0.08333 C 0.04453 0.08773 0.04609 0.09305 0.04844 0.09722 C 0.0513 0.10324 0.05573 0.10694 0.05781 0.11389 C 0.05885 0.11759 0.05951 0.12176 0.06094 0.125 C 0.06211 0.12824 0.06419 0.13032 0.06563 0.13333 C 0.06784 0.13842 0.07044 0.14722 0.07188 0.15278 C 0.0724 0.15555 0.07292 0.15833 0.07344 0.16111 C 0.07292 0.18912 0.07188 0.21667 0.07188 0.24444 C 0.07188 0.25764 0.07044 0.27153 0.07344 0.28333 C 0.07448 0.2875 0.09036 0.29074 0.09219 0.29167 C 0.09531 0.29305 0.09831 0.29606 0.10156 0.29722 C 0.10638 0.29884 0.1138 0.30162 0.11875 0.30278 C 0.12435 0.30393 0.13021 0.30417 0.13594 0.30555 C 0.15326 0.30903 0.13828 0.30671 0.15156 0.31111 C 0.15508 0.31227 0.15885 0.31296 0.1625 0.31389 C 0.16406 0.31481 0.16549 0.31574 0.16719 0.31667 C 0.17448 0.31991 0.17799 0.31967 0.18594 0.32222 C 0.18854 0.32292 0.19115 0.32407 0.19375 0.325 C 0.19609 0.32708 0.20247 0.33217 0.20469 0.33611 C 0.20599 0.33842 0.2069 0.34143 0.20781 0.34444 C 0.20846 0.34699 0.20872 0.35 0.20938 0.35278 C 0.21029 0.35648 0.21159 0.35995 0.2125 0.36389 C 0.21367 0.36921 0.21563 0.38055 0.21563 0.38055 C 0.21615 0.39143 0.21641 0.40278 0.21719 0.41389 C 0.21758 0.41944 0.21927 0.42778 0.22031 0.43333 C 0.22083 0.44051 0.22122 0.44815 0.22188 0.45555 C 0.22227 0.46204 0.22292 0.46829 0.22344 0.475 C 0.22396 0.4831 0.22422 0.49167 0.225 0.5 C 0.22526 0.50278 0.22617 0.50532 0.22656 0.50833 C 0.23021 0.5375 0.22604 0.51435 0.22969 0.53333 C 0.22917 0.55741 0.23008 0.58171 0.22813 0.60555 C 0.22708 0.61643 0.22135 0.62384 0.21875 0.63333 C 0.21745 0.63773 0.21667 0.64259 0.21563 0.64722 C 0.20938 0.67153 0.21536 0.64282 0.20938 0.675 C 0.20885 0.67778 0.20807 0.68032 0.20781 0.68333 C 0.20677 0.69259 0.20586 0.70185 0.20469 0.71111 C 0.20417 0.71458 0.20339 0.71829 0.20313 0.72222 C 0.20039 0.74861 0.20365 0.7338 0.19844 0.75278 C 0.19948 0.77199 0.20013 0.79167 0.20156 0.81111 C 0.20169 0.81389 0.20273 0.81643 0.20313 0.81944 C 0.20586 0.8419 0.20234 0.82986 0.20781 0.84444 C 0.20833 0.85092 0.20859 0.85741 0.20938 0.86389 C 0.2112 0.88287 0.21016 0.86736 0.2125 0.88333 C 0.21302 0.88773 0.21341 0.89259 0.21406 0.89722 C 0.21445 0.9 0.2151 0.90255 0.21563 0.90555 C 0.21615 0.90903 0.21667 0.91296 0.21719 0.91667 C 0.21771 0.92778 0.21784 0.93889 0.21875 0.95 C 0.21888 0.95278 0.21992 0.95532 0.22031 0.95833 C 0.22383 0.99282 0.21979 0.96967 0.22344 0.98889 C 0.2224 1.00092 0.22279 1.01366 0.22031 1.025 C 0.2194 1.0287 0.21615 1.0287 0.21406 1.03055 C 0.20599 1.0368 0.20586 1.03657 0.19688 1.03889 C 0.19219 1.03981 0.18737 1.04051 0.18281 1.04167 L 0.17031 1.04444 C 0.16563 1.04537 0.16081 1.04583 0.15625 1.04722 C 0.15352 1.04768 0.15104 1.04977 0.14844 1.05 C 0.1276 1.05162 0.10677 1.05185 0.08594 1.05278 C 0.08021 1.0537 0.07435 1.05417 0.06875 1.05555 C 0.05482 1.05856 0.06667 1.05741 0.05469 1.06111 C 0.05052 1.06227 0.04622 1.06273 0.04219 1.06389 C 0.03581 1.06551 0.02943 1.06574 0.02344 1.06944 C 0.02188 1.07037 0.02031 1.07176 0.01875 1.07222 C 0.01354 1.07361 0.00833 1.07407 0.00313 1.075 L -0.00625 1.08055 C -0.00781 1.08148 -0.00937 1.08264 -0.01094 1.08333 C -0.01836 1.08542 -0.02005 1.08542 -0.02656 1.08889 C -0.03203 1.09143 -0.03307 1.09329 -0.03906 1.09722 C -0.05143 1.10509 -0.04518 1.09861 -0.05312 1.10833 C -0.05365 1.11111 -0.05469 1.11366 -0.05469 1.11667 C -0.05469 1.1206 -0.05417 1.15046 -0.05156 1.16111 C -0.04987 1.16875 -0.0487 1.17731 -0.04531 1.18333 C -0.04375 1.18611 -0.04245 1.18912 -0.04062 1.19167 C -0.03542 1.19954 -0.03542 1.19537 -0.02969 1.20555 C -0.02839 1.20787 -0.02773 1.21111 -0.02656 1.21389 C -0.02513 1.21759 -0.0237 1.2213 -0.02187 1.225 C -0.02044 1.22778 -0.01849 1.23009 -0.01719 1.23333 C -0.01589 1.23657 -0.0151 1.24051 -0.01406 1.24444 C -0.01354 1.24699 -0.01354 1.25023 -0.0125 1.25278 C -0.00169 1.28148 -0.01458 1.23449 -0.00312 1.275 C 0.01107 1.32546 -0.01068 1.25903 0.01094 1.31667 C 0.01302 1.32222 0.0138 1.33032 0.01719 1.33333 C 0.01927 1.33518 0.02135 1.33657 0.02344 1.33889 C 0.02656 1.34213 0.02943 1.34699 0.03281 1.35 C 0.0349 1.35185 0.03711 1.35301 0.03906 1.35555 C 0.04701 1.36574 0.0401 1.36204 0.04844 1.36944 C 0.06133 1.38079 0.04427 1.3618 0.05781 1.37778 C 0.06146 1.38773 0.05924 1.38449 0.06406 1.38889 " pathEditMode="relative" ptsTypes="AAAAAAAAAAAAAAAAAAAAAAAAAAAAAAAAAAAAAAAAAAAAAAAAAAAAAAAAAAAAAAAAAAAAAAAAAAAAAAAAAAAAAAAAAAAAAAA">
                                      <p:cBhvr>
                                        <p:cTn id="38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6.875E-6 -3.7037E-6 L -6.875E-6 -3.7037E-6 C 0.02083 0.00093 0.04166 0.00116 0.06249 0.00278 C 0.06406 0.00301 0.06549 0.0051 0.06718 0.00556 C 0.07017 0.00695 0.07343 0.00741 0.07656 0.00834 C 0.07851 0.01019 0.08059 0.01273 0.08281 0.01389 C 0.08528 0.01551 0.08801 0.01574 0.09062 0.01667 C 0.0927 0.0176 0.09478 0.01852 0.09687 0.01945 C 0.10377 0.02778 0.10025 0.02523 0.11093 0.02778 C 0.11913 0.02986 0.1358 0.03334 0.1358 0.03334 L 0.14531 0.03889 L 0.14999 0.0419 C 0.15156 0.04283 0.15299 0.04375 0.15468 0.04445 C 0.15676 0.04561 0.15872 0.04653 0.1608 0.04746 C 0.17538 0.05301 0.16171 0.04699 0.17968 0.05278 C 0.18176 0.05348 0.18385 0.05486 0.1858 0.05579 L 0.19531 0.06667 C 0.19687 0.06852 0.19843 0.07014 0.19999 0.07223 C 0.20208 0.075 0.20403 0.07778 0.20624 0.08056 C 0.20767 0.08241 0.20937 0.0838 0.21093 0.08611 C 0.21262 0.08843 0.21379 0.09213 0.21549 0.09445 C 0.2207 0.10093 0.22135 0.09885 0.22656 0.10278 C 0.22864 0.1044 0.23072 0.10602 0.23281 0.10834 C 0.24609 0.12246 0.23723 0.11713 0.24843 0.12223 C 0.24947 0.125 0.25025 0.12778 0.25156 0.13056 C 0.25286 0.13357 0.25494 0.13542 0.25624 0.13889 C 0.25715 0.14121 0.25702 0.14445 0.25781 0.14723 C 0.25859 0.15 0.26015 0.15232 0.26093 0.15556 C 0.26223 0.16088 0.26406 0.17223 0.26406 0.17223 C 0.26458 0.18519 0.26497 0.19815 0.26549 0.21111 C 0.26705 0.24306 0.26536 0.23218 0.26874 0.25 C 0.26926 0.25926 0.26952 0.26852 0.27031 0.27778 C 0.27057 0.28148 0.27161 0.28496 0.27187 0.28889 C 0.27265 0.30162 0.27265 0.31482 0.27343 0.32778 C 0.27369 0.33241 0.27447 0.33681 0.27499 0.34167 C 0.27564 0.34885 0.27669 0.36667 0.27799 0.375 C 0.2789 0.37963 0.2802 0.38426 0.28124 0.38889 C 0.2802 0.40741 0.27981 0.42593 0.27799 0.44445 C 0.27734 0.45162 0.2707 0.46528 0.26874 0.46945 C 0.26575 0.47523 0.26171 0.4794 0.25937 0.48611 C 0.2552 0.49723 0.25781 0.4926 0.25156 0.5 C 0.24544 0.51598 0.24947 0.50556 0.23906 0.53056 C 0.23749 0.53426 0.23619 0.5382 0.23437 0.54167 C 0.23059 0.54815 0.22616 0.55348 0.22343 0.56111 C 0.21926 0.57176 0.222 0.56829 0.21549 0.57223 C 0.21197 0.57686 0.20859 0.58218 0.20468 0.58611 C 0.20273 0.58773 0.20038 0.58773 0.1983 0.58889 C 0.19517 0.59051 0.19231 0.59352 0.18906 0.59445 C 0.17382 0.59769 0.18059 0.59561 0.16874 0.6 C 0.16666 0.60186 0.16471 0.60417 0.16249 0.60556 C 0.15937 0.60695 0.15611 0.60718 0.15312 0.60834 C 0.15038 0.60903 0.14791 0.61019 0.14531 0.61111 C 0.14374 0.61297 0.14218 0.61505 0.14062 0.61667 C 0.13906 0.61783 0.13749 0.61898 0.1358 0.61945 C 0.12603 0.62084 0.11601 0.6213 0.10624 0.62223 C 0.10468 0.62315 0.10312 0.62408 0.10156 0.625 C 0.09296 0.62871 0.07825 0.63125 0.07187 0.63334 C 0.06249 0.63611 0.05286 0.63681 0.04361 0.64167 C 0.0401 0.64352 0.03645 0.64607 0.03281 0.64723 C 0.02239 0.64977 0.01197 0.65093 0.00142 0.65278 C -0.00977 0.65926 0.00429 0.65116 -0.00938 0.65834 C -0.02514 0.66621 -0.00079 0.6551 -0.02032 0.66389 C -0.03217 0.67778 -0.01719 0.66135 -0.03126 0.67223 C -0.03308 0.67338 -0.03438 0.67616 -0.03608 0.67778 C -0.04897 0.68912 -0.03191 0.67014 -0.04532 0.68611 C -0.0491 0.69607 -0.05001 0.69607 -0.05001 0.71111 C -0.05001 0.73426 -0.04988 0.75741 -0.04844 0.78056 C -0.04831 0.78449 -0.04636 0.78773 -0.04532 0.79167 C -0.04154 0.80764 -0.04675 0.79213 -0.04063 0.80834 C -0.05756 0.82616 -0.0405 0.80973 -0.05469 0.81945 C -0.05691 0.82084 -0.05873 0.82385 -0.06094 0.825 C -0.06511 0.82662 -0.06928 0.82686 -0.07344 0.82778 C -0.08816 0.83635 -0.06654 0.82223 -0.08282 0.83889 C -0.08477 0.84074 -0.08712 0.84051 -0.08907 0.84167 C -0.09076 0.84236 -0.09219 0.84352 -0.09376 0.84445 C -0.09649 0.84792 -0.10157 0.85486 -0.10469 0.85834 C -0.10678 0.86019 -0.10899 0.86158 -0.11094 0.86389 C -0.11316 0.86621 -0.11511 0.86968 -0.11719 0.87223 C -0.12162 0.87709 -0.12371 0.87778 -0.12813 0.88056 C -0.13022 0.88334 -0.13217 0.88681 -0.13438 0.88889 C -0.13634 0.89051 -0.13868 0.89028 -0.14063 0.89167 C -0.14285 0.89306 -0.1448 0.89561 -0.14688 0.89723 C -0.14897 0.89838 -0.15105 0.89908 -0.15313 0.9 C -0.15834 0.90186 -0.16368 0.90371 -0.16876 0.90556 C -0.18165 0.9169 -0.1685 0.90625 -0.18126 0.91389 C -0.18399 0.91528 -0.18634 0.91852 -0.18907 0.91945 C -0.19584 0.9213 -0.20261 0.9213 -0.20938 0.92223 C -0.21147 0.92315 -0.21355 0.92408 -0.21563 0.925 C -0.22188 0.92686 -0.22826 0.92778 -0.23438 0.93056 C -0.23868 0.93241 -0.2461 0.93588 -0.25001 0.93611 L -0.49376 0.93889 C -0.50001 0.94167 -0.50717 0.94074 -0.51251 0.94723 C -0.51407 0.94908 -0.51563 0.95116 -0.51719 0.95278 C -0.5224 0.95764 -0.528 0.96088 -0.53282 0.96667 C -0.53594 0.97037 -0.53868 0.9757 -0.54219 0.97778 L -0.55782 0.98611 C -0.5599 0.98889 -0.56199 0.99167 -0.56407 0.99445 C -0.56667 0.99723 -0.56954 0.99931 -0.57188 1.00278 C -0.57488 1.00672 -0.57709 1.01204 -0.57969 1.01667 C -0.58243 1.03079 -0.58282 1.03125 -0.58282 1.05278 C -0.58282 1.08426 -0.58126 1.14723 -0.58126 1.14723 " pathEditMode="relative" ptsTypes="AAAAAAAAAAAAAAAAAAAAAAAAAAAAAAAAAAAAAAAAAAAAAAAAAAAAAAAAAAAAAAAAAAAAAAAAAAAAAAAAAAAAAAAAAAAAAAAAAAAAA">
                                      <p:cBhvr>
                                        <p:cTn id="40" dur="8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2.5E-6 4.81481E-6 C 0.03372 0.02268 -0.00404 0.00023 0.07187 0.01111 C 0.07773 0.01204 0.0832 0.01713 0.08906 0.01944 C 0.09622 0.02268 0.10351 0.02523 0.11094 0.02778 C 0.11341 0.02893 0.11601 0.03009 0.11875 0.03055 L 0.13437 0.03333 C 0.13594 0.03426 0.13737 0.03542 0.13906 0.03611 C 0.14101 0.03727 0.14323 0.0375 0.14531 0.03889 C 0.147 0.04028 0.1487 0.04213 0.15 0.04444 C 0.15442 0.05347 0.15859 0.06481 0.1625 0.075 C 0.16302 0.0787 0.16341 0.08264 0.16406 0.08611 C 0.16562 0.0956 0.16784 0.1044 0.16875 0.11389 C 0.17161 0.14514 0.16849 0.12639 0.17187 0.14421 C 0.17135 0.15648 0.17239 0.16898 0.17031 0.18032 C 0.16953 0.18426 0.16614 0.18449 0.16406 0.18588 C 0.16198 0.18727 0.15989 0.18796 0.15781 0.18889 C 0.15234 0.19074 0.14271 0.19305 0.1375 0.19444 C 0.06745 0.23588 0.1388 0.19444 -0.07344 0.2 C -0.08268 0.20023 -0.08789 0.20532 -0.09688 0.2081 C -0.10417 0.21065 -0.11159 0.21065 -0.11875 0.21366 C -0.12292 0.21551 -0.12709 0.21782 -0.13125 0.21921 C -0.1349 0.2206 -0.13854 0.2213 -0.14219 0.22222 L -0.17031 0.22778 C -0.1849 0.23426 -0.16888 0.22778 -0.19688 0.23333 C -0.19961 0.2338 -0.20209 0.23518 -0.20469 0.23588 C -0.20781 0.23704 -0.21094 0.23819 -0.21406 0.23889 C -0.21979 0.24005 -0.22552 0.24051 -0.23125 0.24167 C -0.23542 0.24236 -0.23959 0.24329 -0.24375 0.24444 C -0.24636 0.2463 -0.24896 0.24838 -0.25156 0.25 C -0.25417 0.25116 -0.25677 0.25185 -0.25938 0.25278 C -0.26966 0.25579 -0.28021 0.25764 -0.29063 0.25833 C -0.31406 0.25972 -0.3375 0.25995 -0.36094 0.26088 C -0.3642 0.26296 -0.36862 0.26574 -0.37188 0.26643 C -0.37761 0.26782 -0.38334 0.26898 -0.38906 0.26944 C -0.41771 0.27083 -0.44636 0.27106 -0.475 0.27199 C -0.48594 0.27407 -0.49688 0.27523 -0.50781 0.27755 C -0.51055 0.27824 -0.5224 0.28472 -0.52344 0.28611 C -0.525 0.28773 -0.52643 0.29005 -0.52813 0.29167 C -0.5306 0.29375 -0.53334 0.29537 -0.53594 0.29722 C -0.5375 0.29977 -0.53893 0.30301 -0.54063 0.30532 C -0.54518 0.31134 -0.55026 0.3162 -0.55469 0.32222 L -0.56094 0.33032 C -0.56354 0.33773 -0.56589 0.3456 -0.56875 0.35255 C -0.57005 0.35579 -0.57214 0.35787 -0.57344 0.36088 C -0.59375 0.40926 -0.56563 0.34653 -0.58125 0.38588 C -0.5836 0.3919 -0.58646 0.39699 -0.58906 0.40278 C -0.59011 0.41018 -0.59102 0.41759 -0.59219 0.425 C -0.59336 0.43264 -0.59531 0.43958 -0.59688 0.44722 C -0.59753 0.44977 -0.59792 0.45255 -0.59844 0.45555 C -0.60091 0.49815 -0.6017 0.50046 -0.59844 0.55833 C -0.59831 0.56157 -0.59636 0.56366 -0.59531 0.56643 C -0.59375 0.57106 -0.59245 0.57616 -0.59063 0.58055 C -0.58672 0.59005 -0.58229 0.59884 -0.57813 0.60833 C -0.57604 0.61273 -0.57422 0.61782 -0.57188 0.62222 C -0.56875 0.62778 -0.56537 0.63287 -0.5625 0.63866 C -0.5586 0.64676 -0.55573 0.65625 -0.55156 0.66366 C -0.55 0.66667 -0.54831 0.66921 -0.54688 0.67222 C -0.53959 0.68727 -0.54336 0.68704 -0.52969 0.69977 C -0.52539 0.70393 -0.52031 0.70532 -0.51563 0.7081 C -0.51406 0.70926 -0.5125 0.71018 -0.51094 0.71111 C -0.50886 0.7118 -0.50677 0.7125 -0.50469 0.71366 C -0.50209 0.71528 -0.49961 0.71829 -0.49688 0.71944 C -0.49232 0.72106 -0.4875 0.72106 -0.48281 0.72199 C -0.47917 0.72292 -0.47552 0.72384 -0.47188 0.725 C -0.47031 0.72685 -0.46901 0.7294 -0.46719 0.73032 C -0.4642 0.73217 -0.46107 0.73333 -0.45781 0.73333 C -0.43959 0.73333 -0.42136 0.73148 -0.40313 0.73032 C -0.36745 0.68819 -0.39688 0.72083 -0.28594 0.72755 C -0.27865 0.72801 -0.27136 0.73148 -0.26406 0.73333 C -0.24896 0.73704 -0.25677 0.73518 -0.24063 0.73889 C -0.17474 0.73588 -0.17201 0.73403 -0.10313 0.73889 C -0.10052 0.73889 -0.09792 0.74051 -0.09531 0.74167 C -0.08998 0.74375 -0.08646 0.74537 -0.08125 0.74977 C -0.07865 0.75231 -0.07617 0.75555 -0.07344 0.7581 C -0.06563 0.76597 -0.06745 0.76319 -0.05781 0.76944 C -0.01524 0.79699 -0.07461 0.7581 -0.04531 0.78032 C -0.04336 0.78194 -0.04115 0.78217 -0.03906 0.78333 C -0.03698 0.78588 -0.03503 0.78889 -0.03281 0.79167 C -0.03138 0.79352 -0.02852 0.79375 -0.02813 0.79699 C -0.02735 0.80625 -0.02761 0.81643 -0.02969 0.82477 C -0.03347 0.84028 -0.03893 0.84028 -0.04531 0.84699 C -0.04857 0.85046 -0.05104 0.85671 -0.05469 0.85833 C -0.05886 0.86018 -0.06315 0.86157 -0.06719 0.86366 C -0.07045 0.86528 -0.07344 0.86782 -0.07656 0.86921 C -0.07904 0.87037 -0.09518 0.87454 -0.09688 0.87477 L -0.14219 0.8831 C -0.1711 0.88866 -0.13477 0.88356 -0.17656 0.88889 C -0.19479 0.89421 -0.18399 0.89167 -0.21406 0.89444 L -0.24688 0.89699 L -0.25469 0.89977 C -0.25781 0.90092 -0.26094 0.90162 -0.26406 0.90278 C -0.26615 0.90347 -0.26823 0.90463 -0.27031 0.90532 C -0.27344 0.90648 -0.27656 0.90717 -0.27969 0.9081 C -0.28229 0.90903 -0.2849 0.91065 -0.2875 0.91111 C -0.29896 0.9125 -0.31042 0.91296 -0.32188 0.91366 C -0.34063 0.92222 -0.31862 0.91319 -0.3625 0.91921 C -0.36758 0.92014 -0.36745 0.92407 -0.37188 0.92755 C -0.3767 0.93148 -0.3836 0.93542 -0.38906 0.93889 C -0.3875 0.96111 -0.38698 0.98356 -0.38438 1.00555 C -0.38412 1.00856 -0.3737 1.03542 -0.37344 1.03611 C -0.37097 1.04514 -0.36667 1.06204 -0.3625 1.06944 L -0.35781 1.07778 L -0.35469 1.09444 L -0.35313 1.10278 C -0.35365 1.11736 -0.353 1.13264 -0.35469 1.14722 C -0.35521 1.15092 -0.35755 1.15324 -0.35938 1.15532 C -0.36328 1.15995 -0.37188 1.16667 -0.37188 1.16667 C -0.37292 1.16944 -0.37383 1.17222 -0.375 1.175 C -0.37643 1.17801 -0.37839 1.18009 -0.37969 1.18333 C -0.38112 1.18657 -0.38151 1.19097 -0.38281 1.19421 C -0.38412 1.19745 -0.38711 1.19884 -0.3875 1.20278 C -0.38776 1.20532 -0.38542 1.20625 -0.38438 1.2081 " pathEditMode="relative" ptsTypes="AAAAAAAAAAAAAAAAAAAAAAAAAAAAAAAAAAAAAAAAAAAAAAAAAAAAAAAAAAAAAAAAAAAAAAAAAAAAAAAAAAAAAAAAAAAAAAAAAAAAAAAAAAAAAAAAA">
                                      <p:cBhvr>
                                        <p:cTn id="42" dur="8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  <p:extLst mod="1">
    <p:ext uri="{E180D4A7-C9FB-4DFB-919C-405C955672EB}">
      <p14:showEvtLst xmlns:p14="http://schemas.microsoft.com/office/powerpoint/2010/main">
        <p14:playEvt time="2" objId="2"/>
        <p14:stopEvt time="13189" objId="2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bg1">
                <a:lumMod val="7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165399" y="2786623"/>
            <a:ext cx="1074617" cy="1146433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1905000">
              <a:schemeClr val="accent4">
                <a:satMod val="175000"/>
                <a:alpha val="6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1778000">
                  <a:schemeClr val="accent4">
                    <a:satMod val="175000"/>
                  </a:schemeClr>
                </a:glow>
              </a:effectLst>
            </a:endParaRPr>
          </a:p>
        </p:txBody>
      </p:sp>
      <p:sp>
        <p:nvSpPr>
          <p:cNvPr id="19774" name="AutoShape 1543"/>
          <p:cNvSpPr>
            <a:spLocks noChangeAspect="1" noChangeArrowheads="1" noTextEdit="1"/>
          </p:cNvSpPr>
          <p:nvPr/>
        </p:nvSpPr>
        <p:spPr bwMode="auto">
          <a:xfrm>
            <a:off x="800575" y="410067"/>
            <a:ext cx="3805237" cy="453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7" name="组合 746"/>
          <p:cNvGrpSpPr/>
          <p:nvPr/>
        </p:nvGrpSpPr>
        <p:grpSpPr>
          <a:xfrm>
            <a:off x="4833938" y="2074167"/>
            <a:ext cx="1766118" cy="2074913"/>
            <a:chOff x="5505921" y="2150393"/>
            <a:chExt cx="1262062" cy="1482726"/>
          </a:xfrm>
        </p:grpSpPr>
        <p:sp>
          <p:nvSpPr>
            <p:cNvPr id="748" name="Rectangle 19"/>
            <p:cNvSpPr>
              <a:spLocks noChangeArrowheads="1"/>
            </p:cNvSpPr>
            <p:nvPr/>
          </p:nvSpPr>
          <p:spPr bwMode="auto">
            <a:xfrm>
              <a:off x="5548784" y="2626643"/>
              <a:ext cx="1176337" cy="1006475"/>
            </a:xfrm>
            <a:prstGeom prst="rect">
              <a:avLst/>
            </a:prstGeom>
            <a:solidFill>
              <a:srgbClr val="FAFAFA"/>
            </a:solidFill>
            <a:ln w="0">
              <a:solidFill>
                <a:srgbClr val="FAFAF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Rectangle 20"/>
            <p:cNvSpPr>
              <a:spLocks noChangeArrowheads="1"/>
            </p:cNvSpPr>
            <p:nvPr/>
          </p:nvSpPr>
          <p:spPr bwMode="auto">
            <a:xfrm>
              <a:off x="5505921" y="2569493"/>
              <a:ext cx="1262062" cy="422275"/>
            </a:xfrm>
            <a:prstGeom prst="rect">
              <a:avLst/>
            </a:prstGeom>
            <a:solidFill>
              <a:srgbClr val="F2F2F2"/>
            </a:solidFill>
            <a:ln w="0">
              <a:solidFill>
                <a:srgbClr val="F2F2F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21"/>
            <p:cNvSpPr>
              <a:spLocks noEditPoints="1"/>
            </p:cNvSpPr>
            <p:nvPr/>
          </p:nvSpPr>
          <p:spPr bwMode="auto">
            <a:xfrm>
              <a:off x="5744046" y="2151981"/>
              <a:ext cx="785812" cy="1481138"/>
            </a:xfrm>
            <a:custGeom>
              <a:avLst/>
              <a:gdLst>
                <a:gd name="T0" fmla="*/ 178 w 990"/>
                <a:gd name="T1" fmla="*/ 132 h 1867"/>
                <a:gd name="T2" fmla="*/ 133 w 990"/>
                <a:gd name="T3" fmla="*/ 177 h 1867"/>
                <a:gd name="T4" fmla="*/ 112 w 990"/>
                <a:gd name="T5" fmla="*/ 264 h 1867"/>
                <a:gd name="T6" fmla="*/ 151 w 990"/>
                <a:gd name="T7" fmla="*/ 348 h 1867"/>
                <a:gd name="T8" fmla="*/ 214 w 990"/>
                <a:gd name="T9" fmla="*/ 384 h 1867"/>
                <a:gd name="T10" fmla="*/ 225 w 990"/>
                <a:gd name="T11" fmla="*/ 387 h 1867"/>
                <a:gd name="T12" fmla="*/ 393 w 990"/>
                <a:gd name="T13" fmla="*/ 410 h 1867"/>
                <a:gd name="T14" fmla="*/ 414 w 990"/>
                <a:gd name="T15" fmla="*/ 360 h 1867"/>
                <a:gd name="T16" fmla="*/ 385 w 990"/>
                <a:gd name="T17" fmla="*/ 219 h 1867"/>
                <a:gd name="T18" fmla="*/ 384 w 990"/>
                <a:gd name="T19" fmla="*/ 218 h 1867"/>
                <a:gd name="T20" fmla="*/ 349 w 990"/>
                <a:gd name="T21" fmla="*/ 153 h 1867"/>
                <a:gd name="T22" fmla="*/ 297 w 990"/>
                <a:gd name="T23" fmla="*/ 120 h 1867"/>
                <a:gd name="T24" fmla="*/ 755 w 990"/>
                <a:gd name="T25" fmla="*/ 112 h 1867"/>
                <a:gd name="T26" fmla="*/ 666 w 990"/>
                <a:gd name="T27" fmla="*/ 133 h 1867"/>
                <a:gd name="T28" fmla="*/ 626 w 990"/>
                <a:gd name="T29" fmla="*/ 172 h 1867"/>
                <a:gd name="T30" fmla="*/ 606 w 990"/>
                <a:gd name="T31" fmla="*/ 218 h 1867"/>
                <a:gd name="T32" fmla="*/ 605 w 990"/>
                <a:gd name="T33" fmla="*/ 219 h 1867"/>
                <a:gd name="T34" fmla="*/ 576 w 990"/>
                <a:gd name="T35" fmla="*/ 380 h 1867"/>
                <a:gd name="T36" fmla="*/ 614 w 990"/>
                <a:gd name="T37" fmla="*/ 416 h 1867"/>
                <a:gd name="T38" fmla="*/ 774 w 990"/>
                <a:gd name="T39" fmla="*/ 384 h 1867"/>
                <a:gd name="T40" fmla="*/ 798 w 990"/>
                <a:gd name="T41" fmla="*/ 377 h 1867"/>
                <a:gd name="T42" fmla="*/ 858 w 990"/>
                <a:gd name="T43" fmla="*/ 323 h 1867"/>
                <a:gd name="T44" fmla="*/ 878 w 990"/>
                <a:gd name="T45" fmla="*/ 234 h 1867"/>
                <a:gd name="T46" fmla="*/ 837 w 990"/>
                <a:gd name="T47" fmla="*/ 151 h 1867"/>
                <a:gd name="T48" fmla="*/ 783 w 990"/>
                <a:gd name="T49" fmla="*/ 118 h 1867"/>
                <a:gd name="T50" fmla="*/ 804 w 990"/>
                <a:gd name="T51" fmla="*/ 6 h 1867"/>
                <a:gd name="T52" fmla="*/ 917 w 990"/>
                <a:gd name="T53" fmla="*/ 70 h 1867"/>
                <a:gd name="T54" fmla="*/ 968 w 990"/>
                <a:gd name="T55" fmla="*/ 142 h 1867"/>
                <a:gd name="T56" fmla="*/ 990 w 990"/>
                <a:gd name="T57" fmla="*/ 267 h 1867"/>
                <a:gd name="T58" fmla="*/ 948 w 990"/>
                <a:gd name="T59" fmla="*/ 389 h 1867"/>
                <a:gd name="T60" fmla="*/ 867 w 990"/>
                <a:gd name="T61" fmla="*/ 464 h 1867"/>
                <a:gd name="T62" fmla="*/ 806 w 990"/>
                <a:gd name="T63" fmla="*/ 489 h 1867"/>
                <a:gd name="T64" fmla="*/ 623 w 990"/>
                <a:gd name="T65" fmla="*/ 530 h 1867"/>
                <a:gd name="T66" fmla="*/ 367 w 990"/>
                <a:gd name="T67" fmla="*/ 530 h 1867"/>
                <a:gd name="T68" fmla="*/ 184 w 990"/>
                <a:gd name="T69" fmla="*/ 489 h 1867"/>
                <a:gd name="T70" fmla="*/ 123 w 990"/>
                <a:gd name="T71" fmla="*/ 464 h 1867"/>
                <a:gd name="T72" fmla="*/ 42 w 990"/>
                <a:gd name="T73" fmla="*/ 389 h 1867"/>
                <a:gd name="T74" fmla="*/ 0 w 990"/>
                <a:gd name="T75" fmla="*/ 267 h 1867"/>
                <a:gd name="T76" fmla="*/ 22 w 990"/>
                <a:gd name="T77" fmla="*/ 142 h 1867"/>
                <a:gd name="T78" fmla="*/ 73 w 990"/>
                <a:gd name="T79" fmla="*/ 70 h 1867"/>
                <a:gd name="T80" fmla="*/ 187 w 990"/>
                <a:gd name="T81" fmla="*/ 6 h 1867"/>
                <a:gd name="T82" fmla="*/ 313 w 990"/>
                <a:gd name="T83" fmla="*/ 7 h 1867"/>
                <a:gd name="T84" fmla="*/ 426 w 990"/>
                <a:gd name="T85" fmla="*/ 73 h 1867"/>
                <a:gd name="T86" fmla="*/ 447 w 990"/>
                <a:gd name="T87" fmla="*/ 100 h 1867"/>
                <a:gd name="T88" fmla="*/ 489 w 990"/>
                <a:gd name="T89" fmla="*/ 189 h 1867"/>
                <a:gd name="T90" fmla="*/ 491 w 990"/>
                <a:gd name="T91" fmla="*/ 192 h 1867"/>
                <a:gd name="T92" fmla="*/ 495 w 990"/>
                <a:gd name="T93" fmla="*/ 216 h 1867"/>
                <a:gd name="T94" fmla="*/ 500 w 990"/>
                <a:gd name="T95" fmla="*/ 192 h 1867"/>
                <a:gd name="T96" fmla="*/ 501 w 990"/>
                <a:gd name="T97" fmla="*/ 189 h 1867"/>
                <a:gd name="T98" fmla="*/ 543 w 990"/>
                <a:gd name="T99" fmla="*/ 100 h 1867"/>
                <a:gd name="T100" fmla="*/ 564 w 990"/>
                <a:gd name="T101" fmla="*/ 73 h 1867"/>
                <a:gd name="T102" fmla="*/ 677 w 990"/>
                <a:gd name="T103" fmla="*/ 7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90" h="1867">
                  <a:moveTo>
                    <a:pt x="237" y="112"/>
                  </a:moveTo>
                  <a:lnTo>
                    <a:pt x="207" y="118"/>
                  </a:lnTo>
                  <a:lnTo>
                    <a:pt x="178" y="132"/>
                  </a:lnTo>
                  <a:lnTo>
                    <a:pt x="153" y="151"/>
                  </a:lnTo>
                  <a:lnTo>
                    <a:pt x="153" y="151"/>
                  </a:lnTo>
                  <a:lnTo>
                    <a:pt x="133" y="177"/>
                  </a:lnTo>
                  <a:lnTo>
                    <a:pt x="120" y="204"/>
                  </a:lnTo>
                  <a:lnTo>
                    <a:pt x="112" y="234"/>
                  </a:lnTo>
                  <a:lnTo>
                    <a:pt x="112" y="264"/>
                  </a:lnTo>
                  <a:lnTo>
                    <a:pt x="118" y="294"/>
                  </a:lnTo>
                  <a:lnTo>
                    <a:pt x="132" y="323"/>
                  </a:lnTo>
                  <a:lnTo>
                    <a:pt x="151" y="348"/>
                  </a:lnTo>
                  <a:lnTo>
                    <a:pt x="171" y="365"/>
                  </a:lnTo>
                  <a:lnTo>
                    <a:pt x="192" y="377"/>
                  </a:lnTo>
                  <a:lnTo>
                    <a:pt x="214" y="384"/>
                  </a:lnTo>
                  <a:lnTo>
                    <a:pt x="214" y="384"/>
                  </a:lnTo>
                  <a:lnTo>
                    <a:pt x="216" y="384"/>
                  </a:lnTo>
                  <a:lnTo>
                    <a:pt x="225" y="387"/>
                  </a:lnTo>
                  <a:lnTo>
                    <a:pt x="355" y="416"/>
                  </a:lnTo>
                  <a:lnTo>
                    <a:pt x="376" y="416"/>
                  </a:lnTo>
                  <a:lnTo>
                    <a:pt x="393" y="410"/>
                  </a:lnTo>
                  <a:lnTo>
                    <a:pt x="406" y="396"/>
                  </a:lnTo>
                  <a:lnTo>
                    <a:pt x="414" y="380"/>
                  </a:lnTo>
                  <a:lnTo>
                    <a:pt x="414" y="360"/>
                  </a:lnTo>
                  <a:lnTo>
                    <a:pt x="387" y="228"/>
                  </a:lnTo>
                  <a:lnTo>
                    <a:pt x="385" y="219"/>
                  </a:lnTo>
                  <a:lnTo>
                    <a:pt x="385" y="219"/>
                  </a:lnTo>
                  <a:lnTo>
                    <a:pt x="384" y="218"/>
                  </a:lnTo>
                  <a:lnTo>
                    <a:pt x="384" y="218"/>
                  </a:lnTo>
                  <a:lnTo>
                    <a:pt x="384" y="218"/>
                  </a:lnTo>
                  <a:lnTo>
                    <a:pt x="376" y="195"/>
                  </a:lnTo>
                  <a:lnTo>
                    <a:pt x="364" y="172"/>
                  </a:lnTo>
                  <a:lnTo>
                    <a:pt x="349" y="153"/>
                  </a:lnTo>
                  <a:lnTo>
                    <a:pt x="349" y="153"/>
                  </a:lnTo>
                  <a:lnTo>
                    <a:pt x="324" y="133"/>
                  </a:lnTo>
                  <a:lnTo>
                    <a:pt x="297" y="120"/>
                  </a:lnTo>
                  <a:lnTo>
                    <a:pt x="267" y="112"/>
                  </a:lnTo>
                  <a:lnTo>
                    <a:pt x="237" y="112"/>
                  </a:lnTo>
                  <a:close/>
                  <a:moveTo>
                    <a:pt x="755" y="112"/>
                  </a:moveTo>
                  <a:lnTo>
                    <a:pt x="723" y="112"/>
                  </a:lnTo>
                  <a:lnTo>
                    <a:pt x="695" y="120"/>
                  </a:lnTo>
                  <a:lnTo>
                    <a:pt x="666" y="133"/>
                  </a:lnTo>
                  <a:lnTo>
                    <a:pt x="641" y="153"/>
                  </a:lnTo>
                  <a:lnTo>
                    <a:pt x="641" y="153"/>
                  </a:lnTo>
                  <a:lnTo>
                    <a:pt x="626" y="172"/>
                  </a:lnTo>
                  <a:lnTo>
                    <a:pt x="614" y="195"/>
                  </a:lnTo>
                  <a:lnTo>
                    <a:pt x="606" y="218"/>
                  </a:lnTo>
                  <a:lnTo>
                    <a:pt x="606" y="218"/>
                  </a:lnTo>
                  <a:lnTo>
                    <a:pt x="606" y="218"/>
                  </a:lnTo>
                  <a:lnTo>
                    <a:pt x="605" y="219"/>
                  </a:lnTo>
                  <a:lnTo>
                    <a:pt x="605" y="219"/>
                  </a:lnTo>
                  <a:lnTo>
                    <a:pt x="603" y="228"/>
                  </a:lnTo>
                  <a:lnTo>
                    <a:pt x="576" y="360"/>
                  </a:lnTo>
                  <a:lnTo>
                    <a:pt x="576" y="380"/>
                  </a:lnTo>
                  <a:lnTo>
                    <a:pt x="584" y="396"/>
                  </a:lnTo>
                  <a:lnTo>
                    <a:pt x="597" y="410"/>
                  </a:lnTo>
                  <a:lnTo>
                    <a:pt x="614" y="416"/>
                  </a:lnTo>
                  <a:lnTo>
                    <a:pt x="635" y="416"/>
                  </a:lnTo>
                  <a:lnTo>
                    <a:pt x="765" y="387"/>
                  </a:lnTo>
                  <a:lnTo>
                    <a:pt x="774" y="384"/>
                  </a:lnTo>
                  <a:lnTo>
                    <a:pt x="776" y="384"/>
                  </a:lnTo>
                  <a:lnTo>
                    <a:pt x="776" y="384"/>
                  </a:lnTo>
                  <a:lnTo>
                    <a:pt x="798" y="377"/>
                  </a:lnTo>
                  <a:lnTo>
                    <a:pt x="819" y="365"/>
                  </a:lnTo>
                  <a:lnTo>
                    <a:pt x="839" y="348"/>
                  </a:lnTo>
                  <a:lnTo>
                    <a:pt x="858" y="323"/>
                  </a:lnTo>
                  <a:lnTo>
                    <a:pt x="872" y="294"/>
                  </a:lnTo>
                  <a:lnTo>
                    <a:pt x="878" y="264"/>
                  </a:lnTo>
                  <a:lnTo>
                    <a:pt x="878" y="234"/>
                  </a:lnTo>
                  <a:lnTo>
                    <a:pt x="870" y="204"/>
                  </a:lnTo>
                  <a:lnTo>
                    <a:pt x="857" y="177"/>
                  </a:lnTo>
                  <a:lnTo>
                    <a:pt x="837" y="151"/>
                  </a:lnTo>
                  <a:lnTo>
                    <a:pt x="837" y="151"/>
                  </a:lnTo>
                  <a:lnTo>
                    <a:pt x="812" y="132"/>
                  </a:lnTo>
                  <a:lnTo>
                    <a:pt x="783" y="118"/>
                  </a:lnTo>
                  <a:lnTo>
                    <a:pt x="755" y="112"/>
                  </a:lnTo>
                  <a:close/>
                  <a:moveTo>
                    <a:pt x="762" y="0"/>
                  </a:moveTo>
                  <a:lnTo>
                    <a:pt x="804" y="6"/>
                  </a:lnTo>
                  <a:lnTo>
                    <a:pt x="845" y="21"/>
                  </a:lnTo>
                  <a:lnTo>
                    <a:pt x="882" y="42"/>
                  </a:lnTo>
                  <a:lnTo>
                    <a:pt x="917" y="70"/>
                  </a:lnTo>
                  <a:lnTo>
                    <a:pt x="917" y="70"/>
                  </a:lnTo>
                  <a:lnTo>
                    <a:pt x="947" y="105"/>
                  </a:lnTo>
                  <a:lnTo>
                    <a:pt x="968" y="142"/>
                  </a:lnTo>
                  <a:lnTo>
                    <a:pt x="983" y="183"/>
                  </a:lnTo>
                  <a:lnTo>
                    <a:pt x="990" y="225"/>
                  </a:lnTo>
                  <a:lnTo>
                    <a:pt x="990" y="267"/>
                  </a:lnTo>
                  <a:lnTo>
                    <a:pt x="984" y="309"/>
                  </a:lnTo>
                  <a:lnTo>
                    <a:pt x="969" y="350"/>
                  </a:lnTo>
                  <a:lnTo>
                    <a:pt x="948" y="389"/>
                  </a:lnTo>
                  <a:lnTo>
                    <a:pt x="920" y="423"/>
                  </a:lnTo>
                  <a:lnTo>
                    <a:pt x="894" y="446"/>
                  </a:lnTo>
                  <a:lnTo>
                    <a:pt x="867" y="464"/>
                  </a:lnTo>
                  <a:lnTo>
                    <a:pt x="837" y="479"/>
                  </a:lnTo>
                  <a:lnTo>
                    <a:pt x="806" y="489"/>
                  </a:lnTo>
                  <a:lnTo>
                    <a:pt x="806" y="489"/>
                  </a:lnTo>
                  <a:lnTo>
                    <a:pt x="803" y="489"/>
                  </a:lnTo>
                  <a:lnTo>
                    <a:pt x="788" y="492"/>
                  </a:lnTo>
                  <a:lnTo>
                    <a:pt x="623" y="530"/>
                  </a:lnTo>
                  <a:lnTo>
                    <a:pt x="623" y="1867"/>
                  </a:lnTo>
                  <a:lnTo>
                    <a:pt x="367" y="1867"/>
                  </a:lnTo>
                  <a:lnTo>
                    <a:pt x="367" y="530"/>
                  </a:lnTo>
                  <a:lnTo>
                    <a:pt x="202" y="492"/>
                  </a:lnTo>
                  <a:lnTo>
                    <a:pt x="187" y="489"/>
                  </a:lnTo>
                  <a:lnTo>
                    <a:pt x="184" y="489"/>
                  </a:lnTo>
                  <a:lnTo>
                    <a:pt x="184" y="489"/>
                  </a:lnTo>
                  <a:lnTo>
                    <a:pt x="153" y="479"/>
                  </a:lnTo>
                  <a:lnTo>
                    <a:pt x="123" y="464"/>
                  </a:lnTo>
                  <a:lnTo>
                    <a:pt x="96" y="446"/>
                  </a:lnTo>
                  <a:lnTo>
                    <a:pt x="70" y="423"/>
                  </a:lnTo>
                  <a:lnTo>
                    <a:pt x="42" y="389"/>
                  </a:lnTo>
                  <a:lnTo>
                    <a:pt x="21" y="350"/>
                  </a:lnTo>
                  <a:lnTo>
                    <a:pt x="6" y="309"/>
                  </a:lnTo>
                  <a:lnTo>
                    <a:pt x="0" y="267"/>
                  </a:lnTo>
                  <a:lnTo>
                    <a:pt x="0" y="225"/>
                  </a:lnTo>
                  <a:lnTo>
                    <a:pt x="7" y="183"/>
                  </a:lnTo>
                  <a:lnTo>
                    <a:pt x="22" y="142"/>
                  </a:lnTo>
                  <a:lnTo>
                    <a:pt x="43" y="105"/>
                  </a:lnTo>
                  <a:lnTo>
                    <a:pt x="73" y="70"/>
                  </a:lnTo>
                  <a:lnTo>
                    <a:pt x="73" y="70"/>
                  </a:lnTo>
                  <a:lnTo>
                    <a:pt x="108" y="42"/>
                  </a:lnTo>
                  <a:lnTo>
                    <a:pt x="145" y="21"/>
                  </a:lnTo>
                  <a:lnTo>
                    <a:pt x="187" y="6"/>
                  </a:lnTo>
                  <a:lnTo>
                    <a:pt x="229" y="0"/>
                  </a:lnTo>
                  <a:lnTo>
                    <a:pt x="271" y="0"/>
                  </a:lnTo>
                  <a:lnTo>
                    <a:pt x="313" y="7"/>
                  </a:lnTo>
                  <a:lnTo>
                    <a:pt x="354" y="22"/>
                  </a:lnTo>
                  <a:lnTo>
                    <a:pt x="391" y="45"/>
                  </a:lnTo>
                  <a:lnTo>
                    <a:pt x="426" y="73"/>
                  </a:lnTo>
                  <a:lnTo>
                    <a:pt x="426" y="73"/>
                  </a:lnTo>
                  <a:lnTo>
                    <a:pt x="426" y="73"/>
                  </a:lnTo>
                  <a:lnTo>
                    <a:pt x="447" y="100"/>
                  </a:lnTo>
                  <a:lnTo>
                    <a:pt x="465" y="127"/>
                  </a:lnTo>
                  <a:lnTo>
                    <a:pt x="480" y="157"/>
                  </a:lnTo>
                  <a:lnTo>
                    <a:pt x="489" y="189"/>
                  </a:lnTo>
                  <a:lnTo>
                    <a:pt x="489" y="189"/>
                  </a:lnTo>
                  <a:lnTo>
                    <a:pt x="489" y="189"/>
                  </a:lnTo>
                  <a:lnTo>
                    <a:pt x="491" y="192"/>
                  </a:lnTo>
                  <a:lnTo>
                    <a:pt x="491" y="192"/>
                  </a:lnTo>
                  <a:lnTo>
                    <a:pt x="494" y="207"/>
                  </a:lnTo>
                  <a:lnTo>
                    <a:pt x="495" y="216"/>
                  </a:lnTo>
                  <a:lnTo>
                    <a:pt x="497" y="207"/>
                  </a:lnTo>
                  <a:lnTo>
                    <a:pt x="500" y="192"/>
                  </a:lnTo>
                  <a:lnTo>
                    <a:pt x="500" y="192"/>
                  </a:lnTo>
                  <a:lnTo>
                    <a:pt x="501" y="189"/>
                  </a:lnTo>
                  <a:lnTo>
                    <a:pt x="501" y="189"/>
                  </a:lnTo>
                  <a:lnTo>
                    <a:pt x="501" y="189"/>
                  </a:lnTo>
                  <a:lnTo>
                    <a:pt x="510" y="157"/>
                  </a:lnTo>
                  <a:lnTo>
                    <a:pt x="525" y="127"/>
                  </a:lnTo>
                  <a:lnTo>
                    <a:pt x="543" y="100"/>
                  </a:lnTo>
                  <a:lnTo>
                    <a:pt x="564" y="73"/>
                  </a:lnTo>
                  <a:lnTo>
                    <a:pt x="564" y="73"/>
                  </a:lnTo>
                  <a:lnTo>
                    <a:pt x="564" y="73"/>
                  </a:lnTo>
                  <a:lnTo>
                    <a:pt x="599" y="45"/>
                  </a:lnTo>
                  <a:lnTo>
                    <a:pt x="636" y="22"/>
                  </a:lnTo>
                  <a:lnTo>
                    <a:pt x="677" y="7"/>
                  </a:lnTo>
                  <a:lnTo>
                    <a:pt x="719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FC654C"/>
            </a:solidFill>
            <a:ln w="0">
              <a:solidFill>
                <a:srgbClr val="FC654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22"/>
            <p:cNvSpPr>
              <a:spLocks noEditPoints="1"/>
            </p:cNvSpPr>
            <p:nvPr/>
          </p:nvSpPr>
          <p:spPr bwMode="auto">
            <a:xfrm>
              <a:off x="5742459" y="2150393"/>
              <a:ext cx="788987" cy="417513"/>
            </a:xfrm>
            <a:custGeom>
              <a:avLst/>
              <a:gdLst>
                <a:gd name="T0" fmla="*/ 689 w 994"/>
                <a:gd name="T1" fmla="*/ 125 h 526"/>
                <a:gd name="T2" fmla="*/ 643 w 994"/>
                <a:gd name="T3" fmla="*/ 155 h 526"/>
                <a:gd name="T4" fmla="*/ 608 w 994"/>
                <a:gd name="T5" fmla="*/ 220 h 526"/>
                <a:gd name="T6" fmla="*/ 607 w 994"/>
                <a:gd name="T7" fmla="*/ 221 h 526"/>
                <a:gd name="T8" fmla="*/ 578 w 994"/>
                <a:gd name="T9" fmla="*/ 362 h 526"/>
                <a:gd name="T10" fmla="*/ 592 w 994"/>
                <a:gd name="T11" fmla="*/ 406 h 526"/>
                <a:gd name="T12" fmla="*/ 637 w 994"/>
                <a:gd name="T13" fmla="*/ 418 h 526"/>
                <a:gd name="T14" fmla="*/ 778 w 994"/>
                <a:gd name="T15" fmla="*/ 386 h 526"/>
                <a:gd name="T16" fmla="*/ 821 w 994"/>
                <a:gd name="T17" fmla="*/ 367 h 526"/>
                <a:gd name="T18" fmla="*/ 871 w 994"/>
                <a:gd name="T19" fmla="*/ 304 h 526"/>
                <a:gd name="T20" fmla="*/ 878 w 994"/>
                <a:gd name="T21" fmla="*/ 226 h 526"/>
                <a:gd name="T22" fmla="*/ 839 w 994"/>
                <a:gd name="T23" fmla="*/ 153 h 526"/>
                <a:gd name="T24" fmla="*/ 794 w 994"/>
                <a:gd name="T25" fmla="*/ 123 h 526"/>
                <a:gd name="T26" fmla="*/ 252 w 994"/>
                <a:gd name="T27" fmla="*/ 114 h 526"/>
                <a:gd name="T28" fmla="*/ 177 w 994"/>
                <a:gd name="T29" fmla="*/ 137 h 526"/>
                <a:gd name="T30" fmla="*/ 137 w 994"/>
                <a:gd name="T31" fmla="*/ 176 h 526"/>
                <a:gd name="T32" fmla="*/ 114 w 994"/>
                <a:gd name="T33" fmla="*/ 253 h 526"/>
                <a:gd name="T34" fmla="*/ 135 w 994"/>
                <a:gd name="T35" fmla="*/ 328 h 526"/>
                <a:gd name="T36" fmla="*/ 194 w 994"/>
                <a:gd name="T37" fmla="*/ 379 h 526"/>
                <a:gd name="T38" fmla="*/ 218 w 994"/>
                <a:gd name="T39" fmla="*/ 386 h 526"/>
                <a:gd name="T40" fmla="*/ 369 w 994"/>
                <a:gd name="T41" fmla="*/ 419 h 526"/>
                <a:gd name="T42" fmla="*/ 413 w 994"/>
                <a:gd name="T43" fmla="*/ 391 h 526"/>
                <a:gd name="T44" fmla="*/ 389 w 994"/>
                <a:gd name="T45" fmla="*/ 230 h 526"/>
                <a:gd name="T46" fmla="*/ 386 w 994"/>
                <a:gd name="T47" fmla="*/ 220 h 526"/>
                <a:gd name="T48" fmla="*/ 378 w 994"/>
                <a:gd name="T49" fmla="*/ 197 h 526"/>
                <a:gd name="T50" fmla="*/ 351 w 994"/>
                <a:gd name="T51" fmla="*/ 155 h 526"/>
                <a:gd name="T52" fmla="*/ 279 w 994"/>
                <a:gd name="T53" fmla="*/ 116 h 526"/>
                <a:gd name="T54" fmla="*/ 288 w 994"/>
                <a:gd name="T55" fmla="*/ 3 h 526"/>
                <a:gd name="T56" fmla="*/ 396 w 994"/>
                <a:gd name="T57" fmla="*/ 48 h 526"/>
                <a:gd name="T58" fmla="*/ 428 w 994"/>
                <a:gd name="T59" fmla="*/ 75 h 526"/>
                <a:gd name="T60" fmla="*/ 482 w 994"/>
                <a:gd name="T61" fmla="*/ 159 h 526"/>
                <a:gd name="T62" fmla="*/ 491 w 994"/>
                <a:gd name="T63" fmla="*/ 191 h 526"/>
                <a:gd name="T64" fmla="*/ 496 w 994"/>
                <a:gd name="T65" fmla="*/ 209 h 526"/>
                <a:gd name="T66" fmla="*/ 502 w 994"/>
                <a:gd name="T67" fmla="*/ 194 h 526"/>
                <a:gd name="T68" fmla="*/ 503 w 994"/>
                <a:gd name="T69" fmla="*/ 191 h 526"/>
                <a:gd name="T70" fmla="*/ 527 w 994"/>
                <a:gd name="T71" fmla="*/ 129 h 526"/>
                <a:gd name="T72" fmla="*/ 566 w 994"/>
                <a:gd name="T73" fmla="*/ 75 h 526"/>
                <a:gd name="T74" fmla="*/ 632 w 994"/>
                <a:gd name="T75" fmla="*/ 27 h 526"/>
                <a:gd name="T76" fmla="*/ 745 w 994"/>
                <a:gd name="T77" fmla="*/ 0 h 526"/>
                <a:gd name="T78" fmla="*/ 854 w 994"/>
                <a:gd name="T79" fmla="*/ 27 h 526"/>
                <a:gd name="T80" fmla="*/ 919 w 994"/>
                <a:gd name="T81" fmla="*/ 72 h 526"/>
                <a:gd name="T82" fmla="*/ 982 w 994"/>
                <a:gd name="T83" fmla="*/ 174 h 526"/>
                <a:gd name="T84" fmla="*/ 991 w 994"/>
                <a:gd name="T85" fmla="*/ 289 h 526"/>
                <a:gd name="T86" fmla="*/ 947 w 994"/>
                <a:gd name="T87" fmla="*/ 394 h 526"/>
                <a:gd name="T88" fmla="*/ 869 w 994"/>
                <a:gd name="T89" fmla="*/ 466 h 526"/>
                <a:gd name="T90" fmla="*/ 808 w 994"/>
                <a:gd name="T91" fmla="*/ 491 h 526"/>
                <a:gd name="T92" fmla="*/ 649 w 994"/>
                <a:gd name="T93" fmla="*/ 526 h 526"/>
                <a:gd name="T94" fmla="*/ 189 w 994"/>
                <a:gd name="T95" fmla="*/ 491 h 526"/>
                <a:gd name="T96" fmla="*/ 155 w 994"/>
                <a:gd name="T97" fmla="*/ 481 h 526"/>
                <a:gd name="T98" fmla="*/ 72 w 994"/>
                <a:gd name="T99" fmla="*/ 425 h 526"/>
                <a:gd name="T100" fmla="*/ 12 w 994"/>
                <a:gd name="T101" fmla="*/ 325 h 526"/>
                <a:gd name="T102" fmla="*/ 3 w 994"/>
                <a:gd name="T103" fmla="*/ 212 h 526"/>
                <a:gd name="T104" fmla="*/ 48 w 994"/>
                <a:gd name="T105" fmla="*/ 104 h 526"/>
                <a:gd name="T106" fmla="*/ 105 w 994"/>
                <a:gd name="T107" fmla="*/ 47 h 526"/>
                <a:gd name="T108" fmla="*/ 212 w 994"/>
                <a:gd name="T109" fmla="*/ 3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94" h="526">
                  <a:moveTo>
                    <a:pt x="742" y="114"/>
                  </a:moveTo>
                  <a:lnTo>
                    <a:pt x="715" y="116"/>
                  </a:lnTo>
                  <a:lnTo>
                    <a:pt x="689" y="125"/>
                  </a:lnTo>
                  <a:lnTo>
                    <a:pt x="665" y="137"/>
                  </a:lnTo>
                  <a:lnTo>
                    <a:pt x="643" y="155"/>
                  </a:lnTo>
                  <a:lnTo>
                    <a:pt x="643" y="155"/>
                  </a:lnTo>
                  <a:lnTo>
                    <a:pt x="628" y="174"/>
                  </a:lnTo>
                  <a:lnTo>
                    <a:pt x="616" y="197"/>
                  </a:lnTo>
                  <a:lnTo>
                    <a:pt x="608" y="220"/>
                  </a:lnTo>
                  <a:lnTo>
                    <a:pt x="608" y="220"/>
                  </a:lnTo>
                  <a:lnTo>
                    <a:pt x="608" y="220"/>
                  </a:lnTo>
                  <a:lnTo>
                    <a:pt x="607" y="221"/>
                  </a:lnTo>
                  <a:lnTo>
                    <a:pt x="607" y="221"/>
                  </a:lnTo>
                  <a:lnTo>
                    <a:pt x="605" y="230"/>
                  </a:lnTo>
                  <a:lnTo>
                    <a:pt x="578" y="362"/>
                  </a:lnTo>
                  <a:lnTo>
                    <a:pt x="578" y="371"/>
                  </a:lnTo>
                  <a:lnTo>
                    <a:pt x="581" y="391"/>
                  </a:lnTo>
                  <a:lnTo>
                    <a:pt x="592" y="406"/>
                  </a:lnTo>
                  <a:lnTo>
                    <a:pt x="607" y="416"/>
                  </a:lnTo>
                  <a:lnTo>
                    <a:pt x="625" y="419"/>
                  </a:lnTo>
                  <a:lnTo>
                    <a:pt x="637" y="418"/>
                  </a:lnTo>
                  <a:lnTo>
                    <a:pt x="767" y="389"/>
                  </a:lnTo>
                  <a:lnTo>
                    <a:pt x="776" y="386"/>
                  </a:lnTo>
                  <a:lnTo>
                    <a:pt x="778" y="386"/>
                  </a:lnTo>
                  <a:lnTo>
                    <a:pt x="778" y="386"/>
                  </a:lnTo>
                  <a:lnTo>
                    <a:pt x="800" y="379"/>
                  </a:lnTo>
                  <a:lnTo>
                    <a:pt x="821" y="367"/>
                  </a:lnTo>
                  <a:lnTo>
                    <a:pt x="841" y="350"/>
                  </a:lnTo>
                  <a:lnTo>
                    <a:pt x="859" y="328"/>
                  </a:lnTo>
                  <a:lnTo>
                    <a:pt x="871" y="304"/>
                  </a:lnTo>
                  <a:lnTo>
                    <a:pt x="878" y="278"/>
                  </a:lnTo>
                  <a:lnTo>
                    <a:pt x="881" y="253"/>
                  </a:lnTo>
                  <a:lnTo>
                    <a:pt x="878" y="226"/>
                  </a:lnTo>
                  <a:lnTo>
                    <a:pt x="871" y="200"/>
                  </a:lnTo>
                  <a:lnTo>
                    <a:pt x="857" y="176"/>
                  </a:lnTo>
                  <a:lnTo>
                    <a:pt x="839" y="153"/>
                  </a:lnTo>
                  <a:lnTo>
                    <a:pt x="839" y="153"/>
                  </a:lnTo>
                  <a:lnTo>
                    <a:pt x="818" y="137"/>
                  </a:lnTo>
                  <a:lnTo>
                    <a:pt x="794" y="123"/>
                  </a:lnTo>
                  <a:lnTo>
                    <a:pt x="769" y="116"/>
                  </a:lnTo>
                  <a:lnTo>
                    <a:pt x="742" y="114"/>
                  </a:lnTo>
                  <a:close/>
                  <a:moveTo>
                    <a:pt x="252" y="114"/>
                  </a:moveTo>
                  <a:lnTo>
                    <a:pt x="225" y="116"/>
                  </a:lnTo>
                  <a:lnTo>
                    <a:pt x="200" y="123"/>
                  </a:lnTo>
                  <a:lnTo>
                    <a:pt x="177" y="137"/>
                  </a:lnTo>
                  <a:lnTo>
                    <a:pt x="155" y="153"/>
                  </a:lnTo>
                  <a:lnTo>
                    <a:pt x="155" y="153"/>
                  </a:lnTo>
                  <a:lnTo>
                    <a:pt x="137" y="176"/>
                  </a:lnTo>
                  <a:lnTo>
                    <a:pt x="123" y="200"/>
                  </a:lnTo>
                  <a:lnTo>
                    <a:pt x="116" y="226"/>
                  </a:lnTo>
                  <a:lnTo>
                    <a:pt x="114" y="253"/>
                  </a:lnTo>
                  <a:lnTo>
                    <a:pt x="116" y="278"/>
                  </a:lnTo>
                  <a:lnTo>
                    <a:pt x="123" y="304"/>
                  </a:lnTo>
                  <a:lnTo>
                    <a:pt x="135" y="328"/>
                  </a:lnTo>
                  <a:lnTo>
                    <a:pt x="153" y="350"/>
                  </a:lnTo>
                  <a:lnTo>
                    <a:pt x="173" y="367"/>
                  </a:lnTo>
                  <a:lnTo>
                    <a:pt x="194" y="379"/>
                  </a:lnTo>
                  <a:lnTo>
                    <a:pt x="216" y="386"/>
                  </a:lnTo>
                  <a:lnTo>
                    <a:pt x="216" y="386"/>
                  </a:lnTo>
                  <a:lnTo>
                    <a:pt x="218" y="386"/>
                  </a:lnTo>
                  <a:lnTo>
                    <a:pt x="227" y="389"/>
                  </a:lnTo>
                  <a:lnTo>
                    <a:pt x="357" y="418"/>
                  </a:lnTo>
                  <a:lnTo>
                    <a:pt x="369" y="419"/>
                  </a:lnTo>
                  <a:lnTo>
                    <a:pt x="387" y="416"/>
                  </a:lnTo>
                  <a:lnTo>
                    <a:pt x="402" y="406"/>
                  </a:lnTo>
                  <a:lnTo>
                    <a:pt x="413" y="391"/>
                  </a:lnTo>
                  <a:lnTo>
                    <a:pt x="416" y="371"/>
                  </a:lnTo>
                  <a:lnTo>
                    <a:pt x="416" y="362"/>
                  </a:lnTo>
                  <a:lnTo>
                    <a:pt x="389" y="230"/>
                  </a:lnTo>
                  <a:lnTo>
                    <a:pt x="387" y="221"/>
                  </a:lnTo>
                  <a:lnTo>
                    <a:pt x="387" y="221"/>
                  </a:lnTo>
                  <a:lnTo>
                    <a:pt x="386" y="220"/>
                  </a:lnTo>
                  <a:lnTo>
                    <a:pt x="386" y="220"/>
                  </a:lnTo>
                  <a:lnTo>
                    <a:pt x="386" y="220"/>
                  </a:lnTo>
                  <a:lnTo>
                    <a:pt x="378" y="197"/>
                  </a:lnTo>
                  <a:lnTo>
                    <a:pt x="366" y="174"/>
                  </a:lnTo>
                  <a:lnTo>
                    <a:pt x="351" y="155"/>
                  </a:lnTo>
                  <a:lnTo>
                    <a:pt x="351" y="155"/>
                  </a:lnTo>
                  <a:lnTo>
                    <a:pt x="329" y="137"/>
                  </a:lnTo>
                  <a:lnTo>
                    <a:pt x="305" y="125"/>
                  </a:lnTo>
                  <a:lnTo>
                    <a:pt x="279" y="116"/>
                  </a:lnTo>
                  <a:lnTo>
                    <a:pt x="252" y="114"/>
                  </a:lnTo>
                  <a:close/>
                  <a:moveTo>
                    <a:pt x="249" y="0"/>
                  </a:moveTo>
                  <a:lnTo>
                    <a:pt x="288" y="3"/>
                  </a:lnTo>
                  <a:lnTo>
                    <a:pt x="326" y="12"/>
                  </a:lnTo>
                  <a:lnTo>
                    <a:pt x="362" y="27"/>
                  </a:lnTo>
                  <a:lnTo>
                    <a:pt x="396" y="48"/>
                  </a:lnTo>
                  <a:lnTo>
                    <a:pt x="428" y="75"/>
                  </a:lnTo>
                  <a:lnTo>
                    <a:pt x="428" y="75"/>
                  </a:lnTo>
                  <a:lnTo>
                    <a:pt x="428" y="75"/>
                  </a:lnTo>
                  <a:lnTo>
                    <a:pt x="449" y="102"/>
                  </a:lnTo>
                  <a:lnTo>
                    <a:pt x="467" y="129"/>
                  </a:lnTo>
                  <a:lnTo>
                    <a:pt x="482" y="159"/>
                  </a:lnTo>
                  <a:lnTo>
                    <a:pt x="491" y="191"/>
                  </a:lnTo>
                  <a:lnTo>
                    <a:pt x="491" y="191"/>
                  </a:lnTo>
                  <a:lnTo>
                    <a:pt x="491" y="191"/>
                  </a:lnTo>
                  <a:lnTo>
                    <a:pt x="493" y="194"/>
                  </a:lnTo>
                  <a:lnTo>
                    <a:pt x="493" y="194"/>
                  </a:lnTo>
                  <a:lnTo>
                    <a:pt x="496" y="209"/>
                  </a:lnTo>
                  <a:lnTo>
                    <a:pt x="497" y="218"/>
                  </a:lnTo>
                  <a:lnTo>
                    <a:pt x="499" y="209"/>
                  </a:lnTo>
                  <a:lnTo>
                    <a:pt x="502" y="194"/>
                  </a:lnTo>
                  <a:lnTo>
                    <a:pt x="502" y="194"/>
                  </a:lnTo>
                  <a:lnTo>
                    <a:pt x="503" y="191"/>
                  </a:lnTo>
                  <a:lnTo>
                    <a:pt x="503" y="191"/>
                  </a:lnTo>
                  <a:lnTo>
                    <a:pt x="503" y="191"/>
                  </a:lnTo>
                  <a:lnTo>
                    <a:pt x="512" y="159"/>
                  </a:lnTo>
                  <a:lnTo>
                    <a:pt x="527" y="129"/>
                  </a:lnTo>
                  <a:lnTo>
                    <a:pt x="545" y="102"/>
                  </a:lnTo>
                  <a:lnTo>
                    <a:pt x="566" y="75"/>
                  </a:lnTo>
                  <a:lnTo>
                    <a:pt x="566" y="75"/>
                  </a:lnTo>
                  <a:lnTo>
                    <a:pt x="566" y="75"/>
                  </a:lnTo>
                  <a:lnTo>
                    <a:pt x="598" y="48"/>
                  </a:lnTo>
                  <a:lnTo>
                    <a:pt x="632" y="27"/>
                  </a:lnTo>
                  <a:lnTo>
                    <a:pt x="668" y="12"/>
                  </a:lnTo>
                  <a:lnTo>
                    <a:pt x="706" y="3"/>
                  </a:lnTo>
                  <a:lnTo>
                    <a:pt x="745" y="0"/>
                  </a:lnTo>
                  <a:lnTo>
                    <a:pt x="782" y="3"/>
                  </a:lnTo>
                  <a:lnTo>
                    <a:pt x="820" y="12"/>
                  </a:lnTo>
                  <a:lnTo>
                    <a:pt x="854" y="27"/>
                  </a:lnTo>
                  <a:lnTo>
                    <a:pt x="889" y="47"/>
                  </a:lnTo>
                  <a:lnTo>
                    <a:pt x="919" y="72"/>
                  </a:lnTo>
                  <a:lnTo>
                    <a:pt x="919" y="72"/>
                  </a:lnTo>
                  <a:lnTo>
                    <a:pt x="946" y="104"/>
                  </a:lnTo>
                  <a:lnTo>
                    <a:pt x="967" y="137"/>
                  </a:lnTo>
                  <a:lnTo>
                    <a:pt x="982" y="174"/>
                  </a:lnTo>
                  <a:lnTo>
                    <a:pt x="991" y="212"/>
                  </a:lnTo>
                  <a:lnTo>
                    <a:pt x="994" y="250"/>
                  </a:lnTo>
                  <a:lnTo>
                    <a:pt x="991" y="289"/>
                  </a:lnTo>
                  <a:lnTo>
                    <a:pt x="982" y="325"/>
                  </a:lnTo>
                  <a:lnTo>
                    <a:pt x="968" y="361"/>
                  </a:lnTo>
                  <a:lnTo>
                    <a:pt x="947" y="394"/>
                  </a:lnTo>
                  <a:lnTo>
                    <a:pt x="922" y="425"/>
                  </a:lnTo>
                  <a:lnTo>
                    <a:pt x="896" y="448"/>
                  </a:lnTo>
                  <a:lnTo>
                    <a:pt x="869" y="466"/>
                  </a:lnTo>
                  <a:lnTo>
                    <a:pt x="839" y="481"/>
                  </a:lnTo>
                  <a:lnTo>
                    <a:pt x="808" y="491"/>
                  </a:lnTo>
                  <a:lnTo>
                    <a:pt x="808" y="491"/>
                  </a:lnTo>
                  <a:lnTo>
                    <a:pt x="805" y="491"/>
                  </a:lnTo>
                  <a:lnTo>
                    <a:pt x="790" y="494"/>
                  </a:lnTo>
                  <a:lnTo>
                    <a:pt x="649" y="526"/>
                  </a:lnTo>
                  <a:lnTo>
                    <a:pt x="345" y="526"/>
                  </a:lnTo>
                  <a:lnTo>
                    <a:pt x="204" y="494"/>
                  </a:lnTo>
                  <a:lnTo>
                    <a:pt x="189" y="491"/>
                  </a:lnTo>
                  <a:lnTo>
                    <a:pt x="186" y="491"/>
                  </a:lnTo>
                  <a:lnTo>
                    <a:pt x="186" y="491"/>
                  </a:lnTo>
                  <a:lnTo>
                    <a:pt x="155" y="481"/>
                  </a:lnTo>
                  <a:lnTo>
                    <a:pt x="125" y="466"/>
                  </a:lnTo>
                  <a:lnTo>
                    <a:pt x="98" y="448"/>
                  </a:lnTo>
                  <a:lnTo>
                    <a:pt x="72" y="425"/>
                  </a:lnTo>
                  <a:lnTo>
                    <a:pt x="47" y="394"/>
                  </a:lnTo>
                  <a:lnTo>
                    <a:pt x="26" y="361"/>
                  </a:lnTo>
                  <a:lnTo>
                    <a:pt x="12" y="325"/>
                  </a:lnTo>
                  <a:lnTo>
                    <a:pt x="3" y="289"/>
                  </a:lnTo>
                  <a:lnTo>
                    <a:pt x="0" y="250"/>
                  </a:lnTo>
                  <a:lnTo>
                    <a:pt x="3" y="212"/>
                  </a:lnTo>
                  <a:lnTo>
                    <a:pt x="12" y="174"/>
                  </a:lnTo>
                  <a:lnTo>
                    <a:pt x="27" y="137"/>
                  </a:lnTo>
                  <a:lnTo>
                    <a:pt x="48" y="104"/>
                  </a:lnTo>
                  <a:lnTo>
                    <a:pt x="75" y="72"/>
                  </a:lnTo>
                  <a:lnTo>
                    <a:pt x="75" y="72"/>
                  </a:lnTo>
                  <a:lnTo>
                    <a:pt x="105" y="47"/>
                  </a:lnTo>
                  <a:lnTo>
                    <a:pt x="140" y="27"/>
                  </a:lnTo>
                  <a:lnTo>
                    <a:pt x="174" y="12"/>
                  </a:lnTo>
                  <a:lnTo>
                    <a:pt x="212" y="3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56147"/>
            </a:solidFill>
            <a:ln w="0">
              <a:solidFill>
                <a:srgbClr val="F5614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23"/>
            <p:cNvSpPr>
              <a:spLocks noEditPoints="1"/>
            </p:cNvSpPr>
            <p:nvPr/>
          </p:nvSpPr>
          <p:spPr bwMode="auto">
            <a:xfrm>
              <a:off x="5548784" y="2991768"/>
              <a:ext cx="1176337" cy="47625"/>
            </a:xfrm>
            <a:custGeom>
              <a:avLst/>
              <a:gdLst>
                <a:gd name="T0" fmla="*/ 870 w 1484"/>
                <a:gd name="T1" fmla="*/ 0 h 60"/>
                <a:gd name="T2" fmla="*/ 1484 w 1484"/>
                <a:gd name="T3" fmla="*/ 0 h 60"/>
                <a:gd name="T4" fmla="*/ 1484 w 1484"/>
                <a:gd name="T5" fmla="*/ 60 h 60"/>
                <a:gd name="T6" fmla="*/ 870 w 1484"/>
                <a:gd name="T7" fmla="*/ 60 h 60"/>
                <a:gd name="T8" fmla="*/ 870 w 1484"/>
                <a:gd name="T9" fmla="*/ 0 h 60"/>
                <a:gd name="T10" fmla="*/ 0 w 1484"/>
                <a:gd name="T11" fmla="*/ 0 h 60"/>
                <a:gd name="T12" fmla="*/ 614 w 1484"/>
                <a:gd name="T13" fmla="*/ 0 h 60"/>
                <a:gd name="T14" fmla="*/ 614 w 1484"/>
                <a:gd name="T15" fmla="*/ 60 h 60"/>
                <a:gd name="T16" fmla="*/ 0 w 1484"/>
                <a:gd name="T17" fmla="*/ 60 h 60"/>
                <a:gd name="T18" fmla="*/ 0 w 1484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4" h="60">
                  <a:moveTo>
                    <a:pt x="870" y="0"/>
                  </a:moveTo>
                  <a:lnTo>
                    <a:pt x="1484" y="0"/>
                  </a:lnTo>
                  <a:lnTo>
                    <a:pt x="1484" y="60"/>
                  </a:lnTo>
                  <a:lnTo>
                    <a:pt x="870" y="60"/>
                  </a:lnTo>
                  <a:lnTo>
                    <a:pt x="870" y="0"/>
                  </a:lnTo>
                  <a:close/>
                  <a:moveTo>
                    <a:pt x="0" y="0"/>
                  </a:moveTo>
                  <a:lnTo>
                    <a:pt x="614" y="0"/>
                  </a:lnTo>
                  <a:lnTo>
                    <a:pt x="61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BEA"/>
            </a:solidFill>
            <a:ln w="0">
              <a:solidFill>
                <a:srgbClr val="E4EBE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Rectangle 24"/>
            <p:cNvSpPr>
              <a:spLocks noChangeArrowheads="1"/>
            </p:cNvSpPr>
            <p:nvPr/>
          </p:nvSpPr>
          <p:spPr bwMode="auto">
            <a:xfrm>
              <a:off x="6036146" y="2991768"/>
              <a:ext cx="201612" cy="47625"/>
            </a:xfrm>
            <a:prstGeom prst="rect">
              <a:avLst/>
            </a:prstGeom>
            <a:solidFill>
              <a:srgbClr val="E0583C"/>
            </a:solidFill>
            <a:ln w="0">
              <a:solidFill>
                <a:srgbClr val="E0583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4" name="组合 753"/>
          <p:cNvGrpSpPr/>
          <p:nvPr/>
        </p:nvGrpSpPr>
        <p:grpSpPr>
          <a:xfrm>
            <a:off x="3895452" y="5502214"/>
            <a:ext cx="3568700" cy="1379538"/>
            <a:chOff x="4266745" y="3795786"/>
            <a:chExt cx="3568700" cy="1379538"/>
          </a:xfrm>
        </p:grpSpPr>
        <p:sp>
          <p:nvSpPr>
            <p:cNvPr id="755" name="Freeform 1746"/>
            <p:cNvSpPr>
              <a:spLocks noEditPoints="1"/>
            </p:cNvSpPr>
            <p:nvPr/>
          </p:nvSpPr>
          <p:spPr bwMode="auto">
            <a:xfrm>
              <a:off x="5687557" y="4095824"/>
              <a:ext cx="747712" cy="750888"/>
            </a:xfrm>
            <a:custGeom>
              <a:avLst/>
              <a:gdLst>
                <a:gd name="T0" fmla="*/ 622 w 944"/>
                <a:gd name="T1" fmla="*/ 923 h 946"/>
                <a:gd name="T2" fmla="*/ 502 w 944"/>
                <a:gd name="T3" fmla="*/ 946 h 946"/>
                <a:gd name="T4" fmla="*/ 667 w 944"/>
                <a:gd name="T5" fmla="*/ 906 h 946"/>
                <a:gd name="T6" fmla="*/ 295 w 944"/>
                <a:gd name="T7" fmla="*/ 911 h 946"/>
                <a:gd name="T8" fmla="*/ 208 w 944"/>
                <a:gd name="T9" fmla="*/ 866 h 946"/>
                <a:gd name="T10" fmla="*/ 113 w 944"/>
                <a:gd name="T11" fmla="*/ 781 h 946"/>
                <a:gd name="T12" fmla="*/ 45 w 944"/>
                <a:gd name="T13" fmla="*/ 679 h 946"/>
                <a:gd name="T14" fmla="*/ 944 w 944"/>
                <a:gd name="T15" fmla="*/ 511 h 946"/>
                <a:gd name="T16" fmla="*/ 921 w 944"/>
                <a:gd name="T17" fmla="*/ 625 h 946"/>
                <a:gd name="T18" fmla="*/ 866 w 944"/>
                <a:gd name="T19" fmla="*/ 738 h 946"/>
                <a:gd name="T20" fmla="*/ 407 w 944"/>
                <a:gd name="T21" fmla="*/ 942 h 946"/>
                <a:gd name="T22" fmla="*/ 944 w 944"/>
                <a:gd name="T23" fmla="*/ 511 h 946"/>
                <a:gd name="T24" fmla="*/ 319 w 944"/>
                <a:gd name="T25" fmla="*/ 921 h 946"/>
                <a:gd name="T26" fmla="*/ 0 w 944"/>
                <a:gd name="T27" fmla="*/ 485 h 946"/>
                <a:gd name="T28" fmla="*/ 7 w 944"/>
                <a:gd name="T29" fmla="*/ 383 h 946"/>
                <a:gd name="T30" fmla="*/ 854 w 944"/>
                <a:gd name="T31" fmla="*/ 192 h 946"/>
                <a:gd name="T32" fmla="*/ 899 w 944"/>
                <a:gd name="T33" fmla="*/ 268 h 946"/>
                <a:gd name="T34" fmla="*/ 372 w 944"/>
                <a:gd name="T35" fmla="*/ 935 h 946"/>
                <a:gd name="T36" fmla="*/ 854 w 944"/>
                <a:gd name="T37" fmla="*/ 192 h 946"/>
                <a:gd name="T38" fmla="*/ 333 w 944"/>
                <a:gd name="T39" fmla="*/ 925 h 946"/>
                <a:gd name="T40" fmla="*/ 44 w 944"/>
                <a:gd name="T41" fmla="*/ 275 h 946"/>
                <a:gd name="T42" fmla="*/ 80 w 944"/>
                <a:gd name="T43" fmla="*/ 208 h 946"/>
                <a:gd name="T44" fmla="*/ 127 w 944"/>
                <a:gd name="T45" fmla="*/ 150 h 946"/>
                <a:gd name="T46" fmla="*/ 341 w 944"/>
                <a:gd name="T47" fmla="*/ 928 h 946"/>
                <a:gd name="T48" fmla="*/ 334 w 944"/>
                <a:gd name="T49" fmla="*/ 885 h 946"/>
                <a:gd name="T50" fmla="*/ 319 w 944"/>
                <a:gd name="T51" fmla="*/ 771 h 946"/>
                <a:gd name="T52" fmla="*/ 298 w 944"/>
                <a:gd name="T53" fmla="*/ 622 h 946"/>
                <a:gd name="T54" fmla="*/ 270 w 944"/>
                <a:gd name="T55" fmla="*/ 440 h 946"/>
                <a:gd name="T56" fmla="*/ 239 w 944"/>
                <a:gd name="T57" fmla="*/ 230 h 946"/>
                <a:gd name="T58" fmla="*/ 215 w 944"/>
                <a:gd name="T59" fmla="*/ 76 h 946"/>
                <a:gd name="T60" fmla="*/ 315 w 944"/>
                <a:gd name="T61" fmla="*/ 27 h 946"/>
                <a:gd name="T62" fmla="*/ 540 w 944"/>
                <a:gd name="T63" fmla="*/ 5 h 946"/>
                <a:gd name="T64" fmla="*/ 649 w 944"/>
                <a:gd name="T65" fmla="*/ 34 h 946"/>
                <a:gd name="T66" fmla="*/ 738 w 944"/>
                <a:gd name="T67" fmla="*/ 81 h 946"/>
                <a:gd name="T68" fmla="*/ 360 w 944"/>
                <a:gd name="T69" fmla="*/ 934 h 946"/>
                <a:gd name="T70" fmla="*/ 407 w 944"/>
                <a:gd name="T71" fmla="*/ 5 h 946"/>
                <a:gd name="T72" fmla="*/ 502 w 944"/>
                <a:gd name="T73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44" h="946">
                  <a:moveTo>
                    <a:pt x="667" y="906"/>
                  </a:moveTo>
                  <a:lnTo>
                    <a:pt x="622" y="923"/>
                  </a:lnTo>
                  <a:lnTo>
                    <a:pt x="563" y="939"/>
                  </a:lnTo>
                  <a:lnTo>
                    <a:pt x="502" y="946"/>
                  </a:lnTo>
                  <a:lnTo>
                    <a:pt x="456" y="946"/>
                  </a:lnTo>
                  <a:lnTo>
                    <a:pt x="667" y="906"/>
                  </a:lnTo>
                  <a:close/>
                  <a:moveTo>
                    <a:pt x="28" y="637"/>
                  </a:moveTo>
                  <a:lnTo>
                    <a:pt x="295" y="911"/>
                  </a:lnTo>
                  <a:lnTo>
                    <a:pt x="263" y="899"/>
                  </a:lnTo>
                  <a:lnTo>
                    <a:pt x="208" y="866"/>
                  </a:lnTo>
                  <a:lnTo>
                    <a:pt x="156" y="826"/>
                  </a:lnTo>
                  <a:lnTo>
                    <a:pt x="113" y="781"/>
                  </a:lnTo>
                  <a:lnTo>
                    <a:pt x="76" y="733"/>
                  </a:lnTo>
                  <a:lnTo>
                    <a:pt x="45" y="679"/>
                  </a:lnTo>
                  <a:lnTo>
                    <a:pt x="28" y="637"/>
                  </a:lnTo>
                  <a:close/>
                  <a:moveTo>
                    <a:pt x="944" y="511"/>
                  </a:moveTo>
                  <a:lnTo>
                    <a:pt x="937" y="564"/>
                  </a:lnTo>
                  <a:lnTo>
                    <a:pt x="921" y="625"/>
                  </a:lnTo>
                  <a:lnTo>
                    <a:pt x="897" y="682"/>
                  </a:lnTo>
                  <a:lnTo>
                    <a:pt x="866" y="738"/>
                  </a:lnTo>
                  <a:lnTo>
                    <a:pt x="852" y="755"/>
                  </a:lnTo>
                  <a:lnTo>
                    <a:pt x="407" y="942"/>
                  </a:lnTo>
                  <a:lnTo>
                    <a:pt x="383" y="939"/>
                  </a:lnTo>
                  <a:lnTo>
                    <a:pt x="944" y="511"/>
                  </a:lnTo>
                  <a:close/>
                  <a:moveTo>
                    <a:pt x="18" y="346"/>
                  </a:moveTo>
                  <a:lnTo>
                    <a:pt x="319" y="921"/>
                  </a:lnTo>
                  <a:lnTo>
                    <a:pt x="307" y="916"/>
                  </a:lnTo>
                  <a:lnTo>
                    <a:pt x="0" y="485"/>
                  </a:lnTo>
                  <a:lnTo>
                    <a:pt x="0" y="443"/>
                  </a:lnTo>
                  <a:lnTo>
                    <a:pt x="7" y="383"/>
                  </a:lnTo>
                  <a:lnTo>
                    <a:pt x="18" y="346"/>
                  </a:lnTo>
                  <a:close/>
                  <a:moveTo>
                    <a:pt x="854" y="192"/>
                  </a:moveTo>
                  <a:lnTo>
                    <a:pt x="869" y="214"/>
                  </a:lnTo>
                  <a:lnTo>
                    <a:pt x="899" y="268"/>
                  </a:lnTo>
                  <a:lnTo>
                    <a:pt x="920" y="320"/>
                  </a:lnTo>
                  <a:lnTo>
                    <a:pt x="372" y="935"/>
                  </a:lnTo>
                  <a:lnTo>
                    <a:pt x="366" y="935"/>
                  </a:lnTo>
                  <a:lnTo>
                    <a:pt x="854" y="192"/>
                  </a:lnTo>
                  <a:close/>
                  <a:moveTo>
                    <a:pt x="127" y="150"/>
                  </a:moveTo>
                  <a:lnTo>
                    <a:pt x="333" y="925"/>
                  </a:lnTo>
                  <a:lnTo>
                    <a:pt x="324" y="923"/>
                  </a:lnTo>
                  <a:lnTo>
                    <a:pt x="44" y="275"/>
                  </a:lnTo>
                  <a:lnTo>
                    <a:pt x="47" y="265"/>
                  </a:lnTo>
                  <a:lnTo>
                    <a:pt x="80" y="208"/>
                  </a:lnTo>
                  <a:lnTo>
                    <a:pt x="120" y="157"/>
                  </a:lnTo>
                  <a:lnTo>
                    <a:pt x="127" y="150"/>
                  </a:lnTo>
                  <a:close/>
                  <a:moveTo>
                    <a:pt x="315" y="27"/>
                  </a:moveTo>
                  <a:lnTo>
                    <a:pt x="341" y="928"/>
                  </a:lnTo>
                  <a:lnTo>
                    <a:pt x="340" y="927"/>
                  </a:lnTo>
                  <a:lnTo>
                    <a:pt x="334" y="885"/>
                  </a:lnTo>
                  <a:lnTo>
                    <a:pt x="327" y="833"/>
                  </a:lnTo>
                  <a:lnTo>
                    <a:pt x="319" y="771"/>
                  </a:lnTo>
                  <a:lnTo>
                    <a:pt x="308" y="700"/>
                  </a:lnTo>
                  <a:lnTo>
                    <a:pt x="298" y="622"/>
                  </a:lnTo>
                  <a:lnTo>
                    <a:pt x="284" y="535"/>
                  </a:lnTo>
                  <a:lnTo>
                    <a:pt x="270" y="440"/>
                  </a:lnTo>
                  <a:lnTo>
                    <a:pt x="255" y="339"/>
                  </a:lnTo>
                  <a:lnTo>
                    <a:pt x="239" y="230"/>
                  </a:lnTo>
                  <a:lnTo>
                    <a:pt x="222" y="117"/>
                  </a:lnTo>
                  <a:lnTo>
                    <a:pt x="215" y="76"/>
                  </a:lnTo>
                  <a:lnTo>
                    <a:pt x="267" y="46"/>
                  </a:lnTo>
                  <a:lnTo>
                    <a:pt x="315" y="27"/>
                  </a:lnTo>
                  <a:close/>
                  <a:moveTo>
                    <a:pt x="502" y="0"/>
                  </a:moveTo>
                  <a:lnTo>
                    <a:pt x="540" y="5"/>
                  </a:lnTo>
                  <a:lnTo>
                    <a:pt x="360" y="918"/>
                  </a:lnTo>
                  <a:lnTo>
                    <a:pt x="649" y="34"/>
                  </a:lnTo>
                  <a:lnTo>
                    <a:pt x="682" y="48"/>
                  </a:lnTo>
                  <a:lnTo>
                    <a:pt x="738" y="81"/>
                  </a:lnTo>
                  <a:lnTo>
                    <a:pt x="769" y="105"/>
                  </a:lnTo>
                  <a:lnTo>
                    <a:pt x="360" y="934"/>
                  </a:lnTo>
                  <a:lnTo>
                    <a:pt x="348" y="930"/>
                  </a:lnTo>
                  <a:lnTo>
                    <a:pt x="407" y="5"/>
                  </a:lnTo>
                  <a:lnTo>
                    <a:pt x="442" y="0"/>
                  </a:lnTo>
                  <a:lnTo>
                    <a:pt x="502" y="0"/>
                  </a:lnTo>
                  <a:close/>
                </a:path>
              </a:pathLst>
            </a:custGeom>
            <a:solidFill>
              <a:srgbClr val="D7E7EE"/>
            </a:solidFill>
            <a:ln w="0">
              <a:solidFill>
                <a:srgbClr val="D7E7E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1747"/>
            <p:cNvSpPr>
              <a:spLocks noEditPoints="1"/>
            </p:cNvSpPr>
            <p:nvPr/>
          </p:nvSpPr>
          <p:spPr bwMode="auto">
            <a:xfrm>
              <a:off x="5706607" y="4116461"/>
              <a:ext cx="708025" cy="711200"/>
            </a:xfrm>
            <a:custGeom>
              <a:avLst/>
              <a:gdLst>
                <a:gd name="T0" fmla="*/ 219 w 892"/>
                <a:gd name="T1" fmla="*/ 831 h 895"/>
                <a:gd name="T2" fmla="*/ 149 w 892"/>
                <a:gd name="T3" fmla="*/ 783 h 895"/>
                <a:gd name="T4" fmla="*/ 73 w 892"/>
                <a:gd name="T5" fmla="*/ 693 h 895"/>
                <a:gd name="T6" fmla="*/ 892 w 892"/>
                <a:gd name="T7" fmla="*/ 507 h 895"/>
                <a:gd name="T8" fmla="*/ 873 w 892"/>
                <a:gd name="T9" fmla="*/ 590 h 895"/>
                <a:gd name="T10" fmla="*/ 821 w 892"/>
                <a:gd name="T11" fmla="*/ 698 h 895"/>
                <a:gd name="T12" fmla="*/ 780 w 892"/>
                <a:gd name="T13" fmla="*/ 750 h 895"/>
                <a:gd name="T14" fmla="*/ 419 w 892"/>
                <a:gd name="T15" fmla="*/ 895 h 895"/>
                <a:gd name="T16" fmla="*/ 892 w 892"/>
                <a:gd name="T17" fmla="*/ 507 h 895"/>
                <a:gd name="T18" fmla="*/ 277 w 892"/>
                <a:gd name="T19" fmla="*/ 861 h 895"/>
                <a:gd name="T20" fmla="*/ 4 w 892"/>
                <a:gd name="T21" fmla="*/ 497 h 895"/>
                <a:gd name="T22" fmla="*/ 0 w 892"/>
                <a:gd name="T23" fmla="*/ 419 h 895"/>
                <a:gd name="T24" fmla="*/ 11 w 892"/>
                <a:gd name="T25" fmla="*/ 351 h 895"/>
                <a:gd name="T26" fmla="*/ 825 w 892"/>
                <a:gd name="T27" fmla="*/ 202 h 895"/>
                <a:gd name="T28" fmla="*/ 875 w 892"/>
                <a:gd name="T29" fmla="*/ 306 h 895"/>
                <a:gd name="T30" fmla="*/ 367 w 892"/>
                <a:gd name="T31" fmla="*/ 888 h 895"/>
                <a:gd name="T32" fmla="*/ 355 w 892"/>
                <a:gd name="T33" fmla="*/ 887 h 895"/>
                <a:gd name="T34" fmla="*/ 110 w 892"/>
                <a:gd name="T35" fmla="*/ 154 h 895"/>
                <a:gd name="T36" fmla="*/ 286 w 892"/>
                <a:gd name="T37" fmla="*/ 864 h 895"/>
                <a:gd name="T38" fmla="*/ 45 w 892"/>
                <a:gd name="T39" fmla="*/ 249 h 895"/>
                <a:gd name="T40" fmla="*/ 110 w 892"/>
                <a:gd name="T41" fmla="*/ 154 h 895"/>
                <a:gd name="T42" fmla="*/ 646 w 892"/>
                <a:gd name="T43" fmla="*/ 45 h 895"/>
                <a:gd name="T44" fmla="*/ 733 w 892"/>
                <a:gd name="T45" fmla="*/ 102 h 895"/>
                <a:gd name="T46" fmla="*/ 340 w 892"/>
                <a:gd name="T47" fmla="*/ 882 h 895"/>
                <a:gd name="T48" fmla="*/ 291 w 892"/>
                <a:gd name="T49" fmla="*/ 27 h 895"/>
                <a:gd name="T50" fmla="*/ 312 w 892"/>
                <a:gd name="T51" fmla="*/ 875 h 895"/>
                <a:gd name="T52" fmla="*/ 303 w 892"/>
                <a:gd name="T53" fmla="*/ 807 h 895"/>
                <a:gd name="T54" fmla="*/ 284 w 892"/>
                <a:gd name="T55" fmla="*/ 674 h 895"/>
                <a:gd name="T56" fmla="*/ 260 w 892"/>
                <a:gd name="T57" fmla="*/ 509 h 895"/>
                <a:gd name="T58" fmla="*/ 231 w 892"/>
                <a:gd name="T59" fmla="*/ 313 h 895"/>
                <a:gd name="T60" fmla="*/ 198 w 892"/>
                <a:gd name="T61" fmla="*/ 91 h 895"/>
                <a:gd name="T62" fmla="*/ 203 w 892"/>
                <a:gd name="T63" fmla="*/ 71 h 895"/>
                <a:gd name="T64" fmla="*/ 291 w 892"/>
                <a:gd name="T65" fmla="*/ 27 h 895"/>
                <a:gd name="T66" fmla="*/ 511 w 892"/>
                <a:gd name="T67" fmla="*/ 3 h 895"/>
                <a:gd name="T68" fmla="*/ 326 w 892"/>
                <a:gd name="T69" fmla="*/ 878 h 895"/>
                <a:gd name="T70" fmla="*/ 419 w 892"/>
                <a:gd name="T71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2" h="895">
                  <a:moveTo>
                    <a:pt x="58" y="665"/>
                  </a:moveTo>
                  <a:lnTo>
                    <a:pt x="219" y="831"/>
                  </a:lnTo>
                  <a:lnTo>
                    <a:pt x="198" y="819"/>
                  </a:lnTo>
                  <a:lnTo>
                    <a:pt x="149" y="783"/>
                  </a:lnTo>
                  <a:lnTo>
                    <a:pt x="108" y="739"/>
                  </a:lnTo>
                  <a:lnTo>
                    <a:pt x="73" y="693"/>
                  </a:lnTo>
                  <a:lnTo>
                    <a:pt x="58" y="665"/>
                  </a:lnTo>
                  <a:close/>
                  <a:moveTo>
                    <a:pt x="892" y="507"/>
                  </a:moveTo>
                  <a:lnTo>
                    <a:pt x="889" y="533"/>
                  </a:lnTo>
                  <a:lnTo>
                    <a:pt x="873" y="590"/>
                  </a:lnTo>
                  <a:lnTo>
                    <a:pt x="851" y="646"/>
                  </a:lnTo>
                  <a:lnTo>
                    <a:pt x="821" y="698"/>
                  </a:lnTo>
                  <a:lnTo>
                    <a:pt x="783" y="746"/>
                  </a:lnTo>
                  <a:lnTo>
                    <a:pt x="780" y="750"/>
                  </a:lnTo>
                  <a:lnTo>
                    <a:pt x="432" y="895"/>
                  </a:lnTo>
                  <a:lnTo>
                    <a:pt x="419" y="895"/>
                  </a:lnTo>
                  <a:lnTo>
                    <a:pt x="387" y="892"/>
                  </a:lnTo>
                  <a:lnTo>
                    <a:pt x="892" y="507"/>
                  </a:lnTo>
                  <a:close/>
                  <a:moveTo>
                    <a:pt x="11" y="351"/>
                  </a:moveTo>
                  <a:lnTo>
                    <a:pt x="277" y="861"/>
                  </a:lnTo>
                  <a:lnTo>
                    <a:pt x="255" y="852"/>
                  </a:lnTo>
                  <a:lnTo>
                    <a:pt x="4" y="497"/>
                  </a:lnTo>
                  <a:lnTo>
                    <a:pt x="0" y="476"/>
                  </a:lnTo>
                  <a:lnTo>
                    <a:pt x="0" y="419"/>
                  </a:lnTo>
                  <a:lnTo>
                    <a:pt x="7" y="362"/>
                  </a:lnTo>
                  <a:lnTo>
                    <a:pt x="11" y="351"/>
                  </a:lnTo>
                  <a:close/>
                  <a:moveTo>
                    <a:pt x="814" y="188"/>
                  </a:moveTo>
                  <a:lnTo>
                    <a:pt x="825" y="202"/>
                  </a:lnTo>
                  <a:lnTo>
                    <a:pt x="852" y="253"/>
                  </a:lnTo>
                  <a:lnTo>
                    <a:pt x="875" y="306"/>
                  </a:lnTo>
                  <a:lnTo>
                    <a:pt x="876" y="315"/>
                  </a:lnTo>
                  <a:lnTo>
                    <a:pt x="367" y="888"/>
                  </a:lnTo>
                  <a:lnTo>
                    <a:pt x="362" y="888"/>
                  </a:lnTo>
                  <a:lnTo>
                    <a:pt x="355" y="887"/>
                  </a:lnTo>
                  <a:lnTo>
                    <a:pt x="814" y="188"/>
                  </a:lnTo>
                  <a:close/>
                  <a:moveTo>
                    <a:pt x="110" y="154"/>
                  </a:moveTo>
                  <a:lnTo>
                    <a:pt x="300" y="871"/>
                  </a:lnTo>
                  <a:lnTo>
                    <a:pt x="286" y="864"/>
                  </a:lnTo>
                  <a:lnTo>
                    <a:pt x="32" y="282"/>
                  </a:lnTo>
                  <a:lnTo>
                    <a:pt x="45" y="249"/>
                  </a:lnTo>
                  <a:lnTo>
                    <a:pt x="77" y="197"/>
                  </a:lnTo>
                  <a:lnTo>
                    <a:pt x="110" y="154"/>
                  </a:lnTo>
                  <a:close/>
                  <a:moveTo>
                    <a:pt x="619" y="33"/>
                  </a:moveTo>
                  <a:lnTo>
                    <a:pt x="646" y="45"/>
                  </a:lnTo>
                  <a:lnTo>
                    <a:pt x="700" y="76"/>
                  </a:lnTo>
                  <a:lnTo>
                    <a:pt x="733" y="102"/>
                  </a:lnTo>
                  <a:lnTo>
                    <a:pt x="348" y="885"/>
                  </a:lnTo>
                  <a:lnTo>
                    <a:pt x="340" y="882"/>
                  </a:lnTo>
                  <a:lnTo>
                    <a:pt x="619" y="33"/>
                  </a:lnTo>
                  <a:close/>
                  <a:moveTo>
                    <a:pt x="291" y="27"/>
                  </a:moveTo>
                  <a:lnTo>
                    <a:pt x="317" y="876"/>
                  </a:lnTo>
                  <a:lnTo>
                    <a:pt x="312" y="875"/>
                  </a:lnTo>
                  <a:lnTo>
                    <a:pt x="310" y="859"/>
                  </a:lnTo>
                  <a:lnTo>
                    <a:pt x="303" y="807"/>
                  </a:lnTo>
                  <a:lnTo>
                    <a:pt x="295" y="745"/>
                  </a:lnTo>
                  <a:lnTo>
                    <a:pt x="284" y="674"/>
                  </a:lnTo>
                  <a:lnTo>
                    <a:pt x="274" y="596"/>
                  </a:lnTo>
                  <a:lnTo>
                    <a:pt x="260" y="509"/>
                  </a:lnTo>
                  <a:lnTo>
                    <a:pt x="246" y="414"/>
                  </a:lnTo>
                  <a:lnTo>
                    <a:pt x="231" y="313"/>
                  </a:lnTo>
                  <a:lnTo>
                    <a:pt x="215" y="204"/>
                  </a:lnTo>
                  <a:lnTo>
                    <a:pt x="198" y="91"/>
                  </a:lnTo>
                  <a:lnTo>
                    <a:pt x="194" y="78"/>
                  </a:lnTo>
                  <a:lnTo>
                    <a:pt x="203" y="71"/>
                  </a:lnTo>
                  <a:lnTo>
                    <a:pt x="253" y="43"/>
                  </a:lnTo>
                  <a:lnTo>
                    <a:pt x="291" y="27"/>
                  </a:lnTo>
                  <a:close/>
                  <a:moveTo>
                    <a:pt x="477" y="0"/>
                  </a:moveTo>
                  <a:lnTo>
                    <a:pt x="511" y="3"/>
                  </a:lnTo>
                  <a:lnTo>
                    <a:pt x="338" y="882"/>
                  </a:lnTo>
                  <a:lnTo>
                    <a:pt x="326" y="878"/>
                  </a:lnTo>
                  <a:lnTo>
                    <a:pt x="381" y="5"/>
                  </a:lnTo>
                  <a:lnTo>
                    <a:pt x="419" y="0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D9E8EF"/>
            </a:solidFill>
            <a:ln w="0">
              <a:solidFill>
                <a:srgbClr val="D9E8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1748"/>
            <p:cNvSpPr>
              <a:spLocks noEditPoints="1"/>
            </p:cNvSpPr>
            <p:nvPr/>
          </p:nvSpPr>
          <p:spPr bwMode="auto">
            <a:xfrm>
              <a:off x="5725657" y="4135511"/>
              <a:ext cx="666750" cy="673100"/>
            </a:xfrm>
            <a:custGeom>
              <a:avLst/>
              <a:gdLst>
                <a:gd name="T0" fmla="*/ 839 w 839"/>
                <a:gd name="T1" fmla="*/ 504 h 847"/>
                <a:gd name="T2" fmla="*/ 829 w 839"/>
                <a:gd name="T3" fmla="*/ 549 h 847"/>
                <a:gd name="T4" fmla="*/ 806 w 839"/>
                <a:gd name="T5" fmla="*/ 606 h 847"/>
                <a:gd name="T6" fmla="*/ 775 w 839"/>
                <a:gd name="T7" fmla="*/ 660 h 847"/>
                <a:gd name="T8" fmla="*/ 736 w 839"/>
                <a:gd name="T9" fmla="*/ 710 h 847"/>
                <a:gd name="T10" fmla="*/ 692 w 839"/>
                <a:gd name="T11" fmla="*/ 752 h 847"/>
                <a:gd name="T12" fmla="*/ 692 w 839"/>
                <a:gd name="T13" fmla="*/ 752 h 847"/>
                <a:gd name="T14" fmla="*/ 471 w 839"/>
                <a:gd name="T15" fmla="*/ 844 h 847"/>
                <a:gd name="T16" fmla="*/ 415 w 839"/>
                <a:gd name="T17" fmla="*/ 847 h 847"/>
                <a:gd name="T18" fmla="*/ 391 w 839"/>
                <a:gd name="T19" fmla="*/ 845 h 847"/>
                <a:gd name="T20" fmla="*/ 839 w 839"/>
                <a:gd name="T21" fmla="*/ 504 h 847"/>
                <a:gd name="T22" fmla="*/ 5 w 839"/>
                <a:gd name="T23" fmla="*/ 364 h 847"/>
                <a:gd name="T24" fmla="*/ 233 w 839"/>
                <a:gd name="T25" fmla="*/ 802 h 847"/>
                <a:gd name="T26" fmla="*/ 197 w 839"/>
                <a:gd name="T27" fmla="*/ 781 h 847"/>
                <a:gd name="T28" fmla="*/ 12 w 839"/>
                <a:gd name="T29" fmla="*/ 520 h 847"/>
                <a:gd name="T30" fmla="*/ 3 w 839"/>
                <a:gd name="T31" fmla="*/ 475 h 847"/>
                <a:gd name="T32" fmla="*/ 0 w 839"/>
                <a:gd name="T33" fmla="*/ 416 h 847"/>
                <a:gd name="T34" fmla="*/ 5 w 839"/>
                <a:gd name="T35" fmla="*/ 364 h 847"/>
                <a:gd name="T36" fmla="*/ 775 w 839"/>
                <a:gd name="T37" fmla="*/ 187 h 847"/>
                <a:gd name="T38" fmla="*/ 786 w 839"/>
                <a:gd name="T39" fmla="*/ 204 h 847"/>
                <a:gd name="T40" fmla="*/ 813 w 839"/>
                <a:gd name="T41" fmla="*/ 258 h 847"/>
                <a:gd name="T42" fmla="*/ 832 w 839"/>
                <a:gd name="T43" fmla="*/ 313 h 847"/>
                <a:gd name="T44" fmla="*/ 362 w 839"/>
                <a:gd name="T45" fmla="*/ 842 h 847"/>
                <a:gd name="T46" fmla="*/ 356 w 839"/>
                <a:gd name="T47" fmla="*/ 842 h 847"/>
                <a:gd name="T48" fmla="*/ 346 w 839"/>
                <a:gd name="T49" fmla="*/ 840 h 847"/>
                <a:gd name="T50" fmla="*/ 775 w 839"/>
                <a:gd name="T51" fmla="*/ 187 h 847"/>
                <a:gd name="T52" fmla="*/ 93 w 839"/>
                <a:gd name="T53" fmla="*/ 161 h 847"/>
                <a:gd name="T54" fmla="*/ 268 w 839"/>
                <a:gd name="T55" fmla="*/ 816 h 847"/>
                <a:gd name="T56" fmla="*/ 247 w 839"/>
                <a:gd name="T57" fmla="*/ 809 h 847"/>
                <a:gd name="T58" fmla="*/ 22 w 839"/>
                <a:gd name="T59" fmla="*/ 291 h 847"/>
                <a:gd name="T60" fmla="*/ 41 w 839"/>
                <a:gd name="T61" fmla="*/ 241 h 847"/>
                <a:gd name="T62" fmla="*/ 72 w 839"/>
                <a:gd name="T63" fmla="*/ 187 h 847"/>
                <a:gd name="T64" fmla="*/ 93 w 839"/>
                <a:gd name="T65" fmla="*/ 161 h 847"/>
                <a:gd name="T66" fmla="*/ 585 w 839"/>
                <a:gd name="T67" fmla="*/ 33 h 847"/>
                <a:gd name="T68" fmla="*/ 606 w 839"/>
                <a:gd name="T69" fmla="*/ 41 h 847"/>
                <a:gd name="T70" fmla="*/ 661 w 839"/>
                <a:gd name="T71" fmla="*/ 73 h 847"/>
                <a:gd name="T72" fmla="*/ 697 w 839"/>
                <a:gd name="T73" fmla="*/ 100 h 847"/>
                <a:gd name="T74" fmla="*/ 334 w 839"/>
                <a:gd name="T75" fmla="*/ 837 h 847"/>
                <a:gd name="T76" fmla="*/ 322 w 839"/>
                <a:gd name="T77" fmla="*/ 833 h 847"/>
                <a:gd name="T78" fmla="*/ 585 w 839"/>
                <a:gd name="T79" fmla="*/ 33 h 847"/>
                <a:gd name="T80" fmla="*/ 268 w 839"/>
                <a:gd name="T81" fmla="*/ 29 h 847"/>
                <a:gd name="T82" fmla="*/ 292 w 839"/>
                <a:gd name="T83" fmla="*/ 826 h 847"/>
                <a:gd name="T84" fmla="*/ 284 w 839"/>
                <a:gd name="T85" fmla="*/ 823 h 847"/>
                <a:gd name="T86" fmla="*/ 278 w 839"/>
                <a:gd name="T87" fmla="*/ 783 h 847"/>
                <a:gd name="T88" fmla="*/ 270 w 839"/>
                <a:gd name="T89" fmla="*/ 721 h 847"/>
                <a:gd name="T90" fmla="*/ 259 w 839"/>
                <a:gd name="T91" fmla="*/ 650 h 847"/>
                <a:gd name="T92" fmla="*/ 249 w 839"/>
                <a:gd name="T93" fmla="*/ 572 h 847"/>
                <a:gd name="T94" fmla="*/ 235 w 839"/>
                <a:gd name="T95" fmla="*/ 485 h 847"/>
                <a:gd name="T96" fmla="*/ 221 w 839"/>
                <a:gd name="T97" fmla="*/ 390 h 847"/>
                <a:gd name="T98" fmla="*/ 206 w 839"/>
                <a:gd name="T99" fmla="*/ 289 h 847"/>
                <a:gd name="T100" fmla="*/ 190 w 839"/>
                <a:gd name="T101" fmla="*/ 180 h 847"/>
                <a:gd name="T102" fmla="*/ 175 w 839"/>
                <a:gd name="T103" fmla="*/ 81 h 847"/>
                <a:gd name="T104" fmla="*/ 204 w 839"/>
                <a:gd name="T105" fmla="*/ 61 h 847"/>
                <a:gd name="T106" fmla="*/ 258 w 839"/>
                <a:gd name="T107" fmla="*/ 33 h 847"/>
                <a:gd name="T108" fmla="*/ 268 w 839"/>
                <a:gd name="T109" fmla="*/ 29 h 847"/>
                <a:gd name="T110" fmla="*/ 431 w 839"/>
                <a:gd name="T111" fmla="*/ 0 h 847"/>
                <a:gd name="T112" fmla="*/ 481 w 839"/>
                <a:gd name="T113" fmla="*/ 3 h 847"/>
                <a:gd name="T114" fmla="*/ 318 w 839"/>
                <a:gd name="T115" fmla="*/ 833 h 847"/>
                <a:gd name="T116" fmla="*/ 303 w 839"/>
                <a:gd name="T117" fmla="*/ 830 h 847"/>
                <a:gd name="T118" fmla="*/ 355 w 839"/>
                <a:gd name="T119" fmla="*/ 5 h 847"/>
                <a:gd name="T120" fmla="*/ 372 w 839"/>
                <a:gd name="T121" fmla="*/ 3 h 847"/>
                <a:gd name="T122" fmla="*/ 431 w 839"/>
                <a:gd name="T123" fmla="*/ 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39" h="847">
                  <a:moveTo>
                    <a:pt x="839" y="504"/>
                  </a:moveTo>
                  <a:lnTo>
                    <a:pt x="829" y="549"/>
                  </a:lnTo>
                  <a:lnTo>
                    <a:pt x="806" y="606"/>
                  </a:lnTo>
                  <a:lnTo>
                    <a:pt x="775" y="660"/>
                  </a:lnTo>
                  <a:lnTo>
                    <a:pt x="736" y="710"/>
                  </a:lnTo>
                  <a:lnTo>
                    <a:pt x="692" y="752"/>
                  </a:lnTo>
                  <a:lnTo>
                    <a:pt x="692" y="752"/>
                  </a:lnTo>
                  <a:lnTo>
                    <a:pt x="471" y="844"/>
                  </a:lnTo>
                  <a:lnTo>
                    <a:pt x="415" y="847"/>
                  </a:lnTo>
                  <a:lnTo>
                    <a:pt x="391" y="845"/>
                  </a:lnTo>
                  <a:lnTo>
                    <a:pt x="839" y="504"/>
                  </a:lnTo>
                  <a:close/>
                  <a:moveTo>
                    <a:pt x="5" y="364"/>
                  </a:moveTo>
                  <a:lnTo>
                    <a:pt x="233" y="802"/>
                  </a:lnTo>
                  <a:lnTo>
                    <a:pt x="197" y="781"/>
                  </a:lnTo>
                  <a:lnTo>
                    <a:pt x="12" y="520"/>
                  </a:lnTo>
                  <a:lnTo>
                    <a:pt x="3" y="475"/>
                  </a:lnTo>
                  <a:lnTo>
                    <a:pt x="0" y="416"/>
                  </a:lnTo>
                  <a:lnTo>
                    <a:pt x="5" y="364"/>
                  </a:lnTo>
                  <a:close/>
                  <a:moveTo>
                    <a:pt x="775" y="187"/>
                  </a:moveTo>
                  <a:lnTo>
                    <a:pt x="786" y="204"/>
                  </a:lnTo>
                  <a:lnTo>
                    <a:pt x="813" y="258"/>
                  </a:lnTo>
                  <a:lnTo>
                    <a:pt x="832" y="313"/>
                  </a:lnTo>
                  <a:lnTo>
                    <a:pt x="362" y="842"/>
                  </a:lnTo>
                  <a:lnTo>
                    <a:pt x="356" y="842"/>
                  </a:lnTo>
                  <a:lnTo>
                    <a:pt x="346" y="840"/>
                  </a:lnTo>
                  <a:lnTo>
                    <a:pt x="775" y="187"/>
                  </a:lnTo>
                  <a:close/>
                  <a:moveTo>
                    <a:pt x="93" y="161"/>
                  </a:moveTo>
                  <a:lnTo>
                    <a:pt x="268" y="816"/>
                  </a:lnTo>
                  <a:lnTo>
                    <a:pt x="247" y="809"/>
                  </a:lnTo>
                  <a:lnTo>
                    <a:pt x="22" y="291"/>
                  </a:lnTo>
                  <a:lnTo>
                    <a:pt x="41" y="241"/>
                  </a:lnTo>
                  <a:lnTo>
                    <a:pt x="72" y="187"/>
                  </a:lnTo>
                  <a:lnTo>
                    <a:pt x="93" y="161"/>
                  </a:lnTo>
                  <a:close/>
                  <a:moveTo>
                    <a:pt x="585" y="33"/>
                  </a:moveTo>
                  <a:lnTo>
                    <a:pt x="606" y="41"/>
                  </a:lnTo>
                  <a:lnTo>
                    <a:pt x="661" y="73"/>
                  </a:lnTo>
                  <a:lnTo>
                    <a:pt x="697" y="100"/>
                  </a:lnTo>
                  <a:lnTo>
                    <a:pt x="334" y="837"/>
                  </a:lnTo>
                  <a:lnTo>
                    <a:pt x="322" y="833"/>
                  </a:lnTo>
                  <a:lnTo>
                    <a:pt x="585" y="33"/>
                  </a:lnTo>
                  <a:close/>
                  <a:moveTo>
                    <a:pt x="268" y="29"/>
                  </a:moveTo>
                  <a:lnTo>
                    <a:pt x="292" y="826"/>
                  </a:lnTo>
                  <a:lnTo>
                    <a:pt x="284" y="823"/>
                  </a:lnTo>
                  <a:lnTo>
                    <a:pt x="278" y="783"/>
                  </a:lnTo>
                  <a:lnTo>
                    <a:pt x="270" y="721"/>
                  </a:lnTo>
                  <a:lnTo>
                    <a:pt x="259" y="650"/>
                  </a:lnTo>
                  <a:lnTo>
                    <a:pt x="249" y="572"/>
                  </a:lnTo>
                  <a:lnTo>
                    <a:pt x="235" y="485"/>
                  </a:lnTo>
                  <a:lnTo>
                    <a:pt x="221" y="390"/>
                  </a:lnTo>
                  <a:lnTo>
                    <a:pt x="206" y="289"/>
                  </a:lnTo>
                  <a:lnTo>
                    <a:pt x="190" y="180"/>
                  </a:lnTo>
                  <a:lnTo>
                    <a:pt x="175" y="81"/>
                  </a:lnTo>
                  <a:lnTo>
                    <a:pt x="204" y="61"/>
                  </a:lnTo>
                  <a:lnTo>
                    <a:pt x="258" y="33"/>
                  </a:lnTo>
                  <a:lnTo>
                    <a:pt x="268" y="29"/>
                  </a:lnTo>
                  <a:close/>
                  <a:moveTo>
                    <a:pt x="431" y="0"/>
                  </a:moveTo>
                  <a:lnTo>
                    <a:pt x="481" y="3"/>
                  </a:lnTo>
                  <a:lnTo>
                    <a:pt x="318" y="833"/>
                  </a:lnTo>
                  <a:lnTo>
                    <a:pt x="303" y="830"/>
                  </a:lnTo>
                  <a:lnTo>
                    <a:pt x="355" y="5"/>
                  </a:lnTo>
                  <a:lnTo>
                    <a:pt x="372" y="3"/>
                  </a:lnTo>
                  <a:lnTo>
                    <a:pt x="431" y="0"/>
                  </a:lnTo>
                  <a:close/>
                </a:path>
              </a:pathLst>
            </a:custGeom>
            <a:solidFill>
              <a:srgbClr val="DAE9EF"/>
            </a:solidFill>
            <a:ln w="0">
              <a:solidFill>
                <a:srgbClr val="DAE9E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1749"/>
            <p:cNvSpPr>
              <a:spLocks noEditPoints="1"/>
            </p:cNvSpPr>
            <p:nvPr/>
          </p:nvSpPr>
          <p:spPr bwMode="auto">
            <a:xfrm>
              <a:off x="5744707" y="4156149"/>
              <a:ext cx="625475" cy="633413"/>
            </a:xfrm>
            <a:custGeom>
              <a:avLst/>
              <a:gdLst>
                <a:gd name="T0" fmla="*/ 781 w 788"/>
                <a:gd name="T1" fmla="*/ 518 h 799"/>
                <a:gd name="T2" fmla="*/ 731 w 788"/>
                <a:gd name="T3" fmla="*/ 622 h 799"/>
                <a:gd name="T4" fmla="*/ 651 w 788"/>
                <a:gd name="T5" fmla="*/ 709 h 799"/>
                <a:gd name="T6" fmla="*/ 556 w 788"/>
                <a:gd name="T7" fmla="*/ 766 h 799"/>
                <a:gd name="T8" fmla="*/ 448 w 788"/>
                <a:gd name="T9" fmla="*/ 795 h 799"/>
                <a:gd name="T10" fmla="*/ 784 w 788"/>
                <a:gd name="T11" fmla="*/ 504 h 799"/>
                <a:gd name="T12" fmla="*/ 189 w 788"/>
                <a:gd name="T13" fmla="*/ 737 h 799"/>
                <a:gd name="T14" fmla="*/ 130 w 788"/>
                <a:gd name="T15" fmla="*/ 693 h 799"/>
                <a:gd name="T16" fmla="*/ 40 w 788"/>
                <a:gd name="T17" fmla="*/ 568 h 799"/>
                <a:gd name="T18" fmla="*/ 14 w 788"/>
                <a:gd name="T19" fmla="*/ 503 h 799"/>
                <a:gd name="T20" fmla="*/ 0 w 788"/>
                <a:gd name="T21" fmla="*/ 392 h 799"/>
                <a:gd name="T22" fmla="*/ 736 w 788"/>
                <a:gd name="T23" fmla="*/ 186 h 799"/>
                <a:gd name="T24" fmla="*/ 767 w 788"/>
                <a:gd name="T25" fmla="*/ 243 h 799"/>
                <a:gd name="T26" fmla="*/ 788 w 788"/>
                <a:gd name="T27" fmla="*/ 312 h 799"/>
                <a:gd name="T28" fmla="*/ 336 w 788"/>
                <a:gd name="T29" fmla="*/ 794 h 799"/>
                <a:gd name="T30" fmla="*/ 736 w 788"/>
                <a:gd name="T31" fmla="*/ 186 h 799"/>
                <a:gd name="T32" fmla="*/ 235 w 788"/>
                <a:gd name="T33" fmla="*/ 763 h 799"/>
                <a:gd name="T34" fmla="*/ 206 w 788"/>
                <a:gd name="T35" fmla="*/ 747 h 799"/>
                <a:gd name="T36" fmla="*/ 19 w 788"/>
                <a:gd name="T37" fmla="*/ 281 h 799"/>
                <a:gd name="T38" fmla="*/ 69 w 788"/>
                <a:gd name="T39" fmla="*/ 177 h 799"/>
                <a:gd name="T40" fmla="*/ 554 w 788"/>
                <a:gd name="T41" fmla="*/ 31 h 799"/>
                <a:gd name="T42" fmla="*/ 623 w 788"/>
                <a:gd name="T43" fmla="*/ 68 h 799"/>
                <a:gd name="T44" fmla="*/ 322 w 788"/>
                <a:gd name="T45" fmla="*/ 790 h 799"/>
                <a:gd name="T46" fmla="*/ 554 w 788"/>
                <a:gd name="T47" fmla="*/ 31 h 799"/>
                <a:gd name="T48" fmla="*/ 267 w 788"/>
                <a:gd name="T49" fmla="*/ 775 h 799"/>
                <a:gd name="T50" fmla="*/ 254 w 788"/>
                <a:gd name="T51" fmla="*/ 759 h 799"/>
                <a:gd name="T52" fmla="*/ 235 w 788"/>
                <a:gd name="T53" fmla="*/ 626 h 799"/>
                <a:gd name="T54" fmla="*/ 211 w 788"/>
                <a:gd name="T55" fmla="*/ 461 h 799"/>
                <a:gd name="T56" fmla="*/ 182 w 788"/>
                <a:gd name="T57" fmla="*/ 265 h 799"/>
                <a:gd name="T58" fmla="*/ 154 w 788"/>
                <a:gd name="T59" fmla="*/ 85 h 799"/>
                <a:gd name="T60" fmla="*/ 244 w 788"/>
                <a:gd name="T61" fmla="*/ 31 h 799"/>
                <a:gd name="T62" fmla="*/ 407 w 788"/>
                <a:gd name="T63" fmla="*/ 0 h 799"/>
                <a:gd name="T64" fmla="*/ 298 w 788"/>
                <a:gd name="T65" fmla="*/ 785 h 799"/>
                <a:gd name="T66" fmla="*/ 280 w 788"/>
                <a:gd name="T67" fmla="*/ 780 h 799"/>
                <a:gd name="T68" fmla="*/ 351 w 788"/>
                <a:gd name="T69" fmla="*/ 4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8" h="799">
                  <a:moveTo>
                    <a:pt x="784" y="504"/>
                  </a:moveTo>
                  <a:lnTo>
                    <a:pt x="781" y="518"/>
                  </a:lnTo>
                  <a:lnTo>
                    <a:pt x="760" y="572"/>
                  </a:lnTo>
                  <a:lnTo>
                    <a:pt x="731" y="622"/>
                  </a:lnTo>
                  <a:lnTo>
                    <a:pt x="694" y="669"/>
                  </a:lnTo>
                  <a:lnTo>
                    <a:pt x="651" y="709"/>
                  </a:lnTo>
                  <a:lnTo>
                    <a:pt x="606" y="742"/>
                  </a:lnTo>
                  <a:lnTo>
                    <a:pt x="556" y="766"/>
                  </a:lnTo>
                  <a:lnTo>
                    <a:pt x="502" y="785"/>
                  </a:lnTo>
                  <a:lnTo>
                    <a:pt x="448" y="795"/>
                  </a:lnTo>
                  <a:lnTo>
                    <a:pt x="396" y="799"/>
                  </a:lnTo>
                  <a:lnTo>
                    <a:pt x="784" y="504"/>
                  </a:lnTo>
                  <a:close/>
                  <a:moveTo>
                    <a:pt x="2" y="381"/>
                  </a:moveTo>
                  <a:lnTo>
                    <a:pt x="189" y="737"/>
                  </a:lnTo>
                  <a:lnTo>
                    <a:pt x="177" y="730"/>
                  </a:lnTo>
                  <a:lnTo>
                    <a:pt x="130" y="693"/>
                  </a:lnTo>
                  <a:lnTo>
                    <a:pt x="121" y="685"/>
                  </a:lnTo>
                  <a:lnTo>
                    <a:pt x="40" y="568"/>
                  </a:lnTo>
                  <a:lnTo>
                    <a:pt x="33" y="555"/>
                  </a:lnTo>
                  <a:lnTo>
                    <a:pt x="14" y="503"/>
                  </a:lnTo>
                  <a:lnTo>
                    <a:pt x="3" y="449"/>
                  </a:lnTo>
                  <a:lnTo>
                    <a:pt x="0" y="392"/>
                  </a:lnTo>
                  <a:lnTo>
                    <a:pt x="2" y="381"/>
                  </a:lnTo>
                  <a:close/>
                  <a:moveTo>
                    <a:pt x="736" y="186"/>
                  </a:moveTo>
                  <a:lnTo>
                    <a:pt x="741" y="194"/>
                  </a:lnTo>
                  <a:lnTo>
                    <a:pt x="767" y="243"/>
                  </a:lnTo>
                  <a:lnTo>
                    <a:pt x="784" y="296"/>
                  </a:lnTo>
                  <a:lnTo>
                    <a:pt x="788" y="312"/>
                  </a:lnTo>
                  <a:lnTo>
                    <a:pt x="358" y="795"/>
                  </a:lnTo>
                  <a:lnTo>
                    <a:pt x="336" y="794"/>
                  </a:lnTo>
                  <a:lnTo>
                    <a:pt x="336" y="794"/>
                  </a:lnTo>
                  <a:lnTo>
                    <a:pt x="736" y="186"/>
                  </a:lnTo>
                  <a:close/>
                  <a:moveTo>
                    <a:pt x="76" y="166"/>
                  </a:moveTo>
                  <a:lnTo>
                    <a:pt x="235" y="763"/>
                  </a:lnTo>
                  <a:lnTo>
                    <a:pt x="228" y="759"/>
                  </a:lnTo>
                  <a:lnTo>
                    <a:pt x="206" y="747"/>
                  </a:lnTo>
                  <a:lnTo>
                    <a:pt x="14" y="303"/>
                  </a:lnTo>
                  <a:lnTo>
                    <a:pt x="19" y="281"/>
                  </a:lnTo>
                  <a:lnTo>
                    <a:pt x="40" y="227"/>
                  </a:lnTo>
                  <a:lnTo>
                    <a:pt x="69" y="177"/>
                  </a:lnTo>
                  <a:lnTo>
                    <a:pt x="76" y="166"/>
                  </a:lnTo>
                  <a:close/>
                  <a:moveTo>
                    <a:pt x="554" y="31"/>
                  </a:moveTo>
                  <a:lnTo>
                    <a:pt x="571" y="38"/>
                  </a:lnTo>
                  <a:lnTo>
                    <a:pt x="623" y="68"/>
                  </a:lnTo>
                  <a:lnTo>
                    <a:pt x="661" y="99"/>
                  </a:lnTo>
                  <a:lnTo>
                    <a:pt x="322" y="790"/>
                  </a:lnTo>
                  <a:lnTo>
                    <a:pt x="306" y="787"/>
                  </a:lnTo>
                  <a:lnTo>
                    <a:pt x="554" y="31"/>
                  </a:lnTo>
                  <a:close/>
                  <a:moveTo>
                    <a:pt x="244" y="31"/>
                  </a:moveTo>
                  <a:lnTo>
                    <a:pt x="267" y="775"/>
                  </a:lnTo>
                  <a:lnTo>
                    <a:pt x="256" y="771"/>
                  </a:lnTo>
                  <a:lnTo>
                    <a:pt x="254" y="759"/>
                  </a:lnTo>
                  <a:lnTo>
                    <a:pt x="246" y="697"/>
                  </a:lnTo>
                  <a:lnTo>
                    <a:pt x="235" y="626"/>
                  </a:lnTo>
                  <a:lnTo>
                    <a:pt x="225" y="548"/>
                  </a:lnTo>
                  <a:lnTo>
                    <a:pt x="211" y="461"/>
                  </a:lnTo>
                  <a:lnTo>
                    <a:pt x="197" y="366"/>
                  </a:lnTo>
                  <a:lnTo>
                    <a:pt x="182" y="265"/>
                  </a:lnTo>
                  <a:lnTo>
                    <a:pt x="166" y="156"/>
                  </a:lnTo>
                  <a:lnTo>
                    <a:pt x="154" y="85"/>
                  </a:lnTo>
                  <a:lnTo>
                    <a:pt x="194" y="57"/>
                  </a:lnTo>
                  <a:lnTo>
                    <a:pt x="244" y="31"/>
                  </a:lnTo>
                  <a:lnTo>
                    <a:pt x="244" y="31"/>
                  </a:lnTo>
                  <a:close/>
                  <a:moveTo>
                    <a:pt x="407" y="0"/>
                  </a:moveTo>
                  <a:lnTo>
                    <a:pt x="454" y="4"/>
                  </a:lnTo>
                  <a:lnTo>
                    <a:pt x="298" y="785"/>
                  </a:lnTo>
                  <a:lnTo>
                    <a:pt x="282" y="782"/>
                  </a:lnTo>
                  <a:lnTo>
                    <a:pt x="280" y="780"/>
                  </a:lnTo>
                  <a:lnTo>
                    <a:pt x="329" y="7"/>
                  </a:lnTo>
                  <a:lnTo>
                    <a:pt x="351" y="4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DCEBF0"/>
            </a:solidFill>
            <a:ln w="0">
              <a:solidFill>
                <a:srgbClr val="DCEBF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1750"/>
            <p:cNvSpPr>
              <a:spLocks noEditPoints="1"/>
            </p:cNvSpPr>
            <p:nvPr/>
          </p:nvSpPr>
          <p:spPr bwMode="auto">
            <a:xfrm>
              <a:off x="5766932" y="4175199"/>
              <a:ext cx="585787" cy="593725"/>
            </a:xfrm>
            <a:custGeom>
              <a:avLst/>
              <a:gdLst>
                <a:gd name="T0" fmla="*/ 709 w 739"/>
                <a:gd name="T1" fmla="*/ 536 h 749"/>
                <a:gd name="T2" fmla="*/ 647 w 739"/>
                <a:gd name="T3" fmla="*/ 628 h 749"/>
                <a:gd name="T4" fmla="*/ 564 w 739"/>
                <a:gd name="T5" fmla="*/ 695 h 749"/>
                <a:gd name="T6" fmla="*/ 469 w 739"/>
                <a:gd name="T7" fmla="*/ 737 h 749"/>
                <a:gd name="T8" fmla="*/ 405 w 739"/>
                <a:gd name="T9" fmla="*/ 747 h 749"/>
                <a:gd name="T10" fmla="*/ 0 w 739"/>
                <a:gd name="T11" fmla="*/ 406 h 749"/>
                <a:gd name="T12" fmla="*/ 119 w 739"/>
                <a:gd name="T13" fmla="*/ 652 h 749"/>
                <a:gd name="T14" fmla="*/ 52 w 739"/>
                <a:gd name="T15" fmla="*/ 569 h 749"/>
                <a:gd name="T16" fmla="*/ 10 w 739"/>
                <a:gd name="T17" fmla="*/ 472 h 749"/>
                <a:gd name="T18" fmla="*/ 0 w 739"/>
                <a:gd name="T19" fmla="*/ 406 h 749"/>
                <a:gd name="T20" fmla="*/ 716 w 739"/>
                <a:gd name="T21" fmla="*/ 229 h 749"/>
                <a:gd name="T22" fmla="*/ 739 w 739"/>
                <a:gd name="T23" fmla="*/ 312 h 749"/>
                <a:gd name="T24" fmla="*/ 323 w 739"/>
                <a:gd name="T25" fmla="*/ 745 h 749"/>
                <a:gd name="T26" fmla="*/ 57 w 739"/>
                <a:gd name="T27" fmla="*/ 174 h 749"/>
                <a:gd name="T28" fmla="*/ 162 w 739"/>
                <a:gd name="T29" fmla="*/ 685 h 749"/>
                <a:gd name="T30" fmla="*/ 1 w 739"/>
                <a:gd name="T31" fmla="*/ 317 h 749"/>
                <a:gd name="T32" fmla="*/ 13 w 739"/>
                <a:gd name="T33" fmla="*/ 264 h 749"/>
                <a:gd name="T34" fmla="*/ 57 w 739"/>
                <a:gd name="T35" fmla="*/ 174 h 749"/>
                <a:gd name="T36" fmla="*/ 239 w 739"/>
                <a:gd name="T37" fmla="*/ 725 h 749"/>
                <a:gd name="T38" fmla="*/ 218 w 739"/>
                <a:gd name="T39" fmla="*/ 673 h 749"/>
                <a:gd name="T40" fmla="*/ 197 w 739"/>
                <a:gd name="T41" fmla="*/ 524 h 749"/>
                <a:gd name="T42" fmla="*/ 169 w 739"/>
                <a:gd name="T43" fmla="*/ 342 h 749"/>
                <a:gd name="T44" fmla="*/ 138 w 739"/>
                <a:gd name="T45" fmla="*/ 132 h 749"/>
                <a:gd name="T46" fmla="*/ 135 w 739"/>
                <a:gd name="T47" fmla="*/ 85 h 749"/>
                <a:gd name="T48" fmla="*/ 218 w 739"/>
                <a:gd name="T49" fmla="*/ 35 h 749"/>
                <a:gd name="T50" fmla="*/ 533 w 739"/>
                <a:gd name="T51" fmla="*/ 37 h 749"/>
                <a:gd name="T52" fmla="*/ 623 w 739"/>
                <a:gd name="T53" fmla="*/ 97 h 749"/>
                <a:gd name="T54" fmla="*/ 285 w 739"/>
                <a:gd name="T55" fmla="*/ 739 h 749"/>
                <a:gd name="T56" fmla="*/ 379 w 739"/>
                <a:gd name="T57" fmla="*/ 0 h 749"/>
                <a:gd name="T58" fmla="*/ 275 w 739"/>
                <a:gd name="T59" fmla="*/ 737 h 749"/>
                <a:gd name="T60" fmla="*/ 254 w 739"/>
                <a:gd name="T61" fmla="*/ 730 h 749"/>
                <a:gd name="T62" fmla="*/ 325 w 739"/>
                <a:gd name="T63" fmla="*/ 4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9" h="749">
                  <a:moveTo>
                    <a:pt x="722" y="506"/>
                  </a:moveTo>
                  <a:lnTo>
                    <a:pt x="709" y="536"/>
                  </a:lnTo>
                  <a:lnTo>
                    <a:pt x="682" y="584"/>
                  </a:lnTo>
                  <a:lnTo>
                    <a:pt x="647" y="628"/>
                  </a:lnTo>
                  <a:lnTo>
                    <a:pt x="607" y="666"/>
                  </a:lnTo>
                  <a:lnTo>
                    <a:pt x="564" y="695"/>
                  </a:lnTo>
                  <a:lnTo>
                    <a:pt x="517" y="719"/>
                  </a:lnTo>
                  <a:lnTo>
                    <a:pt x="469" y="737"/>
                  </a:lnTo>
                  <a:lnTo>
                    <a:pt x="417" y="747"/>
                  </a:lnTo>
                  <a:lnTo>
                    <a:pt x="405" y="747"/>
                  </a:lnTo>
                  <a:lnTo>
                    <a:pt x="722" y="506"/>
                  </a:lnTo>
                  <a:close/>
                  <a:moveTo>
                    <a:pt x="0" y="406"/>
                  </a:moveTo>
                  <a:lnTo>
                    <a:pt x="135" y="662"/>
                  </a:lnTo>
                  <a:lnTo>
                    <a:pt x="119" y="652"/>
                  </a:lnTo>
                  <a:lnTo>
                    <a:pt x="81" y="612"/>
                  </a:lnTo>
                  <a:lnTo>
                    <a:pt x="52" y="569"/>
                  </a:lnTo>
                  <a:lnTo>
                    <a:pt x="27" y="522"/>
                  </a:lnTo>
                  <a:lnTo>
                    <a:pt x="10" y="472"/>
                  </a:lnTo>
                  <a:lnTo>
                    <a:pt x="0" y="421"/>
                  </a:lnTo>
                  <a:lnTo>
                    <a:pt x="0" y="406"/>
                  </a:lnTo>
                  <a:close/>
                  <a:moveTo>
                    <a:pt x="692" y="184"/>
                  </a:moveTo>
                  <a:lnTo>
                    <a:pt x="716" y="229"/>
                  </a:lnTo>
                  <a:lnTo>
                    <a:pt x="732" y="279"/>
                  </a:lnTo>
                  <a:lnTo>
                    <a:pt x="739" y="312"/>
                  </a:lnTo>
                  <a:lnTo>
                    <a:pt x="351" y="749"/>
                  </a:lnTo>
                  <a:lnTo>
                    <a:pt x="323" y="745"/>
                  </a:lnTo>
                  <a:lnTo>
                    <a:pt x="692" y="184"/>
                  </a:lnTo>
                  <a:close/>
                  <a:moveTo>
                    <a:pt x="57" y="174"/>
                  </a:moveTo>
                  <a:lnTo>
                    <a:pt x="199" y="706"/>
                  </a:lnTo>
                  <a:lnTo>
                    <a:pt x="162" y="685"/>
                  </a:lnTo>
                  <a:lnTo>
                    <a:pt x="162" y="685"/>
                  </a:lnTo>
                  <a:lnTo>
                    <a:pt x="1" y="317"/>
                  </a:lnTo>
                  <a:lnTo>
                    <a:pt x="1" y="316"/>
                  </a:lnTo>
                  <a:lnTo>
                    <a:pt x="13" y="264"/>
                  </a:lnTo>
                  <a:lnTo>
                    <a:pt x="34" y="214"/>
                  </a:lnTo>
                  <a:lnTo>
                    <a:pt x="57" y="174"/>
                  </a:lnTo>
                  <a:close/>
                  <a:moveTo>
                    <a:pt x="218" y="35"/>
                  </a:moveTo>
                  <a:lnTo>
                    <a:pt x="239" y="725"/>
                  </a:lnTo>
                  <a:lnTo>
                    <a:pt x="223" y="718"/>
                  </a:lnTo>
                  <a:lnTo>
                    <a:pt x="218" y="673"/>
                  </a:lnTo>
                  <a:lnTo>
                    <a:pt x="207" y="602"/>
                  </a:lnTo>
                  <a:lnTo>
                    <a:pt x="197" y="524"/>
                  </a:lnTo>
                  <a:lnTo>
                    <a:pt x="183" y="437"/>
                  </a:lnTo>
                  <a:lnTo>
                    <a:pt x="169" y="342"/>
                  </a:lnTo>
                  <a:lnTo>
                    <a:pt x="154" y="241"/>
                  </a:lnTo>
                  <a:lnTo>
                    <a:pt x="138" y="132"/>
                  </a:lnTo>
                  <a:lnTo>
                    <a:pt x="131" y="89"/>
                  </a:lnTo>
                  <a:lnTo>
                    <a:pt x="135" y="85"/>
                  </a:lnTo>
                  <a:lnTo>
                    <a:pt x="178" y="54"/>
                  </a:lnTo>
                  <a:lnTo>
                    <a:pt x="218" y="35"/>
                  </a:lnTo>
                  <a:close/>
                  <a:moveTo>
                    <a:pt x="517" y="32"/>
                  </a:moveTo>
                  <a:lnTo>
                    <a:pt x="533" y="37"/>
                  </a:lnTo>
                  <a:lnTo>
                    <a:pt x="581" y="64"/>
                  </a:lnTo>
                  <a:lnTo>
                    <a:pt x="623" y="97"/>
                  </a:lnTo>
                  <a:lnTo>
                    <a:pt x="304" y="744"/>
                  </a:lnTo>
                  <a:lnTo>
                    <a:pt x="285" y="739"/>
                  </a:lnTo>
                  <a:lnTo>
                    <a:pt x="517" y="32"/>
                  </a:lnTo>
                  <a:close/>
                  <a:moveTo>
                    <a:pt x="379" y="0"/>
                  </a:moveTo>
                  <a:lnTo>
                    <a:pt x="420" y="6"/>
                  </a:lnTo>
                  <a:lnTo>
                    <a:pt x="275" y="737"/>
                  </a:lnTo>
                  <a:lnTo>
                    <a:pt x="261" y="733"/>
                  </a:lnTo>
                  <a:lnTo>
                    <a:pt x="254" y="730"/>
                  </a:lnTo>
                  <a:lnTo>
                    <a:pt x="299" y="9"/>
                  </a:lnTo>
                  <a:lnTo>
                    <a:pt x="325" y="4"/>
                  </a:lnTo>
                  <a:lnTo>
                    <a:pt x="379" y="0"/>
                  </a:lnTo>
                  <a:close/>
                </a:path>
              </a:pathLst>
            </a:custGeom>
            <a:solidFill>
              <a:srgbClr val="DEECF1"/>
            </a:solidFill>
            <a:ln w="0">
              <a:solidFill>
                <a:srgbClr val="DEECF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1751"/>
            <p:cNvSpPr>
              <a:spLocks noEditPoints="1"/>
            </p:cNvSpPr>
            <p:nvPr/>
          </p:nvSpPr>
          <p:spPr bwMode="auto">
            <a:xfrm>
              <a:off x="5785982" y="4195836"/>
              <a:ext cx="549275" cy="554038"/>
            </a:xfrm>
            <a:custGeom>
              <a:avLst/>
              <a:gdLst>
                <a:gd name="T0" fmla="*/ 654 w 692"/>
                <a:gd name="T1" fmla="*/ 512 h 699"/>
                <a:gd name="T2" fmla="*/ 637 w 692"/>
                <a:gd name="T3" fmla="*/ 544 h 699"/>
                <a:gd name="T4" fmla="*/ 601 w 692"/>
                <a:gd name="T5" fmla="*/ 589 h 699"/>
                <a:gd name="T6" fmla="*/ 561 w 692"/>
                <a:gd name="T7" fmla="*/ 626 h 699"/>
                <a:gd name="T8" fmla="*/ 514 w 692"/>
                <a:gd name="T9" fmla="*/ 655 h 699"/>
                <a:gd name="T10" fmla="*/ 466 w 692"/>
                <a:gd name="T11" fmla="*/ 678 h 699"/>
                <a:gd name="T12" fmla="*/ 421 w 692"/>
                <a:gd name="T13" fmla="*/ 690 h 699"/>
                <a:gd name="T14" fmla="*/ 654 w 692"/>
                <a:gd name="T15" fmla="*/ 512 h 699"/>
                <a:gd name="T16" fmla="*/ 17 w 692"/>
                <a:gd name="T17" fmla="*/ 460 h 699"/>
                <a:gd name="T18" fmla="*/ 71 w 692"/>
                <a:gd name="T19" fmla="*/ 562 h 699"/>
                <a:gd name="T20" fmla="*/ 41 w 692"/>
                <a:gd name="T21" fmla="*/ 517 h 699"/>
                <a:gd name="T22" fmla="*/ 19 w 692"/>
                <a:gd name="T23" fmla="*/ 468 h 699"/>
                <a:gd name="T24" fmla="*/ 17 w 692"/>
                <a:gd name="T25" fmla="*/ 460 h 699"/>
                <a:gd name="T26" fmla="*/ 41 w 692"/>
                <a:gd name="T27" fmla="*/ 182 h 699"/>
                <a:gd name="T28" fmla="*/ 166 w 692"/>
                <a:gd name="T29" fmla="*/ 647 h 699"/>
                <a:gd name="T30" fmla="*/ 152 w 692"/>
                <a:gd name="T31" fmla="*/ 640 h 699"/>
                <a:gd name="T32" fmla="*/ 116 w 692"/>
                <a:gd name="T33" fmla="*/ 610 h 699"/>
                <a:gd name="T34" fmla="*/ 0 w 692"/>
                <a:gd name="T35" fmla="*/ 340 h 699"/>
                <a:gd name="T36" fmla="*/ 2 w 692"/>
                <a:gd name="T37" fmla="*/ 309 h 699"/>
                <a:gd name="T38" fmla="*/ 12 w 692"/>
                <a:gd name="T39" fmla="*/ 255 h 699"/>
                <a:gd name="T40" fmla="*/ 31 w 692"/>
                <a:gd name="T41" fmla="*/ 203 h 699"/>
                <a:gd name="T42" fmla="*/ 41 w 692"/>
                <a:gd name="T43" fmla="*/ 182 h 699"/>
                <a:gd name="T44" fmla="*/ 654 w 692"/>
                <a:gd name="T45" fmla="*/ 182 h 699"/>
                <a:gd name="T46" fmla="*/ 654 w 692"/>
                <a:gd name="T47" fmla="*/ 182 h 699"/>
                <a:gd name="T48" fmla="*/ 675 w 692"/>
                <a:gd name="T49" fmla="*/ 231 h 699"/>
                <a:gd name="T50" fmla="*/ 691 w 692"/>
                <a:gd name="T51" fmla="*/ 283 h 699"/>
                <a:gd name="T52" fmla="*/ 692 w 692"/>
                <a:gd name="T53" fmla="*/ 311 h 699"/>
                <a:gd name="T54" fmla="*/ 348 w 692"/>
                <a:gd name="T55" fmla="*/ 699 h 699"/>
                <a:gd name="T56" fmla="*/ 315 w 692"/>
                <a:gd name="T57" fmla="*/ 697 h 699"/>
                <a:gd name="T58" fmla="*/ 654 w 692"/>
                <a:gd name="T59" fmla="*/ 182 h 699"/>
                <a:gd name="T60" fmla="*/ 194 w 692"/>
                <a:gd name="T61" fmla="*/ 37 h 699"/>
                <a:gd name="T62" fmla="*/ 213 w 692"/>
                <a:gd name="T63" fmla="*/ 671 h 699"/>
                <a:gd name="T64" fmla="*/ 202 w 692"/>
                <a:gd name="T65" fmla="*/ 667 h 699"/>
                <a:gd name="T66" fmla="*/ 196 w 692"/>
                <a:gd name="T67" fmla="*/ 664 h 699"/>
                <a:gd name="T68" fmla="*/ 194 w 692"/>
                <a:gd name="T69" fmla="*/ 647 h 699"/>
                <a:gd name="T70" fmla="*/ 183 w 692"/>
                <a:gd name="T71" fmla="*/ 576 h 699"/>
                <a:gd name="T72" fmla="*/ 173 w 692"/>
                <a:gd name="T73" fmla="*/ 498 h 699"/>
                <a:gd name="T74" fmla="*/ 159 w 692"/>
                <a:gd name="T75" fmla="*/ 411 h 699"/>
                <a:gd name="T76" fmla="*/ 145 w 692"/>
                <a:gd name="T77" fmla="*/ 316 h 699"/>
                <a:gd name="T78" fmla="*/ 130 w 692"/>
                <a:gd name="T79" fmla="*/ 215 h 699"/>
                <a:gd name="T80" fmla="*/ 114 w 692"/>
                <a:gd name="T81" fmla="*/ 106 h 699"/>
                <a:gd name="T82" fmla="*/ 112 w 692"/>
                <a:gd name="T83" fmla="*/ 94 h 699"/>
                <a:gd name="T84" fmla="*/ 135 w 692"/>
                <a:gd name="T85" fmla="*/ 73 h 699"/>
                <a:gd name="T86" fmla="*/ 180 w 692"/>
                <a:gd name="T87" fmla="*/ 44 h 699"/>
                <a:gd name="T88" fmla="*/ 194 w 692"/>
                <a:gd name="T89" fmla="*/ 37 h 699"/>
                <a:gd name="T90" fmla="*/ 486 w 692"/>
                <a:gd name="T91" fmla="*/ 30 h 699"/>
                <a:gd name="T92" fmla="*/ 493 w 692"/>
                <a:gd name="T93" fmla="*/ 32 h 699"/>
                <a:gd name="T94" fmla="*/ 544 w 692"/>
                <a:gd name="T95" fmla="*/ 59 h 699"/>
                <a:gd name="T96" fmla="*/ 587 w 692"/>
                <a:gd name="T97" fmla="*/ 96 h 699"/>
                <a:gd name="T98" fmla="*/ 587 w 692"/>
                <a:gd name="T99" fmla="*/ 96 h 699"/>
                <a:gd name="T100" fmla="*/ 292 w 692"/>
                <a:gd name="T101" fmla="*/ 693 h 699"/>
                <a:gd name="T102" fmla="*/ 270 w 692"/>
                <a:gd name="T103" fmla="*/ 688 h 699"/>
                <a:gd name="T104" fmla="*/ 486 w 692"/>
                <a:gd name="T105" fmla="*/ 30 h 699"/>
                <a:gd name="T106" fmla="*/ 334 w 692"/>
                <a:gd name="T107" fmla="*/ 0 h 699"/>
                <a:gd name="T108" fmla="*/ 388 w 692"/>
                <a:gd name="T109" fmla="*/ 2 h 699"/>
                <a:gd name="T110" fmla="*/ 391 w 692"/>
                <a:gd name="T111" fmla="*/ 4 h 699"/>
                <a:gd name="T112" fmla="*/ 256 w 692"/>
                <a:gd name="T113" fmla="*/ 687 h 699"/>
                <a:gd name="T114" fmla="*/ 254 w 692"/>
                <a:gd name="T115" fmla="*/ 687 h 699"/>
                <a:gd name="T116" fmla="*/ 232 w 692"/>
                <a:gd name="T117" fmla="*/ 678 h 699"/>
                <a:gd name="T118" fmla="*/ 273 w 692"/>
                <a:gd name="T119" fmla="*/ 9 h 699"/>
                <a:gd name="T120" fmla="*/ 280 w 692"/>
                <a:gd name="T121" fmla="*/ 7 h 699"/>
                <a:gd name="T122" fmla="*/ 334 w 692"/>
                <a:gd name="T123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92" h="699">
                  <a:moveTo>
                    <a:pt x="654" y="512"/>
                  </a:moveTo>
                  <a:lnTo>
                    <a:pt x="637" y="544"/>
                  </a:lnTo>
                  <a:lnTo>
                    <a:pt x="601" y="589"/>
                  </a:lnTo>
                  <a:lnTo>
                    <a:pt x="561" y="626"/>
                  </a:lnTo>
                  <a:lnTo>
                    <a:pt x="514" y="655"/>
                  </a:lnTo>
                  <a:lnTo>
                    <a:pt x="466" y="678"/>
                  </a:lnTo>
                  <a:lnTo>
                    <a:pt x="421" y="690"/>
                  </a:lnTo>
                  <a:lnTo>
                    <a:pt x="654" y="512"/>
                  </a:lnTo>
                  <a:close/>
                  <a:moveTo>
                    <a:pt x="17" y="460"/>
                  </a:moveTo>
                  <a:lnTo>
                    <a:pt x="71" y="562"/>
                  </a:lnTo>
                  <a:lnTo>
                    <a:pt x="41" y="517"/>
                  </a:lnTo>
                  <a:lnTo>
                    <a:pt x="19" y="468"/>
                  </a:lnTo>
                  <a:lnTo>
                    <a:pt x="17" y="460"/>
                  </a:lnTo>
                  <a:close/>
                  <a:moveTo>
                    <a:pt x="41" y="182"/>
                  </a:moveTo>
                  <a:lnTo>
                    <a:pt x="166" y="647"/>
                  </a:lnTo>
                  <a:lnTo>
                    <a:pt x="152" y="640"/>
                  </a:lnTo>
                  <a:lnTo>
                    <a:pt x="116" y="610"/>
                  </a:lnTo>
                  <a:lnTo>
                    <a:pt x="0" y="340"/>
                  </a:lnTo>
                  <a:lnTo>
                    <a:pt x="2" y="309"/>
                  </a:lnTo>
                  <a:lnTo>
                    <a:pt x="12" y="255"/>
                  </a:lnTo>
                  <a:lnTo>
                    <a:pt x="31" y="203"/>
                  </a:lnTo>
                  <a:lnTo>
                    <a:pt x="41" y="182"/>
                  </a:lnTo>
                  <a:close/>
                  <a:moveTo>
                    <a:pt x="654" y="182"/>
                  </a:moveTo>
                  <a:lnTo>
                    <a:pt x="654" y="182"/>
                  </a:lnTo>
                  <a:lnTo>
                    <a:pt x="675" y="231"/>
                  </a:lnTo>
                  <a:lnTo>
                    <a:pt x="691" y="283"/>
                  </a:lnTo>
                  <a:lnTo>
                    <a:pt x="692" y="311"/>
                  </a:lnTo>
                  <a:lnTo>
                    <a:pt x="348" y="699"/>
                  </a:lnTo>
                  <a:lnTo>
                    <a:pt x="315" y="697"/>
                  </a:lnTo>
                  <a:lnTo>
                    <a:pt x="654" y="182"/>
                  </a:lnTo>
                  <a:close/>
                  <a:moveTo>
                    <a:pt x="194" y="37"/>
                  </a:moveTo>
                  <a:lnTo>
                    <a:pt x="213" y="671"/>
                  </a:lnTo>
                  <a:lnTo>
                    <a:pt x="202" y="667"/>
                  </a:lnTo>
                  <a:lnTo>
                    <a:pt x="196" y="664"/>
                  </a:lnTo>
                  <a:lnTo>
                    <a:pt x="194" y="647"/>
                  </a:lnTo>
                  <a:lnTo>
                    <a:pt x="183" y="576"/>
                  </a:lnTo>
                  <a:lnTo>
                    <a:pt x="173" y="498"/>
                  </a:lnTo>
                  <a:lnTo>
                    <a:pt x="159" y="411"/>
                  </a:lnTo>
                  <a:lnTo>
                    <a:pt x="145" y="316"/>
                  </a:lnTo>
                  <a:lnTo>
                    <a:pt x="130" y="215"/>
                  </a:lnTo>
                  <a:lnTo>
                    <a:pt x="114" y="106"/>
                  </a:lnTo>
                  <a:lnTo>
                    <a:pt x="112" y="94"/>
                  </a:lnTo>
                  <a:lnTo>
                    <a:pt x="135" y="73"/>
                  </a:lnTo>
                  <a:lnTo>
                    <a:pt x="180" y="44"/>
                  </a:lnTo>
                  <a:lnTo>
                    <a:pt x="194" y="37"/>
                  </a:lnTo>
                  <a:close/>
                  <a:moveTo>
                    <a:pt x="486" y="30"/>
                  </a:moveTo>
                  <a:lnTo>
                    <a:pt x="493" y="32"/>
                  </a:lnTo>
                  <a:lnTo>
                    <a:pt x="544" y="59"/>
                  </a:lnTo>
                  <a:lnTo>
                    <a:pt x="587" y="96"/>
                  </a:lnTo>
                  <a:lnTo>
                    <a:pt x="587" y="96"/>
                  </a:lnTo>
                  <a:lnTo>
                    <a:pt x="292" y="693"/>
                  </a:lnTo>
                  <a:lnTo>
                    <a:pt x="270" y="688"/>
                  </a:lnTo>
                  <a:lnTo>
                    <a:pt x="486" y="30"/>
                  </a:lnTo>
                  <a:close/>
                  <a:moveTo>
                    <a:pt x="334" y="0"/>
                  </a:moveTo>
                  <a:lnTo>
                    <a:pt x="388" y="2"/>
                  </a:lnTo>
                  <a:lnTo>
                    <a:pt x="391" y="4"/>
                  </a:lnTo>
                  <a:lnTo>
                    <a:pt x="256" y="687"/>
                  </a:lnTo>
                  <a:lnTo>
                    <a:pt x="254" y="687"/>
                  </a:lnTo>
                  <a:lnTo>
                    <a:pt x="232" y="678"/>
                  </a:lnTo>
                  <a:lnTo>
                    <a:pt x="273" y="9"/>
                  </a:lnTo>
                  <a:lnTo>
                    <a:pt x="280" y="7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E0EDF2"/>
            </a:solidFill>
            <a:ln w="0">
              <a:solidFill>
                <a:srgbClr val="E0EDF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1752"/>
            <p:cNvSpPr>
              <a:spLocks noEditPoints="1"/>
            </p:cNvSpPr>
            <p:nvPr/>
          </p:nvSpPr>
          <p:spPr bwMode="auto">
            <a:xfrm>
              <a:off x="5805032" y="4214886"/>
              <a:ext cx="514350" cy="514350"/>
            </a:xfrm>
            <a:custGeom>
              <a:avLst/>
              <a:gdLst>
                <a:gd name="T0" fmla="*/ 570 w 648"/>
                <a:gd name="T1" fmla="*/ 533 h 648"/>
                <a:gd name="T2" fmla="*/ 559 w 648"/>
                <a:gd name="T3" fmla="*/ 547 h 648"/>
                <a:gd name="T4" fmla="*/ 521 w 648"/>
                <a:gd name="T5" fmla="*/ 582 h 648"/>
                <a:gd name="T6" fmla="*/ 480 w 648"/>
                <a:gd name="T7" fmla="*/ 610 h 648"/>
                <a:gd name="T8" fmla="*/ 459 w 648"/>
                <a:gd name="T9" fmla="*/ 618 h 648"/>
                <a:gd name="T10" fmla="*/ 570 w 648"/>
                <a:gd name="T11" fmla="*/ 533 h 648"/>
                <a:gd name="T12" fmla="*/ 28 w 648"/>
                <a:gd name="T13" fmla="*/ 194 h 648"/>
                <a:gd name="T14" fmla="*/ 132 w 648"/>
                <a:gd name="T15" fmla="*/ 585 h 648"/>
                <a:gd name="T16" fmla="*/ 101 w 648"/>
                <a:gd name="T17" fmla="*/ 561 h 648"/>
                <a:gd name="T18" fmla="*/ 66 w 648"/>
                <a:gd name="T19" fmla="*/ 523 h 648"/>
                <a:gd name="T20" fmla="*/ 62 w 648"/>
                <a:gd name="T21" fmla="*/ 516 h 648"/>
                <a:gd name="T22" fmla="*/ 5 w 648"/>
                <a:gd name="T23" fmla="*/ 384 h 648"/>
                <a:gd name="T24" fmla="*/ 0 w 648"/>
                <a:gd name="T25" fmla="*/ 338 h 648"/>
                <a:gd name="T26" fmla="*/ 2 w 648"/>
                <a:gd name="T27" fmla="*/ 287 h 648"/>
                <a:gd name="T28" fmla="*/ 10 w 648"/>
                <a:gd name="T29" fmla="*/ 237 h 648"/>
                <a:gd name="T30" fmla="*/ 28 w 648"/>
                <a:gd name="T31" fmla="*/ 194 h 648"/>
                <a:gd name="T32" fmla="*/ 613 w 648"/>
                <a:gd name="T33" fmla="*/ 182 h 648"/>
                <a:gd name="T34" fmla="*/ 629 w 648"/>
                <a:gd name="T35" fmla="*/ 214 h 648"/>
                <a:gd name="T36" fmla="*/ 642 w 648"/>
                <a:gd name="T37" fmla="*/ 263 h 648"/>
                <a:gd name="T38" fmla="*/ 648 w 648"/>
                <a:gd name="T39" fmla="*/ 310 h 648"/>
                <a:gd name="T40" fmla="*/ 348 w 648"/>
                <a:gd name="T41" fmla="*/ 648 h 648"/>
                <a:gd name="T42" fmla="*/ 336 w 648"/>
                <a:gd name="T43" fmla="*/ 648 h 648"/>
                <a:gd name="T44" fmla="*/ 307 w 648"/>
                <a:gd name="T45" fmla="*/ 648 h 648"/>
                <a:gd name="T46" fmla="*/ 613 w 648"/>
                <a:gd name="T47" fmla="*/ 182 h 648"/>
                <a:gd name="T48" fmla="*/ 172 w 648"/>
                <a:gd name="T49" fmla="*/ 38 h 648"/>
                <a:gd name="T50" fmla="*/ 189 w 648"/>
                <a:gd name="T51" fmla="*/ 620 h 648"/>
                <a:gd name="T52" fmla="*/ 189 w 648"/>
                <a:gd name="T53" fmla="*/ 620 h 648"/>
                <a:gd name="T54" fmla="*/ 168 w 648"/>
                <a:gd name="T55" fmla="*/ 608 h 648"/>
                <a:gd name="T56" fmla="*/ 159 w 648"/>
                <a:gd name="T57" fmla="*/ 551 h 648"/>
                <a:gd name="T58" fmla="*/ 149 w 648"/>
                <a:gd name="T59" fmla="*/ 473 h 648"/>
                <a:gd name="T60" fmla="*/ 135 w 648"/>
                <a:gd name="T61" fmla="*/ 386 h 648"/>
                <a:gd name="T62" fmla="*/ 121 w 648"/>
                <a:gd name="T63" fmla="*/ 291 h 648"/>
                <a:gd name="T64" fmla="*/ 106 w 648"/>
                <a:gd name="T65" fmla="*/ 190 h 648"/>
                <a:gd name="T66" fmla="*/ 92 w 648"/>
                <a:gd name="T67" fmla="*/ 98 h 648"/>
                <a:gd name="T68" fmla="*/ 126 w 648"/>
                <a:gd name="T69" fmla="*/ 67 h 648"/>
                <a:gd name="T70" fmla="*/ 168 w 648"/>
                <a:gd name="T71" fmla="*/ 39 h 648"/>
                <a:gd name="T72" fmla="*/ 172 w 648"/>
                <a:gd name="T73" fmla="*/ 38 h 648"/>
                <a:gd name="T74" fmla="*/ 454 w 648"/>
                <a:gd name="T75" fmla="*/ 27 h 648"/>
                <a:gd name="T76" fmla="*/ 459 w 648"/>
                <a:gd name="T77" fmla="*/ 29 h 648"/>
                <a:gd name="T78" fmla="*/ 504 w 648"/>
                <a:gd name="T79" fmla="*/ 55 h 648"/>
                <a:gd name="T80" fmla="*/ 545 w 648"/>
                <a:gd name="T81" fmla="*/ 88 h 648"/>
                <a:gd name="T82" fmla="*/ 551 w 648"/>
                <a:gd name="T83" fmla="*/ 95 h 648"/>
                <a:gd name="T84" fmla="*/ 281 w 648"/>
                <a:gd name="T85" fmla="*/ 646 h 648"/>
                <a:gd name="T86" fmla="*/ 253 w 648"/>
                <a:gd name="T87" fmla="*/ 641 h 648"/>
                <a:gd name="T88" fmla="*/ 454 w 648"/>
                <a:gd name="T89" fmla="*/ 27 h 648"/>
                <a:gd name="T90" fmla="*/ 312 w 648"/>
                <a:gd name="T91" fmla="*/ 0 h 648"/>
                <a:gd name="T92" fmla="*/ 360 w 648"/>
                <a:gd name="T93" fmla="*/ 1 h 648"/>
                <a:gd name="T94" fmla="*/ 362 w 648"/>
                <a:gd name="T95" fmla="*/ 3 h 648"/>
                <a:gd name="T96" fmla="*/ 237 w 648"/>
                <a:gd name="T97" fmla="*/ 637 h 648"/>
                <a:gd name="T98" fmla="*/ 237 w 648"/>
                <a:gd name="T99" fmla="*/ 637 h 648"/>
                <a:gd name="T100" fmla="*/ 210 w 648"/>
                <a:gd name="T101" fmla="*/ 627 h 648"/>
                <a:gd name="T102" fmla="*/ 248 w 648"/>
                <a:gd name="T103" fmla="*/ 10 h 648"/>
                <a:gd name="T104" fmla="*/ 262 w 648"/>
                <a:gd name="T105" fmla="*/ 7 h 648"/>
                <a:gd name="T106" fmla="*/ 312 w 648"/>
                <a:gd name="T10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8" h="648">
                  <a:moveTo>
                    <a:pt x="570" y="533"/>
                  </a:moveTo>
                  <a:lnTo>
                    <a:pt x="559" y="547"/>
                  </a:lnTo>
                  <a:lnTo>
                    <a:pt x="521" y="582"/>
                  </a:lnTo>
                  <a:lnTo>
                    <a:pt x="480" y="610"/>
                  </a:lnTo>
                  <a:lnTo>
                    <a:pt x="459" y="618"/>
                  </a:lnTo>
                  <a:lnTo>
                    <a:pt x="570" y="533"/>
                  </a:lnTo>
                  <a:close/>
                  <a:moveTo>
                    <a:pt x="28" y="194"/>
                  </a:moveTo>
                  <a:lnTo>
                    <a:pt x="132" y="585"/>
                  </a:lnTo>
                  <a:lnTo>
                    <a:pt x="101" y="561"/>
                  </a:lnTo>
                  <a:lnTo>
                    <a:pt x="66" y="523"/>
                  </a:lnTo>
                  <a:lnTo>
                    <a:pt x="62" y="516"/>
                  </a:lnTo>
                  <a:lnTo>
                    <a:pt x="5" y="384"/>
                  </a:lnTo>
                  <a:lnTo>
                    <a:pt x="0" y="338"/>
                  </a:lnTo>
                  <a:lnTo>
                    <a:pt x="2" y="287"/>
                  </a:lnTo>
                  <a:lnTo>
                    <a:pt x="10" y="237"/>
                  </a:lnTo>
                  <a:lnTo>
                    <a:pt x="28" y="194"/>
                  </a:lnTo>
                  <a:close/>
                  <a:moveTo>
                    <a:pt x="613" y="182"/>
                  </a:moveTo>
                  <a:lnTo>
                    <a:pt x="629" y="214"/>
                  </a:lnTo>
                  <a:lnTo>
                    <a:pt x="642" y="263"/>
                  </a:lnTo>
                  <a:lnTo>
                    <a:pt x="648" y="310"/>
                  </a:lnTo>
                  <a:lnTo>
                    <a:pt x="348" y="648"/>
                  </a:lnTo>
                  <a:lnTo>
                    <a:pt x="336" y="648"/>
                  </a:lnTo>
                  <a:lnTo>
                    <a:pt x="307" y="648"/>
                  </a:lnTo>
                  <a:lnTo>
                    <a:pt x="613" y="182"/>
                  </a:lnTo>
                  <a:close/>
                  <a:moveTo>
                    <a:pt x="172" y="38"/>
                  </a:moveTo>
                  <a:lnTo>
                    <a:pt x="189" y="620"/>
                  </a:lnTo>
                  <a:lnTo>
                    <a:pt x="189" y="620"/>
                  </a:lnTo>
                  <a:lnTo>
                    <a:pt x="168" y="608"/>
                  </a:lnTo>
                  <a:lnTo>
                    <a:pt x="159" y="551"/>
                  </a:lnTo>
                  <a:lnTo>
                    <a:pt x="149" y="473"/>
                  </a:lnTo>
                  <a:lnTo>
                    <a:pt x="135" y="386"/>
                  </a:lnTo>
                  <a:lnTo>
                    <a:pt x="121" y="291"/>
                  </a:lnTo>
                  <a:lnTo>
                    <a:pt x="106" y="190"/>
                  </a:lnTo>
                  <a:lnTo>
                    <a:pt x="92" y="98"/>
                  </a:lnTo>
                  <a:lnTo>
                    <a:pt x="126" y="67"/>
                  </a:lnTo>
                  <a:lnTo>
                    <a:pt x="168" y="39"/>
                  </a:lnTo>
                  <a:lnTo>
                    <a:pt x="172" y="38"/>
                  </a:lnTo>
                  <a:close/>
                  <a:moveTo>
                    <a:pt x="454" y="27"/>
                  </a:moveTo>
                  <a:lnTo>
                    <a:pt x="459" y="29"/>
                  </a:lnTo>
                  <a:lnTo>
                    <a:pt x="504" y="55"/>
                  </a:lnTo>
                  <a:lnTo>
                    <a:pt x="545" y="88"/>
                  </a:lnTo>
                  <a:lnTo>
                    <a:pt x="551" y="95"/>
                  </a:lnTo>
                  <a:lnTo>
                    <a:pt x="281" y="646"/>
                  </a:lnTo>
                  <a:lnTo>
                    <a:pt x="253" y="641"/>
                  </a:lnTo>
                  <a:lnTo>
                    <a:pt x="454" y="27"/>
                  </a:lnTo>
                  <a:close/>
                  <a:moveTo>
                    <a:pt x="312" y="0"/>
                  </a:moveTo>
                  <a:lnTo>
                    <a:pt x="360" y="1"/>
                  </a:lnTo>
                  <a:lnTo>
                    <a:pt x="362" y="3"/>
                  </a:lnTo>
                  <a:lnTo>
                    <a:pt x="237" y="637"/>
                  </a:lnTo>
                  <a:lnTo>
                    <a:pt x="237" y="637"/>
                  </a:lnTo>
                  <a:lnTo>
                    <a:pt x="210" y="627"/>
                  </a:lnTo>
                  <a:lnTo>
                    <a:pt x="248" y="10"/>
                  </a:lnTo>
                  <a:lnTo>
                    <a:pt x="262" y="7"/>
                  </a:lnTo>
                  <a:lnTo>
                    <a:pt x="312" y="0"/>
                  </a:lnTo>
                  <a:close/>
                </a:path>
              </a:pathLst>
            </a:custGeom>
            <a:solidFill>
              <a:srgbClr val="E2EEF3"/>
            </a:solidFill>
            <a:ln w="0">
              <a:solidFill>
                <a:srgbClr val="E2EEF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1753"/>
            <p:cNvSpPr>
              <a:spLocks noEditPoints="1"/>
            </p:cNvSpPr>
            <p:nvPr/>
          </p:nvSpPr>
          <p:spPr bwMode="auto">
            <a:xfrm>
              <a:off x="5824082" y="4235524"/>
              <a:ext cx="474662" cy="474663"/>
            </a:xfrm>
            <a:custGeom>
              <a:avLst/>
              <a:gdLst>
                <a:gd name="T0" fmla="*/ 14 w 598"/>
                <a:gd name="T1" fmla="*/ 209 h 597"/>
                <a:gd name="T2" fmla="*/ 97 w 598"/>
                <a:gd name="T3" fmla="*/ 518 h 597"/>
                <a:gd name="T4" fmla="*/ 94 w 598"/>
                <a:gd name="T5" fmla="*/ 516 h 597"/>
                <a:gd name="T6" fmla="*/ 63 w 598"/>
                <a:gd name="T7" fmla="*/ 481 h 597"/>
                <a:gd name="T8" fmla="*/ 37 w 598"/>
                <a:gd name="T9" fmla="*/ 441 h 597"/>
                <a:gd name="T10" fmla="*/ 18 w 598"/>
                <a:gd name="T11" fmla="*/ 400 h 597"/>
                <a:gd name="T12" fmla="*/ 6 w 598"/>
                <a:gd name="T13" fmla="*/ 355 h 597"/>
                <a:gd name="T14" fmla="*/ 0 w 598"/>
                <a:gd name="T15" fmla="*/ 310 h 597"/>
                <a:gd name="T16" fmla="*/ 2 w 598"/>
                <a:gd name="T17" fmla="*/ 263 h 597"/>
                <a:gd name="T18" fmla="*/ 11 w 598"/>
                <a:gd name="T19" fmla="*/ 218 h 597"/>
                <a:gd name="T20" fmla="*/ 14 w 598"/>
                <a:gd name="T21" fmla="*/ 209 h 597"/>
                <a:gd name="T22" fmla="*/ 573 w 598"/>
                <a:gd name="T23" fmla="*/ 180 h 597"/>
                <a:gd name="T24" fmla="*/ 580 w 598"/>
                <a:gd name="T25" fmla="*/ 197 h 597"/>
                <a:gd name="T26" fmla="*/ 592 w 598"/>
                <a:gd name="T27" fmla="*/ 240 h 597"/>
                <a:gd name="T28" fmla="*/ 598 w 598"/>
                <a:gd name="T29" fmla="*/ 287 h 597"/>
                <a:gd name="T30" fmla="*/ 598 w 598"/>
                <a:gd name="T31" fmla="*/ 313 h 597"/>
                <a:gd name="T32" fmla="*/ 348 w 598"/>
                <a:gd name="T33" fmla="*/ 594 h 597"/>
                <a:gd name="T34" fmla="*/ 310 w 598"/>
                <a:gd name="T35" fmla="*/ 597 h 597"/>
                <a:gd name="T36" fmla="*/ 300 w 598"/>
                <a:gd name="T37" fmla="*/ 597 h 597"/>
                <a:gd name="T38" fmla="*/ 573 w 598"/>
                <a:gd name="T39" fmla="*/ 180 h 597"/>
                <a:gd name="T40" fmla="*/ 148 w 598"/>
                <a:gd name="T41" fmla="*/ 41 h 597"/>
                <a:gd name="T42" fmla="*/ 163 w 598"/>
                <a:gd name="T43" fmla="*/ 564 h 597"/>
                <a:gd name="T44" fmla="*/ 139 w 598"/>
                <a:gd name="T45" fmla="*/ 551 h 597"/>
                <a:gd name="T46" fmla="*/ 135 w 598"/>
                <a:gd name="T47" fmla="*/ 525 h 597"/>
                <a:gd name="T48" fmla="*/ 125 w 598"/>
                <a:gd name="T49" fmla="*/ 447 h 597"/>
                <a:gd name="T50" fmla="*/ 111 w 598"/>
                <a:gd name="T51" fmla="*/ 360 h 597"/>
                <a:gd name="T52" fmla="*/ 97 w 598"/>
                <a:gd name="T53" fmla="*/ 265 h 597"/>
                <a:gd name="T54" fmla="*/ 82 w 598"/>
                <a:gd name="T55" fmla="*/ 164 h 597"/>
                <a:gd name="T56" fmla="*/ 73 w 598"/>
                <a:gd name="T57" fmla="*/ 104 h 597"/>
                <a:gd name="T58" fmla="*/ 82 w 598"/>
                <a:gd name="T59" fmla="*/ 93 h 597"/>
                <a:gd name="T60" fmla="*/ 116 w 598"/>
                <a:gd name="T61" fmla="*/ 60 h 597"/>
                <a:gd name="T62" fmla="*/ 148 w 598"/>
                <a:gd name="T63" fmla="*/ 41 h 597"/>
                <a:gd name="T64" fmla="*/ 423 w 598"/>
                <a:gd name="T65" fmla="*/ 26 h 597"/>
                <a:gd name="T66" fmla="*/ 425 w 598"/>
                <a:gd name="T67" fmla="*/ 26 h 597"/>
                <a:gd name="T68" fmla="*/ 466 w 598"/>
                <a:gd name="T69" fmla="*/ 50 h 597"/>
                <a:gd name="T70" fmla="*/ 504 w 598"/>
                <a:gd name="T71" fmla="*/ 81 h 597"/>
                <a:gd name="T72" fmla="*/ 516 w 598"/>
                <a:gd name="T73" fmla="*/ 93 h 597"/>
                <a:gd name="T74" fmla="*/ 267 w 598"/>
                <a:gd name="T75" fmla="*/ 596 h 597"/>
                <a:gd name="T76" fmla="*/ 265 w 598"/>
                <a:gd name="T77" fmla="*/ 596 h 597"/>
                <a:gd name="T78" fmla="*/ 238 w 598"/>
                <a:gd name="T79" fmla="*/ 590 h 597"/>
                <a:gd name="T80" fmla="*/ 423 w 598"/>
                <a:gd name="T81" fmla="*/ 26 h 597"/>
                <a:gd name="T82" fmla="*/ 288 w 598"/>
                <a:gd name="T83" fmla="*/ 0 h 597"/>
                <a:gd name="T84" fmla="*/ 334 w 598"/>
                <a:gd name="T85" fmla="*/ 1 h 597"/>
                <a:gd name="T86" fmla="*/ 218 w 598"/>
                <a:gd name="T87" fmla="*/ 587 h 597"/>
                <a:gd name="T88" fmla="*/ 187 w 598"/>
                <a:gd name="T89" fmla="*/ 575 h 597"/>
                <a:gd name="T90" fmla="*/ 222 w 598"/>
                <a:gd name="T91" fmla="*/ 10 h 597"/>
                <a:gd name="T92" fmla="*/ 243 w 598"/>
                <a:gd name="T93" fmla="*/ 5 h 597"/>
                <a:gd name="T94" fmla="*/ 288 w 598"/>
                <a:gd name="T95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8" h="597">
                  <a:moveTo>
                    <a:pt x="14" y="209"/>
                  </a:moveTo>
                  <a:lnTo>
                    <a:pt x="97" y="518"/>
                  </a:lnTo>
                  <a:lnTo>
                    <a:pt x="94" y="516"/>
                  </a:lnTo>
                  <a:lnTo>
                    <a:pt x="63" y="481"/>
                  </a:lnTo>
                  <a:lnTo>
                    <a:pt x="37" y="441"/>
                  </a:lnTo>
                  <a:lnTo>
                    <a:pt x="18" y="400"/>
                  </a:lnTo>
                  <a:lnTo>
                    <a:pt x="6" y="355"/>
                  </a:lnTo>
                  <a:lnTo>
                    <a:pt x="0" y="310"/>
                  </a:lnTo>
                  <a:lnTo>
                    <a:pt x="2" y="263"/>
                  </a:lnTo>
                  <a:lnTo>
                    <a:pt x="11" y="218"/>
                  </a:lnTo>
                  <a:lnTo>
                    <a:pt x="14" y="209"/>
                  </a:lnTo>
                  <a:close/>
                  <a:moveTo>
                    <a:pt x="573" y="180"/>
                  </a:moveTo>
                  <a:lnTo>
                    <a:pt x="580" y="197"/>
                  </a:lnTo>
                  <a:lnTo>
                    <a:pt x="592" y="240"/>
                  </a:lnTo>
                  <a:lnTo>
                    <a:pt x="598" y="287"/>
                  </a:lnTo>
                  <a:lnTo>
                    <a:pt x="598" y="313"/>
                  </a:lnTo>
                  <a:lnTo>
                    <a:pt x="348" y="594"/>
                  </a:lnTo>
                  <a:lnTo>
                    <a:pt x="310" y="597"/>
                  </a:lnTo>
                  <a:lnTo>
                    <a:pt x="300" y="597"/>
                  </a:lnTo>
                  <a:lnTo>
                    <a:pt x="573" y="180"/>
                  </a:lnTo>
                  <a:close/>
                  <a:moveTo>
                    <a:pt x="148" y="41"/>
                  </a:moveTo>
                  <a:lnTo>
                    <a:pt x="163" y="564"/>
                  </a:lnTo>
                  <a:lnTo>
                    <a:pt x="139" y="551"/>
                  </a:lnTo>
                  <a:lnTo>
                    <a:pt x="135" y="525"/>
                  </a:lnTo>
                  <a:lnTo>
                    <a:pt x="125" y="447"/>
                  </a:lnTo>
                  <a:lnTo>
                    <a:pt x="111" y="360"/>
                  </a:lnTo>
                  <a:lnTo>
                    <a:pt x="97" y="265"/>
                  </a:lnTo>
                  <a:lnTo>
                    <a:pt x="82" y="164"/>
                  </a:lnTo>
                  <a:lnTo>
                    <a:pt x="73" y="104"/>
                  </a:lnTo>
                  <a:lnTo>
                    <a:pt x="82" y="93"/>
                  </a:lnTo>
                  <a:lnTo>
                    <a:pt x="116" y="60"/>
                  </a:lnTo>
                  <a:lnTo>
                    <a:pt x="148" y="41"/>
                  </a:lnTo>
                  <a:close/>
                  <a:moveTo>
                    <a:pt x="423" y="26"/>
                  </a:moveTo>
                  <a:lnTo>
                    <a:pt x="425" y="26"/>
                  </a:lnTo>
                  <a:lnTo>
                    <a:pt x="466" y="50"/>
                  </a:lnTo>
                  <a:lnTo>
                    <a:pt x="504" y="81"/>
                  </a:lnTo>
                  <a:lnTo>
                    <a:pt x="516" y="93"/>
                  </a:lnTo>
                  <a:lnTo>
                    <a:pt x="267" y="596"/>
                  </a:lnTo>
                  <a:lnTo>
                    <a:pt x="265" y="596"/>
                  </a:lnTo>
                  <a:lnTo>
                    <a:pt x="238" y="590"/>
                  </a:lnTo>
                  <a:lnTo>
                    <a:pt x="423" y="26"/>
                  </a:lnTo>
                  <a:close/>
                  <a:moveTo>
                    <a:pt x="288" y="0"/>
                  </a:moveTo>
                  <a:lnTo>
                    <a:pt x="334" y="1"/>
                  </a:lnTo>
                  <a:lnTo>
                    <a:pt x="218" y="587"/>
                  </a:lnTo>
                  <a:lnTo>
                    <a:pt x="187" y="575"/>
                  </a:lnTo>
                  <a:lnTo>
                    <a:pt x="222" y="10"/>
                  </a:lnTo>
                  <a:lnTo>
                    <a:pt x="243" y="5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rgbClr val="E4EFF4"/>
            </a:solidFill>
            <a:ln w="0">
              <a:solidFill>
                <a:srgbClr val="E4EFF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1754"/>
            <p:cNvSpPr>
              <a:spLocks noEditPoints="1"/>
            </p:cNvSpPr>
            <p:nvPr/>
          </p:nvSpPr>
          <p:spPr bwMode="auto">
            <a:xfrm>
              <a:off x="5844720" y="4254574"/>
              <a:ext cx="434975" cy="434975"/>
            </a:xfrm>
            <a:custGeom>
              <a:avLst/>
              <a:gdLst>
                <a:gd name="T0" fmla="*/ 2 w 547"/>
                <a:gd name="T1" fmla="*/ 237 h 547"/>
                <a:gd name="T2" fmla="*/ 57 w 547"/>
                <a:gd name="T3" fmla="*/ 442 h 547"/>
                <a:gd name="T4" fmla="*/ 51 w 547"/>
                <a:gd name="T5" fmla="*/ 435 h 547"/>
                <a:gd name="T6" fmla="*/ 26 w 547"/>
                <a:gd name="T7" fmla="*/ 393 h 547"/>
                <a:gd name="T8" fmla="*/ 9 w 547"/>
                <a:gd name="T9" fmla="*/ 350 h 547"/>
                <a:gd name="T10" fmla="*/ 0 w 547"/>
                <a:gd name="T11" fmla="*/ 303 h 547"/>
                <a:gd name="T12" fmla="*/ 0 w 547"/>
                <a:gd name="T13" fmla="*/ 256 h 547"/>
                <a:gd name="T14" fmla="*/ 2 w 547"/>
                <a:gd name="T15" fmla="*/ 237 h 547"/>
                <a:gd name="T16" fmla="*/ 530 w 547"/>
                <a:gd name="T17" fmla="*/ 182 h 547"/>
                <a:gd name="T18" fmla="*/ 537 w 547"/>
                <a:gd name="T19" fmla="*/ 199 h 547"/>
                <a:gd name="T20" fmla="*/ 546 w 547"/>
                <a:gd name="T21" fmla="*/ 246 h 547"/>
                <a:gd name="T22" fmla="*/ 547 w 547"/>
                <a:gd name="T23" fmla="*/ 293 h 547"/>
                <a:gd name="T24" fmla="*/ 542 w 547"/>
                <a:gd name="T25" fmla="*/ 320 h 547"/>
                <a:gd name="T26" fmla="*/ 350 w 547"/>
                <a:gd name="T27" fmla="*/ 537 h 547"/>
                <a:gd name="T28" fmla="*/ 348 w 547"/>
                <a:gd name="T29" fmla="*/ 539 h 547"/>
                <a:gd name="T30" fmla="*/ 303 w 547"/>
                <a:gd name="T31" fmla="*/ 547 h 547"/>
                <a:gd name="T32" fmla="*/ 289 w 547"/>
                <a:gd name="T33" fmla="*/ 547 h 547"/>
                <a:gd name="T34" fmla="*/ 530 w 547"/>
                <a:gd name="T35" fmla="*/ 182 h 547"/>
                <a:gd name="T36" fmla="*/ 123 w 547"/>
                <a:gd name="T37" fmla="*/ 47 h 547"/>
                <a:gd name="T38" fmla="*/ 137 w 547"/>
                <a:gd name="T39" fmla="*/ 511 h 547"/>
                <a:gd name="T40" fmla="*/ 120 w 547"/>
                <a:gd name="T41" fmla="*/ 502 h 547"/>
                <a:gd name="T42" fmla="*/ 108 w 547"/>
                <a:gd name="T43" fmla="*/ 492 h 547"/>
                <a:gd name="T44" fmla="*/ 99 w 547"/>
                <a:gd name="T45" fmla="*/ 423 h 547"/>
                <a:gd name="T46" fmla="*/ 85 w 547"/>
                <a:gd name="T47" fmla="*/ 336 h 547"/>
                <a:gd name="T48" fmla="*/ 71 w 547"/>
                <a:gd name="T49" fmla="*/ 241 h 547"/>
                <a:gd name="T50" fmla="*/ 56 w 547"/>
                <a:gd name="T51" fmla="*/ 140 h 547"/>
                <a:gd name="T52" fmla="*/ 52 w 547"/>
                <a:gd name="T53" fmla="*/ 114 h 547"/>
                <a:gd name="T54" fmla="*/ 78 w 547"/>
                <a:gd name="T55" fmla="*/ 83 h 547"/>
                <a:gd name="T56" fmla="*/ 115 w 547"/>
                <a:gd name="T57" fmla="*/ 52 h 547"/>
                <a:gd name="T58" fmla="*/ 123 w 547"/>
                <a:gd name="T59" fmla="*/ 47 h 547"/>
                <a:gd name="T60" fmla="*/ 388 w 547"/>
                <a:gd name="T61" fmla="*/ 26 h 547"/>
                <a:gd name="T62" fmla="*/ 426 w 547"/>
                <a:gd name="T63" fmla="*/ 47 h 547"/>
                <a:gd name="T64" fmla="*/ 466 w 547"/>
                <a:gd name="T65" fmla="*/ 78 h 547"/>
                <a:gd name="T66" fmla="*/ 478 w 547"/>
                <a:gd name="T67" fmla="*/ 93 h 547"/>
                <a:gd name="T68" fmla="*/ 253 w 547"/>
                <a:gd name="T69" fmla="*/ 547 h 547"/>
                <a:gd name="T70" fmla="*/ 218 w 547"/>
                <a:gd name="T71" fmla="*/ 542 h 547"/>
                <a:gd name="T72" fmla="*/ 388 w 547"/>
                <a:gd name="T73" fmla="*/ 26 h 547"/>
                <a:gd name="T74" fmla="*/ 291 w 547"/>
                <a:gd name="T75" fmla="*/ 0 h 547"/>
                <a:gd name="T76" fmla="*/ 303 w 547"/>
                <a:gd name="T77" fmla="*/ 2 h 547"/>
                <a:gd name="T78" fmla="*/ 198 w 547"/>
                <a:gd name="T79" fmla="*/ 537 h 547"/>
                <a:gd name="T80" fmla="*/ 163 w 547"/>
                <a:gd name="T81" fmla="*/ 527 h 547"/>
                <a:gd name="T82" fmla="*/ 163 w 547"/>
                <a:gd name="T83" fmla="*/ 525 h 547"/>
                <a:gd name="T84" fmla="*/ 194 w 547"/>
                <a:gd name="T85" fmla="*/ 12 h 547"/>
                <a:gd name="T86" fmla="*/ 198 w 547"/>
                <a:gd name="T87" fmla="*/ 10 h 547"/>
                <a:gd name="T88" fmla="*/ 244 w 547"/>
                <a:gd name="T89" fmla="*/ 2 h 547"/>
                <a:gd name="T90" fmla="*/ 291 w 547"/>
                <a:gd name="T91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7" h="547">
                  <a:moveTo>
                    <a:pt x="2" y="237"/>
                  </a:moveTo>
                  <a:lnTo>
                    <a:pt x="57" y="442"/>
                  </a:lnTo>
                  <a:lnTo>
                    <a:pt x="51" y="435"/>
                  </a:lnTo>
                  <a:lnTo>
                    <a:pt x="26" y="393"/>
                  </a:lnTo>
                  <a:lnTo>
                    <a:pt x="9" y="350"/>
                  </a:lnTo>
                  <a:lnTo>
                    <a:pt x="0" y="303"/>
                  </a:lnTo>
                  <a:lnTo>
                    <a:pt x="0" y="256"/>
                  </a:lnTo>
                  <a:lnTo>
                    <a:pt x="2" y="237"/>
                  </a:lnTo>
                  <a:close/>
                  <a:moveTo>
                    <a:pt x="530" y="182"/>
                  </a:moveTo>
                  <a:lnTo>
                    <a:pt x="537" y="199"/>
                  </a:lnTo>
                  <a:lnTo>
                    <a:pt x="546" y="246"/>
                  </a:lnTo>
                  <a:lnTo>
                    <a:pt x="547" y="293"/>
                  </a:lnTo>
                  <a:lnTo>
                    <a:pt x="542" y="320"/>
                  </a:lnTo>
                  <a:lnTo>
                    <a:pt x="350" y="537"/>
                  </a:lnTo>
                  <a:lnTo>
                    <a:pt x="348" y="539"/>
                  </a:lnTo>
                  <a:lnTo>
                    <a:pt x="303" y="547"/>
                  </a:lnTo>
                  <a:lnTo>
                    <a:pt x="289" y="547"/>
                  </a:lnTo>
                  <a:lnTo>
                    <a:pt x="530" y="182"/>
                  </a:lnTo>
                  <a:close/>
                  <a:moveTo>
                    <a:pt x="123" y="47"/>
                  </a:moveTo>
                  <a:lnTo>
                    <a:pt x="137" y="511"/>
                  </a:lnTo>
                  <a:lnTo>
                    <a:pt x="120" y="502"/>
                  </a:lnTo>
                  <a:lnTo>
                    <a:pt x="108" y="492"/>
                  </a:lnTo>
                  <a:lnTo>
                    <a:pt x="99" y="423"/>
                  </a:lnTo>
                  <a:lnTo>
                    <a:pt x="85" y="336"/>
                  </a:lnTo>
                  <a:lnTo>
                    <a:pt x="71" y="241"/>
                  </a:lnTo>
                  <a:lnTo>
                    <a:pt x="56" y="140"/>
                  </a:lnTo>
                  <a:lnTo>
                    <a:pt x="52" y="114"/>
                  </a:lnTo>
                  <a:lnTo>
                    <a:pt x="78" y="83"/>
                  </a:lnTo>
                  <a:lnTo>
                    <a:pt x="115" y="52"/>
                  </a:lnTo>
                  <a:lnTo>
                    <a:pt x="123" y="47"/>
                  </a:lnTo>
                  <a:close/>
                  <a:moveTo>
                    <a:pt x="388" y="26"/>
                  </a:moveTo>
                  <a:lnTo>
                    <a:pt x="426" y="47"/>
                  </a:lnTo>
                  <a:lnTo>
                    <a:pt x="466" y="78"/>
                  </a:lnTo>
                  <a:lnTo>
                    <a:pt x="478" y="93"/>
                  </a:lnTo>
                  <a:lnTo>
                    <a:pt x="253" y="547"/>
                  </a:lnTo>
                  <a:lnTo>
                    <a:pt x="218" y="542"/>
                  </a:lnTo>
                  <a:lnTo>
                    <a:pt x="388" y="26"/>
                  </a:lnTo>
                  <a:close/>
                  <a:moveTo>
                    <a:pt x="291" y="0"/>
                  </a:moveTo>
                  <a:lnTo>
                    <a:pt x="303" y="2"/>
                  </a:lnTo>
                  <a:lnTo>
                    <a:pt x="198" y="537"/>
                  </a:lnTo>
                  <a:lnTo>
                    <a:pt x="163" y="527"/>
                  </a:lnTo>
                  <a:lnTo>
                    <a:pt x="163" y="525"/>
                  </a:lnTo>
                  <a:lnTo>
                    <a:pt x="194" y="12"/>
                  </a:lnTo>
                  <a:lnTo>
                    <a:pt x="198" y="10"/>
                  </a:lnTo>
                  <a:lnTo>
                    <a:pt x="244" y="2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rgbClr val="E6F0F5"/>
            </a:solidFill>
            <a:ln w="0">
              <a:solidFill>
                <a:srgbClr val="E6F0F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1755"/>
            <p:cNvSpPr>
              <a:spLocks noEditPoints="1"/>
            </p:cNvSpPr>
            <p:nvPr/>
          </p:nvSpPr>
          <p:spPr bwMode="auto">
            <a:xfrm>
              <a:off x="5890757" y="4275211"/>
              <a:ext cx="368300" cy="395288"/>
            </a:xfrm>
            <a:custGeom>
              <a:avLst/>
              <a:gdLst>
                <a:gd name="T0" fmla="*/ 456 w 464"/>
                <a:gd name="T1" fmla="*/ 182 h 497"/>
                <a:gd name="T2" fmla="*/ 464 w 464"/>
                <a:gd name="T3" fmla="*/ 222 h 497"/>
                <a:gd name="T4" fmla="*/ 464 w 464"/>
                <a:gd name="T5" fmla="*/ 265 h 497"/>
                <a:gd name="T6" fmla="*/ 459 w 464"/>
                <a:gd name="T7" fmla="*/ 307 h 497"/>
                <a:gd name="T8" fmla="*/ 449 w 464"/>
                <a:gd name="T9" fmla="*/ 336 h 497"/>
                <a:gd name="T10" fmla="*/ 331 w 464"/>
                <a:gd name="T11" fmla="*/ 469 h 497"/>
                <a:gd name="T12" fmla="*/ 324 w 464"/>
                <a:gd name="T13" fmla="*/ 473 h 497"/>
                <a:gd name="T14" fmla="*/ 284 w 464"/>
                <a:gd name="T15" fmla="*/ 488 h 497"/>
                <a:gd name="T16" fmla="*/ 250 w 464"/>
                <a:gd name="T17" fmla="*/ 495 h 497"/>
                <a:gd name="T18" fmla="*/ 456 w 464"/>
                <a:gd name="T19" fmla="*/ 182 h 497"/>
                <a:gd name="T20" fmla="*/ 66 w 464"/>
                <a:gd name="T21" fmla="*/ 50 h 497"/>
                <a:gd name="T22" fmla="*/ 78 w 464"/>
                <a:gd name="T23" fmla="*/ 456 h 497"/>
                <a:gd name="T24" fmla="*/ 77 w 464"/>
                <a:gd name="T25" fmla="*/ 456 h 497"/>
                <a:gd name="T26" fmla="*/ 45 w 464"/>
                <a:gd name="T27" fmla="*/ 430 h 497"/>
                <a:gd name="T28" fmla="*/ 42 w 464"/>
                <a:gd name="T29" fmla="*/ 397 h 497"/>
                <a:gd name="T30" fmla="*/ 28 w 464"/>
                <a:gd name="T31" fmla="*/ 310 h 497"/>
                <a:gd name="T32" fmla="*/ 14 w 464"/>
                <a:gd name="T33" fmla="*/ 215 h 497"/>
                <a:gd name="T34" fmla="*/ 0 w 464"/>
                <a:gd name="T35" fmla="*/ 125 h 497"/>
                <a:gd name="T36" fmla="*/ 9 w 464"/>
                <a:gd name="T37" fmla="*/ 109 h 497"/>
                <a:gd name="T38" fmla="*/ 39 w 464"/>
                <a:gd name="T39" fmla="*/ 74 h 497"/>
                <a:gd name="T40" fmla="*/ 66 w 464"/>
                <a:gd name="T41" fmla="*/ 50 h 497"/>
                <a:gd name="T42" fmla="*/ 324 w 464"/>
                <a:gd name="T43" fmla="*/ 24 h 497"/>
                <a:gd name="T44" fmla="*/ 355 w 464"/>
                <a:gd name="T45" fmla="*/ 41 h 497"/>
                <a:gd name="T46" fmla="*/ 390 w 464"/>
                <a:gd name="T47" fmla="*/ 69 h 497"/>
                <a:gd name="T48" fmla="*/ 409 w 464"/>
                <a:gd name="T49" fmla="*/ 90 h 497"/>
                <a:gd name="T50" fmla="*/ 208 w 464"/>
                <a:gd name="T51" fmla="*/ 497 h 497"/>
                <a:gd name="T52" fmla="*/ 201 w 464"/>
                <a:gd name="T53" fmla="*/ 497 h 497"/>
                <a:gd name="T54" fmla="*/ 170 w 464"/>
                <a:gd name="T55" fmla="*/ 492 h 497"/>
                <a:gd name="T56" fmla="*/ 324 w 464"/>
                <a:gd name="T57" fmla="*/ 24 h 497"/>
                <a:gd name="T58" fmla="*/ 232 w 464"/>
                <a:gd name="T59" fmla="*/ 0 h 497"/>
                <a:gd name="T60" fmla="*/ 241 w 464"/>
                <a:gd name="T61" fmla="*/ 0 h 497"/>
                <a:gd name="T62" fmla="*/ 144 w 464"/>
                <a:gd name="T63" fmla="*/ 487 h 497"/>
                <a:gd name="T64" fmla="*/ 116 w 464"/>
                <a:gd name="T65" fmla="*/ 476 h 497"/>
                <a:gd name="T66" fmla="*/ 108 w 464"/>
                <a:gd name="T67" fmla="*/ 471 h 497"/>
                <a:gd name="T68" fmla="*/ 135 w 464"/>
                <a:gd name="T69" fmla="*/ 14 h 497"/>
                <a:gd name="T70" fmla="*/ 148 w 464"/>
                <a:gd name="T71" fmla="*/ 9 h 497"/>
                <a:gd name="T72" fmla="*/ 189 w 464"/>
                <a:gd name="T73" fmla="*/ 0 h 497"/>
                <a:gd name="T74" fmla="*/ 232 w 464"/>
                <a:gd name="T75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4" h="497">
                  <a:moveTo>
                    <a:pt x="456" y="182"/>
                  </a:moveTo>
                  <a:lnTo>
                    <a:pt x="464" y="222"/>
                  </a:lnTo>
                  <a:lnTo>
                    <a:pt x="464" y="265"/>
                  </a:lnTo>
                  <a:lnTo>
                    <a:pt x="459" y="307"/>
                  </a:lnTo>
                  <a:lnTo>
                    <a:pt x="449" y="336"/>
                  </a:lnTo>
                  <a:lnTo>
                    <a:pt x="331" y="469"/>
                  </a:lnTo>
                  <a:lnTo>
                    <a:pt x="324" y="473"/>
                  </a:lnTo>
                  <a:lnTo>
                    <a:pt x="284" y="488"/>
                  </a:lnTo>
                  <a:lnTo>
                    <a:pt x="250" y="495"/>
                  </a:lnTo>
                  <a:lnTo>
                    <a:pt x="456" y="182"/>
                  </a:lnTo>
                  <a:close/>
                  <a:moveTo>
                    <a:pt x="66" y="50"/>
                  </a:moveTo>
                  <a:lnTo>
                    <a:pt x="78" y="456"/>
                  </a:lnTo>
                  <a:lnTo>
                    <a:pt x="77" y="456"/>
                  </a:lnTo>
                  <a:lnTo>
                    <a:pt x="45" y="430"/>
                  </a:lnTo>
                  <a:lnTo>
                    <a:pt x="42" y="397"/>
                  </a:lnTo>
                  <a:lnTo>
                    <a:pt x="28" y="310"/>
                  </a:lnTo>
                  <a:lnTo>
                    <a:pt x="14" y="215"/>
                  </a:lnTo>
                  <a:lnTo>
                    <a:pt x="0" y="125"/>
                  </a:lnTo>
                  <a:lnTo>
                    <a:pt x="9" y="109"/>
                  </a:lnTo>
                  <a:lnTo>
                    <a:pt x="39" y="74"/>
                  </a:lnTo>
                  <a:lnTo>
                    <a:pt x="66" y="50"/>
                  </a:lnTo>
                  <a:close/>
                  <a:moveTo>
                    <a:pt x="324" y="24"/>
                  </a:moveTo>
                  <a:lnTo>
                    <a:pt x="355" y="41"/>
                  </a:lnTo>
                  <a:lnTo>
                    <a:pt x="390" y="69"/>
                  </a:lnTo>
                  <a:lnTo>
                    <a:pt x="409" y="90"/>
                  </a:lnTo>
                  <a:lnTo>
                    <a:pt x="208" y="497"/>
                  </a:lnTo>
                  <a:lnTo>
                    <a:pt x="201" y="497"/>
                  </a:lnTo>
                  <a:lnTo>
                    <a:pt x="170" y="492"/>
                  </a:lnTo>
                  <a:lnTo>
                    <a:pt x="324" y="24"/>
                  </a:lnTo>
                  <a:close/>
                  <a:moveTo>
                    <a:pt x="232" y="0"/>
                  </a:moveTo>
                  <a:lnTo>
                    <a:pt x="241" y="0"/>
                  </a:lnTo>
                  <a:lnTo>
                    <a:pt x="144" y="487"/>
                  </a:lnTo>
                  <a:lnTo>
                    <a:pt x="116" y="476"/>
                  </a:lnTo>
                  <a:lnTo>
                    <a:pt x="108" y="471"/>
                  </a:lnTo>
                  <a:lnTo>
                    <a:pt x="135" y="14"/>
                  </a:lnTo>
                  <a:lnTo>
                    <a:pt x="148" y="9"/>
                  </a:lnTo>
                  <a:lnTo>
                    <a:pt x="189" y="0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E8F2F5"/>
            </a:solidFill>
            <a:ln w="0">
              <a:solidFill>
                <a:srgbClr val="E8F2F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1756"/>
            <p:cNvSpPr>
              <a:spLocks noEditPoints="1"/>
            </p:cNvSpPr>
            <p:nvPr/>
          </p:nvSpPr>
          <p:spPr bwMode="auto">
            <a:xfrm>
              <a:off x="5895520" y="4294261"/>
              <a:ext cx="344487" cy="355600"/>
            </a:xfrm>
            <a:custGeom>
              <a:avLst/>
              <a:gdLst>
                <a:gd name="T0" fmla="*/ 430 w 433"/>
                <a:gd name="T1" fmla="*/ 187 h 449"/>
                <a:gd name="T2" fmla="*/ 433 w 433"/>
                <a:gd name="T3" fmla="*/ 224 h 449"/>
                <a:gd name="T4" fmla="*/ 430 w 433"/>
                <a:gd name="T5" fmla="*/ 267 h 449"/>
                <a:gd name="T6" fmla="*/ 418 w 433"/>
                <a:gd name="T7" fmla="*/ 310 h 449"/>
                <a:gd name="T8" fmla="*/ 395 w 433"/>
                <a:gd name="T9" fmla="*/ 350 h 449"/>
                <a:gd name="T10" fmla="*/ 366 w 433"/>
                <a:gd name="T11" fmla="*/ 385 h 449"/>
                <a:gd name="T12" fmla="*/ 333 w 433"/>
                <a:gd name="T13" fmla="*/ 413 h 449"/>
                <a:gd name="T14" fmla="*/ 293 w 433"/>
                <a:gd name="T15" fmla="*/ 433 h 449"/>
                <a:gd name="T16" fmla="*/ 264 w 433"/>
                <a:gd name="T17" fmla="*/ 442 h 449"/>
                <a:gd name="T18" fmla="*/ 430 w 433"/>
                <a:gd name="T19" fmla="*/ 187 h 449"/>
                <a:gd name="T20" fmla="*/ 61 w 433"/>
                <a:gd name="T21" fmla="*/ 57 h 449"/>
                <a:gd name="T22" fmla="*/ 71 w 433"/>
                <a:gd name="T23" fmla="*/ 399 h 449"/>
                <a:gd name="T24" fmla="*/ 49 w 433"/>
                <a:gd name="T25" fmla="*/ 381 h 449"/>
                <a:gd name="T26" fmla="*/ 33 w 433"/>
                <a:gd name="T27" fmla="*/ 361 h 449"/>
                <a:gd name="T28" fmla="*/ 21 w 433"/>
                <a:gd name="T29" fmla="*/ 286 h 449"/>
                <a:gd name="T30" fmla="*/ 7 w 433"/>
                <a:gd name="T31" fmla="*/ 191 h 449"/>
                <a:gd name="T32" fmla="*/ 0 w 433"/>
                <a:gd name="T33" fmla="*/ 144 h 449"/>
                <a:gd name="T34" fmla="*/ 2 w 433"/>
                <a:gd name="T35" fmla="*/ 139 h 449"/>
                <a:gd name="T36" fmla="*/ 23 w 433"/>
                <a:gd name="T37" fmla="*/ 99 h 449"/>
                <a:gd name="T38" fmla="*/ 52 w 433"/>
                <a:gd name="T39" fmla="*/ 64 h 449"/>
                <a:gd name="T40" fmla="*/ 61 w 433"/>
                <a:gd name="T41" fmla="*/ 57 h 449"/>
                <a:gd name="T42" fmla="*/ 309 w 433"/>
                <a:gd name="T43" fmla="*/ 24 h 449"/>
                <a:gd name="T44" fmla="*/ 335 w 433"/>
                <a:gd name="T45" fmla="*/ 38 h 449"/>
                <a:gd name="T46" fmla="*/ 369 w 433"/>
                <a:gd name="T47" fmla="*/ 68 h 449"/>
                <a:gd name="T48" fmla="*/ 390 w 433"/>
                <a:gd name="T49" fmla="*/ 92 h 449"/>
                <a:gd name="T50" fmla="*/ 213 w 433"/>
                <a:gd name="T51" fmla="*/ 449 h 449"/>
                <a:gd name="T52" fmla="*/ 210 w 433"/>
                <a:gd name="T53" fmla="*/ 449 h 449"/>
                <a:gd name="T54" fmla="*/ 170 w 433"/>
                <a:gd name="T55" fmla="*/ 445 h 449"/>
                <a:gd name="T56" fmla="*/ 309 w 433"/>
                <a:gd name="T57" fmla="*/ 24 h 449"/>
                <a:gd name="T58" fmla="*/ 210 w 433"/>
                <a:gd name="T59" fmla="*/ 0 h 449"/>
                <a:gd name="T60" fmla="*/ 229 w 433"/>
                <a:gd name="T61" fmla="*/ 2 h 449"/>
                <a:gd name="T62" fmla="*/ 142 w 433"/>
                <a:gd name="T63" fmla="*/ 437 h 449"/>
                <a:gd name="T64" fmla="*/ 123 w 433"/>
                <a:gd name="T65" fmla="*/ 432 h 449"/>
                <a:gd name="T66" fmla="*/ 103 w 433"/>
                <a:gd name="T67" fmla="*/ 419 h 449"/>
                <a:gd name="T68" fmla="*/ 127 w 433"/>
                <a:gd name="T69" fmla="*/ 16 h 449"/>
                <a:gd name="T70" fmla="*/ 167 w 433"/>
                <a:gd name="T71" fmla="*/ 4 h 449"/>
                <a:gd name="T72" fmla="*/ 210 w 433"/>
                <a:gd name="T73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3" h="449">
                  <a:moveTo>
                    <a:pt x="430" y="187"/>
                  </a:moveTo>
                  <a:lnTo>
                    <a:pt x="433" y="224"/>
                  </a:lnTo>
                  <a:lnTo>
                    <a:pt x="430" y="267"/>
                  </a:lnTo>
                  <a:lnTo>
                    <a:pt x="418" y="310"/>
                  </a:lnTo>
                  <a:lnTo>
                    <a:pt x="395" y="350"/>
                  </a:lnTo>
                  <a:lnTo>
                    <a:pt x="366" y="385"/>
                  </a:lnTo>
                  <a:lnTo>
                    <a:pt x="333" y="413"/>
                  </a:lnTo>
                  <a:lnTo>
                    <a:pt x="293" y="433"/>
                  </a:lnTo>
                  <a:lnTo>
                    <a:pt x="264" y="442"/>
                  </a:lnTo>
                  <a:lnTo>
                    <a:pt x="430" y="187"/>
                  </a:lnTo>
                  <a:close/>
                  <a:moveTo>
                    <a:pt x="61" y="57"/>
                  </a:moveTo>
                  <a:lnTo>
                    <a:pt x="71" y="399"/>
                  </a:lnTo>
                  <a:lnTo>
                    <a:pt x="49" y="381"/>
                  </a:lnTo>
                  <a:lnTo>
                    <a:pt x="33" y="361"/>
                  </a:lnTo>
                  <a:lnTo>
                    <a:pt x="21" y="286"/>
                  </a:lnTo>
                  <a:lnTo>
                    <a:pt x="7" y="191"/>
                  </a:lnTo>
                  <a:lnTo>
                    <a:pt x="0" y="144"/>
                  </a:lnTo>
                  <a:lnTo>
                    <a:pt x="2" y="139"/>
                  </a:lnTo>
                  <a:lnTo>
                    <a:pt x="23" y="99"/>
                  </a:lnTo>
                  <a:lnTo>
                    <a:pt x="52" y="64"/>
                  </a:lnTo>
                  <a:lnTo>
                    <a:pt x="61" y="57"/>
                  </a:lnTo>
                  <a:close/>
                  <a:moveTo>
                    <a:pt x="309" y="24"/>
                  </a:moveTo>
                  <a:lnTo>
                    <a:pt x="335" y="38"/>
                  </a:lnTo>
                  <a:lnTo>
                    <a:pt x="369" y="68"/>
                  </a:lnTo>
                  <a:lnTo>
                    <a:pt x="390" y="92"/>
                  </a:lnTo>
                  <a:lnTo>
                    <a:pt x="213" y="449"/>
                  </a:lnTo>
                  <a:lnTo>
                    <a:pt x="210" y="449"/>
                  </a:lnTo>
                  <a:lnTo>
                    <a:pt x="170" y="445"/>
                  </a:lnTo>
                  <a:lnTo>
                    <a:pt x="309" y="24"/>
                  </a:lnTo>
                  <a:close/>
                  <a:moveTo>
                    <a:pt x="210" y="0"/>
                  </a:moveTo>
                  <a:lnTo>
                    <a:pt x="229" y="2"/>
                  </a:lnTo>
                  <a:lnTo>
                    <a:pt x="142" y="437"/>
                  </a:lnTo>
                  <a:lnTo>
                    <a:pt x="123" y="432"/>
                  </a:lnTo>
                  <a:lnTo>
                    <a:pt x="103" y="419"/>
                  </a:lnTo>
                  <a:lnTo>
                    <a:pt x="127" y="16"/>
                  </a:lnTo>
                  <a:lnTo>
                    <a:pt x="167" y="4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EBF3F6"/>
            </a:solidFill>
            <a:ln w="0">
              <a:solidFill>
                <a:srgbClr val="EBF3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1757"/>
            <p:cNvSpPr>
              <a:spLocks noEditPoints="1"/>
            </p:cNvSpPr>
            <p:nvPr/>
          </p:nvSpPr>
          <p:spPr bwMode="auto">
            <a:xfrm>
              <a:off x="5903457" y="4313311"/>
              <a:ext cx="315912" cy="317500"/>
            </a:xfrm>
            <a:custGeom>
              <a:avLst/>
              <a:gdLst>
                <a:gd name="T0" fmla="*/ 398 w 398"/>
                <a:gd name="T1" fmla="*/ 196 h 401"/>
                <a:gd name="T2" fmla="*/ 398 w 398"/>
                <a:gd name="T3" fmla="*/ 200 h 401"/>
                <a:gd name="T4" fmla="*/ 395 w 398"/>
                <a:gd name="T5" fmla="*/ 239 h 401"/>
                <a:gd name="T6" fmla="*/ 382 w 398"/>
                <a:gd name="T7" fmla="*/ 276 h 401"/>
                <a:gd name="T8" fmla="*/ 363 w 398"/>
                <a:gd name="T9" fmla="*/ 312 h 401"/>
                <a:gd name="T10" fmla="*/ 337 w 398"/>
                <a:gd name="T11" fmla="*/ 343 h 401"/>
                <a:gd name="T12" fmla="*/ 308 w 398"/>
                <a:gd name="T13" fmla="*/ 368 h 401"/>
                <a:gd name="T14" fmla="*/ 273 w 398"/>
                <a:gd name="T15" fmla="*/ 385 h 401"/>
                <a:gd name="T16" fmla="*/ 273 w 398"/>
                <a:gd name="T17" fmla="*/ 385 h 401"/>
                <a:gd name="T18" fmla="*/ 398 w 398"/>
                <a:gd name="T19" fmla="*/ 196 h 401"/>
                <a:gd name="T20" fmla="*/ 50 w 398"/>
                <a:gd name="T21" fmla="*/ 68 h 401"/>
                <a:gd name="T22" fmla="*/ 59 w 398"/>
                <a:gd name="T23" fmla="*/ 342 h 401"/>
                <a:gd name="T24" fmla="*/ 55 w 398"/>
                <a:gd name="T25" fmla="*/ 340 h 401"/>
                <a:gd name="T26" fmla="*/ 31 w 398"/>
                <a:gd name="T27" fmla="*/ 309 h 401"/>
                <a:gd name="T28" fmla="*/ 14 w 398"/>
                <a:gd name="T29" fmla="*/ 276 h 401"/>
                <a:gd name="T30" fmla="*/ 12 w 398"/>
                <a:gd name="T31" fmla="*/ 267 h 401"/>
                <a:gd name="T32" fmla="*/ 10 w 398"/>
                <a:gd name="T33" fmla="*/ 262 h 401"/>
                <a:gd name="T34" fmla="*/ 0 w 398"/>
                <a:gd name="T35" fmla="*/ 191 h 401"/>
                <a:gd name="T36" fmla="*/ 3 w 398"/>
                <a:gd name="T37" fmla="*/ 162 h 401"/>
                <a:gd name="T38" fmla="*/ 14 w 398"/>
                <a:gd name="T39" fmla="*/ 125 h 401"/>
                <a:gd name="T40" fmla="*/ 33 w 398"/>
                <a:gd name="T41" fmla="*/ 89 h 401"/>
                <a:gd name="T42" fmla="*/ 50 w 398"/>
                <a:gd name="T43" fmla="*/ 68 h 401"/>
                <a:gd name="T44" fmla="*/ 291 w 398"/>
                <a:gd name="T45" fmla="*/ 25 h 401"/>
                <a:gd name="T46" fmla="*/ 310 w 398"/>
                <a:gd name="T47" fmla="*/ 35 h 401"/>
                <a:gd name="T48" fmla="*/ 341 w 398"/>
                <a:gd name="T49" fmla="*/ 61 h 401"/>
                <a:gd name="T50" fmla="*/ 365 w 398"/>
                <a:gd name="T51" fmla="*/ 92 h 401"/>
                <a:gd name="T52" fmla="*/ 367 w 398"/>
                <a:gd name="T53" fmla="*/ 92 h 401"/>
                <a:gd name="T54" fmla="*/ 216 w 398"/>
                <a:gd name="T55" fmla="*/ 399 h 401"/>
                <a:gd name="T56" fmla="*/ 199 w 398"/>
                <a:gd name="T57" fmla="*/ 401 h 401"/>
                <a:gd name="T58" fmla="*/ 168 w 398"/>
                <a:gd name="T59" fmla="*/ 397 h 401"/>
                <a:gd name="T60" fmla="*/ 291 w 398"/>
                <a:gd name="T61" fmla="*/ 25 h 401"/>
                <a:gd name="T62" fmla="*/ 199 w 398"/>
                <a:gd name="T63" fmla="*/ 0 h 401"/>
                <a:gd name="T64" fmla="*/ 213 w 398"/>
                <a:gd name="T65" fmla="*/ 2 h 401"/>
                <a:gd name="T66" fmla="*/ 137 w 398"/>
                <a:gd name="T67" fmla="*/ 389 h 401"/>
                <a:gd name="T68" fmla="*/ 123 w 398"/>
                <a:gd name="T69" fmla="*/ 385 h 401"/>
                <a:gd name="T70" fmla="*/ 93 w 398"/>
                <a:gd name="T71" fmla="*/ 369 h 401"/>
                <a:gd name="T72" fmla="*/ 114 w 398"/>
                <a:gd name="T73" fmla="*/ 21 h 401"/>
                <a:gd name="T74" fmla="*/ 124 w 398"/>
                <a:gd name="T75" fmla="*/ 16 h 401"/>
                <a:gd name="T76" fmla="*/ 161 w 398"/>
                <a:gd name="T77" fmla="*/ 4 h 401"/>
                <a:gd name="T78" fmla="*/ 199 w 398"/>
                <a:gd name="T79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8" h="401">
                  <a:moveTo>
                    <a:pt x="398" y="196"/>
                  </a:moveTo>
                  <a:lnTo>
                    <a:pt x="398" y="200"/>
                  </a:lnTo>
                  <a:lnTo>
                    <a:pt x="395" y="239"/>
                  </a:lnTo>
                  <a:lnTo>
                    <a:pt x="382" y="276"/>
                  </a:lnTo>
                  <a:lnTo>
                    <a:pt x="363" y="312"/>
                  </a:lnTo>
                  <a:lnTo>
                    <a:pt x="337" y="343"/>
                  </a:lnTo>
                  <a:lnTo>
                    <a:pt x="308" y="368"/>
                  </a:lnTo>
                  <a:lnTo>
                    <a:pt x="273" y="385"/>
                  </a:lnTo>
                  <a:lnTo>
                    <a:pt x="273" y="385"/>
                  </a:lnTo>
                  <a:lnTo>
                    <a:pt x="398" y="196"/>
                  </a:lnTo>
                  <a:close/>
                  <a:moveTo>
                    <a:pt x="50" y="68"/>
                  </a:moveTo>
                  <a:lnTo>
                    <a:pt x="59" y="342"/>
                  </a:lnTo>
                  <a:lnTo>
                    <a:pt x="55" y="340"/>
                  </a:lnTo>
                  <a:lnTo>
                    <a:pt x="31" y="309"/>
                  </a:lnTo>
                  <a:lnTo>
                    <a:pt x="14" y="276"/>
                  </a:lnTo>
                  <a:lnTo>
                    <a:pt x="12" y="267"/>
                  </a:lnTo>
                  <a:lnTo>
                    <a:pt x="10" y="262"/>
                  </a:lnTo>
                  <a:lnTo>
                    <a:pt x="0" y="191"/>
                  </a:lnTo>
                  <a:lnTo>
                    <a:pt x="3" y="162"/>
                  </a:lnTo>
                  <a:lnTo>
                    <a:pt x="14" y="125"/>
                  </a:lnTo>
                  <a:lnTo>
                    <a:pt x="33" y="89"/>
                  </a:lnTo>
                  <a:lnTo>
                    <a:pt x="50" y="68"/>
                  </a:lnTo>
                  <a:close/>
                  <a:moveTo>
                    <a:pt x="291" y="25"/>
                  </a:moveTo>
                  <a:lnTo>
                    <a:pt x="310" y="35"/>
                  </a:lnTo>
                  <a:lnTo>
                    <a:pt x="341" y="61"/>
                  </a:lnTo>
                  <a:lnTo>
                    <a:pt x="365" y="92"/>
                  </a:lnTo>
                  <a:lnTo>
                    <a:pt x="367" y="92"/>
                  </a:lnTo>
                  <a:lnTo>
                    <a:pt x="216" y="399"/>
                  </a:lnTo>
                  <a:lnTo>
                    <a:pt x="199" y="401"/>
                  </a:lnTo>
                  <a:lnTo>
                    <a:pt x="168" y="397"/>
                  </a:lnTo>
                  <a:lnTo>
                    <a:pt x="291" y="25"/>
                  </a:lnTo>
                  <a:close/>
                  <a:moveTo>
                    <a:pt x="199" y="0"/>
                  </a:moveTo>
                  <a:lnTo>
                    <a:pt x="213" y="2"/>
                  </a:lnTo>
                  <a:lnTo>
                    <a:pt x="137" y="389"/>
                  </a:lnTo>
                  <a:lnTo>
                    <a:pt x="123" y="385"/>
                  </a:lnTo>
                  <a:lnTo>
                    <a:pt x="93" y="369"/>
                  </a:lnTo>
                  <a:lnTo>
                    <a:pt x="114" y="21"/>
                  </a:lnTo>
                  <a:lnTo>
                    <a:pt x="124" y="16"/>
                  </a:lnTo>
                  <a:lnTo>
                    <a:pt x="161" y="4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EDF4F7"/>
            </a:solidFill>
            <a:ln w="0">
              <a:solidFill>
                <a:srgbClr val="EDF4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1758"/>
            <p:cNvSpPr>
              <a:spLocks noEditPoints="1"/>
            </p:cNvSpPr>
            <p:nvPr/>
          </p:nvSpPr>
          <p:spPr bwMode="auto">
            <a:xfrm>
              <a:off x="5924095" y="4333949"/>
              <a:ext cx="271462" cy="276225"/>
            </a:xfrm>
            <a:custGeom>
              <a:avLst/>
              <a:gdLst>
                <a:gd name="T0" fmla="*/ 343 w 343"/>
                <a:gd name="T1" fmla="*/ 215 h 349"/>
                <a:gd name="T2" fmla="*/ 336 w 343"/>
                <a:gd name="T3" fmla="*/ 241 h 349"/>
                <a:gd name="T4" fmla="*/ 319 w 343"/>
                <a:gd name="T5" fmla="*/ 272 h 349"/>
                <a:gd name="T6" fmla="*/ 296 w 343"/>
                <a:gd name="T7" fmla="*/ 298 h 349"/>
                <a:gd name="T8" fmla="*/ 279 w 343"/>
                <a:gd name="T9" fmla="*/ 312 h 349"/>
                <a:gd name="T10" fmla="*/ 343 w 343"/>
                <a:gd name="T11" fmla="*/ 215 h 349"/>
                <a:gd name="T12" fmla="*/ 28 w 343"/>
                <a:gd name="T13" fmla="*/ 82 h 349"/>
                <a:gd name="T14" fmla="*/ 33 w 343"/>
                <a:gd name="T15" fmla="*/ 276 h 349"/>
                <a:gd name="T16" fmla="*/ 28 w 343"/>
                <a:gd name="T17" fmla="*/ 269 h 349"/>
                <a:gd name="T18" fmla="*/ 12 w 343"/>
                <a:gd name="T19" fmla="*/ 239 h 349"/>
                <a:gd name="T20" fmla="*/ 3 w 343"/>
                <a:gd name="T21" fmla="*/ 208 h 349"/>
                <a:gd name="T22" fmla="*/ 0 w 343"/>
                <a:gd name="T23" fmla="*/ 174 h 349"/>
                <a:gd name="T24" fmla="*/ 3 w 343"/>
                <a:gd name="T25" fmla="*/ 141 h 349"/>
                <a:gd name="T26" fmla="*/ 14 w 343"/>
                <a:gd name="T27" fmla="*/ 108 h 349"/>
                <a:gd name="T28" fmla="*/ 28 w 343"/>
                <a:gd name="T29" fmla="*/ 82 h 349"/>
                <a:gd name="T30" fmla="*/ 258 w 343"/>
                <a:gd name="T31" fmla="*/ 21 h 349"/>
                <a:gd name="T32" fmla="*/ 272 w 343"/>
                <a:gd name="T33" fmla="*/ 30 h 349"/>
                <a:gd name="T34" fmla="*/ 300 w 343"/>
                <a:gd name="T35" fmla="*/ 52 h 349"/>
                <a:gd name="T36" fmla="*/ 320 w 343"/>
                <a:gd name="T37" fmla="*/ 78 h 349"/>
                <a:gd name="T38" fmla="*/ 329 w 343"/>
                <a:gd name="T39" fmla="*/ 94 h 349"/>
                <a:gd name="T40" fmla="*/ 204 w 343"/>
                <a:gd name="T41" fmla="*/ 347 h 349"/>
                <a:gd name="T42" fmla="*/ 175 w 343"/>
                <a:gd name="T43" fmla="*/ 349 h 349"/>
                <a:gd name="T44" fmla="*/ 151 w 343"/>
                <a:gd name="T45" fmla="*/ 347 h 349"/>
                <a:gd name="T46" fmla="*/ 258 w 343"/>
                <a:gd name="T47" fmla="*/ 21 h 349"/>
                <a:gd name="T48" fmla="*/ 175 w 343"/>
                <a:gd name="T49" fmla="*/ 0 h 349"/>
                <a:gd name="T50" fmla="*/ 184 w 343"/>
                <a:gd name="T51" fmla="*/ 0 h 349"/>
                <a:gd name="T52" fmla="*/ 118 w 343"/>
                <a:gd name="T53" fmla="*/ 338 h 349"/>
                <a:gd name="T54" fmla="*/ 107 w 343"/>
                <a:gd name="T55" fmla="*/ 337 h 349"/>
                <a:gd name="T56" fmla="*/ 76 w 343"/>
                <a:gd name="T57" fmla="*/ 319 h 349"/>
                <a:gd name="T58" fmla="*/ 71 w 343"/>
                <a:gd name="T59" fmla="*/ 314 h 349"/>
                <a:gd name="T60" fmla="*/ 88 w 343"/>
                <a:gd name="T61" fmla="*/ 23 h 349"/>
                <a:gd name="T62" fmla="*/ 109 w 343"/>
                <a:gd name="T63" fmla="*/ 13 h 349"/>
                <a:gd name="T64" fmla="*/ 142 w 343"/>
                <a:gd name="T65" fmla="*/ 4 h 349"/>
                <a:gd name="T66" fmla="*/ 175 w 343"/>
                <a:gd name="T67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3" h="349">
                  <a:moveTo>
                    <a:pt x="343" y="215"/>
                  </a:moveTo>
                  <a:lnTo>
                    <a:pt x="336" y="241"/>
                  </a:lnTo>
                  <a:lnTo>
                    <a:pt x="319" y="272"/>
                  </a:lnTo>
                  <a:lnTo>
                    <a:pt x="296" y="298"/>
                  </a:lnTo>
                  <a:lnTo>
                    <a:pt x="279" y="312"/>
                  </a:lnTo>
                  <a:lnTo>
                    <a:pt x="343" y="215"/>
                  </a:lnTo>
                  <a:close/>
                  <a:moveTo>
                    <a:pt x="28" y="82"/>
                  </a:moveTo>
                  <a:lnTo>
                    <a:pt x="33" y="276"/>
                  </a:lnTo>
                  <a:lnTo>
                    <a:pt x="28" y="269"/>
                  </a:lnTo>
                  <a:lnTo>
                    <a:pt x="12" y="239"/>
                  </a:lnTo>
                  <a:lnTo>
                    <a:pt x="3" y="208"/>
                  </a:lnTo>
                  <a:lnTo>
                    <a:pt x="0" y="174"/>
                  </a:lnTo>
                  <a:lnTo>
                    <a:pt x="3" y="141"/>
                  </a:lnTo>
                  <a:lnTo>
                    <a:pt x="14" y="108"/>
                  </a:lnTo>
                  <a:lnTo>
                    <a:pt x="28" y="82"/>
                  </a:lnTo>
                  <a:close/>
                  <a:moveTo>
                    <a:pt x="258" y="21"/>
                  </a:moveTo>
                  <a:lnTo>
                    <a:pt x="272" y="30"/>
                  </a:lnTo>
                  <a:lnTo>
                    <a:pt x="300" y="52"/>
                  </a:lnTo>
                  <a:lnTo>
                    <a:pt x="320" y="78"/>
                  </a:lnTo>
                  <a:lnTo>
                    <a:pt x="329" y="94"/>
                  </a:lnTo>
                  <a:lnTo>
                    <a:pt x="204" y="347"/>
                  </a:lnTo>
                  <a:lnTo>
                    <a:pt x="175" y="349"/>
                  </a:lnTo>
                  <a:lnTo>
                    <a:pt x="151" y="347"/>
                  </a:lnTo>
                  <a:lnTo>
                    <a:pt x="258" y="21"/>
                  </a:lnTo>
                  <a:close/>
                  <a:moveTo>
                    <a:pt x="175" y="0"/>
                  </a:moveTo>
                  <a:lnTo>
                    <a:pt x="184" y="0"/>
                  </a:lnTo>
                  <a:lnTo>
                    <a:pt x="118" y="338"/>
                  </a:lnTo>
                  <a:lnTo>
                    <a:pt x="107" y="337"/>
                  </a:lnTo>
                  <a:lnTo>
                    <a:pt x="76" y="319"/>
                  </a:lnTo>
                  <a:lnTo>
                    <a:pt x="71" y="314"/>
                  </a:lnTo>
                  <a:lnTo>
                    <a:pt x="88" y="23"/>
                  </a:lnTo>
                  <a:lnTo>
                    <a:pt x="109" y="13"/>
                  </a:lnTo>
                  <a:lnTo>
                    <a:pt x="142" y="4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EFF6F8"/>
            </a:solidFill>
            <a:ln w="0">
              <a:solidFill>
                <a:srgbClr val="EFF6F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1759"/>
            <p:cNvSpPr>
              <a:spLocks noEditPoints="1"/>
            </p:cNvSpPr>
            <p:nvPr/>
          </p:nvSpPr>
          <p:spPr bwMode="auto">
            <a:xfrm>
              <a:off x="5943145" y="4352999"/>
              <a:ext cx="230187" cy="238125"/>
            </a:xfrm>
            <a:custGeom>
              <a:avLst/>
              <a:gdLst>
                <a:gd name="T0" fmla="*/ 3 w 289"/>
                <a:gd name="T1" fmla="*/ 117 h 299"/>
                <a:gd name="T2" fmla="*/ 5 w 289"/>
                <a:gd name="T3" fmla="*/ 194 h 299"/>
                <a:gd name="T4" fmla="*/ 5 w 289"/>
                <a:gd name="T5" fmla="*/ 194 h 299"/>
                <a:gd name="T6" fmla="*/ 0 w 289"/>
                <a:gd name="T7" fmla="*/ 163 h 299"/>
                <a:gd name="T8" fmla="*/ 0 w 289"/>
                <a:gd name="T9" fmla="*/ 130 h 299"/>
                <a:gd name="T10" fmla="*/ 3 w 289"/>
                <a:gd name="T11" fmla="*/ 117 h 299"/>
                <a:gd name="T12" fmla="*/ 223 w 289"/>
                <a:gd name="T13" fmla="*/ 20 h 299"/>
                <a:gd name="T14" fmla="*/ 232 w 289"/>
                <a:gd name="T15" fmla="*/ 26 h 299"/>
                <a:gd name="T16" fmla="*/ 258 w 289"/>
                <a:gd name="T17" fmla="*/ 48 h 299"/>
                <a:gd name="T18" fmla="*/ 279 w 289"/>
                <a:gd name="T19" fmla="*/ 74 h 299"/>
                <a:gd name="T20" fmla="*/ 289 w 289"/>
                <a:gd name="T21" fmla="*/ 98 h 299"/>
                <a:gd name="T22" fmla="*/ 192 w 289"/>
                <a:gd name="T23" fmla="*/ 292 h 299"/>
                <a:gd name="T24" fmla="*/ 161 w 289"/>
                <a:gd name="T25" fmla="*/ 299 h 299"/>
                <a:gd name="T26" fmla="*/ 133 w 289"/>
                <a:gd name="T27" fmla="*/ 298 h 299"/>
                <a:gd name="T28" fmla="*/ 223 w 289"/>
                <a:gd name="T29" fmla="*/ 20 h 299"/>
                <a:gd name="T30" fmla="*/ 137 w 289"/>
                <a:gd name="T31" fmla="*/ 0 h 299"/>
                <a:gd name="T32" fmla="*/ 154 w 289"/>
                <a:gd name="T33" fmla="*/ 1 h 299"/>
                <a:gd name="T34" fmla="*/ 97 w 289"/>
                <a:gd name="T35" fmla="*/ 289 h 299"/>
                <a:gd name="T36" fmla="*/ 95 w 289"/>
                <a:gd name="T37" fmla="*/ 289 h 299"/>
                <a:gd name="T38" fmla="*/ 64 w 289"/>
                <a:gd name="T39" fmla="*/ 273 h 299"/>
                <a:gd name="T40" fmla="*/ 47 w 289"/>
                <a:gd name="T41" fmla="*/ 258 h 299"/>
                <a:gd name="T42" fmla="*/ 61 w 289"/>
                <a:gd name="T43" fmla="*/ 29 h 299"/>
                <a:gd name="T44" fmla="*/ 74 w 289"/>
                <a:gd name="T45" fmla="*/ 20 h 299"/>
                <a:gd name="T46" fmla="*/ 104 w 289"/>
                <a:gd name="T47" fmla="*/ 7 h 299"/>
                <a:gd name="T48" fmla="*/ 137 w 289"/>
                <a:gd name="T4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9" h="299">
                  <a:moveTo>
                    <a:pt x="3" y="117"/>
                  </a:moveTo>
                  <a:lnTo>
                    <a:pt x="5" y="194"/>
                  </a:lnTo>
                  <a:lnTo>
                    <a:pt x="5" y="194"/>
                  </a:lnTo>
                  <a:lnTo>
                    <a:pt x="0" y="163"/>
                  </a:lnTo>
                  <a:lnTo>
                    <a:pt x="0" y="130"/>
                  </a:lnTo>
                  <a:lnTo>
                    <a:pt x="3" y="117"/>
                  </a:lnTo>
                  <a:close/>
                  <a:moveTo>
                    <a:pt x="223" y="20"/>
                  </a:moveTo>
                  <a:lnTo>
                    <a:pt x="232" y="26"/>
                  </a:lnTo>
                  <a:lnTo>
                    <a:pt x="258" y="48"/>
                  </a:lnTo>
                  <a:lnTo>
                    <a:pt x="279" y="74"/>
                  </a:lnTo>
                  <a:lnTo>
                    <a:pt x="289" y="98"/>
                  </a:lnTo>
                  <a:lnTo>
                    <a:pt x="192" y="292"/>
                  </a:lnTo>
                  <a:lnTo>
                    <a:pt x="161" y="299"/>
                  </a:lnTo>
                  <a:lnTo>
                    <a:pt x="133" y="298"/>
                  </a:lnTo>
                  <a:lnTo>
                    <a:pt x="223" y="20"/>
                  </a:lnTo>
                  <a:close/>
                  <a:moveTo>
                    <a:pt x="137" y="0"/>
                  </a:moveTo>
                  <a:lnTo>
                    <a:pt x="154" y="1"/>
                  </a:lnTo>
                  <a:lnTo>
                    <a:pt x="97" y="289"/>
                  </a:lnTo>
                  <a:lnTo>
                    <a:pt x="95" y="289"/>
                  </a:lnTo>
                  <a:lnTo>
                    <a:pt x="64" y="273"/>
                  </a:lnTo>
                  <a:lnTo>
                    <a:pt x="47" y="258"/>
                  </a:lnTo>
                  <a:lnTo>
                    <a:pt x="61" y="29"/>
                  </a:lnTo>
                  <a:lnTo>
                    <a:pt x="74" y="20"/>
                  </a:lnTo>
                  <a:lnTo>
                    <a:pt x="104" y="7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2F7F9"/>
            </a:solidFill>
            <a:ln w="0">
              <a:solidFill>
                <a:srgbClr val="F2F7F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1760"/>
            <p:cNvSpPr>
              <a:spLocks noEditPoints="1"/>
            </p:cNvSpPr>
            <p:nvPr/>
          </p:nvSpPr>
          <p:spPr bwMode="auto">
            <a:xfrm>
              <a:off x="5982832" y="4373636"/>
              <a:ext cx="176212" cy="196850"/>
            </a:xfrm>
            <a:custGeom>
              <a:avLst/>
              <a:gdLst>
                <a:gd name="T0" fmla="*/ 168 w 224"/>
                <a:gd name="T1" fmla="*/ 19 h 247"/>
                <a:gd name="T2" fmla="*/ 170 w 224"/>
                <a:gd name="T3" fmla="*/ 20 h 247"/>
                <a:gd name="T4" fmla="*/ 194 w 224"/>
                <a:gd name="T5" fmla="*/ 43 h 247"/>
                <a:gd name="T6" fmla="*/ 213 w 224"/>
                <a:gd name="T7" fmla="*/ 69 h 247"/>
                <a:gd name="T8" fmla="*/ 222 w 224"/>
                <a:gd name="T9" fmla="*/ 100 h 247"/>
                <a:gd name="T10" fmla="*/ 224 w 224"/>
                <a:gd name="T11" fmla="*/ 107 h 247"/>
                <a:gd name="T12" fmla="*/ 161 w 224"/>
                <a:gd name="T13" fmla="*/ 230 h 247"/>
                <a:gd name="T14" fmla="*/ 155 w 224"/>
                <a:gd name="T15" fmla="*/ 235 h 247"/>
                <a:gd name="T16" fmla="*/ 125 w 224"/>
                <a:gd name="T17" fmla="*/ 246 h 247"/>
                <a:gd name="T18" fmla="*/ 92 w 224"/>
                <a:gd name="T19" fmla="*/ 247 h 247"/>
                <a:gd name="T20" fmla="*/ 168 w 224"/>
                <a:gd name="T21" fmla="*/ 19 h 247"/>
                <a:gd name="T22" fmla="*/ 101 w 224"/>
                <a:gd name="T23" fmla="*/ 0 h 247"/>
                <a:gd name="T24" fmla="*/ 52 w 224"/>
                <a:gd name="T25" fmla="*/ 237 h 247"/>
                <a:gd name="T26" fmla="*/ 32 w 224"/>
                <a:gd name="T27" fmla="*/ 227 h 247"/>
                <a:gd name="T28" fmla="*/ 6 w 224"/>
                <a:gd name="T29" fmla="*/ 204 h 247"/>
                <a:gd name="T30" fmla="*/ 0 w 224"/>
                <a:gd name="T31" fmla="*/ 195 h 247"/>
                <a:gd name="T32" fmla="*/ 11 w 224"/>
                <a:gd name="T33" fmla="*/ 39 h 247"/>
                <a:gd name="T34" fmla="*/ 19 w 224"/>
                <a:gd name="T35" fmla="*/ 29 h 247"/>
                <a:gd name="T36" fmla="*/ 47 w 224"/>
                <a:gd name="T37" fmla="*/ 12 h 247"/>
                <a:gd name="T38" fmla="*/ 77 w 224"/>
                <a:gd name="T39" fmla="*/ 1 h 247"/>
                <a:gd name="T40" fmla="*/ 101 w 224"/>
                <a:gd name="T4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4" h="247">
                  <a:moveTo>
                    <a:pt x="168" y="19"/>
                  </a:moveTo>
                  <a:lnTo>
                    <a:pt x="170" y="20"/>
                  </a:lnTo>
                  <a:lnTo>
                    <a:pt x="194" y="43"/>
                  </a:lnTo>
                  <a:lnTo>
                    <a:pt x="213" y="69"/>
                  </a:lnTo>
                  <a:lnTo>
                    <a:pt x="222" y="100"/>
                  </a:lnTo>
                  <a:lnTo>
                    <a:pt x="224" y="107"/>
                  </a:lnTo>
                  <a:lnTo>
                    <a:pt x="161" y="230"/>
                  </a:lnTo>
                  <a:lnTo>
                    <a:pt x="155" y="235"/>
                  </a:lnTo>
                  <a:lnTo>
                    <a:pt x="125" y="246"/>
                  </a:lnTo>
                  <a:lnTo>
                    <a:pt x="92" y="247"/>
                  </a:lnTo>
                  <a:lnTo>
                    <a:pt x="168" y="19"/>
                  </a:lnTo>
                  <a:close/>
                  <a:moveTo>
                    <a:pt x="101" y="0"/>
                  </a:moveTo>
                  <a:lnTo>
                    <a:pt x="52" y="237"/>
                  </a:lnTo>
                  <a:lnTo>
                    <a:pt x="32" y="227"/>
                  </a:lnTo>
                  <a:lnTo>
                    <a:pt x="6" y="204"/>
                  </a:lnTo>
                  <a:lnTo>
                    <a:pt x="0" y="195"/>
                  </a:lnTo>
                  <a:lnTo>
                    <a:pt x="11" y="39"/>
                  </a:lnTo>
                  <a:lnTo>
                    <a:pt x="19" y="29"/>
                  </a:lnTo>
                  <a:lnTo>
                    <a:pt x="47" y="12"/>
                  </a:lnTo>
                  <a:lnTo>
                    <a:pt x="77" y="1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4F9FA"/>
            </a:solidFill>
            <a:ln w="0">
              <a:solidFill>
                <a:srgbClr val="F4F9F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1761"/>
            <p:cNvSpPr>
              <a:spLocks noEditPoints="1"/>
            </p:cNvSpPr>
            <p:nvPr/>
          </p:nvSpPr>
          <p:spPr bwMode="auto">
            <a:xfrm>
              <a:off x="5984420" y="4392686"/>
              <a:ext cx="155575" cy="158750"/>
            </a:xfrm>
            <a:custGeom>
              <a:avLst/>
              <a:gdLst>
                <a:gd name="T0" fmla="*/ 156 w 196"/>
                <a:gd name="T1" fmla="*/ 21 h 199"/>
                <a:gd name="T2" fmla="*/ 173 w 196"/>
                <a:gd name="T3" fmla="*/ 35 h 199"/>
                <a:gd name="T4" fmla="*/ 187 w 196"/>
                <a:gd name="T5" fmla="*/ 55 h 199"/>
                <a:gd name="T6" fmla="*/ 194 w 196"/>
                <a:gd name="T7" fmla="*/ 80 h 199"/>
                <a:gd name="T8" fmla="*/ 196 w 196"/>
                <a:gd name="T9" fmla="*/ 106 h 199"/>
                <a:gd name="T10" fmla="*/ 190 w 196"/>
                <a:gd name="T11" fmla="*/ 132 h 199"/>
                <a:gd name="T12" fmla="*/ 180 w 196"/>
                <a:gd name="T13" fmla="*/ 156 h 199"/>
                <a:gd name="T14" fmla="*/ 161 w 196"/>
                <a:gd name="T15" fmla="*/ 175 h 199"/>
                <a:gd name="T16" fmla="*/ 140 w 196"/>
                <a:gd name="T17" fmla="*/ 189 h 199"/>
                <a:gd name="T18" fmla="*/ 116 w 196"/>
                <a:gd name="T19" fmla="*/ 197 h 199"/>
                <a:gd name="T20" fmla="*/ 97 w 196"/>
                <a:gd name="T21" fmla="*/ 199 h 199"/>
                <a:gd name="T22" fmla="*/ 156 w 196"/>
                <a:gd name="T23" fmla="*/ 21 h 199"/>
                <a:gd name="T24" fmla="*/ 92 w 196"/>
                <a:gd name="T25" fmla="*/ 0 h 199"/>
                <a:gd name="T26" fmla="*/ 54 w 196"/>
                <a:gd name="T27" fmla="*/ 189 h 199"/>
                <a:gd name="T28" fmla="*/ 41 w 196"/>
                <a:gd name="T29" fmla="*/ 182 h 199"/>
                <a:gd name="T30" fmla="*/ 21 w 196"/>
                <a:gd name="T31" fmla="*/ 164 h 199"/>
                <a:gd name="T32" fmla="*/ 7 w 196"/>
                <a:gd name="T33" fmla="*/ 142 h 199"/>
                <a:gd name="T34" fmla="*/ 0 w 196"/>
                <a:gd name="T35" fmla="*/ 121 h 199"/>
                <a:gd name="T36" fmla="*/ 3 w 196"/>
                <a:gd name="T37" fmla="*/ 66 h 199"/>
                <a:gd name="T38" fmla="*/ 14 w 196"/>
                <a:gd name="T39" fmla="*/ 43 h 199"/>
                <a:gd name="T40" fmla="*/ 31 w 196"/>
                <a:gd name="T41" fmla="*/ 24 h 199"/>
                <a:gd name="T42" fmla="*/ 54 w 196"/>
                <a:gd name="T43" fmla="*/ 10 h 199"/>
                <a:gd name="T44" fmla="*/ 78 w 196"/>
                <a:gd name="T45" fmla="*/ 2 h 199"/>
                <a:gd name="T46" fmla="*/ 92 w 196"/>
                <a:gd name="T4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6" h="199">
                  <a:moveTo>
                    <a:pt x="156" y="21"/>
                  </a:moveTo>
                  <a:lnTo>
                    <a:pt x="173" y="35"/>
                  </a:lnTo>
                  <a:lnTo>
                    <a:pt x="187" y="55"/>
                  </a:lnTo>
                  <a:lnTo>
                    <a:pt x="194" y="80"/>
                  </a:lnTo>
                  <a:lnTo>
                    <a:pt x="196" y="106"/>
                  </a:lnTo>
                  <a:lnTo>
                    <a:pt x="190" y="132"/>
                  </a:lnTo>
                  <a:lnTo>
                    <a:pt x="180" y="156"/>
                  </a:lnTo>
                  <a:lnTo>
                    <a:pt x="161" y="175"/>
                  </a:lnTo>
                  <a:lnTo>
                    <a:pt x="140" y="189"/>
                  </a:lnTo>
                  <a:lnTo>
                    <a:pt x="116" y="197"/>
                  </a:lnTo>
                  <a:lnTo>
                    <a:pt x="97" y="199"/>
                  </a:lnTo>
                  <a:lnTo>
                    <a:pt x="156" y="21"/>
                  </a:lnTo>
                  <a:close/>
                  <a:moveTo>
                    <a:pt x="92" y="0"/>
                  </a:moveTo>
                  <a:lnTo>
                    <a:pt x="54" y="189"/>
                  </a:lnTo>
                  <a:lnTo>
                    <a:pt x="41" y="182"/>
                  </a:lnTo>
                  <a:lnTo>
                    <a:pt x="21" y="164"/>
                  </a:lnTo>
                  <a:lnTo>
                    <a:pt x="7" y="142"/>
                  </a:lnTo>
                  <a:lnTo>
                    <a:pt x="0" y="121"/>
                  </a:lnTo>
                  <a:lnTo>
                    <a:pt x="3" y="66"/>
                  </a:lnTo>
                  <a:lnTo>
                    <a:pt x="14" y="43"/>
                  </a:lnTo>
                  <a:lnTo>
                    <a:pt x="31" y="24"/>
                  </a:lnTo>
                  <a:lnTo>
                    <a:pt x="54" y="10"/>
                  </a:lnTo>
                  <a:lnTo>
                    <a:pt x="78" y="2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7FAFC"/>
            </a:solidFill>
            <a:ln w="0">
              <a:solidFill>
                <a:srgbClr val="F7FAF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1762"/>
            <p:cNvSpPr>
              <a:spLocks noEditPoints="1"/>
            </p:cNvSpPr>
            <p:nvPr/>
          </p:nvSpPr>
          <p:spPr bwMode="auto">
            <a:xfrm>
              <a:off x="6003470" y="4413324"/>
              <a:ext cx="117475" cy="117475"/>
            </a:xfrm>
            <a:custGeom>
              <a:avLst/>
              <a:gdLst>
                <a:gd name="T0" fmla="*/ 125 w 149"/>
                <a:gd name="T1" fmla="*/ 21 h 147"/>
                <a:gd name="T2" fmla="*/ 134 w 149"/>
                <a:gd name="T3" fmla="*/ 28 h 147"/>
                <a:gd name="T4" fmla="*/ 144 w 149"/>
                <a:gd name="T5" fmla="*/ 48 h 147"/>
                <a:gd name="T6" fmla="*/ 149 w 149"/>
                <a:gd name="T7" fmla="*/ 71 h 147"/>
                <a:gd name="T8" fmla="*/ 146 w 149"/>
                <a:gd name="T9" fmla="*/ 93 h 147"/>
                <a:gd name="T10" fmla="*/ 137 w 149"/>
                <a:gd name="T11" fmla="*/ 116 h 147"/>
                <a:gd name="T12" fmla="*/ 120 w 149"/>
                <a:gd name="T13" fmla="*/ 133 h 147"/>
                <a:gd name="T14" fmla="*/ 99 w 149"/>
                <a:gd name="T15" fmla="*/ 144 h 147"/>
                <a:gd name="T16" fmla="*/ 84 w 149"/>
                <a:gd name="T17" fmla="*/ 147 h 147"/>
                <a:gd name="T18" fmla="*/ 125 w 149"/>
                <a:gd name="T19" fmla="*/ 21 h 147"/>
                <a:gd name="T20" fmla="*/ 64 w 149"/>
                <a:gd name="T21" fmla="*/ 0 h 147"/>
                <a:gd name="T22" fmla="*/ 37 w 149"/>
                <a:gd name="T23" fmla="*/ 137 h 147"/>
                <a:gd name="T24" fmla="*/ 33 w 149"/>
                <a:gd name="T25" fmla="*/ 135 h 147"/>
                <a:gd name="T26" fmla="*/ 16 w 149"/>
                <a:gd name="T27" fmla="*/ 119 h 147"/>
                <a:gd name="T28" fmla="*/ 4 w 149"/>
                <a:gd name="T29" fmla="*/ 99 h 147"/>
                <a:gd name="T30" fmla="*/ 0 w 149"/>
                <a:gd name="T31" fmla="*/ 76 h 147"/>
                <a:gd name="T32" fmla="*/ 2 w 149"/>
                <a:gd name="T33" fmla="*/ 54 h 147"/>
                <a:gd name="T34" fmla="*/ 13 w 149"/>
                <a:gd name="T35" fmla="*/ 31 h 147"/>
                <a:gd name="T36" fmla="*/ 28 w 149"/>
                <a:gd name="T37" fmla="*/ 14 h 147"/>
                <a:gd name="T38" fmla="*/ 49 w 149"/>
                <a:gd name="T39" fmla="*/ 3 h 147"/>
                <a:gd name="T40" fmla="*/ 64 w 149"/>
                <a:gd name="T4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147">
                  <a:moveTo>
                    <a:pt x="125" y="21"/>
                  </a:moveTo>
                  <a:lnTo>
                    <a:pt x="134" y="28"/>
                  </a:lnTo>
                  <a:lnTo>
                    <a:pt x="144" y="48"/>
                  </a:lnTo>
                  <a:lnTo>
                    <a:pt x="149" y="71"/>
                  </a:lnTo>
                  <a:lnTo>
                    <a:pt x="146" y="93"/>
                  </a:lnTo>
                  <a:lnTo>
                    <a:pt x="137" y="116"/>
                  </a:lnTo>
                  <a:lnTo>
                    <a:pt x="120" y="133"/>
                  </a:lnTo>
                  <a:lnTo>
                    <a:pt x="99" y="144"/>
                  </a:lnTo>
                  <a:lnTo>
                    <a:pt x="84" y="147"/>
                  </a:lnTo>
                  <a:lnTo>
                    <a:pt x="125" y="21"/>
                  </a:lnTo>
                  <a:close/>
                  <a:moveTo>
                    <a:pt x="64" y="0"/>
                  </a:moveTo>
                  <a:lnTo>
                    <a:pt x="37" y="137"/>
                  </a:lnTo>
                  <a:lnTo>
                    <a:pt x="33" y="135"/>
                  </a:lnTo>
                  <a:lnTo>
                    <a:pt x="16" y="119"/>
                  </a:lnTo>
                  <a:lnTo>
                    <a:pt x="4" y="99"/>
                  </a:lnTo>
                  <a:lnTo>
                    <a:pt x="0" y="76"/>
                  </a:lnTo>
                  <a:lnTo>
                    <a:pt x="2" y="54"/>
                  </a:lnTo>
                  <a:lnTo>
                    <a:pt x="13" y="31"/>
                  </a:lnTo>
                  <a:lnTo>
                    <a:pt x="28" y="14"/>
                  </a:lnTo>
                  <a:lnTo>
                    <a:pt x="49" y="3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AFCFD"/>
            </a:solidFill>
            <a:ln w="0">
              <a:solidFill>
                <a:srgbClr val="FAFCF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1763"/>
            <p:cNvSpPr>
              <a:spLocks noEditPoints="1"/>
            </p:cNvSpPr>
            <p:nvPr/>
          </p:nvSpPr>
          <p:spPr bwMode="auto">
            <a:xfrm>
              <a:off x="6024107" y="4435549"/>
              <a:ext cx="76200" cy="73025"/>
            </a:xfrm>
            <a:custGeom>
              <a:avLst/>
              <a:gdLst>
                <a:gd name="T0" fmla="*/ 90 w 97"/>
                <a:gd name="T1" fmla="*/ 19 h 91"/>
                <a:gd name="T2" fmla="*/ 97 w 97"/>
                <a:gd name="T3" fmla="*/ 36 h 91"/>
                <a:gd name="T4" fmla="*/ 97 w 97"/>
                <a:gd name="T5" fmla="*/ 55 h 91"/>
                <a:gd name="T6" fmla="*/ 90 w 97"/>
                <a:gd name="T7" fmla="*/ 74 h 91"/>
                <a:gd name="T8" fmla="*/ 77 w 97"/>
                <a:gd name="T9" fmla="*/ 88 h 91"/>
                <a:gd name="T10" fmla="*/ 66 w 97"/>
                <a:gd name="T11" fmla="*/ 91 h 91"/>
                <a:gd name="T12" fmla="*/ 90 w 97"/>
                <a:gd name="T13" fmla="*/ 19 h 91"/>
                <a:gd name="T14" fmla="*/ 33 w 97"/>
                <a:gd name="T15" fmla="*/ 0 h 91"/>
                <a:gd name="T16" fmla="*/ 16 w 97"/>
                <a:gd name="T17" fmla="*/ 83 h 91"/>
                <a:gd name="T18" fmla="*/ 7 w 97"/>
                <a:gd name="T19" fmla="*/ 72 h 91"/>
                <a:gd name="T20" fmla="*/ 0 w 97"/>
                <a:gd name="T21" fmla="*/ 55 h 91"/>
                <a:gd name="T22" fmla="*/ 0 w 97"/>
                <a:gd name="T23" fmla="*/ 36 h 91"/>
                <a:gd name="T24" fmla="*/ 7 w 97"/>
                <a:gd name="T25" fmla="*/ 17 h 91"/>
                <a:gd name="T26" fmla="*/ 21 w 97"/>
                <a:gd name="T27" fmla="*/ 3 h 91"/>
                <a:gd name="T28" fmla="*/ 33 w 97"/>
                <a:gd name="T2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91">
                  <a:moveTo>
                    <a:pt x="90" y="19"/>
                  </a:moveTo>
                  <a:lnTo>
                    <a:pt x="97" y="36"/>
                  </a:lnTo>
                  <a:lnTo>
                    <a:pt x="97" y="55"/>
                  </a:lnTo>
                  <a:lnTo>
                    <a:pt x="90" y="74"/>
                  </a:lnTo>
                  <a:lnTo>
                    <a:pt x="77" y="88"/>
                  </a:lnTo>
                  <a:lnTo>
                    <a:pt x="66" y="91"/>
                  </a:lnTo>
                  <a:lnTo>
                    <a:pt x="90" y="19"/>
                  </a:lnTo>
                  <a:close/>
                  <a:moveTo>
                    <a:pt x="33" y="0"/>
                  </a:moveTo>
                  <a:lnTo>
                    <a:pt x="16" y="83"/>
                  </a:lnTo>
                  <a:lnTo>
                    <a:pt x="7" y="72"/>
                  </a:lnTo>
                  <a:lnTo>
                    <a:pt x="0" y="55"/>
                  </a:lnTo>
                  <a:lnTo>
                    <a:pt x="0" y="36"/>
                  </a:lnTo>
                  <a:lnTo>
                    <a:pt x="7" y="17"/>
                  </a:lnTo>
                  <a:lnTo>
                    <a:pt x="21" y="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CFDFE"/>
            </a:solidFill>
            <a:ln w="0">
              <a:solidFill>
                <a:srgbClr val="FCFDF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1764"/>
            <p:cNvSpPr>
              <a:spLocks/>
            </p:cNvSpPr>
            <p:nvPr/>
          </p:nvSpPr>
          <p:spPr bwMode="auto">
            <a:xfrm>
              <a:off x="6041570" y="4468886"/>
              <a:ext cx="1587" cy="3175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4 h 4"/>
                <a:gd name="T4" fmla="*/ 0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1787"/>
            <p:cNvSpPr>
              <a:spLocks/>
            </p:cNvSpPr>
            <p:nvPr/>
          </p:nvSpPr>
          <p:spPr bwMode="auto">
            <a:xfrm>
              <a:off x="4269920" y="3798961"/>
              <a:ext cx="3554412" cy="1376363"/>
            </a:xfrm>
            <a:custGeom>
              <a:avLst/>
              <a:gdLst>
                <a:gd name="T0" fmla="*/ 2239 w 4477"/>
                <a:gd name="T1" fmla="*/ 0 h 1735"/>
                <a:gd name="T2" fmla="*/ 2400 w 4477"/>
                <a:gd name="T3" fmla="*/ 6 h 1735"/>
                <a:gd name="T4" fmla="*/ 2557 w 4477"/>
                <a:gd name="T5" fmla="*/ 23 h 1735"/>
                <a:gd name="T6" fmla="*/ 2711 w 4477"/>
                <a:gd name="T7" fmla="*/ 49 h 1735"/>
                <a:gd name="T8" fmla="*/ 2860 w 4477"/>
                <a:gd name="T9" fmla="*/ 85 h 1735"/>
                <a:gd name="T10" fmla="*/ 3008 w 4477"/>
                <a:gd name="T11" fmla="*/ 132 h 1735"/>
                <a:gd name="T12" fmla="*/ 3149 w 4477"/>
                <a:gd name="T13" fmla="*/ 187 h 1735"/>
                <a:gd name="T14" fmla="*/ 3286 w 4477"/>
                <a:gd name="T15" fmla="*/ 252 h 1735"/>
                <a:gd name="T16" fmla="*/ 3420 w 4477"/>
                <a:gd name="T17" fmla="*/ 324 h 1735"/>
                <a:gd name="T18" fmla="*/ 3546 w 4477"/>
                <a:gd name="T19" fmla="*/ 406 h 1735"/>
                <a:gd name="T20" fmla="*/ 3667 w 4477"/>
                <a:gd name="T21" fmla="*/ 494 h 1735"/>
                <a:gd name="T22" fmla="*/ 3781 w 4477"/>
                <a:gd name="T23" fmla="*/ 591 h 1735"/>
                <a:gd name="T24" fmla="*/ 3890 w 4477"/>
                <a:gd name="T25" fmla="*/ 693 h 1735"/>
                <a:gd name="T26" fmla="*/ 3991 w 4477"/>
                <a:gd name="T27" fmla="*/ 804 h 1735"/>
                <a:gd name="T28" fmla="*/ 4086 w 4477"/>
                <a:gd name="T29" fmla="*/ 920 h 1735"/>
                <a:gd name="T30" fmla="*/ 4173 w 4477"/>
                <a:gd name="T31" fmla="*/ 1043 h 1735"/>
                <a:gd name="T32" fmla="*/ 4251 w 4477"/>
                <a:gd name="T33" fmla="*/ 1172 h 1735"/>
                <a:gd name="T34" fmla="*/ 4320 w 4477"/>
                <a:gd name="T35" fmla="*/ 1305 h 1735"/>
                <a:gd name="T36" fmla="*/ 4382 w 4477"/>
                <a:gd name="T37" fmla="*/ 1444 h 1735"/>
                <a:gd name="T38" fmla="*/ 4434 w 4477"/>
                <a:gd name="T39" fmla="*/ 1588 h 1735"/>
                <a:gd name="T40" fmla="*/ 4477 w 4477"/>
                <a:gd name="T41" fmla="*/ 1735 h 1735"/>
                <a:gd name="T42" fmla="*/ 0 w 4477"/>
                <a:gd name="T43" fmla="*/ 1735 h 1735"/>
                <a:gd name="T44" fmla="*/ 44 w 4477"/>
                <a:gd name="T45" fmla="*/ 1588 h 1735"/>
                <a:gd name="T46" fmla="*/ 95 w 4477"/>
                <a:gd name="T47" fmla="*/ 1444 h 1735"/>
                <a:gd name="T48" fmla="*/ 158 w 4477"/>
                <a:gd name="T49" fmla="*/ 1305 h 1735"/>
                <a:gd name="T50" fmla="*/ 227 w 4477"/>
                <a:gd name="T51" fmla="*/ 1172 h 1735"/>
                <a:gd name="T52" fmla="*/ 305 w 4477"/>
                <a:gd name="T53" fmla="*/ 1043 h 1735"/>
                <a:gd name="T54" fmla="*/ 392 w 4477"/>
                <a:gd name="T55" fmla="*/ 920 h 1735"/>
                <a:gd name="T56" fmla="*/ 487 w 4477"/>
                <a:gd name="T57" fmla="*/ 804 h 1735"/>
                <a:gd name="T58" fmla="*/ 587 w 4477"/>
                <a:gd name="T59" fmla="*/ 693 h 1735"/>
                <a:gd name="T60" fmla="*/ 696 w 4477"/>
                <a:gd name="T61" fmla="*/ 591 h 1735"/>
                <a:gd name="T62" fmla="*/ 810 w 4477"/>
                <a:gd name="T63" fmla="*/ 494 h 1735"/>
                <a:gd name="T64" fmla="*/ 932 w 4477"/>
                <a:gd name="T65" fmla="*/ 406 h 1735"/>
                <a:gd name="T66" fmla="*/ 1058 w 4477"/>
                <a:gd name="T67" fmla="*/ 324 h 1735"/>
                <a:gd name="T68" fmla="*/ 1191 w 4477"/>
                <a:gd name="T69" fmla="*/ 252 h 1735"/>
                <a:gd name="T70" fmla="*/ 1328 w 4477"/>
                <a:gd name="T71" fmla="*/ 187 h 1735"/>
                <a:gd name="T72" fmla="*/ 1470 w 4477"/>
                <a:gd name="T73" fmla="*/ 132 h 1735"/>
                <a:gd name="T74" fmla="*/ 1617 w 4477"/>
                <a:gd name="T75" fmla="*/ 85 h 1735"/>
                <a:gd name="T76" fmla="*/ 1766 w 4477"/>
                <a:gd name="T77" fmla="*/ 49 h 1735"/>
                <a:gd name="T78" fmla="*/ 1920 w 4477"/>
                <a:gd name="T79" fmla="*/ 23 h 1735"/>
                <a:gd name="T80" fmla="*/ 2078 w 4477"/>
                <a:gd name="T81" fmla="*/ 6 h 1735"/>
                <a:gd name="T82" fmla="*/ 2239 w 4477"/>
                <a:gd name="T83" fmla="*/ 0 h 1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77" h="1735">
                  <a:moveTo>
                    <a:pt x="2239" y="0"/>
                  </a:moveTo>
                  <a:lnTo>
                    <a:pt x="2400" y="6"/>
                  </a:lnTo>
                  <a:lnTo>
                    <a:pt x="2557" y="23"/>
                  </a:lnTo>
                  <a:lnTo>
                    <a:pt x="2711" y="49"/>
                  </a:lnTo>
                  <a:lnTo>
                    <a:pt x="2860" y="85"/>
                  </a:lnTo>
                  <a:lnTo>
                    <a:pt x="3008" y="132"/>
                  </a:lnTo>
                  <a:lnTo>
                    <a:pt x="3149" y="187"/>
                  </a:lnTo>
                  <a:lnTo>
                    <a:pt x="3286" y="252"/>
                  </a:lnTo>
                  <a:lnTo>
                    <a:pt x="3420" y="324"/>
                  </a:lnTo>
                  <a:lnTo>
                    <a:pt x="3546" y="406"/>
                  </a:lnTo>
                  <a:lnTo>
                    <a:pt x="3667" y="494"/>
                  </a:lnTo>
                  <a:lnTo>
                    <a:pt x="3781" y="591"/>
                  </a:lnTo>
                  <a:lnTo>
                    <a:pt x="3890" y="693"/>
                  </a:lnTo>
                  <a:lnTo>
                    <a:pt x="3991" y="804"/>
                  </a:lnTo>
                  <a:lnTo>
                    <a:pt x="4086" y="920"/>
                  </a:lnTo>
                  <a:lnTo>
                    <a:pt x="4173" y="1043"/>
                  </a:lnTo>
                  <a:lnTo>
                    <a:pt x="4251" y="1172"/>
                  </a:lnTo>
                  <a:lnTo>
                    <a:pt x="4320" y="1305"/>
                  </a:lnTo>
                  <a:lnTo>
                    <a:pt x="4382" y="1444"/>
                  </a:lnTo>
                  <a:lnTo>
                    <a:pt x="4434" y="1588"/>
                  </a:lnTo>
                  <a:lnTo>
                    <a:pt x="4477" y="1735"/>
                  </a:lnTo>
                  <a:lnTo>
                    <a:pt x="0" y="1735"/>
                  </a:lnTo>
                  <a:lnTo>
                    <a:pt x="44" y="1588"/>
                  </a:lnTo>
                  <a:lnTo>
                    <a:pt x="95" y="1444"/>
                  </a:lnTo>
                  <a:lnTo>
                    <a:pt x="158" y="1305"/>
                  </a:lnTo>
                  <a:lnTo>
                    <a:pt x="227" y="1172"/>
                  </a:lnTo>
                  <a:lnTo>
                    <a:pt x="305" y="1043"/>
                  </a:lnTo>
                  <a:lnTo>
                    <a:pt x="392" y="920"/>
                  </a:lnTo>
                  <a:lnTo>
                    <a:pt x="487" y="804"/>
                  </a:lnTo>
                  <a:lnTo>
                    <a:pt x="587" y="693"/>
                  </a:lnTo>
                  <a:lnTo>
                    <a:pt x="696" y="591"/>
                  </a:lnTo>
                  <a:lnTo>
                    <a:pt x="810" y="494"/>
                  </a:lnTo>
                  <a:lnTo>
                    <a:pt x="932" y="406"/>
                  </a:lnTo>
                  <a:lnTo>
                    <a:pt x="1058" y="324"/>
                  </a:lnTo>
                  <a:lnTo>
                    <a:pt x="1191" y="252"/>
                  </a:lnTo>
                  <a:lnTo>
                    <a:pt x="1328" y="187"/>
                  </a:lnTo>
                  <a:lnTo>
                    <a:pt x="1470" y="132"/>
                  </a:lnTo>
                  <a:lnTo>
                    <a:pt x="1617" y="85"/>
                  </a:lnTo>
                  <a:lnTo>
                    <a:pt x="1766" y="49"/>
                  </a:lnTo>
                  <a:lnTo>
                    <a:pt x="1920" y="23"/>
                  </a:lnTo>
                  <a:lnTo>
                    <a:pt x="2078" y="6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0F70BA"/>
            </a:solidFill>
            <a:ln w="0">
              <a:solidFill>
                <a:srgbClr val="0F70B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1788"/>
            <p:cNvSpPr>
              <a:spLocks/>
            </p:cNvSpPr>
            <p:nvPr/>
          </p:nvSpPr>
          <p:spPr bwMode="auto">
            <a:xfrm>
              <a:off x="5841545" y="4443486"/>
              <a:ext cx="279400" cy="639763"/>
            </a:xfrm>
            <a:custGeom>
              <a:avLst/>
              <a:gdLst>
                <a:gd name="T0" fmla="*/ 0 w 353"/>
                <a:gd name="T1" fmla="*/ 0 h 808"/>
                <a:gd name="T2" fmla="*/ 333 w 353"/>
                <a:gd name="T3" fmla="*/ 808 h 808"/>
                <a:gd name="T4" fmla="*/ 353 w 353"/>
                <a:gd name="T5" fmla="*/ 806 h 808"/>
                <a:gd name="T6" fmla="*/ 30 w 353"/>
                <a:gd name="T7" fmla="*/ 9 h 808"/>
                <a:gd name="T8" fmla="*/ 0 w 353"/>
                <a:gd name="T9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808">
                  <a:moveTo>
                    <a:pt x="0" y="0"/>
                  </a:moveTo>
                  <a:lnTo>
                    <a:pt x="333" y="808"/>
                  </a:lnTo>
                  <a:lnTo>
                    <a:pt x="353" y="806"/>
                  </a:lnTo>
                  <a:lnTo>
                    <a:pt x="3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1789"/>
            <p:cNvSpPr>
              <a:spLocks/>
            </p:cNvSpPr>
            <p:nvPr/>
          </p:nvSpPr>
          <p:spPr bwMode="auto">
            <a:xfrm>
              <a:off x="5903457" y="4660974"/>
              <a:ext cx="220662" cy="279400"/>
            </a:xfrm>
            <a:custGeom>
              <a:avLst/>
              <a:gdLst>
                <a:gd name="T0" fmla="*/ 277 w 277"/>
                <a:gd name="T1" fmla="*/ 12 h 352"/>
                <a:gd name="T2" fmla="*/ 272 w 277"/>
                <a:gd name="T3" fmla="*/ 0 h 352"/>
                <a:gd name="T4" fmla="*/ 138 w 277"/>
                <a:gd name="T5" fmla="*/ 213 h 352"/>
                <a:gd name="T6" fmla="*/ 140 w 277"/>
                <a:gd name="T7" fmla="*/ 218 h 352"/>
                <a:gd name="T8" fmla="*/ 0 w 277"/>
                <a:gd name="T9" fmla="*/ 352 h 352"/>
                <a:gd name="T10" fmla="*/ 36 w 277"/>
                <a:gd name="T11" fmla="*/ 352 h 352"/>
                <a:gd name="T12" fmla="*/ 157 w 277"/>
                <a:gd name="T13" fmla="*/ 241 h 352"/>
                <a:gd name="T14" fmla="*/ 154 w 277"/>
                <a:gd name="T15" fmla="*/ 234 h 352"/>
                <a:gd name="T16" fmla="*/ 277 w 277"/>
                <a:gd name="T17" fmla="*/ 1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7" h="352">
                  <a:moveTo>
                    <a:pt x="277" y="12"/>
                  </a:moveTo>
                  <a:lnTo>
                    <a:pt x="272" y="0"/>
                  </a:lnTo>
                  <a:lnTo>
                    <a:pt x="138" y="213"/>
                  </a:lnTo>
                  <a:lnTo>
                    <a:pt x="140" y="218"/>
                  </a:lnTo>
                  <a:lnTo>
                    <a:pt x="0" y="352"/>
                  </a:lnTo>
                  <a:lnTo>
                    <a:pt x="36" y="352"/>
                  </a:lnTo>
                  <a:lnTo>
                    <a:pt x="157" y="241"/>
                  </a:lnTo>
                  <a:lnTo>
                    <a:pt x="154" y="234"/>
                  </a:lnTo>
                  <a:lnTo>
                    <a:pt x="277" y="12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1790"/>
            <p:cNvSpPr>
              <a:spLocks/>
            </p:cNvSpPr>
            <p:nvPr/>
          </p:nvSpPr>
          <p:spPr bwMode="auto">
            <a:xfrm>
              <a:off x="5565320" y="4238699"/>
              <a:ext cx="260350" cy="688975"/>
            </a:xfrm>
            <a:custGeom>
              <a:avLst/>
              <a:gdLst>
                <a:gd name="T0" fmla="*/ 327 w 327"/>
                <a:gd name="T1" fmla="*/ 866 h 866"/>
                <a:gd name="T2" fmla="*/ 261 w 327"/>
                <a:gd name="T3" fmla="*/ 653 h 866"/>
                <a:gd name="T4" fmla="*/ 102 w 327"/>
                <a:gd name="T5" fmla="*/ 397 h 866"/>
                <a:gd name="T6" fmla="*/ 17 w 327"/>
                <a:gd name="T7" fmla="*/ 171 h 866"/>
                <a:gd name="T8" fmla="*/ 57 w 327"/>
                <a:gd name="T9" fmla="*/ 0 h 866"/>
                <a:gd name="T10" fmla="*/ 40 w 327"/>
                <a:gd name="T11" fmla="*/ 0 h 866"/>
                <a:gd name="T12" fmla="*/ 0 w 327"/>
                <a:gd name="T13" fmla="*/ 178 h 866"/>
                <a:gd name="T14" fmla="*/ 74 w 327"/>
                <a:gd name="T15" fmla="*/ 400 h 866"/>
                <a:gd name="T16" fmla="*/ 234 w 327"/>
                <a:gd name="T17" fmla="*/ 665 h 866"/>
                <a:gd name="T18" fmla="*/ 282 w 327"/>
                <a:gd name="T19" fmla="*/ 866 h 866"/>
                <a:gd name="T20" fmla="*/ 327 w 327"/>
                <a:gd name="T21" fmla="*/ 866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866">
                  <a:moveTo>
                    <a:pt x="327" y="866"/>
                  </a:moveTo>
                  <a:lnTo>
                    <a:pt x="261" y="653"/>
                  </a:lnTo>
                  <a:lnTo>
                    <a:pt x="102" y="397"/>
                  </a:lnTo>
                  <a:lnTo>
                    <a:pt x="17" y="171"/>
                  </a:lnTo>
                  <a:lnTo>
                    <a:pt x="57" y="0"/>
                  </a:lnTo>
                  <a:lnTo>
                    <a:pt x="40" y="0"/>
                  </a:lnTo>
                  <a:lnTo>
                    <a:pt x="0" y="178"/>
                  </a:lnTo>
                  <a:lnTo>
                    <a:pt x="74" y="400"/>
                  </a:lnTo>
                  <a:lnTo>
                    <a:pt x="234" y="665"/>
                  </a:lnTo>
                  <a:lnTo>
                    <a:pt x="282" y="866"/>
                  </a:lnTo>
                  <a:lnTo>
                    <a:pt x="327" y="866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1791"/>
            <p:cNvSpPr>
              <a:spLocks/>
            </p:cNvSpPr>
            <p:nvPr/>
          </p:nvSpPr>
          <p:spPr bwMode="auto">
            <a:xfrm>
              <a:off x="5520870" y="4437136"/>
              <a:ext cx="252412" cy="265113"/>
            </a:xfrm>
            <a:custGeom>
              <a:avLst/>
              <a:gdLst>
                <a:gd name="T0" fmla="*/ 318 w 318"/>
                <a:gd name="T1" fmla="*/ 9 h 335"/>
                <a:gd name="T2" fmla="*/ 162 w 318"/>
                <a:gd name="T3" fmla="*/ 156 h 335"/>
                <a:gd name="T4" fmla="*/ 33 w 318"/>
                <a:gd name="T5" fmla="*/ 335 h 335"/>
                <a:gd name="T6" fmla="*/ 0 w 318"/>
                <a:gd name="T7" fmla="*/ 323 h 335"/>
                <a:gd name="T8" fmla="*/ 142 w 318"/>
                <a:gd name="T9" fmla="*/ 151 h 335"/>
                <a:gd name="T10" fmla="*/ 303 w 318"/>
                <a:gd name="T11" fmla="*/ 0 h 335"/>
                <a:gd name="T12" fmla="*/ 318 w 318"/>
                <a:gd name="T13" fmla="*/ 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5">
                  <a:moveTo>
                    <a:pt x="318" y="9"/>
                  </a:moveTo>
                  <a:lnTo>
                    <a:pt x="162" y="156"/>
                  </a:lnTo>
                  <a:lnTo>
                    <a:pt x="33" y="335"/>
                  </a:lnTo>
                  <a:lnTo>
                    <a:pt x="0" y="323"/>
                  </a:lnTo>
                  <a:lnTo>
                    <a:pt x="142" y="151"/>
                  </a:lnTo>
                  <a:lnTo>
                    <a:pt x="303" y="0"/>
                  </a:lnTo>
                  <a:lnTo>
                    <a:pt x="318" y="9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1792"/>
            <p:cNvSpPr>
              <a:spLocks/>
            </p:cNvSpPr>
            <p:nvPr/>
          </p:nvSpPr>
          <p:spPr bwMode="auto">
            <a:xfrm>
              <a:off x="5492295" y="4256161"/>
              <a:ext cx="600075" cy="919163"/>
            </a:xfrm>
            <a:custGeom>
              <a:avLst/>
              <a:gdLst>
                <a:gd name="T0" fmla="*/ 740 w 757"/>
                <a:gd name="T1" fmla="*/ 0 h 1159"/>
                <a:gd name="T2" fmla="*/ 740 w 757"/>
                <a:gd name="T3" fmla="*/ 202 h 1159"/>
                <a:gd name="T4" fmla="*/ 523 w 757"/>
                <a:gd name="T5" fmla="*/ 417 h 1159"/>
                <a:gd name="T6" fmla="*/ 340 w 757"/>
                <a:gd name="T7" fmla="*/ 629 h 1159"/>
                <a:gd name="T8" fmla="*/ 89 w 757"/>
                <a:gd name="T9" fmla="*/ 869 h 1159"/>
                <a:gd name="T10" fmla="*/ 0 w 757"/>
                <a:gd name="T11" fmla="*/ 1159 h 1159"/>
                <a:gd name="T12" fmla="*/ 28 w 757"/>
                <a:gd name="T13" fmla="*/ 1159 h 1159"/>
                <a:gd name="T14" fmla="*/ 97 w 757"/>
                <a:gd name="T15" fmla="*/ 882 h 1159"/>
                <a:gd name="T16" fmla="*/ 350 w 757"/>
                <a:gd name="T17" fmla="*/ 646 h 1159"/>
                <a:gd name="T18" fmla="*/ 535 w 757"/>
                <a:gd name="T19" fmla="*/ 424 h 1159"/>
                <a:gd name="T20" fmla="*/ 755 w 757"/>
                <a:gd name="T21" fmla="*/ 208 h 1159"/>
                <a:gd name="T22" fmla="*/ 757 w 757"/>
                <a:gd name="T23" fmla="*/ 3 h 1159"/>
                <a:gd name="T24" fmla="*/ 740 w 757"/>
                <a:gd name="T25" fmla="*/ 0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7" h="1159">
                  <a:moveTo>
                    <a:pt x="740" y="0"/>
                  </a:moveTo>
                  <a:lnTo>
                    <a:pt x="740" y="202"/>
                  </a:lnTo>
                  <a:lnTo>
                    <a:pt x="523" y="417"/>
                  </a:lnTo>
                  <a:lnTo>
                    <a:pt x="340" y="629"/>
                  </a:lnTo>
                  <a:lnTo>
                    <a:pt x="89" y="869"/>
                  </a:lnTo>
                  <a:lnTo>
                    <a:pt x="0" y="1159"/>
                  </a:lnTo>
                  <a:lnTo>
                    <a:pt x="28" y="1159"/>
                  </a:lnTo>
                  <a:lnTo>
                    <a:pt x="97" y="882"/>
                  </a:lnTo>
                  <a:lnTo>
                    <a:pt x="350" y="646"/>
                  </a:lnTo>
                  <a:lnTo>
                    <a:pt x="535" y="424"/>
                  </a:lnTo>
                  <a:lnTo>
                    <a:pt x="755" y="208"/>
                  </a:lnTo>
                  <a:lnTo>
                    <a:pt x="757" y="3"/>
                  </a:lnTo>
                  <a:lnTo>
                    <a:pt x="740" y="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1793"/>
            <p:cNvSpPr>
              <a:spLocks/>
            </p:cNvSpPr>
            <p:nvPr/>
          </p:nvSpPr>
          <p:spPr bwMode="auto">
            <a:xfrm>
              <a:off x="5885995" y="4248224"/>
              <a:ext cx="180975" cy="104775"/>
            </a:xfrm>
            <a:custGeom>
              <a:avLst/>
              <a:gdLst>
                <a:gd name="T0" fmla="*/ 227 w 227"/>
                <a:gd name="T1" fmla="*/ 0 h 132"/>
                <a:gd name="T2" fmla="*/ 14 w 227"/>
                <a:gd name="T3" fmla="*/ 132 h 132"/>
                <a:gd name="T4" fmla="*/ 0 w 227"/>
                <a:gd name="T5" fmla="*/ 123 h 132"/>
                <a:gd name="T6" fmla="*/ 186 w 227"/>
                <a:gd name="T7" fmla="*/ 9 h 132"/>
                <a:gd name="T8" fmla="*/ 227 w 227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32">
                  <a:moveTo>
                    <a:pt x="227" y="0"/>
                  </a:moveTo>
                  <a:lnTo>
                    <a:pt x="14" y="132"/>
                  </a:lnTo>
                  <a:lnTo>
                    <a:pt x="0" y="123"/>
                  </a:lnTo>
                  <a:lnTo>
                    <a:pt x="186" y="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1794"/>
            <p:cNvSpPr>
              <a:spLocks/>
            </p:cNvSpPr>
            <p:nvPr/>
          </p:nvSpPr>
          <p:spPr bwMode="auto">
            <a:xfrm>
              <a:off x="5268457" y="4368874"/>
              <a:ext cx="428625" cy="80963"/>
            </a:xfrm>
            <a:custGeom>
              <a:avLst/>
              <a:gdLst>
                <a:gd name="T0" fmla="*/ 540 w 540"/>
                <a:gd name="T1" fmla="*/ 33 h 102"/>
                <a:gd name="T2" fmla="*/ 390 w 540"/>
                <a:gd name="T3" fmla="*/ 15 h 102"/>
                <a:gd name="T4" fmla="*/ 0 w 540"/>
                <a:gd name="T5" fmla="*/ 102 h 102"/>
                <a:gd name="T6" fmla="*/ 111 w 540"/>
                <a:gd name="T7" fmla="*/ 62 h 102"/>
                <a:gd name="T8" fmla="*/ 385 w 540"/>
                <a:gd name="T9" fmla="*/ 0 h 102"/>
                <a:gd name="T10" fmla="*/ 540 w 540"/>
                <a:gd name="T11" fmla="*/ 12 h 102"/>
                <a:gd name="T12" fmla="*/ 540 w 540"/>
                <a:gd name="T13" fmla="*/ 3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0" h="102">
                  <a:moveTo>
                    <a:pt x="540" y="33"/>
                  </a:moveTo>
                  <a:lnTo>
                    <a:pt x="390" y="15"/>
                  </a:lnTo>
                  <a:lnTo>
                    <a:pt x="0" y="102"/>
                  </a:lnTo>
                  <a:lnTo>
                    <a:pt x="111" y="62"/>
                  </a:lnTo>
                  <a:lnTo>
                    <a:pt x="385" y="0"/>
                  </a:lnTo>
                  <a:lnTo>
                    <a:pt x="540" y="12"/>
                  </a:lnTo>
                  <a:lnTo>
                    <a:pt x="540" y="33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1795"/>
            <p:cNvSpPr>
              <a:spLocks/>
            </p:cNvSpPr>
            <p:nvPr/>
          </p:nvSpPr>
          <p:spPr bwMode="auto">
            <a:xfrm>
              <a:off x="4358820" y="4551436"/>
              <a:ext cx="1666875" cy="623888"/>
            </a:xfrm>
            <a:custGeom>
              <a:avLst/>
              <a:gdLst>
                <a:gd name="T0" fmla="*/ 2102 w 2102"/>
                <a:gd name="T1" fmla="*/ 49 h 787"/>
                <a:gd name="T2" fmla="*/ 1615 w 2102"/>
                <a:gd name="T3" fmla="*/ 0 h 787"/>
                <a:gd name="T4" fmla="*/ 1281 w 2102"/>
                <a:gd name="T5" fmla="*/ 31 h 787"/>
                <a:gd name="T6" fmla="*/ 672 w 2102"/>
                <a:gd name="T7" fmla="*/ 205 h 787"/>
                <a:gd name="T8" fmla="*/ 443 w 2102"/>
                <a:gd name="T9" fmla="*/ 307 h 787"/>
                <a:gd name="T10" fmla="*/ 239 w 2102"/>
                <a:gd name="T11" fmla="*/ 477 h 787"/>
                <a:gd name="T12" fmla="*/ 43 w 2102"/>
                <a:gd name="T13" fmla="*/ 714 h 787"/>
                <a:gd name="T14" fmla="*/ 0 w 2102"/>
                <a:gd name="T15" fmla="*/ 787 h 787"/>
                <a:gd name="T16" fmla="*/ 23 w 2102"/>
                <a:gd name="T17" fmla="*/ 787 h 787"/>
                <a:gd name="T18" fmla="*/ 55 w 2102"/>
                <a:gd name="T19" fmla="*/ 726 h 787"/>
                <a:gd name="T20" fmla="*/ 248 w 2102"/>
                <a:gd name="T21" fmla="*/ 485 h 787"/>
                <a:gd name="T22" fmla="*/ 447 w 2102"/>
                <a:gd name="T23" fmla="*/ 326 h 787"/>
                <a:gd name="T24" fmla="*/ 672 w 2102"/>
                <a:gd name="T25" fmla="*/ 227 h 787"/>
                <a:gd name="T26" fmla="*/ 942 w 2102"/>
                <a:gd name="T27" fmla="*/ 139 h 787"/>
                <a:gd name="T28" fmla="*/ 1281 w 2102"/>
                <a:gd name="T29" fmla="*/ 49 h 787"/>
                <a:gd name="T30" fmla="*/ 1608 w 2102"/>
                <a:gd name="T31" fmla="*/ 16 h 787"/>
                <a:gd name="T32" fmla="*/ 2086 w 2102"/>
                <a:gd name="T33" fmla="*/ 76 h 787"/>
                <a:gd name="T34" fmla="*/ 2102 w 2102"/>
                <a:gd name="T35" fmla="*/ 49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2" h="787">
                  <a:moveTo>
                    <a:pt x="2102" y="49"/>
                  </a:moveTo>
                  <a:lnTo>
                    <a:pt x="1615" y="0"/>
                  </a:lnTo>
                  <a:lnTo>
                    <a:pt x="1281" y="31"/>
                  </a:lnTo>
                  <a:lnTo>
                    <a:pt x="672" y="205"/>
                  </a:lnTo>
                  <a:lnTo>
                    <a:pt x="443" y="307"/>
                  </a:lnTo>
                  <a:lnTo>
                    <a:pt x="239" y="477"/>
                  </a:lnTo>
                  <a:lnTo>
                    <a:pt x="43" y="714"/>
                  </a:lnTo>
                  <a:lnTo>
                    <a:pt x="0" y="787"/>
                  </a:lnTo>
                  <a:lnTo>
                    <a:pt x="23" y="787"/>
                  </a:lnTo>
                  <a:lnTo>
                    <a:pt x="55" y="726"/>
                  </a:lnTo>
                  <a:lnTo>
                    <a:pt x="248" y="485"/>
                  </a:lnTo>
                  <a:lnTo>
                    <a:pt x="447" y="326"/>
                  </a:lnTo>
                  <a:lnTo>
                    <a:pt x="672" y="227"/>
                  </a:lnTo>
                  <a:lnTo>
                    <a:pt x="942" y="139"/>
                  </a:lnTo>
                  <a:lnTo>
                    <a:pt x="1281" y="49"/>
                  </a:lnTo>
                  <a:lnTo>
                    <a:pt x="1608" y="16"/>
                  </a:lnTo>
                  <a:lnTo>
                    <a:pt x="2086" y="76"/>
                  </a:lnTo>
                  <a:lnTo>
                    <a:pt x="2102" y="49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1796"/>
            <p:cNvSpPr>
              <a:spLocks/>
            </p:cNvSpPr>
            <p:nvPr/>
          </p:nvSpPr>
          <p:spPr bwMode="auto">
            <a:xfrm>
              <a:off x="4466770" y="4668911"/>
              <a:ext cx="3076575" cy="506413"/>
            </a:xfrm>
            <a:custGeom>
              <a:avLst/>
              <a:gdLst>
                <a:gd name="T0" fmla="*/ 0 w 3876"/>
                <a:gd name="T1" fmla="*/ 640 h 640"/>
                <a:gd name="T2" fmla="*/ 12 w 3876"/>
                <a:gd name="T3" fmla="*/ 621 h 640"/>
                <a:gd name="T4" fmla="*/ 213 w 3876"/>
                <a:gd name="T5" fmla="*/ 461 h 640"/>
                <a:gd name="T6" fmla="*/ 421 w 3876"/>
                <a:gd name="T7" fmla="*/ 344 h 640"/>
                <a:gd name="T8" fmla="*/ 980 w 3876"/>
                <a:gd name="T9" fmla="*/ 139 h 640"/>
                <a:gd name="T10" fmla="*/ 1638 w 3876"/>
                <a:gd name="T11" fmla="*/ 103 h 640"/>
                <a:gd name="T12" fmla="*/ 1968 w 3876"/>
                <a:gd name="T13" fmla="*/ 188 h 640"/>
                <a:gd name="T14" fmla="*/ 2418 w 3876"/>
                <a:gd name="T15" fmla="*/ 110 h 640"/>
                <a:gd name="T16" fmla="*/ 2721 w 3876"/>
                <a:gd name="T17" fmla="*/ 0 h 640"/>
                <a:gd name="T18" fmla="*/ 3068 w 3876"/>
                <a:gd name="T19" fmla="*/ 91 h 640"/>
                <a:gd name="T20" fmla="*/ 3346 w 3876"/>
                <a:gd name="T21" fmla="*/ 208 h 640"/>
                <a:gd name="T22" fmla="*/ 3584 w 3876"/>
                <a:gd name="T23" fmla="*/ 453 h 640"/>
                <a:gd name="T24" fmla="*/ 3800 w 3876"/>
                <a:gd name="T25" fmla="*/ 596 h 640"/>
                <a:gd name="T26" fmla="*/ 3876 w 3876"/>
                <a:gd name="T27" fmla="*/ 640 h 640"/>
                <a:gd name="T28" fmla="*/ 3843 w 3876"/>
                <a:gd name="T29" fmla="*/ 640 h 640"/>
                <a:gd name="T30" fmla="*/ 3791 w 3876"/>
                <a:gd name="T31" fmla="*/ 605 h 640"/>
                <a:gd name="T32" fmla="*/ 3568 w 3876"/>
                <a:gd name="T33" fmla="*/ 473 h 640"/>
                <a:gd name="T34" fmla="*/ 3350 w 3876"/>
                <a:gd name="T35" fmla="*/ 233 h 640"/>
                <a:gd name="T36" fmla="*/ 3061 w 3876"/>
                <a:gd name="T37" fmla="*/ 106 h 640"/>
                <a:gd name="T38" fmla="*/ 2718 w 3876"/>
                <a:gd name="T39" fmla="*/ 25 h 640"/>
                <a:gd name="T40" fmla="*/ 2436 w 3876"/>
                <a:gd name="T41" fmla="*/ 115 h 640"/>
                <a:gd name="T42" fmla="*/ 1974 w 3876"/>
                <a:gd name="T43" fmla="*/ 203 h 640"/>
                <a:gd name="T44" fmla="*/ 1655 w 3876"/>
                <a:gd name="T45" fmla="*/ 125 h 640"/>
                <a:gd name="T46" fmla="*/ 992 w 3876"/>
                <a:gd name="T47" fmla="*/ 148 h 640"/>
                <a:gd name="T48" fmla="*/ 571 w 3876"/>
                <a:gd name="T49" fmla="*/ 307 h 640"/>
                <a:gd name="T50" fmla="*/ 427 w 3876"/>
                <a:gd name="T51" fmla="*/ 356 h 640"/>
                <a:gd name="T52" fmla="*/ 24 w 3876"/>
                <a:gd name="T53" fmla="*/ 621 h 640"/>
                <a:gd name="T54" fmla="*/ 14 w 3876"/>
                <a:gd name="T55" fmla="*/ 640 h 640"/>
                <a:gd name="T56" fmla="*/ 0 w 3876"/>
                <a:gd name="T57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76" h="640">
                  <a:moveTo>
                    <a:pt x="0" y="640"/>
                  </a:moveTo>
                  <a:lnTo>
                    <a:pt x="12" y="621"/>
                  </a:lnTo>
                  <a:lnTo>
                    <a:pt x="213" y="461"/>
                  </a:lnTo>
                  <a:lnTo>
                    <a:pt x="421" y="344"/>
                  </a:lnTo>
                  <a:lnTo>
                    <a:pt x="980" y="139"/>
                  </a:lnTo>
                  <a:lnTo>
                    <a:pt x="1638" y="103"/>
                  </a:lnTo>
                  <a:lnTo>
                    <a:pt x="1968" y="188"/>
                  </a:lnTo>
                  <a:lnTo>
                    <a:pt x="2418" y="110"/>
                  </a:lnTo>
                  <a:lnTo>
                    <a:pt x="2721" y="0"/>
                  </a:lnTo>
                  <a:lnTo>
                    <a:pt x="3068" y="91"/>
                  </a:lnTo>
                  <a:lnTo>
                    <a:pt x="3346" y="208"/>
                  </a:lnTo>
                  <a:lnTo>
                    <a:pt x="3584" y="453"/>
                  </a:lnTo>
                  <a:lnTo>
                    <a:pt x="3800" y="596"/>
                  </a:lnTo>
                  <a:lnTo>
                    <a:pt x="3876" y="640"/>
                  </a:lnTo>
                  <a:lnTo>
                    <a:pt x="3843" y="640"/>
                  </a:lnTo>
                  <a:lnTo>
                    <a:pt x="3791" y="605"/>
                  </a:lnTo>
                  <a:lnTo>
                    <a:pt x="3568" y="473"/>
                  </a:lnTo>
                  <a:lnTo>
                    <a:pt x="3350" y="233"/>
                  </a:lnTo>
                  <a:lnTo>
                    <a:pt x="3061" y="106"/>
                  </a:lnTo>
                  <a:lnTo>
                    <a:pt x="2718" y="25"/>
                  </a:lnTo>
                  <a:lnTo>
                    <a:pt x="2436" y="115"/>
                  </a:lnTo>
                  <a:lnTo>
                    <a:pt x="1974" y="203"/>
                  </a:lnTo>
                  <a:lnTo>
                    <a:pt x="1655" y="125"/>
                  </a:lnTo>
                  <a:lnTo>
                    <a:pt x="992" y="148"/>
                  </a:lnTo>
                  <a:lnTo>
                    <a:pt x="571" y="307"/>
                  </a:lnTo>
                  <a:lnTo>
                    <a:pt x="427" y="356"/>
                  </a:lnTo>
                  <a:lnTo>
                    <a:pt x="24" y="621"/>
                  </a:lnTo>
                  <a:lnTo>
                    <a:pt x="14" y="640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1797"/>
            <p:cNvSpPr>
              <a:spLocks/>
            </p:cNvSpPr>
            <p:nvPr/>
          </p:nvSpPr>
          <p:spPr bwMode="auto">
            <a:xfrm>
              <a:off x="4674732" y="4946724"/>
              <a:ext cx="2179637" cy="228600"/>
            </a:xfrm>
            <a:custGeom>
              <a:avLst/>
              <a:gdLst>
                <a:gd name="T0" fmla="*/ 0 w 2746"/>
                <a:gd name="T1" fmla="*/ 290 h 290"/>
                <a:gd name="T2" fmla="*/ 59 w 2746"/>
                <a:gd name="T3" fmla="*/ 252 h 290"/>
                <a:gd name="T4" fmla="*/ 244 w 2746"/>
                <a:gd name="T5" fmla="*/ 229 h 290"/>
                <a:gd name="T6" fmla="*/ 570 w 2746"/>
                <a:gd name="T7" fmla="*/ 103 h 290"/>
                <a:gd name="T8" fmla="*/ 831 w 2746"/>
                <a:gd name="T9" fmla="*/ 71 h 290"/>
                <a:gd name="T10" fmla="*/ 1105 w 2746"/>
                <a:gd name="T11" fmla="*/ 0 h 290"/>
                <a:gd name="T12" fmla="*/ 1293 w 2746"/>
                <a:gd name="T13" fmla="*/ 39 h 290"/>
                <a:gd name="T14" fmla="*/ 1816 w 2746"/>
                <a:gd name="T15" fmla="*/ 160 h 290"/>
                <a:gd name="T16" fmla="*/ 2303 w 2746"/>
                <a:gd name="T17" fmla="*/ 71 h 290"/>
                <a:gd name="T18" fmla="*/ 2687 w 2746"/>
                <a:gd name="T19" fmla="*/ 250 h 290"/>
                <a:gd name="T20" fmla="*/ 2746 w 2746"/>
                <a:gd name="T21" fmla="*/ 290 h 290"/>
                <a:gd name="T22" fmla="*/ 2708 w 2746"/>
                <a:gd name="T23" fmla="*/ 290 h 290"/>
                <a:gd name="T24" fmla="*/ 2670 w 2746"/>
                <a:gd name="T25" fmla="*/ 264 h 290"/>
                <a:gd name="T26" fmla="*/ 2315 w 2746"/>
                <a:gd name="T27" fmla="*/ 96 h 290"/>
                <a:gd name="T28" fmla="*/ 1821 w 2746"/>
                <a:gd name="T29" fmla="*/ 181 h 290"/>
                <a:gd name="T30" fmla="*/ 1106 w 2746"/>
                <a:gd name="T31" fmla="*/ 18 h 290"/>
                <a:gd name="T32" fmla="*/ 828 w 2746"/>
                <a:gd name="T33" fmla="*/ 92 h 290"/>
                <a:gd name="T34" fmla="*/ 575 w 2746"/>
                <a:gd name="T35" fmla="*/ 120 h 290"/>
                <a:gd name="T36" fmla="*/ 251 w 2746"/>
                <a:gd name="T37" fmla="*/ 243 h 290"/>
                <a:gd name="T38" fmla="*/ 67 w 2746"/>
                <a:gd name="T39" fmla="*/ 267 h 290"/>
                <a:gd name="T40" fmla="*/ 33 w 2746"/>
                <a:gd name="T41" fmla="*/ 290 h 290"/>
                <a:gd name="T42" fmla="*/ 0 w 2746"/>
                <a:gd name="T4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6" h="290">
                  <a:moveTo>
                    <a:pt x="0" y="290"/>
                  </a:moveTo>
                  <a:lnTo>
                    <a:pt x="59" y="252"/>
                  </a:lnTo>
                  <a:lnTo>
                    <a:pt x="244" y="229"/>
                  </a:lnTo>
                  <a:lnTo>
                    <a:pt x="570" y="103"/>
                  </a:lnTo>
                  <a:lnTo>
                    <a:pt x="831" y="71"/>
                  </a:lnTo>
                  <a:lnTo>
                    <a:pt x="1105" y="0"/>
                  </a:lnTo>
                  <a:lnTo>
                    <a:pt x="1293" y="39"/>
                  </a:lnTo>
                  <a:lnTo>
                    <a:pt x="1816" y="160"/>
                  </a:lnTo>
                  <a:lnTo>
                    <a:pt x="2303" y="71"/>
                  </a:lnTo>
                  <a:lnTo>
                    <a:pt x="2687" y="250"/>
                  </a:lnTo>
                  <a:lnTo>
                    <a:pt x="2746" y="290"/>
                  </a:lnTo>
                  <a:lnTo>
                    <a:pt x="2708" y="290"/>
                  </a:lnTo>
                  <a:lnTo>
                    <a:pt x="2670" y="264"/>
                  </a:lnTo>
                  <a:lnTo>
                    <a:pt x="2315" y="96"/>
                  </a:lnTo>
                  <a:lnTo>
                    <a:pt x="1821" y="181"/>
                  </a:lnTo>
                  <a:lnTo>
                    <a:pt x="1106" y="18"/>
                  </a:lnTo>
                  <a:lnTo>
                    <a:pt x="828" y="92"/>
                  </a:lnTo>
                  <a:lnTo>
                    <a:pt x="575" y="120"/>
                  </a:lnTo>
                  <a:lnTo>
                    <a:pt x="251" y="243"/>
                  </a:lnTo>
                  <a:lnTo>
                    <a:pt x="67" y="267"/>
                  </a:lnTo>
                  <a:lnTo>
                    <a:pt x="33" y="290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1798"/>
            <p:cNvSpPr>
              <a:spLocks/>
            </p:cNvSpPr>
            <p:nvPr/>
          </p:nvSpPr>
          <p:spPr bwMode="auto">
            <a:xfrm>
              <a:off x="4304845" y="4443486"/>
              <a:ext cx="977900" cy="731838"/>
            </a:xfrm>
            <a:custGeom>
              <a:avLst/>
              <a:gdLst>
                <a:gd name="T0" fmla="*/ 6 w 1232"/>
                <a:gd name="T1" fmla="*/ 922 h 922"/>
                <a:gd name="T2" fmla="*/ 19 w 1232"/>
                <a:gd name="T3" fmla="*/ 875 h 922"/>
                <a:gd name="T4" fmla="*/ 126 w 1232"/>
                <a:gd name="T5" fmla="*/ 657 h 922"/>
                <a:gd name="T6" fmla="*/ 225 w 1232"/>
                <a:gd name="T7" fmla="*/ 580 h 922"/>
                <a:gd name="T8" fmla="*/ 460 w 1232"/>
                <a:gd name="T9" fmla="*/ 310 h 922"/>
                <a:gd name="T10" fmla="*/ 664 w 1232"/>
                <a:gd name="T11" fmla="*/ 199 h 922"/>
                <a:gd name="T12" fmla="*/ 907 w 1232"/>
                <a:gd name="T13" fmla="*/ 88 h 922"/>
                <a:gd name="T14" fmla="*/ 1232 w 1232"/>
                <a:gd name="T15" fmla="*/ 16 h 922"/>
                <a:gd name="T16" fmla="*/ 1220 w 1232"/>
                <a:gd name="T17" fmla="*/ 0 h 922"/>
                <a:gd name="T18" fmla="*/ 902 w 1232"/>
                <a:gd name="T19" fmla="*/ 78 h 922"/>
                <a:gd name="T20" fmla="*/ 453 w 1232"/>
                <a:gd name="T21" fmla="*/ 295 h 922"/>
                <a:gd name="T22" fmla="*/ 207 w 1232"/>
                <a:gd name="T23" fmla="*/ 567 h 922"/>
                <a:gd name="T24" fmla="*/ 109 w 1232"/>
                <a:gd name="T25" fmla="*/ 653 h 922"/>
                <a:gd name="T26" fmla="*/ 8 w 1232"/>
                <a:gd name="T27" fmla="*/ 863 h 922"/>
                <a:gd name="T28" fmla="*/ 0 w 1232"/>
                <a:gd name="T29" fmla="*/ 922 h 922"/>
                <a:gd name="T30" fmla="*/ 6 w 1232"/>
                <a:gd name="T31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2" h="922">
                  <a:moveTo>
                    <a:pt x="6" y="922"/>
                  </a:moveTo>
                  <a:lnTo>
                    <a:pt x="19" y="875"/>
                  </a:lnTo>
                  <a:lnTo>
                    <a:pt x="126" y="657"/>
                  </a:lnTo>
                  <a:lnTo>
                    <a:pt x="225" y="580"/>
                  </a:lnTo>
                  <a:lnTo>
                    <a:pt x="460" y="310"/>
                  </a:lnTo>
                  <a:lnTo>
                    <a:pt x="664" y="199"/>
                  </a:lnTo>
                  <a:lnTo>
                    <a:pt x="907" y="88"/>
                  </a:lnTo>
                  <a:lnTo>
                    <a:pt x="1232" y="16"/>
                  </a:lnTo>
                  <a:lnTo>
                    <a:pt x="1220" y="0"/>
                  </a:lnTo>
                  <a:lnTo>
                    <a:pt x="902" y="78"/>
                  </a:lnTo>
                  <a:lnTo>
                    <a:pt x="453" y="295"/>
                  </a:lnTo>
                  <a:lnTo>
                    <a:pt x="207" y="567"/>
                  </a:lnTo>
                  <a:lnTo>
                    <a:pt x="109" y="653"/>
                  </a:lnTo>
                  <a:lnTo>
                    <a:pt x="8" y="863"/>
                  </a:lnTo>
                  <a:lnTo>
                    <a:pt x="0" y="922"/>
                  </a:lnTo>
                  <a:lnTo>
                    <a:pt x="6" y="922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1799"/>
            <p:cNvSpPr>
              <a:spLocks/>
            </p:cNvSpPr>
            <p:nvPr/>
          </p:nvSpPr>
          <p:spPr bwMode="auto">
            <a:xfrm>
              <a:off x="4323895" y="4184724"/>
              <a:ext cx="3446462" cy="990600"/>
            </a:xfrm>
            <a:custGeom>
              <a:avLst/>
              <a:gdLst>
                <a:gd name="T0" fmla="*/ 0 w 4342"/>
                <a:gd name="T1" fmla="*/ 1034 h 1249"/>
                <a:gd name="T2" fmla="*/ 156 w 4342"/>
                <a:gd name="T3" fmla="*/ 802 h 1249"/>
                <a:gd name="T4" fmla="*/ 285 w 4342"/>
                <a:gd name="T5" fmla="*/ 674 h 1249"/>
                <a:gd name="T6" fmla="*/ 450 w 4342"/>
                <a:gd name="T7" fmla="*/ 457 h 1249"/>
                <a:gd name="T8" fmla="*/ 801 w 4342"/>
                <a:gd name="T9" fmla="*/ 277 h 1249"/>
                <a:gd name="T10" fmla="*/ 1108 w 4342"/>
                <a:gd name="T11" fmla="*/ 162 h 1249"/>
                <a:gd name="T12" fmla="*/ 1376 w 4342"/>
                <a:gd name="T13" fmla="*/ 121 h 1249"/>
                <a:gd name="T14" fmla="*/ 1625 w 4342"/>
                <a:gd name="T15" fmla="*/ 20 h 1249"/>
                <a:gd name="T16" fmla="*/ 2223 w 4342"/>
                <a:gd name="T17" fmla="*/ 48 h 1249"/>
                <a:gd name="T18" fmla="*/ 2595 w 4342"/>
                <a:gd name="T19" fmla="*/ 19 h 1249"/>
                <a:gd name="T20" fmla="*/ 2881 w 4342"/>
                <a:gd name="T21" fmla="*/ 76 h 1249"/>
                <a:gd name="T22" fmla="*/ 3184 w 4342"/>
                <a:gd name="T23" fmla="*/ 142 h 1249"/>
                <a:gd name="T24" fmla="*/ 3449 w 4342"/>
                <a:gd name="T25" fmla="*/ 310 h 1249"/>
                <a:gd name="T26" fmla="*/ 3706 w 4342"/>
                <a:gd name="T27" fmla="*/ 474 h 1249"/>
                <a:gd name="T28" fmla="*/ 3919 w 4342"/>
                <a:gd name="T29" fmla="*/ 667 h 1249"/>
                <a:gd name="T30" fmla="*/ 4106 w 4342"/>
                <a:gd name="T31" fmla="*/ 883 h 1249"/>
                <a:gd name="T32" fmla="*/ 4254 w 4342"/>
                <a:gd name="T33" fmla="*/ 1034 h 1249"/>
                <a:gd name="T34" fmla="*/ 4319 w 4342"/>
                <a:gd name="T35" fmla="*/ 1226 h 1249"/>
                <a:gd name="T36" fmla="*/ 4328 w 4342"/>
                <a:gd name="T37" fmla="*/ 1249 h 1249"/>
                <a:gd name="T38" fmla="*/ 4342 w 4342"/>
                <a:gd name="T39" fmla="*/ 1249 h 1249"/>
                <a:gd name="T40" fmla="*/ 4331 w 4342"/>
                <a:gd name="T41" fmla="*/ 1223 h 1249"/>
                <a:gd name="T42" fmla="*/ 4266 w 4342"/>
                <a:gd name="T43" fmla="*/ 1030 h 1249"/>
                <a:gd name="T44" fmla="*/ 4106 w 4342"/>
                <a:gd name="T45" fmla="*/ 850 h 1249"/>
                <a:gd name="T46" fmla="*/ 3926 w 4342"/>
                <a:gd name="T47" fmla="*/ 649 h 1249"/>
                <a:gd name="T48" fmla="*/ 3712 w 4342"/>
                <a:gd name="T49" fmla="*/ 466 h 1249"/>
                <a:gd name="T50" fmla="*/ 3452 w 4342"/>
                <a:gd name="T51" fmla="*/ 298 h 1249"/>
                <a:gd name="T52" fmla="*/ 3187 w 4342"/>
                <a:gd name="T53" fmla="*/ 126 h 1249"/>
                <a:gd name="T54" fmla="*/ 2602 w 4342"/>
                <a:gd name="T55" fmla="*/ 0 h 1249"/>
                <a:gd name="T56" fmla="*/ 2218 w 4342"/>
                <a:gd name="T57" fmla="*/ 31 h 1249"/>
                <a:gd name="T58" fmla="*/ 1643 w 4342"/>
                <a:gd name="T59" fmla="*/ 12 h 1249"/>
                <a:gd name="T60" fmla="*/ 1373 w 4342"/>
                <a:gd name="T61" fmla="*/ 98 h 1249"/>
                <a:gd name="T62" fmla="*/ 1103 w 4342"/>
                <a:gd name="T63" fmla="*/ 142 h 1249"/>
                <a:gd name="T64" fmla="*/ 805 w 4342"/>
                <a:gd name="T65" fmla="*/ 268 h 1249"/>
                <a:gd name="T66" fmla="*/ 438 w 4342"/>
                <a:gd name="T67" fmla="*/ 448 h 1249"/>
                <a:gd name="T68" fmla="*/ 277 w 4342"/>
                <a:gd name="T69" fmla="*/ 661 h 1249"/>
                <a:gd name="T70" fmla="*/ 143 w 4342"/>
                <a:gd name="T71" fmla="*/ 791 h 1249"/>
                <a:gd name="T72" fmla="*/ 0 w 4342"/>
                <a:gd name="T73" fmla="*/ 1034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42" h="1249">
                  <a:moveTo>
                    <a:pt x="0" y="1034"/>
                  </a:moveTo>
                  <a:lnTo>
                    <a:pt x="156" y="802"/>
                  </a:lnTo>
                  <a:lnTo>
                    <a:pt x="285" y="674"/>
                  </a:lnTo>
                  <a:lnTo>
                    <a:pt x="450" y="457"/>
                  </a:lnTo>
                  <a:lnTo>
                    <a:pt x="801" y="277"/>
                  </a:lnTo>
                  <a:lnTo>
                    <a:pt x="1108" y="162"/>
                  </a:lnTo>
                  <a:lnTo>
                    <a:pt x="1376" y="121"/>
                  </a:lnTo>
                  <a:lnTo>
                    <a:pt x="1625" y="20"/>
                  </a:lnTo>
                  <a:lnTo>
                    <a:pt x="2223" y="48"/>
                  </a:lnTo>
                  <a:lnTo>
                    <a:pt x="2595" y="19"/>
                  </a:lnTo>
                  <a:lnTo>
                    <a:pt x="2881" y="76"/>
                  </a:lnTo>
                  <a:lnTo>
                    <a:pt x="3184" y="142"/>
                  </a:lnTo>
                  <a:lnTo>
                    <a:pt x="3449" y="310"/>
                  </a:lnTo>
                  <a:lnTo>
                    <a:pt x="3706" y="474"/>
                  </a:lnTo>
                  <a:lnTo>
                    <a:pt x="3919" y="667"/>
                  </a:lnTo>
                  <a:lnTo>
                    <a:pt x="4106" y="883"/>
                  </a:lnTo>
                  <a:lnTo>
                    <a:pt x="4254" y="1034"/>
                  </a:lnTo>
                  <a:lnTo>
                    <a:pt x="4319" y="1226"/>
                  </a:lnTo>
                  <a:lnTo>
                    <a:pt x="4328" y="1249"/>
                  </a:lnTo>
                  <a:lnTo>
                    <a:pt x="4342" y="1249"/>
                  </a:lnTo>
                  <a:lnTo>
                    <a:pt x="4331" y="1223"/>
                  </a:lnTo>
                  <a:lnTo>
                    <a:pt x="4266" y="1030"/>
                  </a:lnTo>
                  <a:lnTo>
                    <a:pt x="4106" y="850"/>
                  </a:lnTo>
                  <a:lnTo>
                    <a:pt x="3926" y="649"/>
                  </a:lnTo>
                  <a:lnTo>
                    <a:pt x="3712" y="466"/>
                  </a:lnTo>
                  <a:lnTo>
                    <a:pt x="3452" y="298"/>
                  </a:lnTo>
                  <a:lnTo>
                    <a:pt x="3187" y="126"/>
                  </a:lnTo>
                  <a:lnTo>
                    <a:pt x="2602" y="0"/>
                  </a:lnTo>
                  <a:lnTo>
                    <a:pt x="2218" y="31"/>
                  </a:lnTo>
                  <a:lnTo>
                    <a:pt x="1643" y="12"/>
                  </a:lnTo>
                  <a:lnTo>
                    <a:pt x="1373" y="98"/>
                  </a:lnTo>
                  <a:lnTo>
                    <a:pt x="1103" y="142"/>
                  </a:lnTo>
                  <a:lnTo>
                    <a:pt x="805" y="268"/>
                  </a:lnTo>
                  <a:lnTo>
                    <a:pt x="438" y="448"/>
                  </a:lnTo>
                  <a:lnTo>
                    <a:pt x="277" y="661"/>
                  </a:lnTo>
                  <a:lnTo>
                    <a:pt x="143" y="791"/>
                  </a:lnTo>
                  <a:lnTo>
                    <a:pt x="0" y="1034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1800"/>
            <p:cNvSpPr>
              <a:spLocks/>
            </p:cNvSpPr>
            <p:nvPr/>
          </p:nvSpPr>
          <p:spPr bwMode="auto">
            <a:xfrm>
              <a:off x="5819320" y="4203774"/>
              <a:ext cx="1393825" cy="971550"/>
            </a:xfrm>
            <a:custGeom>
              <a:avLst/>
              <a:gdLst>
                <a:gd name="T0" fmla="*/ 1727 w 1758"/>
                <a:gd name="T1" fmla="*/ 1225 h 1225"/>
                <a:gd name="T2" fmla="*/ 1699 w 1758"/>
                <a:gd name="T3" fmla="*/ 1211 h 1225"/>
                <a:gd name="T4" fmla="*/ 1463 w 1758"/>
                <a:gd name="T5" fmla="*/ 1000 h 1225"/>
                <a:gd name="T6" fmla="*/ 1128 w 1758"/>
                <a:gd name="T7" fmla="*/ 868 h 1225"/>
                <a:gd name="T8" fmla="*/ 714 w 1758"/>
                <a:gd name="T9" fmla="*/ 696 h 1225"/>
                <a:gd name="T10" fmla="*/ 539 w 1758"/>
                <a:gd name="T11" fmla="*/ 585 h 1225"/>
                <a:gd name="T12" fmla="*/ 331 w 1758"/>
                <a:gd name="T13" fmla="*/ 277 h 1225"/>
                <a:gd name="T14" fmla="*/ 153 w 1758"/>
                <a:gd name="T15" fmla="*/ 258 h 1225"/>
                <a:gd name="T16" fmla="*/ 11 w 1758"/>
                <a:gd name="T17" fmla="*/ 230 h 1225"/>
                <a:gd name="T18" fmla="*/ 0 w 1758"/>
                <a:gd name="T19" fmla="*/ 0 h 1225"/>
                <a:gd name="T20" fmla="*/ 19 w 1758"/>
                <a:gd name="T21" fmla="*/ 0 h 1225"/>
                <a:gd name="T22" fmla="*/ 26 w 1758"/>
                <a:gd name="T23" fmla="*/ 218 h 1225"/>
                <a:gd name="T24" fmla="*/ 328 w 1758"/>
                <a:gd name="T25" fmla="*/ 254 h 1225"/>
                <a:gd name="T26" fmla="*/ 546 w 1758"/>
                <a:gd name="T27" fmla="*/ 566 h 1225"/>
                <a:gd name="T28" fmla="*/ 750 w 1758"/>
                <a:gd name="T29" fmla="*/ 688 h 1225"/>
                <a:gd name="T30" fmla="*/ 1140 w 1758"/>
                <a:gd name="T31" fmla="*/ 852 h 1225"/>
                <a:gd name="T32" fmla="*/ 1472 w 1758"/>
                <a:gd name="T33" fmla="*/ 980 h 1225"/>
                <a:gd name="T34" fmla="*/ 1702 w 1758"/>
                <a:gd name="T35" fmla="*/ 1201 h 1225"/>
                <a:gd name="T36" fmla="*/ 1758 w 1758"/>
                <a:gd name="T37" fmla="*/ 1225 h 1225"/>
                <a:gd name="T38" fmla="*/ 1727 w 1758"/>
                <a:gd name="T39" fmla="*/ 1225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58" h="1225">
                  <a:moveTo>
                    <a:pt x="1727" y="1225"/>
                  </a:moveTo>
                  <a:lnTo>
                    <a:pt x="1699" y="1211"/>
                  </a:lnTo>
                  <a:lnTo>
                    <a:pt x="1463" y="1000"/>
                  </a:lnTo>
                  <a:lnTo>
                    <a:pt x="1128" y="868"/>
                  </a:lnTo>
                  <a:lnTo>
                    <a:pt x="714" y="696"/>
                  </a:lnTo>
                  <a:lnTo>
                    <a:pt x="539" y="585"/>
                  </a:lnTo>
                  <a:lnTo>
                    <a:pt x="331" y="277"/>
                  </a:lnTo>
                  <a:lnTo>
                    <a:pt x="153" y="258"/>
                  </a:lnTo>
                  <a:lnTo>
                    <a:pt x="11" y="230"/>
                  </a:lnTo>
                  <a:lnTo>
                    <a:pt x="0" y="0"/>
                  </a:lnTo>
                  <a:lnTo>
                    <a:pt x="19" y="0"/>
                  </a:lnTo>
                  <a:lnTo>
                    <a:pt x="26" y="218"/>
                  </a:lnTo>
                  <a:lnTo>
                    <a:pt x="328" y="254"/>
                  </a:lnTo>
                  <a:lnTo>
                    <a:pt x="546" y="566"/>
                  </a:lnTo>
                  <a:lnTo>
                    <a:pt x="750" y="688"/>
                  </a:lnTo>
                  <a:lnTo>
                    <a:pt x="1140" y="852"/>
                  </a:lnTo>
                  <a:lnTo>
                    <a:pt x="1472" y="980"/>
                  </a:lnTo>
                  <a:lnTo>
                    <a:pt x="1702" y="1201"/>
                  </a:lnTo>
                  <a:lnTo>
                    <a:pt x="1758" y="1225"/>
                  </a:lnTo>
                  <a:lnTo>
                    <a:pt x="1727" y="1225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1801"/>
            <p:cNvSpPr>
              <a:spLocks/>
            </p:cNvSpPr>
            <p:nvPr/>
          </p:nvSpPr>
          <p:spPr bwMode="auto">
            <a:xfrm>
              <a:off x="6078082" y="4333949"/>
              <a:ext cx="1739900" cy="841375"/>
            </a:xfrm>
            <a:custGeom>
              <a:avLst/>
              <a:gdLst>
                <a:gd name="T0" fmla="*/ 2172 w 2191"/>
                <a:gd name="T1" fmla="*/ 1061 h 1061"/>
                <a:gd name="T2" fmla="*/ 2120 w 2191"/>
                <a:gd name="T3" fmla="*/ 1043 h 1061"/>
                <a:gd name="T4" fmla="*/ 2008 w 2191"/>
                <a:gd name="T5" fmla="*/ 972 h 1061"/>
                <a:gd name="T6" fmla="*/ 1835 w 2191"/>
                <a:gd name="T7" fmla="*/ 844 h 1061"/>
                <a:gd name="T8" fmla="*/ 1624 w 2191"/>
                <a:gd name="T9" fmla="*/ 614 h 1061"/>
                <a:gd name="T10" fmla="*/ 1402 w 2191"/>
                <a:gd name="T11" fmla="*/ 442 h 1061"/>
                <a:gd name="T12" fmla="*/ 1135 w 2191"/>
                <a:gd name="T13" fmla="*/ 305 h 1061"/>
                <a:gd name="T14" fmla="*/ 864 w 2191"/>
                <a:gd name="T15" fmla="*/ 300 h 1061"/>
                <a:gd name="T16" fmla="*/ 606 w 2191"/>
                <a:gd name="T17" fmla="*/ 82 h 1061"/>
                <a:gd name="T18" fmla="*/ 543 w 2191"/>
                <a:gd name="T19" fmla="*/ 19 h 1061"/>
                <a:gd name="T20" fmla="*/ 261 w 2191"/>
                <a:gd name="T21" fmla="*/ 7 h 1061"/>
                <a:gd name="T22" fmla="*/ 19 w 2191"/>
                <a:gd name="T23" fmla="*/ 116 h 1061"/>
                <a:gd name="T24" fmla="*/ 401 w 2191"/>
                <a:gd name="T25" fmla="*/ 243 h 1061"/>
                <a:gd name="T26" fmla="*/ 703 w 2191"/>
                <a:gd name="T27" fmla="*/ 434 h 1061"/>
                <a:gd name="T28" fmla="*/ 684 w 2191"/>
                <a:gd name="T29" fmla="*/ 446 h 1061"/>
                <a:gd name="T30" fmla="*/ 398 w 2191"/>
                <a:gd name="T31" fmla="*/ 262 h 1061"/>
                <a:gd name="T32" fmla="*/ 0 w 2191"/>
                <a:gd name="T33" fmla="*/ 125 h 1061"/>
                <a:gd name="T34" fmla="*/ 3 w 2191"/>
                <a:gd name="T35" fmla="*/ 97 h 1061"/>
                <a:gd name="T36" fmla="*/ 254 w 2191"/>
                <a:gd name="T37" fmla="*/ 0 h 1061"/>
                <a:gd name="T38" fmla="*/ 543 w 2191"/>
                <a:gd name="T39" fmla="*/ 0 h 1061"/>
                <a:gd name="T40" fmla="*/ 874 w 2191"/>
                <a:gd name="T41" fmla="*/ 285 h 1061"/>
                <a:gd name="T42" fmla="*/ 1132 w 2191"/>
                <a:gd name="T43" fmla="*/ 290 h 1061"/>
                <a:gd name="T44" fmla="*/ 1421 w 2191"/>
                <a:gd name="T45" fmla="*/ 430 h 1061"/>
                <a:gd name="T46" fmla="*/ 1639 w 2191"/>
                <a:gd name="T47" fmla="*/ 610 h 1061"/>
                <a:gd name="T48" fmla="*/ 1847 w 2191"/>
                <a:gd name="T49" fmla="*/ 836 h 1061"/>
                <a:gd name="T50" fmla="*/ 2008 w 2191"/>
                <a:gd name="T51" fmla="*/ 969 h 1061"/>
                <a:gd name="T52" fmla="*/ 2124 w 2191"/>
                <a:gd name="T53" fmla="*/ 1031 h 1061"/>
                <a:gd name="T54" fmla="*/ 2183 w 2191"/>
                <a:gd name="T55" fmla="*/ 1043 h 1061"/>
                <a:gd name="T56" fmla="*/ 2191 w 2191"/>
                <a:gd name="T57" fmla="*/ 1061 h 1061"/>
                <a:gd name="T58" fmla="*/ 2172 w 2191"/>
                <a:gd name="T59" fmla="*/ 1061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91" h="1061">
                  <a:moveTo>
                    <a:pt x="2172" y="1061"/>
                  </a:moveTo>
                  <a:lnTo>
                    <a:pt x="2120" y="1043"/>
                  </a:lnTo>
                  <a:lnTo>
                    <a:pt x="2008" y="972"/>
                  </a:lnTo>
                  <a:lnTo>
                    <a:pt x="1835" y="844"/>
                  </a:lnTo>
                  <a:lnTo>
                    <a:pt x="1624" y="614"/>
                  </a:lnTo>
                  <a:lnTo>
                    <a:pt x="1402" y="442"/>
                  </a:lnTo>
                  <a:lnTo>
                    <a:pt x="1135" y="305"/>
                  </a:lnTo>
                  <a:lnTo>
                    <a:pt x="864" y="300"/>
                  </a:lnTo>
                  <a:lnTo>
                    <a:pt x="606" y="82"/>
                  </a:lnTo>
                  <a:lnTo>
                    <a:pt x="543" y="19"/>
                  </a:lnTo>
                  <a:lnTo>
                    <a:pt x="261" y="7"/>
                  </a:lnTo>
                  <a:lnTo>
                    <a:pt x="19" y="116"/>
                  </a:lnTo>
                  <a:lnTo>
                    <a:pt x="401" y="243"/>
                  </a:lnTo>
                  <a:lnTo>
                    <a:pt x="703" y="434"/>
                  </a:lnTo>
                  <a:lnTo>
                    <a:pt x="684" y="446"/>
                  </a:lnTo>
                  <a:lnTo>
                    <a:pt x="398" y="262"/>
                  </a:lnTo>
                  <a:lnTo>
                    <a:pt x="0" y="125"/>
                  </a:lnTo>
                  <a:lnTo>
                    <a:pt x="3" y="97"/>
                  </a:lnTo>
                  <a:lnTo>
                    <a:pt x="254" y="0"/>
                  </a:lnTo>
                  <a:lnTo>
                    <a:pt x="543" y="0"/>
                  </a:lnTo>
                  <a:lnTo>
                    <a:pt x="874" y="285"/>
                  </a:lnTo>
                  <a:lnTo>
                    <a:pt x="1132" y="290"/>
                  </a:lnTo>
                  <a:lnTo>
                    <a:pt x="1421" y="430"/>
                  </a:lnTo>
                  <a:lnTo>
                    <a:pt x="1639" y="610"/>
                  </a:lnTo>
                  <a:lnTo>
                    <a:pt x="1847" y="836"/>
                  </a:lnTo>
                  <a:lnTo>
                    <a:pt x="2008" y="969"/>
                  </a:lnTo>
                  <a:lnTo>
                    <a:pt x="2124" y="1031"/>
                  </a:lnTo>
                  <a:lnTo>
                    <a:pt x="2183" y="1043"/>
                  </a:lnTo>
                  <a:lnTo>
                    <a:pt x="2191" y="1061"/>
                  </a:lnTo>
                  <a:lnTo>
                    <a:pt x="2172" y="1061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1802"/>
            <p:cNvSpPr>
              <a:spLocks/>
            </p:cNvSpPr>
            <p:nvPr/>
          </p:nvSpPr>
          <p:spPr bwMode="auto">
            <a:xfrm>
              <a:off x="5182732" y="4073599"/>
              <a:ext cx="2632075" cy="1101725"/>
            </a:xfrm>
            <a:custGeom>
              <a:avLst/>
              <a:gdLst>
                <a:gd name="T0" fmla="*/ 3315 w 3315"/>
                <a:gd name="T1" fmla="*/ 1390 h 1390"/>
                <a:gd name="T2" fmla="*/ 3220 w 3315"/>
                <a:gd name="T3" fmla="*/ 1173 h 1390"/>
                <a:gd name="T4" fmla="*/ 3052 w 3315"/>
                <a:gd name="T5" fmla="*/ 884 h 1390"/>
                <a:gd name="T6" fmla="*/ 2725 w 3315"/>
                <a:gd name="T7" fmla="*/ 536 h 1390"/>
                <a:gd name="T8" fmla="*/ 2216 w 3315"/>
                <a:gd name="T9" fmla="*/ 187 h 1390"/>
                <a:gd name="T10" fmla="*/ 1944 w 3315"/>
                <a:gd name="T11" fmla="*/ 95 h 1390"/>
                <a:gd name="T12" fmla="*/ 1619 w 3315"/>
                <a:gd name="T13" fmla="*/ 19 h 1390"/>
                <a:gd name="T14" fmla="*/ 1248 w 3315"/>
                <a:gd name="T15" fmla="*/ 19 h 1390"/>
                <a:gd name="T16" fmla="*/ 966 w 3315"/>
                <a:gd name="T17" fmla="*/ 37 h 1390"/>
                <a:gd name="T18" fmla="*/ 739 w 3315"/>
                <a:gd name="T19" fmla="*/ 56 h 1390"/>
                <a:gd name="T20" fmla="*/ 486 w 3315"/>
                <a:gd name="T21" fmla="*/ 16 h 1390"/>
                <a:gd name="T22" fmla="*/ 285 w 3315"/>
                <a:gd name="T23" fmla="*/ 118 h 1390"/>
                <a:gd name="T24" fmla="*/ 17 w 3315"/>
                <a:gd name="T25" fmla="*/ 296 h 1390"/>
                <a:gd name="T26" fmla="*/ 0 w 3315"/>
                <a:gd name="T27" fmla="*/ 296 h 1390"/>
                <a:gd name="T28" fmla="*/ 273 w 3315"/>
                <a:gd name="T29" fmla="*/ 109 h 1390"/>
                <a:gd name="T30" fmla="*/ 476 w 3315"/>
                <a:gd name="T31" fmla="*/ 4 h 1390"/>
                <a:gd name="T32" fmla="*/ 739 w 3315"/>
                <a:gd name="T33" fmla="*/ 47 h 1390"/>
                <a:gd name="T34" fmla="*/ 959 w 3315"/>
                <a:gd name="T35" fmla="*/ 19 h 1390"/>
                <a:gd name="T36" fmla="*/ 1241 w 3315"/>
                <a:gd name="T37" fmla="*/ 14 h 1390"/>
                <a:gd name="T38" fmla="*/ 1615 w 3315"/>
                <a:gd name="T39" fmla="*/ 0 h 1390"/>
                <a:gd name="T40" fmla="*/ 1946 w 3315"/>
                <a:gd name="T41" fmla="*/ 85 h 1390"/>
                <a:gd name="T42" fmla="*/ 2216 w 3315"/>
                <a:gd name="T43" fmla="*/ 173 h 1390"/>
                <a:gd name="T44" fmla="*/ 2514 w 3315"/>
                <a:gd name="T45" fmla="*/ 378 h 1390"/>
                <a:gd name="T46" fmla="*/ 2734 w 3315"/>
                <a:gd name="T47" fmla="*/ 529 h 1390"/>
                <a:gd name="T48" fmla="*/ 2912 w 3315"/>
                <a:gd name="T49" fmla="*/ 716 h 1390"/>
                <a:gd name="T50" fmla="*/ 3063 w 3315"/>
                <a:gd name="T51" fmla="*/ 873 h 1390"/>
                <a:gd name="T52" fmla="*/ 3230 w 3315"/>
                <a:gd name="T53" fmla="*/ 1177 h 1390"/>
                <a:gd name="T54" fmla="*/ 3315 w 3315"/>
                <a:gd name="T55" fmla="*/ 1390 h 1390"/>
                <a:gd name="T56" fmla="*/ 3315 w 3315"/>
                <a:gd name="T57" fmla="*/ 1390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15" h="1390">
                  <a:moveTo>
                    <a:pt x="3315" y="1390"/>
                  </a:moveTo>
                  <a:lnTo>
                    <a:pt x="3220" y="1173"/>
                  </a:lnTo>
                  <a:lnTo>
                    <a:pt x="3052" y="884"/>
                  </a:lnTo>
                  <a:lnTo>
                    <a:pt x="2725" y="536"/>
                  </a:lnTo>
                  <a:lnTo>
                    <a:pt x="2216" y="187"/>
                  </a:lnTo>
                  <a:lnTo>
                    <a:pt x="1944" y="95"/>
                  </a:lnTo>
                  <a:lnTo>
                    <a:pt x="1619" y="19"/>
                  </a:lnTo>
                  <a:lnTo>
                    <a:pt x="1248" y="19"/>
                  </a:lnTo>
                  <a:lnTo>
                    <a:pt x="966" y="37"/>
                  </a:lnTo>
                  <a:lnTo>
                    <a:pt x="739" y="56"/>
                  </a:lnTo>
                  <a:lnTo>
                    <a:pt x="486" y="16"/>
                  </a:lnTo>
                  <a:lnTo>
                    <a:pt x="285" y="118"/>
                  </a:lnTo>
                  <a:lnTo>
                    <a:pt x="17" y="296"/>
                  </a:lnTo>
                  <a:lnTo>
                    <a:pt x="0" y="296"/>
                  </a:lnTo>
                  <a:lnTo>
                    <a:pt x="273" y="109"/>
                  </a:lnTo>
                  <a:lnTo>
                    <a:pt x="476" y="4"/>
                  </a:lnTo>
                  <a:lnTo>
                    <a:pt x="739" y="47"/>
                  </a:lnTo>
                  <a:lnTo>
                    <a:pt x="959" y="19"/>
                  </a:lnTo>
                  <a:lnTo>
                    <a:pt x="1241" y="14"/>
                  </a:lnTo>
                  <a:lnTo>
                    <a:pt x="1615" y="0"/>
                  </a:lnTo>
                  <a:lnTo>
                    <a:pt x="1946" y="85"/>
                  </a:lnTo>
                  <a:lnTo>
                    <a:pt x="2216" y="173"/>
                  </a:lnTo>
                  <a:lnTo>
                    <a:pt x="2514" y="378"/>
                  </a:lnTo>
                  <a:lnTo>
                    <a:pt x="2734" y="529"/>
                  </a:lnTo>
                  <a:lnTo>
                    <a:pt x="2912" y="716"/>
                  </a:lnTo>
                  <a:lnTo>
                    <a:pt x="3063" y="873"/>
                  </a:lnTo>
                  <a:lnTo>
                    <a:pt x="3230" y="1177"/>
                  </a:lnTo>
                  <a:lnTo>
                    <a:pt x="3315" y="1390"/>
                  </a:lnTo>
                  <a:lnTo>
                    <a:pt x="3315" y="139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1803"/>
            <p:cNvSpPr>
              <a:spLocks/>
            </p:cNvSpPr>
            <p:nvPr/>
          </p:nvSpPr>
          <p:spPr bwMode="auto">
            <a:xfrm>
              <a:off x="4914445" y="4116461"/>
              <a:ext cx="547687" cy="1058863"/>
            </a:xfrm>
            <a:custGeom>
              <a:avLst/>
              <a:gdLst>
                <a:gd name="T0" fmla="*/ 689 w 689"/>
                <a:gd name="T1" fmla="*/ 1334 h 1334"/>
                <a:gd name="T2" fmla="*/ 535 w 689"/>
                <a:gd name="T3" fmla="*/ 1129 h 1334"/>
                <a:gd name="T4" fmla="*/ 430 w 689"/>
                <a:gd name="T5" fmla="*/ 835 h 1334"/>
                <a:gd name="T6" fmla="*/ 256 w 689"/>
                <a:gd name="T7" fmla="*/ 674 h 1334"/>
                <a:gd name="T8" fmla="*/ 144 w 689"/>
                <a:gd name="T9" fmla="*/ 497 h 1334"/>
                <a:gd name="T10" fmla="*/ 66 w 689"/>
                <a:gd name="T11" fmla="*/ 358 h 1334"/>
                <a:gd name="T12" fmla="*/ 14 w 689"/>
                <a:gd name="T13" fmla="*/ 244 h 1334"/>
                <a:gd name="T14" fmla="*/ 78 w 689"/>
                <a:gd name="T15" fmla="*/ 112 h 1334"/>
                <a:gd name="T16" fmla="*/ 147 w 689"/>
                <a:gd name="T17" fmla="*/ 0 h 1334"/>
                <a:gd name="T18" fmla="*/ 132 w 689"/>
                <a:gd name="T19" fmla="*/ 0 h 1334"/>
                <a:gd name="T20" fmla="*/ 66 w 689"/>
                <a:gd name="T21" fmla="*/ 112 h 1334"/>
                <a:gd name="T22" fmla="*/ 0 w 689"/>
                <a:gd name="T23" fmla="*/ 256 h 1334"/>
                <a:gd name="T24" fmla="*/ 239 w 689"/>
                <a:gd name="T25" fmla="*/ 681 h 1334"/>
                <a:gd name="T26" fmla="*/ 421 w 689"/>
                <a:gd name="T27" fmla="*/ 847 h 1334"/>
                <a:gd name="T28" fmla="*/ 521 w 689"/>
                <a:gd name="T29" fmla="*/ 1129 h 1334"/>
                <a:gd name="T30" fmla="*/ 663 w 689"/>
                <a:gd name="T31" fmla="*/ 1334 h 1334"/>
                <a:gd name="T32" fmla="*/ 689 w 689"/>
                <a:gd name="T33" fmla="*/ 1334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9" h="1334">
                  <a:moveTo>
                    <a:pt x="689" y="1334"/>
                  </a:moveTo>
                  <a:lnTo>
                    <a:pt x="535" y="1129"/>
                  </a:lnTo>
                  <a:lnTo>
                    <a:pt x="430" y="835"/>
                  </a:lnTo>
                  <a:lnTo>
                    <a:pt x="256" y="674"/>
                  </a:lnTo>
                  <a:lnTo>
                    <a:pt x="144" y="497"/>
                  </a:lnTo>
                  <a:lnTo>
                    <a:pt x="66" y="358"/>
                  </a:lnTo>
                  <a:lnTo>
                    <a:pt x="14" y="244"/>
                  </a:lnTo>
                  <a:lnTo>
                    <a:pt x="78" y="112"/>
                  </a:lnTo>
                  <a:lnTo>
                    <a:pt x="147" y="0"/>
                  </a:lnTo>
                  <a:lnTo>
                    <a:pt x="132" y="0"/>
                  </a:lnTo>
                  <a:lnTo>
                    <a:pt x="66" y="112"/>
                  </a:lnTo>
                  <a:lnTo>
                    <a:pt x="0" y="256"/>
                  </a:lnTo>
                  <a:lnTo>
                    <a:pt x="239" y="681"/>
                  </a:lnTo>
                  <a:lnTo>
                    <a:pt x="421" y="847"/>
                  </a:lnTo>
                  <a:lnTo>
                    <a:pt x="521" y="1129"/>
                  </a:lnTo>
                  <a:lnTo>
                    <a:pt x="663" y="1334"/>
                  </a:lnTo>
                  <a:lnTo>
                    <a:pt x="689" y="1334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1804"/>
            <p:cNvSpPr>
              <a:spLocks/>
            </p:cNvSpPr>
            <p:nvPr/>
          </p:nvSpPr>
          <p:spPr bwMode="auto">
            <a:xfrm>
              <a:off x="4768395" y="4249811"/>
              <a:ext cx="428625" cy="925513"/>
            </a:xfrm>
            <a:custGeom>
              <a:avLst/>
              <a:gdLst>
                <a:gd name="T0" fmla="*/ 540 w 540"/>
                <a:gd name="T1" fmla="*/ 1166 h 1166"/>
                <a:gd name="T2" fmla="*/ 458 w 540"/>
                <a:gd name="T3" fmla="*/ 989 h 1166"/>
                <a:gd name="T4" fmla="*/ 275 w 540"/>
                <a:gd name="T5" fmla="*/ 792 h 1166"/>
                <a:gd name="T6" fmla="*/ 154 w 540"/>
                <a:gd name="T7" fmla="*/ 591 h 1166"/>
                <a:gd name="T8" fmla="*/ 85 w 540"/>
                <a:gd name="T9" fmla="*/ 436 h 1166"/>
                <a:gd name="T10" fmla="*/ 15 w 540"/>
                <a:gd name="T11" fmla="*/ 298 h 1166"/>
                <a:gd name="T12" fmla="*/ 10 w 540"/>
                <a:gd name="T13" fmla="*/ 173 h 1166"/>
                <a:gd name="T14" fmla="*/ 107 w 540"/>
                <a:gd name="T15" fmla="*/ 0 h 1166"/>
                <a:gd name="T16" fmla="*/ 0 w 540"/>
                <a:gd name="T17" fmla="*/ 168 h 1166"/>
                <a:gd name="T18" fmla="*/ 7 w 540"/>
                <a:gd name="T19" fmla="*/ 305 h 1166"/>
                <a:gd name="T20" fmla="*/ 78 w 540"/>
                <a:gd name="T21" fmla="*/ 450 h 1166"/>
                <a:gd name="T22" fmla="*/ 143 w 540"/>
                <a:gd name="T23" fmla="*/ 601 h 1166"/>
                <a:gd name="T24" fmla="*/ 259 w 540"/>
                <a:gd name="T25" fmla="*/ 798 h 1166"/>
                <a:gd name="T26" fmla="*/ 439 w 540"/>
                <a:gd name="T27" fmla="*/ 991 h 1166"/>
                <a:gd name="T28" fmla="*/ 516 w 540"/>
                <a:gd name="T29" fmla="*/ 1166 h 1166"/>
                <a:gd name="T30" fmla="*/ 540 w 540"/>
                <a:gd name="T31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0" h="1166">
                  <a:moveTo>
                    <a:pt x="540" y="1166"/>
                  </a:moveTo>
                  <a:lnTo>
                    <a:pt x="458" y="989"/>
                  </a:lnTo>
                  <a:lnTo>
                    <a:pt x="275" y="792"/>
                  </a:lnTo>
                  <a:lnTo>
                    <a:pt x="154" y="591"/>
                  </a:lnTo>
                  <a:lnTo>
                    <a:pt x="85" y="436"/>
                  </a:lnTo>
                  <a:lnTo>
                    <a:pt x="15" y="298"/>
                  </a:lnTo>
                  <a:lnTo>
                    <a:pt x="10" y="173"/>
                  </a:lnTo>
                  <a:lnTo>
                    <a:pt x="107" y="0"/>
                  </a:lnTo>
                  <a:lnTo>
                    <a:pt x="0" y="168"/>
                  </a:lnTo>
                  <a:lnTo>
                    <a:pt x="7" y="305"/>
                  </a:lnTo>
                  <a:lnTo>
                    <a:pt x="78" y="450"/>
                  </a:lnTo>
                  <a:lnTo>
                    <a:pt x="143" y="601"/>
                  </a:lnTo>
                  <a:lnTo>
                    <a:pt x="259" y="798"/>
                  </a:lnTo>
                  <a:lnTo>
                    <a:pt x="439" y="991"/>
                  </a:lnTo>
                  <a:lnTo>
                    <a:pt x="516" y="1166"/>
                  </a:lnTo>
                  <a:lnTo>
                    <a:pt x="540" y="1166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1805"/>
            <p:cNvSpPr>
              <a:spLocks/>
            </p:cNvSpPr>
            <p:nvPr/>
          </p:nvSpPr>
          <p:spPr bwMode="auto">
            <a:xfrm>
              <a:off x="4654095" y="4326011"/>
              <a:ext cx="287337" cy="849313"/>
            </a:xfrm>
            <a:custGeom>
              <a:avLst/>
              <a:gdLst>
                <a:gd name="T0" fmla="*/ 364 w 364"/>
                <a:gd name="T1" fmla="*/ 1071 h 1071"/>
                <a:gd name="T2" fmla="*/ 281 w 364"/>
                <a:gd name="T3" fmla="*/ 1015 h 1071"/>
                <a:gd name="T4" fmla="*/ 161 w 364"/>
                <a:gd name="T5" fmla="*/ 800 h 1071"/>
                <a:gd name="T6" fmla="*/ 18 w 364"/>
                <a:gd name="T7" fmla="*/ 454 h 1071"/>
                <a:gd name="T8" fmla="*/ 14 w 364"/>
                <a:gd name="T9" fmla="*/ 282 h 1071"/>
                <a:gd name="T10" fmla="*/ 33 w 364"/>
                <a:gd name="T11" fmla="*/ 151 h 1071"/>
                <a:gd name="T12" fmla="*/ 149 w 364"/>
                <a:gd name="T13" fmla="*/ 0 h 1071"/>
                <a:gd name="T14" fmla="*/ 14 w 364"/>
                <a:gd name="T15" fmla="*/ 158 h 1071"/>
                <a:gd name="T16" fmla="*/ 0 w 364"/>
                <a:gd name="T17" fmla="*/ 308 h 1071"/>
                <a:gd name="T18" fmla="*/ 4 w 364"/>
                <a:gd name="T19" fmla="*/ 470 h 1071"/>
                <a:gd name="T20" fmla="*/ 153 w 364"/>
                <a:gd name="T21" fmla="*/ 807 h 1071"/>
                <a:gd name="T22" fmla="*/ 257 w 364"/>
                <a:gd name="T23" fmla="*/ 1019 h 1071"/>
                <a:gd name="T24" fmla="*/ 327 w 364"/>
                <a:gd name="T25" fmla="*/ 1071 h 1071"/>
                <a:gd name="T26" fmla="*/ 364 w 364"/>
                <a:gd name="T27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4" h="1071">
                  <a:moveTo>
                    <a:pt x="364" y="1071"/>
                  </a:moveTo>
                  <a:lnTo>
                    <a:pt x="281" y="1015"/>
                  </a:lnTo>
                  <a:lnTo>
                    <a:pt x="161" y="800"/>
                  </a:lnTo>
                  <a:lnTo>
                    <a:pt x="18" y="454"/>
                  </a:lnTo>
                  <a:lnTo>
                    <a:pt x="14" y="282"/>
                  </a:lnTo>
                  <a:lnTo>
                    <a:pt x="33" y="151"/>
                  </a:lnTo>
                  <a:lnTo>
                    <a:pt x="149" y="0"/>
                  </a:lnTo>
                  <a:lnTo>
                    <a:pt x="14" y="158"/>
                  </a:lnTo>
                  <a:lnTo>
                    <a:pt x="0" y="308"/>
                  </a:lnTo>
                  <a:lnTo>
                    <a:pt x="4" y="470"/>
                  </a:lnTo>
                  <a:lnTo>
                    <a:pt x="153" y="807"/>
                  </a:lnTo>
                  <a:lnTo>
                    <a:pt x="257" y="1019"/>
                  </a:lnTo>
                  <a:lnTo>
                    <a:pt x="327" y="1071"/>
                  </a:lnTo>
                  <a:lnTo>
                    <a:pt x="364" y="1071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1806"/>
            <p:cNvSpPr>
              <a:spLocks/>
            </p:cNvSpPr>
            <p:nvPr/>
          </p:nvSpPr>
          <p:spPr bwMode="auto">
            <a:xfrm>
              <a:off x="4430257" y="4780036"/>
              <a:ext cx="306387" cy="395288"/>
            </a:xfrm>
            <a:custGeom>
              <a:avLst/>
              <a:gdLst>
                <a:gd name="T0" fmla="*/ 386 w 386"/>
                <a:gd name="T1" fmla="*/ 499 h 499"/>
                <a:gd name="T2" fmla="*/ 381 w 386"/>
                <a:gd name="T3" fmla="*/ 462 h 499"/>
                <a:gd name="T4" fmla="*/ 270 w 386"/>
                <a:gd name="T5" fmla="*/ 334 h 499"/>
                <a:gd name="T6" fmla="*/ 168 w 386"/>
                <a:gd name="T7" fmla="*/ 180 h 499"/>
                <a:gd name="T8" fmla="*/ 50 w 386"/>
                <a:gd name="T9" fmla="*/ 166 h 499"/>
                <a:gd name="T10" fmla="*/ 24 w 386"/>
                <a:gd name="T11" fmla="*/ 40 h 499"/>
                <a:gd name="T12" fmla="*/ 0 w 386"/>
                <a:gd name="T13" fmla="*/ 0 h 499"/>
                <a:gd name="T14" fmla="*/ 10 w 386"/>
                <a:gd name="T15" fmla="*/ 52 h 499"/>
                <a:gd name="T16" fmla="*/ 33 w 386"/>
                <a:gd name="T17" fmla="*/ 177 h 499"/>
                <a:gd name="T18" fmla="*/ 161 w 386"/>
                <a:gd name="T19" fmla="*/ 194 h 499"/>
                <a:gd name="T20" fmla="*/ 260 w 386"/>
                <a:gd name="T21" fmla="*/ 341 h 499"/>
                <a:gd name="T22" fmla="*/ 365 w 386"/>
                <a:gd name="T23" fmla="*/ 476 h 499"/>
                <a:gd name="T24" fmla="*/ 367 w 386"/>
                <a:gd name="T25" fmla="*/ 499 h 499"/>
                <a:gd name="T26" fmla="*/ 386 w 386"/>
                <a:gd name="T2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499">
                  <a:moveTo>
                    <a:pt x="386" y="499"/>
                  </a:moveTo>
                  <a:lnTo>
                    <a:pt x="381" y="462"/>
                  </a:lnTo>
                  <a:lnTo>
                    <a:pt x="270" y="334"/>
                  </a:lnTo>
                  <a:lnTo>
                    <a:pt x="168" y="180"/>
                  </a:lnTo>
                  <a:lnTo>
                    <a:pt x="50" y="166"/>
                  </a:lnTo>
                  <a:lnTo>
                    <a:pt x="24" y="40"/>
                  </a:lnTo>
                  <a:lnTo>
                    <a:pt x="0" y="0"/>
                  </a:lnTo>
                  <a:lnTo>
                    <a:pt x="10" y="52"/>
                  </a:lnTo>
                  <a:lnTo>
                    <a:pt x="33" y="177"/>
                  </a:lnTo>
                  <a:lnTo>
                    <a:pt x="161" y="194"/>
                  </a:lnTo>
                  <a:lnTo>
                    <a:pt x="260" y="341"/>
                  </a:lnTo>
                  <a:lnTo>
                    <a:pt x="365" y="476"/>
                  </a:lnTo>
                  <a:lnTo>
                    <a:pt x="367" y="499"/>
                  </a:lnTo>
                  <a:lnTo>
                    <a:pt x="386" y="499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1807"/>
            <p:cNvSpPr>
              <a:spLocks/>
            </p:cNvSpPr>
            <p:nvPr/>
          </p:nvSpPr>
          <p:spPr bwMode="auto">
            <a:xfrm>
              <a:off x="4292145" y="5132461"/>
              <a:ext cx="219075" cy="42863"/>
            </a:xfrm>
            <a:custGeom>
              <a:avLst/>
              <a:gdLst>
                <a:gd name="T0" fmla="*/ 275 w 275"/>
                <a:gd name="T1" fmla="*/ 56 h 56"/>
                <a:gd name="T2" fmla="*/ 242 w 275"/>
                <a:gd name="T3" fmla="*/ 37 h 56"/>
                <a:gd name="T4" fmla="*/ 132 w 275"/>
                <a:gd name="T5" fmla="*/ 0 h 56"/>
                <a:gd name="T6" fmla="*/ 19 w 275"/>
                <a:gd name="T7" fmla="*/ 26 h 56"/>
                <a:gd name="T8" fmla="*/ 0 w 275"/>
                <a:gd name="T9" fmla="*/ 56 h 56"/>
                <a:gd name="T10" fmla="*/ 7 w 275"/>
                <a:gd name="T11" fmla="*/ 56 h 56"/>
                <a:gd name="T12" fmla="*/ 19 w 275"/>
                <a:gd name="T13" fmla="*/ 38 h 56"/>
                <a:gd name="T14" fmla="*/ 125 w 275"/>
                <a:gd name="T15" fmla="*/ 16 h 56"/>
                <a:gd name="T16" fmla="*/ 230 w 275"/>
                <a:gd name="T17" fmla="*/ 49 h 56"/>
                <a:gd name="T18" fmla="*/ 241 w 275"/>
                <a:gd name="T19" fmla="*/ 56 h 56"/>
                <a:gd name="T20" fmla="*/ 275 w 275"/>
                <a:gd name="T2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56">
                  <a:moveTo>
                    <a:pt x="275" y="56"/>
                  </a:moveTo>
                  <a:lnTo>
                    <a:pt x="242" y="37"/>
                  </a:lnTo>
                  <a:lnTo>
                    <a:pt x="132" y="0"/>
                  </a:lnTo>
                  <a:lnTo>
                    <a:pt x="19" y="26"/>
                  </a:lnTo>
                  <a:lnTo>
                    <a:pt x="0" y="56"/>
                  </a:lnTo>
                  <a:lnTo>
                    <a:pt x="7" y="56"/>
                  </a:lnTo>
                  <a:lnTo>
                    <a:pt x="19" y="38"/>
                  </a:lnTo>
                  <a:lnTo>
                    <a:pt x="125" y="16"/>
                  </a:lnTo>
                  <a:lnTo>
                    <a:pt x="230" y="49"/>
                  </a:lnTo>
                  <a:lnTo>
                    <a:pt x="241" y="56"/>
                  </a:lnTo>
                  <a:lnTo>
                    <a:pt x="275" y="56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1808"/>
            <p:cNvSpPr>
              <a:spLocks/>
            </p:cNvSpPr>
            <p:nvPr/>
          </p:nvSpPr>
          <p:spPr bwMode="auto">
            <a:xfrm>
              <a:off x="4858882" y="5129286"/>
              <a:ext cx="20637" cy="46038"/>
            </a:xfrm>
            <a:custGeom>
              <a:avLst/>
              <a:gdLst>
                <a:gd name="T0" fmla="*/ 9 w 24"/>
                <a:gd name="T1" fmla="*/ 59 h 59"/>
                <a:gd name="T2" fmla="*/ 0 w 24"/>
                <a:gd name="T3" fmla="*/ 0 h 59"/>
                <a:gd name="T4" fmla="*/ 17 w 24"/>
                <a:gd name="T5" fmla="*/ 0 h 59"/>
                <a:gd name="T6" fmla="*/ 24 w 24"/>
                <a:gd name="T7" fmla="*/ 59 h 59"/>
                <a:gd name="T8" fmla="*/ 9 w 24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9">
                  <a:moveTo>
                    <a:pt x="9" y="59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4" y="59"/>
                  </a:lnTo>
                  <a:lnTo>
                    <a:pt x="9" y="59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1809"/>
            <p:cNvSpPr>
              <a:spLocks/>
            </p:cNvSpPr>
            <p:nvPr/>
          </p:nvSpPr>
          <p:spPr bwMode="auto">
            <a:xfrm>
              <a:off x="4338182" y="4954661"/>
              <a:ext cx="52387" cy="188913"/>
            </a:xfrm>
            <a:custGeom>
              <a:avLst/>
              <a:gdLst>
                <a:gd name="T0" fmla="*/ 66 w 66"/>
                <a:gd name="T1" fmla="*/ 232 h 239"/>
                <a:gd name="T2" fmla="*/ 62 w 66"/>
                <a:gd name="T3" fmla="*/ 22 h 239"/>
                <a:gd name="T4" fmla="*/ 0 w 66"/>
                <a:gd name="T5" fmla="*/ 0 h 239"/>
                <a:gd name="T6" fmla="*/ 47 w 66"/>
                <a:gd name="T7" fmla="*/ 48 h 239"/>
                <a:gd name="T8" fmla="*/ 47 w 66"/>
                <a:gd name="T9" fmla="*/ 239 h 239"/>
                <a:gd name="T10" fmla="*/ 66 w 66"/>
                <a:gd name="T11" fmla="*/ 23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239">
                  <a:moveTo>
                    <a:pt x="66" y="232"/>
                  </a:moveTo>
                  <a:lnTo>
                    <a:pt x="62" y="22"/>
                  </a:lnTo>
                  <a:lnTo>
                    <a:pt x="0" y="0"/>
                  </a:lnTo>
                  <a:lnTo>
                    <a:pt x="47" y="48"/>
                  </a:lnTo>
                  <a:lnTo>
                    <a:pt x="47" y="239"/>
                  </a:lnTo>
                  <a:lnTo>
                    <a:pt x="66" y="232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1810"/>
            <p:cNvSpPr>
              <a:spLocks/>
            </p:cNvSpPr>
            <p:nvPr/>
          </p:nvSpPr>
          <p:spPr bwMode="auto">
            <a:xfrm>
              <a:off x="4300082" y="4957836"/>
              <a:ext cx="44450" cy="206375"/>
            </a:xfrm>
            <a:custGeom>
              <a:avLst/>
              <a:gdLst>
                <a:gd name="T0" fmla="*/ 56 w 56"/>
                <a:gd name="T1" fmla="*/ 0 h 262"/>
                <a:gd name="T2" fmla="*/ 0 w 56"/>
                <a:gd name="T3" fmla="*/ 262 h 262"/>
                <a:gd name="T4" fmla="*/ 19 w 56"/>
                <a:gd name="T5" fmla="*/ 253 h 262"/>
                <a:gd name="T6" fmla="*/ 56 w 56"/>
                <a:gd name="T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62">
                  <a:moveTo>
                    <a:pt x="56" y="0"/>
                  </a:moveTo>
                  <a:lnTo>
                    <a:pt x="0" y="262"/>
                  </a:lnTo>
                  <a:lnTo>
                    <a:pt x="19" y="25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1811"/>
            <p:cNvSpPr>
              <a:spLocks/>
            </p:cNvSpPr>
            <p:nvPr/>
          </p:nvSpPr>
          <p:spPr bwMode="auto">
            <a:xfrm>
              <a:off x="5114470" y="4232349"/>
              <a:ext cx="449262" cy="725488"/>
            </a:xfrm>
            <a:custGeom>
              <a:avLst/>
              <a:gdLst>
                <a:gd name="T0" fmla="*/ 564 w 564"/>
                <a:gd name="T1" fmla="*/ 910 h 913"/>
                <a:gd name="T2" fmla="*/ 542 w 564"/>
                <a:gd name="T3" fmla="*/ 913 h 913"/>
                <a:gd name="T4" fmla="*/ 433 w 564"/>
                <a:gd name="T5" fmla="*/ 660 h 913"/>
                <a:gd name="T6" fmla="*/ 325 w 564"/>
                <a:gd name="T7" fmla="*/ 445 h 913"/>
                <a:gd name="T8" fmla="*/ 161 w 564"/>
                <a:gd name="T9" fmla="*/ 276 h 913"/>
                <a:gd name="T10" fmla="*/ 88 w 564"/>
                <a:gd name="T11" fmla="*/ 104 h 913"/>
                <a:gd name="T12" fmla="*/ 0 w 564"/>
                <a:gd name="T13" fmla="*/ 4 h 913"/>
                <a:gd name="T14" fmla="*/ 16 w 564"/>
                <a:gd name="T15" fmla="*/ 0 h 913"/>
                <a:gd name="T16" fmla="*/ 102 w 564"/>
                <a:gd name="T17" fmla="*/ 99 h 913"/>
                <a:gd name="T18" fmla="*/ 184 w 564"/>
                <a:gd name="T19" fmla="*/ 276 h 913"/>
                <a:gd name="T20" fmla="*/ 341 w 564"/>
                <a:gd name="T21" fmla="*/ 449 h 913"/>
                <a:gd name="T22" fmla="*/ 454 w 564"/>
                <a:gd name="T23" fmla="*/ 669 h 913"/>
                <a:gd name="T24" fmla="*/ 564 w 564"/>
                <a:gd name="T25" fmla="*/ 91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4" h="913">
                  <a:moveTo>
                    <a:pt x="564" y="910"/>
                  </a:moveTo>
                  <a:lnTo>
                    <a:pt x="542" y="913"/>
                  </a:lnTo>
                  <a:lnTo>
                    <a:pt x="433" y="660"/>
                  </a:lnTo>
                  <a:lnTo>
                    <a:pt x="325" y="445"/>
                  </a:lnTo>
                  <a:lnTo>
                    <a:pt x="161" y="276"/>
                  </a:lnTo>
                  <a:lnTo>
                    <a:pt x="88" y="104"/>
                  </a:lnTo>
                  <a:lnTo>
                    <a:pt x="0" y="4"/>
                  </a:lnTo>
                  <a:lnTo>
                    <a:pt x="16" y="0"/>
                  </a:lnTo>
                  <a:lnTo>
                    <a:pt x="102" y="99"/>
                  </a:lnTo>
                  <a:lnTo>
                    <a:pt x="184" y="276"/>
                  </a:lnTo>
                  <a:lnTo>
                    <a:pt x="341" y="449"/>
                  </a:lnTo>
                  <a:lnTo>
                    <a:pt x="454" y="669"/>
                  </a:lnTo>
                  <a:lnTo>
                    <a:pt x="564" y="91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1812"/>
            <p:cNvSpPr>
              <a:spLocks/>
            </p:cNvSpPr>
            <p:nvPr/>
          </p:nvSpPr>
          <p:spPr bwMode="auto">
            <a:xfrm>
              <a:off x="5543095" y="4975299"/>
              <a:ext cx="319087" cy="200025"/>
            </a:xfrm>
            <a:custGeom>
              <a:avLst/>
              <a:gdLst>
                <a:gd name="T0" fmla="*/ 316 w 404"/>
                <a:gd name="T1" fmla="*/ 253 h 253"/>
                <a:gd name="T2" fmla="*/ 374 w 404"/>
                <a:gd name="T3" fmla="*/ 26 h 253"/>
                <a:gd name="T4" fmla="*/ 51 w 404"/>
                <a:gd name="T5" fmla="*/ 253 h 253"/>
                <a:gd name="T6" fmla="*/ 0 w 404"/>
                <a:gd name="T7" fmla="*/ 253 h 253"/>
                <a:gd name="T8" fmla="*/ 374 w 404"/>
                <a:gd name="T9" fmla="*/ 0 h 253"/>
                <a:gd name="T10" fmla="*/ 404 w 404"/>
                <a:gd name="T11" fmla="*/ 7 h 253"/>
                <a:gd name="T12" fmla="*/ 338 w 404"/>
                <a:gd name="T13" fmla="*/ 253 h 253"/>
                <a:gd name="T14" fmla="*/ 316 w 404"/>
                <a:gd name="T15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4" h="253">
                  <a:moveTo>
                    <a:pt x="316" y="253"/>
                  </a:moveTo>
                  <a:lnTo>
                    <a:pt x="374" y="26"/>
                  </a:lnTo>
                  <a:lnTo>
                    <a:pt x="51" y="253"/>
                  </a:lnTo>
                  <a:lnTo>
                    <a:pt x="0" y="253"/>
                  </a:lnTo>
                  <a:lnTo>
                    <a:pt x="374" y="0"/>
                  </a:lnTo>
                  <a:lnTo>
                    <a:pt x="404" y="7"/>
                  </a:lnTo>
                  <a:lnTo>
                    <a:pt x="338" y="253"/>
                  </a:lnTo>
                  <a:lnTo>
                    <a:pt x="316" y="253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1813"/>
            <p:cNvSpPr>
              <a:spLocks/>
            </p:cNvSpPr>
            <p:nvPr/>
          </p:nvSpPr>
          <p:spPr bwMode="auto">
            <a:xfrm>
              <a:off x="5238295" y="4759399"/>
              <a:ext cx="244475" cy="415925"/>
            </a:xfrm>
            <a:custGeom>
              <a:avLst/>
              <a:gdLst>
                <a:gd name="T0" fmla="*/ 306 w 306"/>
                <a:gd name="T1" fmla="*/ 0 h 525"/>
                <a:gd name="T2" fmla="*/ 123 w 306"/>
                <a:gd name="T3" fmla="*/ 315 h 525"/>
                <a:gd name="T4" fmla="*/ 33 w 306"/>
                <a:gd name="T5" fmla="*/ 525 h 525"/>
                <a:gd name="T6" fmla="*/ 0 w 306"/>
                <a:gd name="T7" fmla="*/ 525 h 525"/>
                <a:gd name="T8" fmla="*/ 100 w 306"/>
                <a:gd name="T9" fmla="*/ 312 h 525"/>
                <a:gd name="T10" fmla="*/ 284 w 306"/>
                <a:gd name="T11" fmla="*/ 5 h 525"/>
                <a:gd name="T12" fmla="*/ 306 w 306"/>
                <a:gd name="T13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525">
                  <a:moveTo>
                    <a:pt x="306" y="0"/>
                  </a:moveTo>
                  <a:lnTo>
                    <a:pt x="123" y="315"/>
                  </a:lnTo>
                  <a:lnTo>
                    <a:pt x="33" y="525"/>
                  </a:lnTo>
                  <a:lnTo>
                    <a:pt x="0" y="525"/>
                  </a:lnTo>
                  <a:lnTo>
                    <a:pt x="100" y="312"/>
                  </a:lnTo>
                  <a:lnTo>
                    <a:pt x="284" y="5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1814"/>
            <p:cNvSpPr>
              <a:spLocks/>
            </p:cNvSpPr>
            <p:nvPr/>
          </p:nvSpPr>
          <p:spPr bwMode="auto">
            <a:xfrm>
              <a:off x="5347832" y="3937074"/>
              <a:ext cx="1065212" cy="1238250"/>
            </a:xfrm>
            <a:custGeom>
              <a:avLst/>
              <a:gdLst>
                <a:gd name="T0" fmla="*/ 780 w 1341"/>
                <a:gd name="T1" fmla="*/ 1561 h 1561"/>
                <a:gd name="T2" fmla="*/ 964 w 1341"/>
                <a:gd name="T3" fmla="*/ 1455 h 1561"/>
                <a:gd name="T4" fmla="*/ 1329 w 1341"/>
                <a:gd name="T5" fmla="*/ 1041 h 1561"/>
                <a:gd name="T6" fmla="*/ 1341 w 1341"/>
                <a:gd name="T7" fmla="*/ 759 h 1561"/>
                <a:gd name="T8" fmla="*/ 1198 w 1341"/>
                <a:gd name="T9" fmla="*/ 509 h 1561"/>
                <a:gd name="T10" fmla="*/ 990 w 1341"/>
                <a:gd name="T11" fmla="*/ 381 h 1561"/>
                <a:gd name="T12" fmla="*/ 770 w 1341"/>
                <a:gd name="T13" fmla="*/ 201 h 1561"/>
                <a:gd name="T14" fmla="*/ 564 w 1341"/>
                <a:gd name="T15" fmla="*/ 105 h 1561"/>
                <a:gd name="T16" fmla="*/ 356 w 1341"/>
                <a:gd name="T17" fmla="*/ 39 h 1561"/>
                <a:gd name="T18" fmla="*/ 245 w 1341"/>
                <a:gd name="T19" fmla="*/ 0 h 1561"/>
                <a:gd name="T20" fmla="*/ 0 w 1341"/>
                <a:gd name="T21" fmla="*/ 20 h 1561"/>
                <a:gd name="T22" fmla="*/ 242 w 1341"/>
                <a:gd name="T23" fmla="*/ 10 h 1561"/>
                <a:gd name="T24" fmla="*/ 348 w 1341"/>
                <a:gd name="T25" fmla="*/ 50 h 1561"/>
                <a:gd name="T26" fmla="*/ 550 w 1341"/>
                <a:gd name="T27" fmla="*/ 116 h 1561"/>
                <a:gd name="T28" fmla="*/ 744 w 1341"/>
                <a:gd name="T29" fmla="*/ 208 h 1561"/>
                <a:gd name="T30" fmla="*/ 978 w 1341"/>
                <a:gd name="T31" fmla="*/ 391 h 1561"/>
                <a:gd name="T32" fmla="*/ 1173 w 1341"/>
                <a:gd name="T33" fmla="*/ 516 h 1561"/>
                <a:gd name="T34" fmla="*/ 1322 w 1341"/>
                <a:gd name="T35" fmla="*/ 755 h 1561"/>
                <a:gd name="T36" fmla="*/ 1312 w 1341"/>
                <a:gd name="T37" fmla="*/ 1022 h 1561"/>
                <a:gd name="T38" fmla="*/ 950 w 1341"/>
                <a:gd name="T39" fmla="*/ 1433 h 1561"/>
                <a:gd name="T40" fmla="*/ 716 w 1341"/>
                <a:gd name="T41" fmla="*/ 1561 h 1561"/>
                <a:gd name="T42" fmla="*/ 780 w 1341"/>
                <a:gd name="T43" fmla="*/ 1561 h 1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1" h="1561">
                  <a:moveTo>
                    <a:pt x="780" y="1561"/>
                  </a:moveTo>
                  <a:lnTo>
                    <a:pt x="964" y="1455"/>
                  </a:lnTo>
                  <a:lnTo>
                    <a:pt x="1329" y="1041"/>
                  </a:lnTo>
                  <a:lnTo>
                    <a:pt x="1341" y="759"/>
                  </a:lnTo>
                  <a:lnTo>
                    <a:pt x="1198" y="509"/>
                  </a:lnTo>
                  <a:lnTo>
                    <a:pt x="990" y="381"/>
                  </a:lnTo>
                  <a:lnTo>
                    <a:pt x="770" y="201"/>
                  </a:lnTo>
                  <a:lnTo>
                    <a:pt x="564" y="105"/>
                  </a:lnTo>
                  <a:lnTo>
                    <a:pt x="356" y="39"/>
                  </a:lnTo>
                  <a:lnTo>
                    <a:pt x="245" y="0"/>
                  </a:lnTo>
                  <a:lnTo>
                    <a:pt x="0" y="20"/>
                  </a:lnTo>
                  <a:lnTo>
                    <a:pt x="242" y="10"/>
                  </a:lnTo>
                  <a:lnTo>
                    <a:pt x="348" y="50"/>
                  </a:lnTo>
                  <a:lnTo>
                    <a:pt x="550" y="116"/>
                  </a:lnTo>
                  <a:lnTo>
                    <a:pt x="744" y="208"/>
                  </a:lnTo>
                  <a:lnTo>
                    <a:pt x="978" y="391"/>
                  </a:lnTo>
                  <a:lnTo>
                    <a:pt x="1173" y="516"/>
                  </a:lnTo>
                  <a:lnTo>
                    <a:pt x="1322" y="755"/>
                  </a:lnTo>
                  <a:lnTo>
                    <a:pt x="1312" y="1022"/>
                  </a:lnTo>
                  <a:lnTo>
                    <a:pt x="950" y="1433"/>
                  </a:lnTo>
                  <a:lnTo>
                    <a:pt x="716" y="1561"/>
                  </a:lnTo>
                  <a:lnTo>
                    <a:pt x="780" y="1561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1815"/>
            <p:cNvSpPr>
              <a:spLocks/>
            </p:cNvSpPr>
            <p:nvPr/>
          </p:nvSpPr>
          <p:spPr bwMode="auto">
            <a:xfrm>
              <a:off x="6071732" y="5065786"/>
              <a:ext cx="198437" cy="109538"/>
            </a:xfrm>
            <a:custGeom>
              <a:avLst/>
              <a:gdLst>
                <a:gd name="T0" fmla="*/ 29 w 249"/>
                <a:gd name="T1" fmla="*/ 139 h 139"/>
                <a:gd name="T2" fmla="*/ 55 w 249"/>
                <a:gd name="T3" fmla="*/ 21 h 139"/>
                <a:gd name="T4" fmla="*/ 218 w 249"/>
                <a:gd name="T5" fmla="*/ 139 h 139"/>
                <a:gd name="T6" fmla="*/ 249 w 249"/>
                <a:gd name="T7" fmla="*/ 139 h 139"/>
                <a:gd name="T8" fmla="*/ 55 w 249"/>
                <a:gd name="T9" fmla="*/ 0 h 139"/>
                <a:gd name="T10" fmla="*/ 33 w 249"/>
                <a:gd name="T11" fmla="*/ 14 h 139"/>
                <a:gd name="T12" fmla="*/ 0 w 249"/>
                <a:gd name="T13" fmla="*/ 139 h 139"/>
                <a:gd name="T14" fmla="*/ 29 w 249"/>
                <a:gd name="T15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139">
                  <a:moveTo>
                    <a:pt x="29" y="139"/>
                  </a:moveTo>
                  <a:lnTo>
                    <a:pt x="55" y="21"/>
                  </a:lnTo>
                  <a:lnTo>
                    <a:pt x="218" y="139"/>
                  </a:lnTo>
                  <a:lnTo>
                    <a:pt x="249" y="139"/>
                  </a:lnTo>
                  <a:lnTo>
                    <a:pt x="55" y="0"/>
                  </a:lnTo>
                  <a:lnTo>
                    <a:pt x="33" y="14"/>
                  </a:lnTo>
                  <a:lnTo>
                    <a:pt x="0" y="139"/>
                  </a:lnTo>
                  <a:lnTo>
                    <a:pt x="29" y="139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1816"/>
            <p:cNvSpPr>
              <a:spLocks/>
            </p:cNvSpPr>
            <p:nvPr/>
          </p:nvSpPr>
          <p:spPr bwMode="auto">
            <a:xfrm>
              <a:off x="6395582" y="4311724"/>
              <a:ext cx="933450" cy="863600"/>
            </a:xfrm>
            <a:custGeom>
              <a:avLst/>
              <a:gdLst>
                <a:gd name="T0" fmla="*/ 31 w 1175"/>
                <a:gd name="T1" fmla="*/ 1088 h 1088"/>
                <a:gd name="T2" fmla="*/ 152 w 1175"/>
                <a:gd name="T3" fmla="*/ 887 h 1088"/>
                <a:gd name="T4" fmla="*/ 424 w 1175"/>
                <a:gd name="T5" fmla="*/ 729 h 1088"/>
                <a:gd name="T6" fmla="*/ 638 w 1175"/>
                <a:gd name="T7" fmla="*/ 549 h 1088"/>
                <a:gd name="T8" fmla="*/ 742 w 1175"/>
                <a:gd name="T9" fmla="*/ 315 h 1088"/>
                <a:gd name="T10" fmla="*/ 844 w 1175"/>
                <a:gd name="T11" fmla="*/ 149 h 1088"/>
                <a:gd name="T12" fmla="*/ 988 w 1175"/>
                <a:gd name="T13" fmla="*/ 86 h 1088"/>
                <a:gd name="T14" fmla="*/ 1101 w 1175"/>
                <a:gd name="T15" fmla="*/ 50 h 1088"/>
                <a:gd name="T16" fmla="*/ 1175 w 1175"/>
                <a:gd name="T17" fmla="*/ 0 h 1088"/>
                <a:gd name="T18" fmla="*/ 1166 w 1175"/>
                <a:gd name="T19" fmla="*/ 1 h 1088"/>
                <a:gd name="T20" fmla="*/ 1154 w 1175"/>
                <a:gd name="T21" fmla="*/ 5 h 1088"/>
                <a:gd name="T22" fmla="*/ 1139 w 1175"/>
                <a:gd name="T23" fmla="*/ 12 h 1088"/>
                <a:gd name="T24" fmla="*/ 1121 w 1175"/>
                <a:gd name="T25" fmla="*/ 20 h 1088"/>
                <a:gd name="T26" fmla="*/ 1106 w 1175"/>
                <a:gd name="T27" fmla="*/ 29 h 1088"/>
                <a:gd name="T28" fmla="*/ 1094 w 1175"/>
                <a:gd name="T29" fmla="*/ 36 h 1088"/>
                <a:gd name="T30" fmla="*/ 1083 w 1175"/>
                <a:gd name="T31" fmla="*/ 41 h 1088"/>
                <a:gd name="T32" fmla="*/ 1080 w 1175"/>
                <a:gd name="T33" fmla="*/ 43 h 1088"/>
                <a:gd name="T34" fmla="*/ 979 w 1175"/>
                <a:gd name="T35" fmla="*/ 79 h 1088"/>
                <a:gd name="T36" fmla="*/ 831 w 1175"/>
                <a:gd name="T37" fmla="*/ 135 h 1088"/>
                <a:gd name="T38" fmla="*/ 713 w 1175"/>
                <a:gd name="T39" fmla="*/ 315 h 1088"/>
                <a:gd name="T40" fmla="*/ 607 w 1175"/>
                <a:gd name="T41" fmla="*/ 545 h 1088"/>
                <a:gd name="T42" fmla="*/ 401 w 1175"/>
                <a:gd name="T43" fmla="*/ 717 h 1088"/>
                <a:gd name="T44" fmla="*/ 116 w 1175"/>
                <a:gd name="T45" fmla="*/ 878 h 1088"/>
                <a:gd name="T46" fmla="*/ 0 w 1175"/>
                <a:gd name="T47" fmla="*/ 1088 h 1088"/>
                <a:gd name="T48" fmla="*/ 31 w 1175"/>
                <a:gd name="T49" fmla="*/ 108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75" h="1088">
                  <a:moveTo>
                    <a:pt x="31" y="1088"/>
                  </a:moveTo>
                  <a:lnTo>
                    <a:pt x="152" y="887"/>
                  </a:lnTo>
                  <a:lnTo>
                    <a:pt x="424" y="729"/>
                  </a:lnTo>
                  <a:lnTo>
                    <a:pt x="638" y="549"/>
                  </a:lnTo>
                  <a:lnTo>
                    <a:pt x="742" y="315"/>
                  </a:lnTo>
                  <a:lnTo>
                    <a:pt x="844" y="149"/>
                  </a:lnTo>
                  <a:lnTo>
                    <a:pt x="988" y="86"/>
                  </a:lnTo>
                  <a:lnTo>
                    <a:pt x="1101" y="50"/>
                  </a:lnTo>
                  <a:lnTo>
                    <a:pt x="1175" y="0"/>
                  </a:lnTo>
                  <a:lnTo>
                    <a:pt x="1166" y="1"/>
                  </a:lnTo>
                  <a:lnTo>
                    <a:pt x="1154" y="5"/>
                  </a:lnTo>
                  <a:lnTo>
                    <a:pt x="1139" y="12"/>
                  </a:lnTo>
                  <a:lnTo>
                    <a:pt x="1121" y="20"/>
                  </a:lnTo>
                  <a:lnTo>
                    <a:pt x="1106" y="29"/>
                  </a:lnTo>
                  <a:lnTo>
                    <a:pt x="1094" y="36"/>
                  </a:lnTo>
                  <a:lnTo>
                    <a:pt x="1083" y="41"/>
                  </a:lnTo>
                  <a:lnTo>
                    <a:pt x="1080" y="43"/>
                  </a:lnTo>
                  <a:lnTo>
                    <a:pt x="979" y="79"/>
                  </a:lnTo>
                  <a:lnTo>
                    <a:pt x="831" y="135"/>
                  </a:lnTo>
                  <a:lnTo>
                    <a:pt x="713" y="315"/>
                  </a:lnTo>
                  <a:lnTo>
                    <a:pt x="607" y="545"/>
                  </a:lnTo>
                  <a:lnTo>
                    <a:pt x="401" y="717"/>
                  </a:lnTo>
                  <a:lnTo>
                    <a:pt x="116" y="878"/>
                  </a:lnTo>
                  <a:lnTo>
                    <a:pt x="0" y="1088"/>
                  </a:lnTo>
                  <a:lnTo>
                    <a:pt x="31" y="1088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1817"/>
            <p:cNvSpPr>
              <a:spLocks/>
            </p:cNvSpPr>
            <p:nvPr/>
          </p:nvSpPr>
          <p:spPr bwMode="auto">
            <a:xfrm>
              <a:off x="6389232" y="4753049"/>
              <a:ext cx="176212" cy="422275"/>
            </a:xfrm>
            <a:custGeom>
              <a:avLst/>
              <a:gdLst>
                <a:gd name="T0" fmla="*/ 222 w 222"/>
                <a:gd name="T1" fmla="*/ 532 h 532"/>
                <a:gd name="T2" fmla="*/ 161 w 222"/>
                <a:gd name="T3" fmla="*/ 326 h 532"/>
                <a:gd name="T4" fmla="*/ 17 w 222"/>
                <a:gd name="T5" fmla="*/ 3 h 532"/>
                <a:gd name="T6" fmla="*/ 0 w 222"/>
                <a:gd name="T7" fmla="*/ 0 h 532"/>
                <a:gd name="T8" fmla="*/ 147 w 222"/>
                <a:gd name="T9" fmla="*/ 327 h 532"/>
                <a:gd name="T10" fmla="*/ 201 w 222"/>
                <a:gd name="T11" fmla="*/ 532 h 532"/>
                <a:gd name="T12" fmla="*/ 222 w 222"/>
                <a:gd name="T13" fmla="*/ 53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532">
                  <a:moveTo>
                    <a:pt x="222" y="532"/>
                  </a:moveTo>
                  <a:lnTo>
                    <a:pt x="161" y="326"/>
                  </a:lnTo>
                  <a:lnTo>
                    <a:pt x="17" y="3"/>
                  </a:lnTo>
                  <a:lnTo>
                    <a:pt x="0" y="0"/>
                  </a:lnTo>
                  <a:lnTo>
                    <a:pt x="147" y="327"/>
                  </a:lnTo>
                  <a:lnTo>
                    <a:pt x="201" y="532"/>
                  </a:lnTo>
                  <a:lnTo>
                    <a:pt x="222" y="532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1818"/>
            <p:cNvSpPr>
              <a:spLocks/>
            </p:cNvSpPr>
            <p:nvPr/>
          </p:nvSpPr>
          <p:spPr bwMode="auto">
            <a:xfrm>
              <a:off x="5941557" y="3805311"/>
              <a:ext cx="871537" cy="1370013"/>
            </a:xfrm>
            <a:custGeom>
              <a:avLst/>
              <a:gdLst>
                <a:gd name="T0" fmla="*/ 1080 w 1099"/>
                <a:gd name="T1" fmla="*/ 1728 h 1728"/>
                <a:gd name="T2" fmla="*/ 1073 w 1099"/>
                <a:gd name="T3" fmla="*/ 1688 h 1728"/>
                <a:gd name="T4" fmla="*/ 974 w 1099"/>
                <a:gd name="T5" fmla="*/ 1364 h 1728"/>
                <a:gd name="T6" fmla="*/ 857 w 1099"/>
                <a:gd name="T7" fmla="*/ 1111 h 1728"/>
                <a:gd name="T8" fmla="*/ 711 w 1099"/>
                <a:gd name="T9" fmla="*/ 690 h 1728"/>
                <a:gd name="T10" fmla="*/ 541 w 1099"/>
                <a:gd name="T11" fmla="*/ 499 h 1728"/>
                <a:gd name="T12" fmla="*/ 285 w 1099"/>
                <a:gd name="T13" fmla="*/ 357 h 1728"/>
                <a:gd name="T14" fmla="*/ 109 w 1099"/>
                <a:gd name="T15" fmla="*/ 227 h 1728"/>
                <a:gd name="T16" fmla="*/ 45 w 1099"/>
                <a:gd name="T17" fmla="*/ 125 h 1728"/>
                <a:gd name="T18" fmla="*/ 0 w 1099"/>
                <a:gd name="T19" fmla="*/ 45 h 1728"/>
                <a:gd name="T20" fmla="*/ 69 w 1099"/>
                <a:gd name="T21" fmla="*/ 0 h 1728"/>
                <a:gd name="T22" fmla="*/ 91 w 1099"/>
                <a:gd name="T23" fmla="*/ 4 h 1728"/>
                <a:gd name="T24" fmla="*/ 19 w 1099"/>
                <a:gd name="T25" fmla="*/ 49 h 1728"/>
                <a:gd name="T26" fmla="*/ 121 w 1099"/>
                <a:gd name="T27" fmla="*/ 220 h 1728"/>
                <a:gd name="T28" fmla="*/ 301 w 1099"/>
                <a:gd name="T29" fmla="*/ 352 h 1728"/>
                <a:gd name="T30" fmla="*/ 564 w 1099"/>
                <a:gd name="T31" fmla="*/ 492 h 1728"/>
                <a:gd name="T32" fmla="*/ 725 w 1099"/>
                <a:gd name="T33" fmla="*/ 683 h 1728"/>
                <a:gd name="T34" fmla="*/ 876 w 1099"/>
                <a:gd name="T35" fmla="*/ 1101 h 1728"/>
                <a:gd name="T36" fmla="*/ 997 w 1099"/>
                <a:gd name="T37" fmla="*/ 1364 h 1728"/>
                <a:gd name="T38" fmla="*/ 1089 w 1099"/>
                <a:gd name="T39" fmla="*/ 1691 h 1728"/>
                <a:gd name="T40" fmla="*/ 1099 w 1099"/>
                <a:gd name="T41" fmla="*/ 1728 h 1728"/>
                <a:gd name="T42" fmla="*/ 1080 w 1099"/>
                <a:gd name="T43" fmla="*/ 1728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9" h="1728">
                  <a:moveTo>
                    <a:pt x="1080" y="1728"/>
                  </a:moveTo>
                  <a:lnTo>
                    <a:pt x="1073" y="1688"/>
                  </a:lnTo>
                  <a:lnTo>
                    <a:pt x="974" y="1364"/>
                  </a:lnTo>
                  <a:lnTo>
                    <a:pt x="857" y="1111"/>
                  </a:lnTo>
                  <a:lnTo>
                    <a:pt x="711" y="690"/>
                  </a:lnTo>
                  <a:lnTo>
                    <a:pt x="541" y="499"/>
                  </a:lnTo>
                  <a:lnTo>
                    <a:pt x="285" y="357"/>
                  </a:lnTo>
                  <a:lnTo>
                    <a:pt x="109" y="227"/>
                  </a:lnTo>
                  <a:lnTo>
                    <a:pt x="45" y="125"/>
                  </a:lnTo>
                  <a:lnTo>
                    <a:pt x="0" y="45"/>
                  </a:lnTo>
                  <a:lnTo>
                    <a:pt x="69" y="0"/>
                  </a:lnTo>
                  <a:lnTo>
                    <a:pt x="91" y="4"/>
                  </a:lnTo>
                  <a:lnTo>
                    <a:pt x="19" y="49"/>
                  </a:lnTo>
                  <a:lnTo>
                    <a:pt x="121" y="220"/>
                  </a:lnTo>
                  <a:lnTo>
                    <a:pt x="301" y="352"/>
                  </a:lnTo>
                  <a:lnTo>
                    <a:pt x="564" y="492"/>
                  </a:lnTo>
                  <a:lnTo>
                    <a:pt x="725" y="683"/>
                  </a:lnTo>
                  <a:lnTo>
                    <a:pt x="876" y="1101"/>
                  </a:lnTo>
                  <a:lnTo>
                    <a:pt x="997" y="1364"/>
                  </a:lnTo>
                  <a:lnTo>
                    <a:pt x="1089" y="1691"/>
                  </a:lnTo>
                  <a:lnTo>
                    <a:pt x="1099" y="1728"/>
                  </a:lnTo>
                  <a:lnTo>
                    <a:pt x="1080" y="1728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1819"/>
            <p:cNvSpPr>
              <a:spLocks/>
            </p:cNvSpPr>
            <p:nvPr/>
          </p:nvSpPr>
          <p:spPr bwMode="auto">
            <a:xfrm>
              <a:off x="6290807" y="3825949"/>
              <a:ext cx="733425" cy="1349375"/>
            </a:xfrm>
            <a:custGeom>
              <a:avLst/>
              <a:gdLst>
                <a:gd name="T0" fmla="*/ 895 w 925"/>
                <a:gd name="T1" fmla="*/ 1702 h 1702"/>
                <a:gd name="T2" fmla="*/ 857 w 925"/>
                <a:gd name="T3" fmla="*/ 1459 h 1702"/>
                <a:gd name="T4" fmla="*/ 748 w 925"/>
                <a:gd name="T5" fmla="*/ 1159 h 1702"/>
                <a:gd name="T6" fmla="*/ 591 w 925"/>
                <a:gd name="T7" fmla="*/ 932 h 1702"/>
                <a:gd name="T8" fmla="*/ 587 w 925"/>
                <a:gd name="T9" fmla="*/ 737 h 1702"/>
                <a:gd name="T10" fmla="*/ 397 w 925"/>
                <a:gd name="T11" fmla="*/ 518 h 1702"/>
                <a:gd name="T12" fmla="*/ 217 w 925"/>
                <a:gd name="T13" fmla="*/ 335 h 1702"/>
                <a:gd name="T14" fmla="*/ 161 w 925"/>
                <a:gd name="T15" fmla="*/ 187 h 1702"/>
                <a:gd name="T16" fmla="*/ 125 w 925"/>
                <a:gd name="T17" fmla="*/ 92 h 1702"/>
                <a:gd name="T18" fmla="*/ 63 w 925"/>
                <a:gd name="T19" fmla="*/ 44 h 1702"/>
                <a:gd name="T20" fmla="*/ 0 w 925"/>
                <a:gd name="T21" fmla="*/ 0 h 1702"/>
                <a:gd name="T22" fmla="*/ 82 w 925"/>
                <a:gd name="T23" fmla="*/ 37 h 1702"/>
                <a:gd name="T24" fmla="*/ 144 w 925"/>
                <a:gd name="T25" fmla="*/ 89 h 1702"/>
                <a:gd name="T26" fmla="*/ 177 w 925"/>
                <a:gd name="T27" fmla="*/ 191 h 1702"/>
                <a:gd name="T28" fmla="*/ 239 w 925"/>
                <a:gd name="T29" fmla="*/ 328 h 1702"/>
                <a:gd name="T30" fmla="*/ 414 w 925"/>
                <a:gd name="T31" fmla="*/ 513 h 1702"/>
                <a:gd name="T32" fmla="*/ 601 w 925"/>
                <a:gd name="T33" fmla="*/ 738 h 1702"/>
                <a:gd name="T34" fmla="*/ 615 w 925"/>
                <a:gd name="T35" fmla="*/ 936 h 1702"/>
                <a:gd name="T36" fmla="*/ 769 w 925"/>
                <a:gd name="T37" fmla="*/ 1159 h 1702"/>
                <a:gd name="T38" fmla="*/ 883 w 925"/>
                <a:gd name="T39" fmla="*/ 1468 h 1702"/>
                <a:gd name="T40" fmla="*/ 925 w 925"/>
                <a:gd name="T41" fmla="*/ 1702 h 1702"/>
                <a:gd name="T42" fmla="*/ 895 w 925"/>
                <a:gd name="T43" fmla="*/ 1702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5" h="1702">
                  <a:moveTo>
                    <a:pt x="895" y="1702"/>
                  </a:moveTo>
                  <a:lnTo>
                    <a:pt x="857" y="1459"/>
                  </a:lnTo>
                  <a:lnTo>
                    <a:pt x="748" y="1159"/>
                  </a:lnTo>
                  <a:lnTo>
                    <a:pt x="591" y="932"/>
                  </a:lnTo>
                  <a:lnTo>
                    <a:pt x="587" y="737"/>
                  </a:lnTo>
                  <a:lnTo>
                    <a:pt x="397" y="518"/>
                  </a:lnTo>
                  <a:lnTo>
                    <a:pt x="217" y="335"/>
                  </a:lnTo>
                  <a:lnTo>
                    <a:pt x="161" y="187"/>
                  </a:lnTo>
                  <a:lnTo>
                    <a:pt x="125" y="92"/>
                  </a:lnTo>
                  <a:lnTo>
                    <a:pt x="63" y="44"/>
                  </a:lnTo>
                  <a:lnTo>
                    <a:pt x="0" y="0"/>
                  </a:lnTo>
                  <a:lnTo>
                    <a:pt x="82" y="37"/>
                  </a:lnTo>
                  <a:lnTo>
                    <a:pt x="144" y="89"/>
                  </a:lnTo>
                  <a:lnTo>
                    <a:pt x="177" y="191"/>
                  </a:lnTo>
                  <a:lnTo>
                    <a:pt x="239" y="328"/>
                  </a:lnTo>
                  <a:lnTo>
                    <a:pt x="414" y="513"/>
                  </a:lnTo>
                  <a:lnTo>
                    <a:pt x="601" y="738"/>
                  </a:lnTo>
                  <a:lnTo>
                    <a:pt x="615" y="936"/>
                  </a:lnTo>
                  <a:lnTo>
                    <a:pt x="769" y="1159"/>
                  </a:lnTo>
                  <a:lnTo>
                    <a:pt x="883" y="1468"/>
                  </a:lnTo>
                  <a:lnTo>
                    <a:pt x="925" y="1702"/>
                  </a:lnTo>
                  <a:lnTo>
                    <a:pt x="895" y="1702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1820"/>
            <p:cNvSpPr>
              <a:spLocks/>
            </p:cNvSpPr>
            <p:nvPr/>
          </p:nvSpPr>
          <p:spPr bwMode="auto">
            <a:xfrm>
              <a:off x="6243182" y="4341886"/>
              <a:ext cx="954087" cy="833438"/>
            </a:xfrm>
            <a:custGeom>
              <a:avLst/>
              <a:gdLst>
                <a:gd name="T0" fmla="*/ 1181 w 1202"/>
                <a:gd name="T1" fmla="*/ 1052 h 1052"/>
                <a:gd name="T2" fmla="*/ 1093 w 1202"/>
                <a:gd name="T3" fmla="*/ 627 h 1052"/>
                <a:gd name="T4" fmla="*/ 916 w 1202"/>
                <a:gd name="T5" fmla="*/ 279 h 1052"/>
                <a:gd name="T6" fmla="*/ 650 w 1202"/>
                <a:gd name="T7" fmla="*/ 88 h 1052"/>
                <a:gd name="T8" fmla="*/ 359 w 1202"/>
                <a:gd name="T9" fmla="*/ 21 h 1052"/>
                <a:gd name="T10" fmla="*/ 210 w 1202"/>
                <a:gd name="T11" fmla="*/ 253 h 1052"/>
                <a:gd name="T12" fmla="*/ 0 w 1202"/>
                <a:gd name="T13" fmla="*/ 315 h 1052"/>
                <a:gd name="T14" fmla="*/ 194 w 1202"/>
                <a:gd name="T15" fmla="*/ 244 h 1052"/>
                <a:gd name="T16" fmla="*/ 341 w 1202"/>
                <a:gd name="T17" fmla="*/ 14 h 1052"/>
                <a:gd name="T18" fmla="*/ 371 w 1202"/>
                <a:gd name="T19" fmla="*/ 0 h 1052"/>
                <a:gd name="T20" fmla="*/ 657 w 1202"/>
                <a:gd name="T21" fmla="*/ 83 h 1052"/>
                <a:gd name="T22" fmla="*/ 928 w 1202"/>
                <a:gd name="T23" fmla="*/ 274 h 1052"/>
                <a:gd name="T24" fmla="*/ 1114 w 1202"/>
                <a:gd name="T25" fmla="*/ 631 h 1052"/>
                <a:gd name="T26" fmla="*/ 1195 w 1202"/>
                <a:gd name="T27" fmla="*/ 1029 h 1052"/>
                <a:gd name="T28" fmla="*/ 1202 w 1202"/>
                <a:gd name="T29" fmla="*/ 1052 h 1052"/>
                <a:gd name="T30" fmla="*/ 1181 w 1202"/>
                <a:gd name="T31" fmla="*/ 1052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2" h="1052">
                  <a:moveTo>
                    <a:pt x="1181" y="1052"/>
                  </a:moveTo>
                  <a:lnTo>
                    <a:pt x="1093" y="627"/>
                  </a:lnTo>
                  <a:lnTo>
                    <a:pt x="916" y="279"/>
                  </a:lnTo>
                  <a:lnTo>
                    <a:pt x="650" y="88"/>
                  </a:lnTo>
                  <a:lnTo>
                    <a:pt x="359" y="21"/>
                  </a:lnTo>
                  <a:lnTo>
                    <a:pt x="210" y="253"/>
                  </a:lnTo>
                  <a:lnTo>
                    <a:pt x="0" y="315"/>
                  </a:lnTo>
                  <a:lnTo>
                    <a:pt x="194" y="244"/>
                  </a:lnTo>
                  <a:lnTo>
                    <a:pt x="341" y="14"/>
                  </a:lnTo>
                  <a:lnTo>
                    <a:pt x="371" y="0"/>
                  </a:lnTo>
                  <a:lnTo>
                    <a:pt x="657" y="83"/>
                  </a:lnTo>
                  <a:lnTo>
                    <a:pt x="928" y="274"/>
                  </a:lnTo>
                  <a:lnTo>
                    <a:pt x="1114" y="631"/>
                  </a:lnTo>
                  <a:lnTo>
                    <a:pt x="1195" y="1029"/>
                  </a:lnTo>
                  <a:lnTo>
                    <a:pt x="1202" y="1052"/>
                  </a:lnTo>
                  <a:lnTo>
                    <a:pt x="1181" y="1052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1821"/>
            <p:cNvSpPr>
              <a:spLocks/>
            </p:cNvSpPr>
            <p:nvPr/>
          </p:nvSpPr>
          <p:spPr bwMode="auto">
            <a:xfrm>
              <a:off x="6765470" y="4440311"/>
              <a:ext cx="687387" cy="735013"/>
            </a:xfrm>
            <a:custGeom>
              <a:avLst/>
              <a:gdLst>
                <a:gd name="T0" fmla="*/ 0 w 866"/>
                <a:gd name="T1" fmla="*/ 927 h 927"/>
                <a:gd name="T2" fmla="*/ 35 w 866"/>
                <a:gd name="T3" fmla="*/ 878 h 927"/>
                <a:gd name="T4" fmla="*/ 258 w 866"/>
                <a:gd name="T5" fmla="*/ 684 h 927"/>
                <a:gd name="T6" fmla="*/ 442 w 866"/>
                <a:gd name="T7" fmla="*/ 502 h 927"/>
                <a:gd name="T8" fmla="*/ 537 w 866"/>
                <a:gd name="T9" fmla="*/ 303 h 927"/>
                <a:gd name="T10" fmla="*/ 636 w 866"/>
                <a:gd name="T11" fmla="*/ 109 h 927"/>
                <a:gd name="T12" fmla="*/ 797 w 866"/>
                <a:gd name="T13" fmla="*/ 62 h 927"/>
                <a:gd name="T14" fmla="*/ 835 w 866"/>
                <a:gd name="T15" fmla="*/ 0 h 927"/>
                <a:gd name="T16" fmla="*/ 866 w 866"/>
                <a:gd name="T17" fmla="*/ 3 h 927"/>
                <a:gd name="T18" fmla="*/ 842 w 866"/>
                <a:gd name="T19" fmla="*/ 14 h 927"/>
                <a:gd name="T20" fmla="*/ 812 w 866"/>
                <a:gd name="T21" fmla="*/ 62 h 927"/>
                <a:gd name="T22" fmla="*/ 639 w 866"/>
                <a:gd name="T23" fmla="*/ 125 h 927"/>
                <a:gd name="T24" fmla="*/ 553 w 866"/>
                <a:gd name="T25" fmla="*/ 315 h 927"/>
                <a:gd name="T26" fmla="*/ 457 w 866"/>
                <a:gd name="T27" fmla="*/ 513 h 927"/>
                <a:gd name="T28" fmla="*/ 274 w 866"/>
                <a:gd name="T29" fmla="*/ 700 h 927"/>
                <a:gd name="T30" fmla="*/ 45 w 866"/>
                <a:gd name="T31" fmla="*/ 897 h 927"/>
                <a:gd name="T32" fmla="*/ 26 w 866"/>
                <a:gd name="T33" fmla="*/ 927 h 927"/>
                <a:gd name="T34" fmla="*/ 0 w 866"/>
                <a:gd name="T35" fmla="*/ 92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6" h="927">
                  <a:moveTo>
                    <a:pt x="0" y="927"/>
                  </a:moveTo>
                  <a:lnTo>
                    <a:pt x="35" y="878"/>
                  </a:lnTo>
                  <a:lnTo>
                    <a:pt x="258" y="684"/>
                  </a:lnTo>
                  <a:lnTo>
                    <a:pt x="442" y="502"/>
                  </a:lnTo>
                  <a:lnTo>
                    <a:pt x="537" y="303"/>
                  </a:lnTo>
                  <a:lnTo>
                    <a:pt x="636" y="109"/>
                  </a:lnTo>
                  <a:lnTo>
                    <a:pt x="797" y="62"/>
                  </a:lnTo>
                  <a:lnTo>
                    <a:pt x="835" y="0"/>
                  </a:lnTo>
                  <a:lnTo>
                    <a:pt x="866" y="3"/>
                  </a:lnTo>
                  <a:lnTo>
                    <a:pt x="842" y="14"/>
                  </a:lnTo>
                  <a:lnTo>
                    <a:pt x="812" y="62"/>
                  </a:lnTo>
                  <a:lnTo>
                    <a:pt x="639" y="125"/>
                  </a:lnTo>
                  <a:lnTo>
                    <a:pt x="553" y="315"/>
                  </a:lnTo>
                  <a:lnTo>
                    <a:pt x="457" y="513"/>
                  </a:lnTo>
                  <a:lnTo>
                    <a:pt x="274" y="700"/>
                  </a:lnTo>
                  <a:lnTo>
                    <a:pt x="45" y="897"/>
                  </a:lnTo>
                  <a:lnTo>
                    <a:pt x="26" y="927"/>
                  </a:lnTo>
                  <a:lnTo>
                    <a:pt x="0" y="927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1822"/>
            <p:cNvSpPr>
              <a:spLocks/>
            </p:cNvSpPr>
            <p:nvPr/>
          </p:nvSpPr>
          <p:spPr bwMode="auto">
            <a:xfrm>
              <a:off x="7152820" y="4619699"/>
              <a:ext cx="471487" cy="555625"/>
            </a:xfrm>
            <a:custGeom>
              <a:avLst/>
              <a:gdLst>
                <a:gd name="T0" fmla="*/ 0 w 593"/>
                <a:gd name="T1" fmla="*/ 700 h 700"/>
                <a:gd name="T2" fmla="*/ 29 w 593"/>
                <a:gd name="T3" fmla="*/ 674 h 700"/>
                <a:gd name="T4" fmla="*/ 183 w 593"/>
                <a:gd name="T5" fmla="*/ 516 h 700"/>
                <a:gd name="T6" fmla="*/ 294 w 593"/>
                <a:gd name="T7" fmla="*/ 246 h 700"/>
                <a:gd name="T8" fmla="*/ 353 w 593"/>
                <a:gd name="T9" fmla="*/ 109 h 700"/>
                <a:gd name="T10" fmla="*/ 419 w 593"/>
                <a:gd name="T11" fmla="*/ 26 h 700"/>
                <a:gd name="T12" fmla="*/ 498 w 593"/>
                <a:gd name="T13" fmla="*/ 0 h 700"/>
                <a:gd name="T14" fmla="*/ 593 w 593"/>
                <a:gd name="T15" fmla="*/ 76 h 700"/>
                <a:gd name="T16" fmla="*/ 507 w 593"/>
                <a:gd name="T17" fmla="*/ 14 h 700"/>
                <a:gd name="T18" fmla="*/ 436 w 593"/>
                <a:gd name="T19" fmla="*/ 33 h 700"/>
                <a:gd name="T20" fmla="*/ 370 w 593"/>
                <a:gd name="T21" fmla="*/ 125 h 700"/>
                <a:gd name="T22" fmla="*/ 301 w 593"/>
                <a:gd name="T23" fmla="*/ 267 h 700"/>
                <a:gd name="T24" fmla="*/ 209 w 593"/>
                <a:gd name="T25" fmla="*/ 525 h 700"/>
                <a:gd name="T26" fmla="*/ 48 w 593"/>
                <a:gd name="T27" fmla="*/ 696 h 700"/>
                <a:gd name="T28" fmla="*/ 45 w 593"/>
                <a:gd name="T29" fmla="*/ 700 h 700"/>
                <a:gd name="T30" fmla="*/ 0 w 593"/>
                <a:gd name="T31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3" h="700">
                  <a:moveTo>
                    <a:pt x="0" y="700"/>
                  </a:moveTo>
                  <a:lnTo>
                    <a:pt x="29" y="674"/>
                  </a:lnTo>
                  <a:lnTo>
                    <a:pt x="183" y="516"/>
                  </a:lnTo>
                  <a:lnTo>
                    <a:pt x="294" y="246"/>
                  </a:lnTo>
                  <a:lnTo>
                    <a:pt x="353" y="109"/>
                  </a:lnTo>
                  <a:lnTo>
                    <a:pt x="419" y="26"/>
                  </a:lnTo>
                  <a:lnTo>
                    <a:pt x="498" y="0"/>
                  </a:lnTo>
                  <a:lnTo>
                    <a:pt x="593" y="76"/>
                  </a:lnTo>
                  <a:lnTo>
                    <a:pt x="507" y="14"/>
                  </a:lnTo>
                  <a:lnTo>
                    <a:pt x="436" y="33"/>
                  </a:lnTo>
                  <a:lnTo>
                    <a:pt x="370" y="125"/>
                  </a:lnTo>
                  <a:lnTo>
                    <a:pt x="301" y="267"/>
                  </a:lnTo>
                  <a:lnTo>
                    <a:pt x="209" y="525"/>
                  </a:lnTo>
                  <a:lnTo>
                    <a:pt x="48" y="696"/>
                  </a:lnTo>
                  <a:lnTo>
                    <a:pt x="45" y="700"/>
                  </a:lnTo>
                  <a:lnTo>
                    <a:pt x="0" y="70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1823"/>
            <p:cNvSpPr>
              <a:spLocks/>
            </p:cNvSpPr>
            <p:nvPr/>
          </p:nvSpPr>
          <p:spPr bwMode="auto">
            <a:xfrm>
              <a:off x="6881357" y="4008511"/>
              <a:ext cx="484187" cy="1166813"/>
            </a:xfrm>
            <a:custGeom>
              <a:avLst/>
              <a:gdLst>
                <a:gd name="T0" fmla="*/ 587 w 611"/>
                <a:gd name="T1" fmla="*/ 1471 h 1471"/>
                <a:gd name="T2" fmla="*/ 535 w 611"/>
                <a:gd name="T3" fmla="*/ 1303 h 1471"/>
                <a:gd name="T4" fmla="*/ 401 w 611"/>
                <a:gd name="T5" fmla="*/ 856 h 1471"/>
                <a:gd name="T6" fmla="*/ 223 w 611"/>
                <a:gd name="T7" fmla="*/ 532 h 1471"/>
                <a:gd name="T8" fmla="*/ 72 w 611"/>
                <a:gd name="T9" fmla="*/ 261 h 1471"/>
                <a:gd name="T10" fmla="*/ 66 w 611"/>
                <a:gd name="T11" fmla="*/ 133 h 1471"/>
                <a:gd name="T12" fmla="*/ 0 w 611"/>
                <a:gd name="T13" fmla="*/ 34 h 1471"/>
                <a:gd name="T14" fmla="*/ 0 w 611"/>
                <a:gd name="T15" fmla="*/ 0 h 1471"/>
                <a:gd name="T16" fmla="*/ 17 w 611"/>
                <a:gd name="T17" fmla="*/ 5 h 1471"/>
                <a:gd name="T18" fmla="*/ 17 w 611"/>
                <a:gd name="T19" fmla="*/ 38 h 1471"/>
                <a:gd name="T20" fmla="*/ 86 w 611"/>
                <a:gd name="T21" fmla="*/ 124 h 1471"/>
                <a:gd name="T22" fmla="*/ 90 w 611"/>
                <a:gd name="T23" fmla="*/ 272 h 1471"/>
                <a:gd name="T24" fmla="*/ 233 w 611"/>
                <a:gd name="T25" fmla="*/ 521 h 1471"/>
                <a:gd name="T26" fmla="*/ 417 w 611"/>
                <a:gd name="T27" fmla="*/ 844 h 1471"/>
                <a:gd name="T28" fmla="*/ 549 w 611"/>
                <a:gd name="T29" fmla="*/ 1299 h 1471"/>
                <a:gd name="T30" fmla="*/ 611 w 611"/>
                <a:gd name="T31" fmla="*/ 1471 h 1471"/>
                <a:gd name="T32" fmla="*/ 587 w 611"/>
                <a:gd name="T33" fmla="*/ 1471 h 1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1" h="1471">
                  <a:moveTo>
                    <a:pt x="587" y="1471"/>
                  </a:moveTo>
                  <a:lnTo>
                    <a:pt x="535" y="1303"/>
                  </a:lnTo>
                  <a:lnTo>
                    <a:pt x="401" y="856"/>
                  </a:lnTo>
                  <a:lnTo>
                    <a:pt x="223" y="532"/>
                  </a:lnTo>
                  <a:lnTo>
                    <a:pt x="72" y="261"/>
                  </a:lnTo>
                  <a:lnTo>
                    <a:pt x="66" y="133"/>
                  </a:lnTo>
                  <a:lnTo>
                    <a:pt x="0" y="34"/>
                  </a:lnTo>
                  <a:lnTo>
                    <a:pt x="0" y="0"/>
                  </a:lnTo>
                  <a:lnTo>
                    <a:pt x="17" y="5"/>
                  </a:lnTo>
                  <a:lnTo>
                    <a:pt x="17" y="38"/>
                  </a:lnTo>
                  <a:lnTo>
                    <a:pt x="86" y="124"/>
                  </a:lnTo>
                  <a:lnTo>
                    <a:pt x="90" y="272"/>
                  </a:lnTo>
                  <a:lnTo>
                    <a:pt x="233" y="521"/>
                  </a:lnTo>
                  <a:lnTo>
                    <a:pt x="417" y="844"/>
                  </a:lnTo>
                  <a:lnTo>
                    <a:pt x="549" y="1299"/>
                  </a:lnTo>
                  <a:lnTo>
                    <a:pt x="611" y="1471"/>
                  </a:lnTo>
                  <a:lnTo>
                    <a:pt x="587" y="1471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1824"/>
            <p:cNvSpPr>
              <a:spLocks/>
            </p:cNvSpPr>
            <p:nvPr/>
          </p:nvSpPr>
          <p:spPr bwMode="auto">
            <a:xfrm>
              <a:off x="7017882" y="4073599"/>
              <a:ext cx="484187" cy="1101725"/>
            </a:xfrm>
            <a:custGeom>
              <a:avLst/>
              <a:gdLst>
                <a:gd name="T0" fmla="*/ 587 w 611"/>
                <a:gd name="T1" fmla="*/ 1390 h 1390"/>
                <a:gd name="T2" fmla="*/ 575 w 611"/>
                <a:gd name="T3" fmla="*/ 1350 h 1390"/>
                <a:gd name="T4" fmla="*/ 459 w 611"/>
                <a:gd name="T5" fmla="*/ 957 h 1390"/>
                <a:gd name="T6" fmla="*/ 305 w 611"/>
                <a:gd name="T7" fmla="*/ 612 h 1390"/>
                <a:gd name="T8" fmla="*/ 197 w 611"/>
                <a:gd name="T9" fmla="*/ 388 h 1390"/>
                <a:gd name="T10" fmla="*/ 78 w 611"/>
                <a:gd name="T11" fmla="*/ 234 h 1390"/>
                <a:gd name="T12" fmla="*/ 99 w 611"/>
                <a:gd name="T13" fmla="*/ 128 h 1390"/>
                <a:gd name="T14" fmla="*/ 0 w 611"/>
                <a:gd name="T15" fmla="*/ 16 h 1390"/>
                <a:gd name="T16" fmla="*/ 19 w 611"/>
                <a:gd name="T17" fmla="*/ 0 h 1390"/>
                <a:gd name="T18" fmla="*/ 111 w 611"/>
                <a:gd name="T19" fmla="*/ 128 h 1390"/>
                <a:gd name="T20" fmla="*/ 95 w 611"/>
                <a:gd name="T21" fmla="*/ 234 h 1390"/>
                <a:gd name="T22" fmla="*/ 213 w 611"/>
                <a:gd name="T23" fmla="*/ 388 h 1390"/>
                <a:gd name="T24" fmla="*/ 319 w 611"/>
                <a:gd name="T25" fmla="*/ 608 h 1390"/>
                <a:gd name="T26" fmla="*/ 473 w 611"/>
                <a:gd name="T27" fmla="*/ 960 h 1390"/>
                <a:gd name="T28" fmla="*/ 597 w 611"/>
                <a:gd name="T29" fmla="*/ 1357 h 1390"/>
                <a:gd name="T30" fmla="*/ 611 w 611"/>
                <a:gd name="T31" fmla="*/ 1390 h 1390"/>
                <a:gd name="T32" fmla="*/ 587 w 611"/>
                <a:gd name="T33" fmla="*/ 1390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1" h="1390">
                  <a:moveTo>
                    <a:pt x="587" y="1390"/>
                  </a:moveTo>
                  <a:lnTo>
                    <a:pt x="575" y="1350"/>
                  </a:lnTo>
                  <a:lnTo>
                    <a:pt x="459" y="957"/>
                  </a:lnTo>
                  <a:lnTo>
                    <a:pt x="305" y="612"/>
                  </a:lnTo>
                  <a:lnTo>
                    <a:pt x="197" y="388"/>
                  </a:lnTo>
                  <a:lnTo>
                    <a:pt x="78" y="234"/>
                  </a:lnTo>
                  <a:lnTo>
                    <a:pt x="99" y="128"/>
                  </a:lnTo>
                  <a:lnTo>
                    <a:pt x="0" y="16"/>
                  </a:lnTo>
                  <a:lnTo>
                    <a:pt x="19" y="0"/>
                  </a:lnTo>
                  <a:lnTo>
                    <a:pt x="111" y="128"/>
                  </a:lnTo>
                  <a:lnTo>
                    <a:pt x="95" y="234"/>
                  </a:lnTo>
                  <a:lnTo>
                    <a:pt x="213" y="388"/>
                  </a:lnTo>
                  <a:lnTo>
                    <a:pt x="319" y="608"/>
                  </a:lnTo>
                  <a:lnTo>
                    <a:pt x="473" y="960"/>
                  </a:lnTo>
                  <a:lnTo>
                    <a:pt x="597" y="1357"/>
                  </a:lnTo>
                  <a:lnTo>
                    <a:pt x="611" y="1390"/>
                  </a:lnTo>
                  <a:lnTo>
                    <a:pt x="587" y="139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1825"/>
            <p:cNvSpPr>
              <a:spLocks/>
            </p:cNvSpPr>
            <p:nvPr/>
          </p:nvSpPr>
          <p:spPr bwMode="auto">
            <a:xfrm>
              <a:off x="7102020" y="4179961"/>
              <a:ext cx="508000" cy="995363"/>
            </a:xfrm>
            <a:custGeom>
              <a:avLst/>
              <a:gdLst>
                <a:gd name="T0" fmla="*/ 622 w 639"/>
                <a:gd name="T1" fmla="*/ 1255 h 1255"/>
                <a:gd name="T2" fmla="*/ 537 w 639"/>
                <a:gd name="T3" fmla="*/ 1028 h 1255"/>
                <a:gd name="T4" fmla="*/ 414 w 639"/>
                <a:gd name="T5" fmla="*/ 667 h 1255"/>
                <a:gd name="T6" fmla="*/ 322 w 639"/>
                <a:gd name="T7" fmla="*/ 411 h 1255"/>
                <a:gd name="T8" fmla="*/ 198 w 639"/>
                <a:gd name="T9" fmla="*/ 213 h 1255"/>
                <a:gd name="T10" fmla="*/ 0 w 639"/>
                <a:gd name="T11" fmla="*/ 4 h 1255"/>
                <a:gd name="T12" fmla="*/ 84 w 639"/>
                <a:gd name="T13" fmla="*/ 0 h 1255"/>
                <a:gd name="T14" fmla="*/ 103 w 639"/>
                <a:gd name="T15" fmla="*/ 23 h 1255"/>
                <a:gd name="T16" fmla="*/ 28 w 639"/>
                <a:gd name="T17" fmla="*/ 9 h 1255"/>
                <a:gd name="T18" fmla="*/ 219 w 639"/>
                <a:gd name="T19" fmla="*/ 207 h 1255"/>
                <a:gd name="T20" fmla="*/ 343 w 639"/>
                <a:gd name="T21" fmla="*/ 418 h 1255"/>
                <a:gd name="T22" fmla="*/ 444 w 639"/>
                <a:gd name="T23" fmla="*/ 669 h 1255"/>
                <a:gd name="T24" fmla="*/ 556 w 639"/>
                <a:gd name="T25" fmla="*/ 1035 h 1255"/>
                <a:gd name="T26" fmla="*/ 639 w 639"/>
                <a:gd name="T27" fmla="*/ 1255 h 1255"/>
                <a:gd name="T28" fmla="*/ 622 w 639"/>
                <a:gd name="T29" fmla="*/ 1255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9" h="1255">
                  <a:moveTo>
                    <a:pt x="622" y="1255"/>
                  </a:moveTo>
                  <a:lnTo>
                    <a:pt x="537" y="1028"/>
                  </a:lnTo>
                  <a:lnTo>
                    <a:pt x="414" y="667"/>
                  </a:lnTo>
                  <a:lnTo>
                    <a:pt x="322" y="411"/>
                  </a:lnTo>
                  <a:lnTo>
                    <a:pt x="198" y="213"/>
                  </a:lnTo>
                  <a:lnTo>
                    <a:pt x="0" y="4"/>
                  </a:lnTo>
                  <a:lnTo>
                    <a:pt x="84" y="0"/>
                  </a:lnTo>
                  <a:lnTo>
                    <a:pt x="103" y="23"/>
                  </a:lnTo>
                  <a:lnTo>
                    <a:pt x="28" y="9"/>
                  </a:lnTo>
                  <a:lnTo>
                    <a:pt x="219" y="207"/>
                  </a:lnTo>
                  <a:lnTo>
                    <a:pt x="343" y="418"/>
                  </a:lnTo>
                  <a:lnTo>
                    <a:pt x="444" y="669"/>
                  </a:lnTo>
                  <a:lnTo>
                    <a:pt x="556" y="1035"/>
                  </a:lnTo>
                  <a:lnTo>
                    <a:pt x="639" y="1255"/>
                  </a:lnTo>
                  <a:lnTo>
                    <a:pt x="622" y="1255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1826"/>
            <p:cNvSpPr>
              <a:spLocks/>
            </p:cNvSpPr>
            <p:nvPr/>
          </p:nvSpPr>
          <p:spPr bwMode="auto">
            <a:xfrm>
              <a:off x="7178220" y="4186311"/>
              <a:ext cx="530225" cy="989013"/>
            </a:xfrm>
            <a:custGeom>
              <a:avLst/>
              <a:gdLst>
                <a:gd name="T0" fmla="*/ 647 w 668"/>
                <a:gd name="T1" fmla="*/ 1246 h 1246"/>
                <a:gd name="T2" fmla="*/ 614 w 668"/>
                <a:gd name="T3" fmla="*/ 1154 h 1246"/>
                <a:gd name="T4" fmla="*/ 490 w 668"/>
                <a:gd name="T5" fmla="*/ 842 h 1246"/>
                <a:gd name="T6" fmla="*/ 398 w 668"/>
                <a:gd name="T7" fmla="*/ 575 h 1246"/>
                <a:gd name="T8" fmla="*/ 310 w 668"/>
                <a:gd name="T9" fmla="*/ 402 h 1246"/>
                <a:gd name="T10" fmla="*/ 171 w 668"/>
                <a:gd name="T11" fmla="*/ 178 h 1246"/>
                <a:gd name="T12" fmla="*/ 0 w 668"/>
                <a:gd name="T13" fmla="*/ 0 h 1246"/>
                <a:gd name="T14" fmla="*/ 178 w 668"/>
                <a:gd name="T15" fmla="*/ 172 h 1246"/>
                <a:gd name="T16" fmla="*/ 322 w 668"/>
                <a:gd name="T17" fmla="*/ 395 h 1246"/>
                <a:gd name="T18" fmla="*/ 413 w 668"/>
                <a:gd name="T19" fmla="*/ 596 h 1246"/>
                <a:gd name="T20" fmla="*/ 509 w 668"/>
                <a:gd name="T21" fmla="*/ 858 h 1246"/>
                <a:gd name="T22" fmla="*/ 633 w 668"/>
                <a:gd name="T23" fmla="*/ 1161 h 1246"/>
                <a:gd name="T24" fmla="*/ 668 w 668"/>
                <a:gd name="T25" fmla="*/ 1246 h 1246"/>
                <a:gd name="T26" fmla="*/ 647 w 668"/>
                <a:gd name="T27" fmla="*/ 1246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8" h="1246">
                  <a:moveTo>
                    <a:pt x="647" y="1246"/>
                  </a:moveTo>
                  <a:lnTo>
                    <a:pt x="614" y="1154"/>
                  </a:lnTo>
                  <a:lnTo>
                    <a:pt x="490" y="842"/>
                  </a:lnTo>
                  <a:lnTo>
                    <a:pt x="398" y="575"/>
                  </a:lnTo>
                  <a:lnTo>
                    <a:pt x="310" y="402"/>
                  </a:lnTo>
                  <a:lnTo>
                    <a:pt x="171" y="178"/>
                  </a:lnTo>
                  <a:lnTo>
                    <a:pt x="0" y="0"/>
                  </a:lnTo>
                  <a:lnTo>
                    <a:pt x="178" y="172"/>
                  </a:lnTo>
                  <a:lnTo>
                    <a:pt x="322" y="395"/>
                  </a:lnTo>
                  <a:lnTo>
                    <a:pt x="413" y="596"/>
                  </a:lnTo>
                  <a:lnTo>
                    <a:pt x="509" y="858"/>
                  </a:lnTo>
                  <a:lnTo>
                    <a:pt x="633" y="1161"/>
                  </a:lnTo>
                  <a:lnTo>
                    <a:pt x="668" y="1246"/>
                  </a:lnTo>
                  <a:lnTo>
                    <a:pt x="647" y="1246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1827"/>
            <p:cNvSpPr>
              <a:spLocks/>
            </p:cNvSpPr>
            <p:nvPr/>
          </p:nvSpPr>
          <p:spPr bwMode="auto">
            <a:xfrm>
              <a:off x="7443332" y="4549849"/>
              <a:ext cx="177800" cy="625475"/>
            </a:xfrm>
            <a:custGeom>
              <a:avLst/>
              <a:gdLst>
                <a:gd name="T0" fmla="*/ 0 w 225"/>
                <a:gd name="T1" fmla="*/ 789 h 789"/>
                <a:gd name="T2" fmla="*/ 34 w 225"/>
                <a:gd name="T3" fmla="*/ 745 h 789"/>
                <a:gd name="T4" fmla="*/ 109 w 225"/>
                <a:gd name="T5" fmla="*/ 546 h 789"/>
                <a:gd name="T6" fmla="*/ 163 w 225"/>
                <a:gd name="T7" fmla="*/ 397 h 789"/>
                <a:gd name="T8" fmla="*/ 204 w 225"/>
                <a:gd name="T9" fmla="*/ 283 h 789"/>
                <a:gd name="T10" fmla="*/ 138 w 225"/>
                <a:gd name="T11" fmla="*/ 96 h 789"/>
                <a:gd name="T12" fmla="*/ 112 w 225"/>
                <a:gd name="T13" fmla="*/ 0 h 789"/>
                <a:gd name="T14" fmla="*/ 142 w 225"/>
                <a:gd name="T15" fmla="*/ 85 h 789"/>
                <a:gd name="T16" fmla="*/ 225 w 225"/>
                <a:gd name="T17" fmla="*/ 293 h 789"/>
                <a:gd name="T18" fmla="*/ 178 w 225"/>
                <a:gd name="T19" fmla="*/ 411 h 789"/>
                <a:gd name="T20" fmla="*/ 119 w 225"/>
                <a:gd name="T21" fmla="*/ 569 h 789"/>
                <a:gd name="T22" fmla="*/ 54 w 225"/>
                <a:gd name="T23" fmla="*/ 763 h 789"/>
                <a:gd name="T24" fmla="*/ 34 w 225"/>
                <a:gd name="T25" fmla="*/ 789 h 789"/>
                <a:gd name="T26" fmla="*/ 0 w 225"/>
                <a:gd name="T27" fmla="*/ 789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5" h="789">
                  <a:moveTo>
                    <a:pt x="0" y="789"/>
                  </a:moveTo>
                  <a:lnTo>
                    <a:pt x="34" y="745"/>
                  </a:lnTo>
                  <a:lnTo>
                    <a:pt x="109" y="546"/>
                  </a:lnTo>
                  <a:lnTo>
                    <a:pt x="163" y="397"/>
                  </a:lnTo>
                  <a:lnTo>
                    <a:pt x="204" y="283"/>
                  </a:lnTo>
                  <a:lnTo>
                    <a:pt x="138" y="96"/>
                  </a:lnTo>
                  <a:lnTo>
                    <a:pt x="112" y="0"/>
                  </a:lnTo>
                  <a:lnTo>
                    <a:pt x="142" y="85"/>
                  </a:lnTo>
                  <a:lnTo>
                    <a:pt x="225" y="293"/>
                  </a:lnTo>
                  <a:lnTo>
                    <a:pt x="178" y="411"/>
                  </a:lnTo>
                  <a:lnTo>
                    <a:pt x="119" y="569"/>
                  </a:lnTo>
                  <a:lnTo>
                    <a:pt x="54" y="763"/>
                  </a:lnTo>
                  <a:lnTo>
                    <a:pt x="34" y="789"/>
                  </a:lnTo>
                  <a:lnTo>
                    <a:pt x="0" y="789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1828"/>
            <p:cNvSpPr>
              <a:spLocks/>
            </p:cNvSpPr>
            <p:nvPr/>
          </p:nvSpPr>
          <p:spPr bwMode="auto">
            <a:xfrm>
              <a:off x="7611607" y="4786386"/>
              <a:ext cx="103187" cy="388938"/>
            </a:xfrm>
            <a:custGeom>
              <a:avLst/>
              <a:gdLst>
                <a:gd name="T0" fmla="*/ 35 w 132"/>
                <a:gd name="T1" fmla="*/ 491 h 491"/>
                <a:gd name="T2" fmla="*/ 66 w 132"/>
                <a:gd name="T3" fmla="*/ 389 h 491"/>
                <a:gd name="T4" fmla="*/ 106 w 132"/>
                <a:gd name="T5" fmla="*/ 274 h 491"/>
                <a:gd name="T6" fmla="*/ 0 w 132"/>
                <a:gd name="T7" fmla="*/ 0 h 491"/>
                <a:gd name="T8" fmla="*/ 128 w 132"/>
                <a:gd name="T9" fmla="*/ 70 h 491"/>
                <a:gd name="T10" fmla="*/ 132 w 132"/>
                <a:gd name="T11" fmla="*/ 91 h 491"/>
                <a:gd name="T12" fmla="*/ 26 w 132"/>
                <a:gd name="T13" fmla="*/ 28 h 491"/>
                <a:gd name="T14" fmla="*/ 121 w 132"/>
                <a:gd name="T15" fmla="*/ 281 h 491"/>
                <a:gd name="T16" fmla="*/ 83 w 132"/>
                <a:gd name="T17" fmla="*/ 411 h 491"/>
                <a:gd name="T18" fmla="*/ 59 w 132"/>
                <a:gd name="T19" fmla="*/ 491 h 491"/>
                <a:gd name="T20" fmla="*/ 35 w 132"/>
                <a:gd name="T21" fmla="*/ 491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1">
                  <a:moveTo>
                    <a:pt x="35" y="491"/>
                  </a:moveTo>
                  <a:lnTo>
                    <a:pt x="66" y="389"/>
                  </a:lnTo>
                  <a:lnTo>
                    <a:pt x="106" y="274"/>
                  </a:lnTo>
                  <a:lnTo>
                    <a:pt x="0" y="0"/>
                  </a:lnTo>
                  <a:lnTo>
                    <a:pt x="128" y="70"/>
                  </a:lnTo>
                  <a:lnTo>
                    <a:pt x="132" y="91"/>
                  </a:lnTo>
                  <a:lnTo>
                    <a:pt x="26" y="28"/>
                  </a:lnTo>
                  <a:lnTo>
                    <a:pt x="121" y="281"/>
                  </a:lnTo>
                  <a:lnTo>
                    <a:pt x="83" y="411"/>
                  </a:lnTo>
                  <a:lnTo>
                    <a:pt x="59" y="491"/>
                  </a:lnTo>
                  <a:lnTo>
                    <a:pt x="35" y="491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1829"/>
            <p:cNvSpPr>
              <a:spLocks/>
            </p:cNvSpPr>
            <p:nvPr/>
          </p:nvSpPr>
          <p:spPr bwMode="auto">
            <a:xfrm>
              <a:off x="7616370" y="4716536"/>
              <a:ext cx="142875" cy="458788"/>
            </a:xfrm>
            <a:custGeom>
              <a:avLst/>
              <a:gdLst>
                <a:gd name="T0" fmla="*/ 170 w 180"/>
                <a:gd name="T1" fmla="*/ 579 h 579"/>
                <a:gd name="T2" fmla="*/ 173 w 180"/>
                <a:gd name="T3" fmla="*/ 549 h 579"/>
                <a:gd name="T4" fmla="*/ 164 w 180"/>
                <a:gd name="T5" fmla="*/ 385 h 579"/>
                <a:gd name="T6" fmla="*/ 85 w 180"/>
                <a:gd name="T7" fmla="*/ 149 h 579"/>
                <a:gd name="T8" fmla="*/ 0 w 180"/>
                <a:gd name="T9" fmla="*/ 14 h 579"/>
                <a:gd name="T10" fmla="*/ 19 w 180"/>
                <a:gd name="T11" fmla="*/ 0 h 579"/>
                <a:gd name="T12" fmla="*/ 106 w 180"/>
                <a:gd name="T13" fmla="*/ 154 h 579"/>
                <a:gd name="T14" fmla="*/ 177 w 180"/>
                <a:gd name="T15" fmla="*/ 388 h 579"/>
                <a:gd name="T16" fmla="*/ 180 w 180"/>
                <a:gd name="T17" fmla="*/ 556 h 579"/>
                <a:gd name="T18" fmla="*/ 180 w 180"/>
                <a:gd name="T19" fmla="*/ 579 h 579"/>
                <a:gd name="T20" fmla="*/ 170 w 180"/>
                <a:gd name="T21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579">
                  <a:moveTo>
                    <a:pt x="170" y="579"/>
                  </a:moveTo>
                  <a:lnTo>
                    <a:pt x="173" y="549"/>
                  </a:lnTo>
                  <a:lnTo>
                    <a:pt x="164" y="385"/>
                  </a:lnTo>
                  <a:lnTo>
                    <a:pt x="85" y="149"/>
                  </a:lnTo>
                  <a:lnTo>
                    <a:pt x="0" y="14"/>
                  </a:lnTo>
                  <a:lnTo>
                    <a:pt x="19" y="0"/>
                  </a:lnTo>
                  <a:lnTo>
                    <a:pt x="106" y="154"/>
                  </a:lnTo>
                  <a:lnTo>
                    <a:pt x="177" y="388"/>
                  </a:lnTo>
                  <a:lnTo>
                    <a:pt x="180" y="556"/>
                  </a:lnTo>
                  <a:lnTo>
                    <a:pt x="180" y="579"/>
                  </a:lnTo>
                  <a:lnTo>
                    <a:pt x="170" y="579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1830"/>
            <p:cNvSpPr>
              <a:spLocks/>
            </p:cNvSpPr>
            <p:nvPr/>
          </p:nvSpPr>
          <p:spPr bwMode="auto">
            <a:xfrm>
              <a:off x="7692570" y="4987999"/>
              <a:ext cx="123825" cy="187325"/>
            </a:xfrm>
            <a:custGeom>
              <a:avLst/>
              <a:gdLst>
                <a:gd name="T0" fmla="*/ 139 w 158"/>
                <a:gd name="T1" fmla="*/ 238 h 238"/>
                <a:gd name="T2" fmla="*/ 139 w 158"/>
                <a:gd name="T3" fmla="*/ 220 h 238"/>
                <a:gd name="T4" fmla="*/ 111 w 158"/>
                <a:gd name="T5" fmla="*/ 54 h 238"/>
                <a:gd name="T6" fmla="*/ 14 w 158"/>
                <a:gd name="T7" fmla="*/ 18 h 238"/>
                <a:gd name="T8" fmla="*/ 0 w 158"/>
                <a:gd name="T9" fmla="*/ 0 h 238"/>
                <a:gd name="T10" fmla="*/ 114 w 158"/>
                <a:gd name="T11" fmla="*/ 40 h 238"/>
                <a:gd name="T12" fmla="*/ 158 w 158"/>
                <a:gd name="T13" fmla="*/ 231 h 238"/>
                <a:gd name="T14" fmla="*/ 156 w 158"/>
                <a:gd name="T15" fmla="*/ 238 h 238"/>
                <a:gd name="T16" fmla="*/ 139 w 158"/>
                <a:gd name="T17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238">
                  <a:moveTo>
                    <a:pt x="139" y="238"/>
                  </a:moveTo>
                  <a:lnTo>
                    <a:pt x="139" y="220"/>
                  </a:lnTo>
                  <a:lnTo>
                    <a:pt x="111" y="54"/>
                  </a:lnTo>
                  <a:lnTo>
                    <a:pt x="14" y="18"/>
                  </a:lnTo>
                  <a:lnTo>
                    <a:pt x="0" y="0"/>
                  </a:lnTo>
                  <a:lnTo>
                    <a:pt x="114" y="40"/>
                  </a:lnTo>
                  <a:lnTo>
                    <a:pt x="158" y="231"/>
                  </a:lnTo>
                  <a:lnTo>
                    <a:pt x="156" y="238"/>
                  </a:lnTo>
                  <a:lnTo>
                    <a:pt x="139" y="238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1831"/>
            <p:cNvSpPr>
              <a:spLocks/>
            </p:cNvSpPr>
            <p:nvPr/>
          </p:nvSpPr>
          <p:spPr bwMode="auto">
            <a:xfrm>
              <a:off x="5701845" y="3830711"/>
              <a:ext cx="1911350" cy="844550"/>
            </a:xfrm>
            <a:custGeom>
              <a:avLst/>
              <a:gdLst>
                <a:gd name="T0" fmla="*/ 2409 w 2409"/>
                <a:gd name="T1" fmla="*/ 1064 h 1064"/>
                <a:gd name="T2" fmla="*/ 2332 w 2409"/>
                <a:gd name="T3" fmla="*/ 1009 h 1064"/>
                <a:gd name="T4" fmla="*/ 2166 w 2409"/>
                <a:gd name="T5" fmla="*/ 847 h 1064"/>
                <a:gd name="T6" fmla="*/ 1972 w 2409"/>
                <a:gd name="T7" fmla="*/ 660 h 1064"/>
                <a:gd name="T8" fmla="*/ 1792 w 2409"/>
                <a:gd name="T9" fmla="*/ 548 h 1064"/>
                <a:gd name="T10" fmla="*/ 1569 w 2409"/>
                <a:gd name="T11" fmla="*/ 368 h 1064"/>
                <a:gd name="T12" fmla="*/ 1339 w 2409"/>
                <a:gd name="T13" fmla="*/ 239 h 1064"/>
                <a:gd name="T14" fmla="*/ 1046 w 2409"/>
                <a:gd name="T15" fmla="*/ 151 h 1064"/>
                <a:gd name="T16" fmla="*/ 883 w 2409"/>
                <a:gd name="T17" fmla="*/ 92 h 1064"/>
                <a:gd name="T18" fmla="*/ 627 w 2409"/>
                <a:gd name="T19" fmla="*/ 38 h 1064"/>
                <a:gd name="T20" fmla="*/ 324 w 2409"/>
                <a:gd name="T21" fmla="*/ 23 h 1064"/>
                <a:gd name="T22" fmla="*/ 101 w 2409"/>
                <a:gd name="T23" fmla="*/ 12 h 1064"/>
                <a:gd name="T24" fmla="*/ 0 w 2409"/>
                <a:gd name="T25" fmla="*/ 12 h 1064"/>
                <a:gd name="T26" fmla="*/ 127 w 2409"/>
                <a:gd name="T27" fmla="*/ 0 h 1064"/>
                <a:gd name="T28" fmla="*/ 321 w 2409"/>
                <a:gd name="T29" fmla="*/ 4 h 1064"/>
                <a:gd name="T30" fmla="*/ 630 w 2409"/>
                <a:gd name="T31" fmla="*/ 26 h 1064"/>
                <a:gd name="T32" fmla="*/ 885 w 2409"/>
                <a:gd name="T33" fmla="*/ 82 h 1064"/>
                <a:gd name="T34" fmla="*/ 1049 w 2409"/>
                <a:gd name="T35" fmla="*/ 144 h 1064"/>
                <a:gd name="T36" fmla="*/ 1342 w 2409"/>
                <a:gd name="T37" fmla="*/ 227 h 1064"/>
                <a:gd name="T38" fmla="*/ 1565 w 2409"/>
                <a:gd name="T39" fmla="*/ 348 h 1064"/>
                <a:gd name="T40" fmla="*/ 1801 w 2409"/>
                <a:gd name="T41" fmla="*/ 539 h 1064"/>
                <a:gd name="T42" fmla="*/ 1976 w 2409"/>
                <a:gd name="T43" fmla="*/ 650 h 1064"/>
                <a:gd name="T44" fmla="*/ 2332 w 2409"/>
                <a:gd name="T45" fmla="*/ 988 h 1064"/>
                <a:gd name="T46" fmla="*/ 2405 w 2409"/>
                <a:gd name="T47" fmla="*/ 1047 h 1064"/>
                <a:gd name="T48" fmla="*/ 2409 w 2409"/>
                <a:gd name="T49" fmla="*/ 1064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09" h="1064">
                  <a:moveTo>
                    <a:pt x="2409" y="1064"/>
                  </a:moveTo>
                  <a:lnTo>
                    <a:pt x="2332" y="1009"/>
                  </a:lnTo>
                  <a:lnTo>
                    <a:pt x="2166" y="847"/>
                  </a:lnTo>
                  <a:lnTo>
                    <a:pt x="1972" y="660"/>
                  </a:lnTo>
                  <a:lnTo>
                    <a:pt x="1792" y="548"/>
                  </a:lnTo>
                  <a:lnTo>
                    <a:pt x="1569" y="368"/>
                  </a:lnTo>
                  <a:lnTo>
                    <a:pt x="1339" y="239"/>
                  </a:lnTo>
                  <a:lnTo>
                    <a:pt x="1046" y="151"/>
                  </a:lnTo>
                  <a:lnTo>
                    <a:pt x="883" y="92"/>
                  </a:lnTo>
                  <a:lnTo>
                    <a:pt x="627" y="38"/>
                  </a:lnTo>
                  <a:lnTo>
                    <a:pt x="324" y="23"/>
                  </a:lnTo>
                  <a:lnTo>
                    <a:pt x="101" y="12"/>
                  </a:lnTo>
                  <a:lnTo>
                    <a:pt x="0" y="12"/>
                  </a:lnTo>
                  <a:lnTo>
                    <a:pt x="127" y="0"/>
                  </a:lnTo>
                  <a:lnTo>
                    <a:pt x="321" y="4"/>
                  </a:lnTo>
                  <a:lnTo>
                    <a:pt x="630" y="26"/>
                  </a:lnTo>
                  <a:lnTo>
                    <a:pt x="885" y="82"/>
                  </a:lnTo>
                  <a:lnTo>
                    <a:pt x="1049" y="144"/>
                  </a:lnTo>
                  <a:lnTo>
                    <a:pt x="1342" y="227"/>
                  </a:lnTo>
                  <a:lnTo>
                    <a:pt x="1565" y="348"/>
                  </a:lnTo>
                  <a:lnTo>
                    <a:pt x="1801" y="539"/>
                  </a:lnTo>
                  <a:lnTo>
                    <a:pt x="1976" y="650"/>
                  </a:lnTo>
                  <a:lnTo>
                    <a:pt x="2332" y="988"/>
                  </a:lnTo>
                  <a:lnTo>
                    <a:pt x="2405" y="1047"/>
                  </a:lnTo>
                  <a:lnTo>
                    <a:pt x="2409" y="1064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1832"/>
            <p:cNvSpPr>
              <a:spLocks/>
            </p:cNvSpPr>
            <p:nvPr/>
          </p:nvSpPr>
          <p:spPr bwMode="auto">
            <a:xfrm>
              <a:off x="6619420" y="4557786"/>
              <a:ext cx="158750" cy="128588"/>
            </a:xfrm>
            <a:custGeom>
              <a:avLst/>
              <a:gdLst>
                <a:gd name="T0" fmla="*/ 16 w 201"/>
                <a:gd name="T1" fmla="*/ 161 h 161"/>
                <a:gd name="T2" fmla="*/ 201 w 201"/>
                <a:gd name="T3" fmla="*/ 26 h 161"/>
                <a:gd name="T4" fmla="*/ 184 w 201"/>
                <a:gd name="T5" fmla="*/ 0 h 161"/>
                <a:gd name="T6" fmla="*/ 0 w 201"/>
                <a:gd name="T7" fmla="*/ 140 h 161"/>
                <a:gd name="T8" fmla="*/ 16 w 20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61">
                  <a:moveTo>
                    <a:pt x="16" y="161"/>
                  </a:moveTo>
                  <a:lnTo>
                    <a:pt x="201" y="26"/>
                  </a:lnTo>
                  <a:lnTo>
                    <a:pt x="184" y="0"/>
                  </a:lnTo>
                  <a:lnTo>
                    <a:pt x="0" y="140"/>
                  </a:lnTo>
                  <a:lnTo>
                    <a:pt x="16" y="161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1833"/>
            <p:cNvSpPr>
              <a:spLocks/>
            </p:cNvSpPr>
            <p:nvPr/>
          </p:nvSpPr>
          <p:spPr bwMode="auto">
            <a:xfrm>
              <a:off x="6516232" y="3868811"/>
              <a:ext cx="460375" cy="673100"/>
            </a:xfrm>
            <a:custGeom>
              <a:avLst/>
              <a:gdLst>
                <a:gd name="T0" fmla="*/ 550 w 580"/>
                <a:gd name="T1" fmla="*/ 831 h 847"/>
                <a:gd name="T2" fmla="*/ 407 w 580"/>
                <a:gd name="T3" fmla="*/ 528 h 847"/>
                <a:gd name="T4" fmla="*/ 268 w 580"/>
                <a:gd name="T5" fmla="*/ 384 h 847"/>
                <a:gd name="T6" fmla="*/ 85 w 580"/>
                <a:gd name="T7" fmla="*/ 201 h 847"/>
                <a:gd name="T8" fmla="*/ 0 w 580"/>
                <a:gd name="T9" fmla="*/ 105 h 847"/>
                <a:gd name="T10" fmla="*/ 33 w 580"/>
                <a:gd name="T11" fmla="*/ 59 h 847"/>
                <a:gd name="T12" fmla="*/ 16 w 580"/>
                <a:gd name="T13" fmla="*/ 0 h 847"/>
                <a:gd name="T14" fmla="*/ 33 w 580"/>
                <a:gd name="T15" fmla="*/ 0 h 847"/>
                <a:gd name="T16" fmla="*/ 43 w 580"/>
                <a:gd name="T17" fmla="*/ 59 h 847"/>
                <a:gd name="T18" fmla="*/ 10 w 580"/>
                <a:gd name="T19" fmla="*/ 105 h 847"/>
                <a:gd name="T20" fmla="*/ 107 w 580"/>
                <a:gd name="T21" fmla="*/ 208 h 847"/>
                <a:gd name="T22" fmla="*/ 293 w 580"/>
                <a:gd name="T23" fmla="*/ 377 h 847"/>
                <a:gd name="T24" fmla="*/ 429 w 580"/>
                <a:gd name="T25" fmla="*/ 532 h 847"/>
                <a:gd name="T26" fmla="*/ 580 w 580"/>
                <a:gd name="T27" fmla="*/ 847 h 847"/>
                <a:gd name="T28" fmla="*/ 550 w 580"/>
                <a:gd name="T29" fmla="*/ 83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847">
                  <a:moveTo>
                    <a:pt x="550" y="831"/>
                  </a:moveTo>
                  <a:lnTo>
                    <a:pt x="407" y="528"/>
                  </a:lnTo>
                  <a:lnTo>
                    <a:pt x="268" y="384"/>
                  </a:lnTo>
                  <a:lnTo>
                    <a:pt x="85" y="201"/>
                  </a:lnTo>
                  <a:lnTo>
                    <a:pt x="0" y="105"/>
                  </a:lnTo>
                  <a:lnTo>
                    <a:pt x="33" y="59"/>
                  </a:lnTo>
                  <a:lnTo>
                    <a:pt x="16" y="0"/>
                  </a:lnTo>
                  <a:lnTo>
                    <a:pt x="33" y="0"/>
                  </a:lnTo>
                  <a:lnTo>
                    <a:pt x="43" y="59"/>
                  </a:lnTo>
                  <a:lnTo>
                    <a:pt x="10" y="105"/>
                  </a:lnTo>
                  <a:lnTo>
                    <a:pt x="107" y="208"/>
                  </a:lnTo>
                  <a:lnTo>
                    <a:pt x="293" y="377"/>
                  </a:lnTo>
                  <a:lnTo>
                    <a:pt x="429" y="532"/>
                  </a:lnTo>
                  <a:lnTo>
                    <a:pt x="580" y="847"/>
                  </a:lnTo>
                  <a:lnTo>
                    <a:pt x="550" y="831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1834"/>
            <p:cNvSpPr>
              <a:spLocks/>
            </p:cNvSpPr>
            <p:nvPr/>
          </p:nvSpPr>
          <p:spPr bwMode="auto">
            <a:xfrm>
              <a:off x="6746420" y="4210124"/>
              <a:ext cx="341312" cy="200025"/>
            </a:xfrm>
            <a:custGeom>
              <a:avLst/>
              <a:gdLst>
                <a:gd name="T0" fmla="*/ 16 w 429"/>
                <a:gd name="T1" fmla="*/ 252 h 252"/>
                <a:gd name="T2" fmla="*/ 137 w 429"/>
                <a:gd name="T3" fmla="*/ 113 h 252"/>
                <a:gd name="T4" fmla="*/ 253 w 429"/>
                <a:gd name="T5" fmla="*/ 18 h 252"/>
                <a:gd name="T6" fmla="*/ 429 w 429"/>
                <a:gd name="T7" fmla="*/ 37 h 252"/>
                <a:gd name="T8" fmla="*/ 246 w 429"/>
                <a:gd name="T9" fmla="*/ 0 h 252"/>
                <a:gd name="T10" fmla="*/ 125 w 429"/>
                <a:gd name="T11" fmla="*/ 110 h 252"/>
                <a:gd name="T12" fmla="*/ 0 w 429"/>
                <a:gd name="T13" fmla="*/ 241 h 252"/>
                <a:gd name="T14" fmla="*/ 16 w 429"/>
                <a:gd name="T1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252">
                  <a:moveTo>
                    <a:pt x="16" y="252"/>
                  </a:moveTo>
                  <a:lnTo>
                    <a:pt x="137" y="113"/>
                  </a:lnTo>
                  <a:lnTo>
                    <a:pt x="253" y="18"/>
                  </a:lnTo>
                  <a:lnTo>
                    <a:pt x="429" y="37"/>
                  </a:lnTo>
                  <a:lnTo>
                    <a:pt x="246" y="0"/>
                  </a:lnTo>
                  <a:lnTo>
                    <a:pt x="125" y="110"/>
                  </a:lnTo>
                  <a:lnTo>
                    <a:pt x="0" y="241"/>
                  </a:lnTo>
                  <a:lnTo>
                    <a:pt x="16" y="252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1835"/>
            <p:cNvSpPr>
              <a:spLocks/>
            </p:cNvSpPr>
            <p:nvPr/>
          </p:nvSpPr>
          <p:spPr bwMode="auto">
            <a:xfrm>
              <a:off x="6511470" y="3906911"/>
              <a:ext cx="279400" cy="442913"/>
            </a:xfrm>
            <a:custGeom>
              <a:avLst/>
              <a:gdLst>
                <a:gd name="T0" fmla="*/ 26 w 351"/>
                <a:gd name="T1" fmla="*/ 558 h 558"/>
                <a:gd name="T2" fmla="*/ 142 w 351"/>
                <a:gd name="T3" fmla="*/ 416 h 558"/>
                <a:gd name="T4" fmla="*/ 282 w 351"/>
                <a:gd name="T5" fmla="*/ 309 h 558"/>
                <a:gd name="T6" fmla="*/ 351 w 351"/>
                <a:gd name="T7" fmla="*/ 243 h 558"/>
                <a:gd name="T8" fmla="*/ 289 w 351"/>
                <a:gd name="T9" fmla="*/ 132 h 558"/>
                <a:gd name="T10" fmla="*/ 52 w 351"/>
                <a:gd name="T11" fmla="*/ 0 h 558"/>
                <a:gd name="T12" fmla="*/ 267 w 351"/>
                <a:gd name="T13" fmla="*/ 132 h 558"/>
                <a:gd name="T14" fmla="*/ 329 w 351"/>
                <a:gd name="T15" fmla="*/ 243 h 558"/>
                <a:gd name="T16" fmla="*/ 263 w 351"/>
                <a:gd name="T17" fmla="*/ 305 h 558"/>
                <a:gd name="T18" fmla="*/ 121 w 351"/>
                <a:gd name="T19" fmla="*/ 411 h 558"/>
                <a:gd name="T20" fmla="*/ 0 w 351"/>
                <a:gd name="T21" fmla="*/ 558 h 558"/>
                <a:gd name="T22" fmla="*/ 26 w 351"/>
                <a:gd name="T23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1" h="558">
                  <a:moveTo>
                    <a:pt x="26" y="558"/>
                  </a:moveTo>
                  <a:lnTo>
                    <a:pt x="142" y="416"/>
                  </a:lnTo>
                  <a:lnTo>
                    <a:pt x="282" y="309"/>
                  </a:lnTo>
                  <a:lnTo>
                    <a:pt x="351" y="243"/>
                  </a:lnTo>
                  <a:lnTo>
                    <a:pt x="289" y="132"/>
                  </a:lnTo>
                  <a:lnTo>
                    <a:pt x="52" y="0"/>
                  </a:lnTo>
                  <a:lnTo>
                    <a:pt x="267" y="132"/>
                  </a:lnTo>
                  <a:lnTo>
                    <a:pt x="329" y="243"/>
                  </a:lnTo>
                  <a:lnTo>
                    <a:pt x="263" y="305"/>
                  </a:lnTo>
                  <a:lnTo>
                    <a:pt x="121" y="411"/>
                  </a:lnTo>
                  <a:lnTo>
                    <a:pt x="0" y="558"/>
                  </a:lnTo>
                  <a:lnTo>
                    <a:pt x="26" y="558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1836"/>
            <p:cNvSpPr>
              <a:spLocks/>
            </p:cNvSpPr>
            <p:nvPr/>
          </p:nvSpPr>
          <p:spPr bwMode="auto">
            <a:xfrm>
              <a:off x="6263820" y="3989461"/>
              <a:ext cx="744537" cy="354013"/>
            </a:xfrm>
            <a:custGeom>
              <a:avLst/>
              <a:gdLst>
                <a:gd name="T0" fmla="*/ 33 w 939"/>
                <a:gd name="T1" fmla="*/ 437 h 448"/>
                <a:gd name="T2" fmla="*/ 161 w 939"/>
                <a:gd name="T3" fmla="*/ 257 h 448"/>
                <a:gd name="T4" fmla="*/ 269 w 939"/>
                <a:gd name="T5" fmla="*/ 120 h 448"/>
                <a:gd name="T6" fmla="*/ 421 w 939"/>
                <a:gd name="T7" fmla="*/ 66 h 448"/>
                <a:gd name="T8" fmla="*/ 582 w 939"/>
                <a:gd name="T9" fmla="*/ 18 h 448"/>
                <a:gd name="T10" fmla="*/ 792 w 939"/>
                <a:gd name="T11" fmla="*/ 73 h 448"/>
                <a:gd name="T12" fmla="*/ 939 w 939"/>
                <a:gd name="T13" fmla="*/ 113 h 448"/>
                <a:gd name="T14" fmla="*/ 935 w 939"/>
                <a:gd name="T15" fmla="*/ 96 h 448"/>
                <a:gd name="T16" fmla="*/ 792 w 939"/>
                <a:gd name="T17" fmla="*/ 59 h 448"/>
                <a:gd name="T18" fmla="*/ 591 w 939"/>
                <a:gd name="T19" fmla="*/ 0 h 448"/>
                <a:gd name="T20" fmla="*/ 414 w 939"/>
                <a:gd name="T21" fmla="*/ 59 h 448"/>
                <a:gd name="T22" fmla="*/ 250 w 939"/>
                <a:gd name="T23" fmla="*/ 113 h 448"/>
                <a:gd name="T24" fmla="*/ 139 w 939"/>
                <a:gd name="T25" fmla="*/ 260 h 448"/>
                <a:gd name="T26" fmla="*/ 0 w 939"/>
                <a:gd name="T27" fmla="*/ 448 h 448"/>
                <a:gd name="T28" fmla="*/ 4 w 939"/>
                <a:gd name="T29" fmla="*/ 448 h 448"/>
                <a:gd name="T30" fmla="*/ 14 w 939"/>
                <a:gd name="T31" fmla="*/ 446 h 448"/>
                <a:gd name="T32" fmla="*/ 25 w 939"/>
                <a:gd name="T33" fmla="*/ 444 h 448"/>
                <a:gd name="T34" fmla="*/ 33 w 939"/>
                <a:gd name="T35" fmla="*/ 43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9" h="448">
                  <a:moveTo>
                    <a:pt x="33" y="437"/>
                  </a:moveTo>
                  <a:lnTo>
                    <a:pt x="161" y="257"/>
                  </a:lnTo>
                  <a:lnTo>
                    <a:pt x="269" y="120"/>
                  </a:lnTo>
                  <a:lnTo>
                    <a:pt x="421" y="66"/>
                  </a:lnTo>
                  <a:lnTo>
                    <a:pt x="582" y="18"/>
                  </a:lnTo>
                  <a:lnTo>
                    <a:pt x="792" y="73"/>
                  </a:lnTo>
                  <a:lnTo>
                    <a:pt x="939" y="113"/>
                  </a:lnTo>
                  <a:lnTo>
                    <a:pt x="935" y="96"/>
                  </a:lnTo>
                  <a:lnTo>
                    <a:pt x="792" y="59"/>
                  </a:lnTo>
                  <a:lnTo>
                    <a:pt x="591" y="0"/>
                  </a:lnTo>
                  <a:lnTo>
                    <a:pt x="414" y="59"/>
                  </a:lnTo>
                  <a:lnTo>
                    <a:pt x="250" y="113"/>
                  </a:lnTo>
                  <a:lnTo>
                    <a:pt x="139" y="260"/>
                  </a:lnTo>
                  <a:lnTo>
                    <a:pt x="0" y="448"/>
                  </a:lnTo>
                  <a:lnTo>
                    <a:pt x="4" y="448"/>
                  </a:lnTo>
                  <a:lnTo>
                    <a:pt x="14" y="446"/>
                  </a:lnTo>
                  <a:lnTo>
                    <a:pt x="25" y="444"/>
                  </a:lnTo>
                  <a:lnTo>
                    <a:pt x="33" y="437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1837"/>
            <p:cNvSpPr>
              <a:spLocks/>
            </p:cNvSpPr>
            <p:nvPr/>
          </p:nvSpPr>
          <p:spPr bwMode="auto">
            <a:xfrm>
              <a:off x="4609645" y="3895799"/>
              <a:ext cx="2336800" cy="1279525"/>
            </a:xfrm>
            <a:custGeom>
              <a:avLst/>
              <a:gdLst>
                <a:gd name="T0" fmla="*/ 2941 w 2945"/>
                <a:gd name="T1" fmla="*/ 410 h 1613"/>
                <a:gd name="T2" fmla="*/ 2734 w 2945"/>
                <a:gd name="T3" fmla="*/ 253 h 1613"/>
                <a:gd name="T4" fmla="*/ 2514 w 2945"/>
                <a:gd name="T5" fmla="*/ 190 h 1613"/>
                <a:gd name="T6" fmla="*/ 2282 w 2945"/>
                <a:gd name="T7" fmla="*/ 95 h 1613"/>
                <a:gd name="T8" fmla="*/ 2029 w 2945"/>
                <a:gd name="T9" fmla="*/ 22 h 1613"/>
                <a:gd name="T10" fmla="*/ 1743 w 2945"/>
                <a:gd name="T11" fmla="*/ 17 h 1613"/>
                <a:gd name="T12" fmla="*/ 1307 w 2945"/>
                <a:gd name="T13" fmla="*/ 105 h 1613"/>
                <a:gd name="T14" fmla="*/ 1084 w 2945"/>
                <a:gd name="T15" fmla="*/ 209 h 1613"/>
                <a:gd name="T16" fmla="*/ 853 w 2945"/>
                <a:gd name="T17" fmla="*/ 308 h 1613"/>
                <a:gd name="T18" fmla="*/ 666 w 2945"/>
                <a:gd name="T19" fmla="*/ 417 h 1613"/>
                <a:gd name="T20" fmla="*/ 453 w 2945"/>
                <a:gd name="T21" fmla="*/ 641 h 1613"/>
                <a:gd name="T22" fmla="*/ 286 w 2945"/>
                <a:gd name="T23" fmla="*/ 887 h 1613"/>
                <a:gd name="T24" fmla="*/ 125 w 2945"/>
                <a:gd name="T25" fmla="*/ 1147 h 1613"/>
                <a:gd name="T26" fmla="*/ 43 w 2945"/>
                <a:gd name="T27" fmla="*/ 1448 h 1613"/>
                <a:gd name="T28" fmla="*/ 22 w 2945"/>
                <a:gd name="T29" fmla="*/ 1613 h 1613"/>
                <a:gd name="T30" fmla="*/ 0 w 2945"/>
                <a:gd name="T31" fmla="*/ 1613 h 1613"/>
                <a:gd name="T32" fmla="*/ 29 w 2945"/>
                <a:gd name="T33" fmla="*/ 1452 h 1613"/>
                <a:gd name="T34" fmla="*/ 116 w 2945"/>
                <a:gd name="T35" fmla="*/ 1147 h 1613"/>
                <a:gd name="T36" fmla="*/ 263 w 2945"/>
                <a:gd name="T37" fmla="*/ 883 h 1613"/>
                <a:gd name="T38" fmla="*/ 436 w 2945"/>
                <a:gd name="T39" fmla="*/ 630 h 1613"/>
                <a:gd name="T40" fmla="*/ 651 w 2945"/>
                <a:gd name="T41" fmla="*/ 414 h 1613"/>
                <a:gd name="T42" fmla="*/ 846 w 2945"/>
                <a:gd name="T43" fmla="*/ 292 h 1613"/>
                <a:gd name="T44" fmla="*/ 1070 w 2945"/>
                <a:gd name="T45" fmla="*/ 197 h 1613"/>
                <a:gd name="T46" fmla="*/ 1286 w 2945"/>
                <a:gd name="T47" fmla="*/ 95 h 1613"/>
                <a:gd name="T48" fmla="*/ 1736 w 2945"/>
                <a:gd name="T49" fmla="*/ 0 h 1613"/>
                <a:gd name="T50" fmla="*/ 2029 w 2945"/>
                <a:gd name="T51" fmla="*/ 7 h 1613"/>
                <a:gd name="T52" fmla="*/ 2290 w 2945"/>
                <a:gd name="T53" fmla="*/ 91 h 1613"/>
                <a:gd name="T54" fmla="*/ 2510 w 2945"/>
                <a:gd name="T55" fmla="*/ 176 h 1613"/>
                <a:gd name="T56" fmla="*/ 2725 w 2945"/>
                <a:gd name="T57" fmla="*/ 234 h 1613"/>
                <a:gd name="T58" fmla="*/ 2945 w 2945"/>
                <a:gd name="T59" fmla="*/ 395 h 1613"/>
                <a:gd name="T60" fmla="*/ 2941 w 2945"/>
                <a:gd name="T61" fmla="*/ 41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45" h="1613">
                  <a:moveTo>
                    <a:pt x="2941" y="410"/>
                  </a:moveTo>
                  <a:lnTo>
                    <a:pt x="2734" y="253"/>
                  </a:lnTo>
                  <a:lnTo>
                    <a:pt x="2514" y="190"/>
                  </a:lnTo>
                  <a:lnTo>
                    <a:pt x="2282" y="95"/>
                  </a:lnTo>
                  <a:lnTo>
                    <a:pt x="2029" y="22"/>
                  </a:lnTo>
                  <a:lnTo>
                    <a:pt x="1743" y="17"/>
                  </a:lnTo>
                  <a:lnTo>
                    <a:pt x="1307" y="105"/>
                  </a:lnTo>
                  <a:lnTo>
                    <a:pt x="1084" y="209"/>
                  </a:lnTo>
                  <a:lnTo>
                    <a:pt x="853" y="308"/>
                  </a:lnTo>
                  <a:lnTo>
                    <a:pt x="666" y="417"/>
                  </a:lnTo>
                  <a:lnTo>
                    <a:pt x="453" y="641"/>
                  </a:lnTo>
                  <a:lnTo>
                    <a:pt x="286" y="887"/>
                  </a:lnTo>
                  <a:lnTo>
                    <a:pt x="125" y="1147"/>
                  </a:lnTo>
                  <a:lnTo>
                    <a:pt x="43" y="1448"/>
                  </a:lnTo>
                  <a:lnTo>
                    <a:pt x="22" y="1613"/>
                  </a:lnTo>
                  <a:lnTo>
                    <a:pt x="0" y="1613"/>
                  </a:lnTo>
                  <a:lnTo>
                    <a:pt x="29" y="1452"/>
                  </a:lnTo>
                  <a:lnTo>
                    <a:pt x="116" y="1147"/>
                  </a:lnTo>
                  <a:lnTo>
                    <a:pt x="263" y="883"/>
                  </a:lnTo>
                  <a:lnTo>
                    <a:pt x="436" y="630"/>
                  </a:lnTo>
                  <a:lnTo>
                    <a:pt x="651" y="414"/>
                  </a:lnTo>
                  <a:lnTo>
                    <a:pt x="846" y="292"/>
                  </a:lnTo>
                  <a:lnTo>
                    <a:pt x="1070" y="197"/>
                  </a:lnTo>
                  <a:lnTo>
                    <a:pt x="1286" y="95"/>
                  </a:lnTo>
                  <a:lnTo>
                    <a:pt x="1736" y="0"/>
                  </a:lnTo>
                  <a:lnTo>
                    <a:pt x="2029" y="7"/>
                  </a:lnTo>
                  <a:lnTo>
                    <a:pt x="2290" y="91"/>
                  </a:lnTo>
                  <a:lnTo>
                    <a:pt x="2510" y="176"/>
                  </a:lnTo>
                  <a:lnTo>
                    <a:pt x="2725" y="234"/>
                  </a:lnTo>
                  <a:lnTo>
                    <a:pt x="2945" y="395"/>
                  </a:lnTo>
                  <a:lnTo>
                    <a:pt x="2941" y="41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1838"/>
            <p:cNvSpPr>
              <a:spLocks/>
            </p:cNvSpPr>
            <p:nvPr/>
          </p:nvSpPr>
          <p:spPr bwMode="auto">
            <a:xfrm>
              <a:off x="5050970" y="3970411"/>
              <a:ext cx="1416050" cy="131763"/>
            </a:xfrm>
            <a:custGeom>
              <a:avLst/>
              <a:gdLst>
                <a:gd name="T0" fmla="*/ 1785 w 1785"/>
                <a:gd name="T1" fmla="*/ 147 h 165"/>
                <a:gd name="T2" fmla="*/ 1525 w 1785"/>
                <a:gd name="T3" fmla="*/ 26 h 165"/>
                <a:gd name="T4" fmla="*/ 1243 w 1785"/>
                <a:gd name="T5" fmla="*/ 17 h 165"/>
                <a:gd name="T6" fmla="*/ 935 w 1785"/>
                <a:gd name="T7" fmla="*/ 55 h 165"/>
                <a:gd name="T8" fmla="*/ 656 w 1785"/>
                <a:gd name="T9" fmla="*/ 144 h 165"/>
                <a:gd name="T10" fmla="*/ 502 w 1785"/>
                <a:gd name="T11" fmla="*/ 121 h 165"/>
                <a:gd name="T12" fmla="*/ 356 w 1785"/>
                <a:gd name="T13" fmla="*/ 73 h 165"/>
                <a:gd name="T14" fmla="*/ 166 w 1785"/>
                <a:gd name="T15" fmla="*/ 121 h 165"/>
                <a:gd name="T16" fmla="*/ 0 w 1785"/>
                <a:gd name="T17" fmla="*/ 165 h 165"/>
                <a:gd name="T18" fmla="*/ 0 w 1785"/>
                <a:gd name="T19" fmla="*/ 144 h 165"/>
                <a:gd name="T20" fmla="*/ 176 w 1785"/>
                <a:gd name="T21" fmla="*/ 106 h 165"/>
                <a:gd name="T22" fmla="*/ 370 w 1785"/>
                <a:gd name="T23" fmla="*/ 55 h 165"/>
                <a:gd name="T24" fmla="*/ 517 w 1785"/>
                <a:gd name="T25" fmla="*/ 113 h 165"/>
                <a:gd name="T26" fmla="*/ 664 w 1785"/>
                <a:gd name="T27" fmla="*/ 128 h 165"/>
                <a:gd name="T28" fmla="*/ 924 w 1785"/>
                <a:gd name="T29" fmla="*/ 43 h 165"/>
                <a:gd name="T30" fmla="*/ 1232 w 1785"/>
                <a:gd name="T31" fmla="*/ 0 h 165"/>
                <a:gd name="T32" fmla="*/ 1525 w 1785"/>
                <a:gd name="T33" fmla="*/ 17 h 165"/>
                <a:gd name="T34" fmla="*/ 1785 w 1785"/>
                <a:gd name="T35" fmla="*/ 125 h 165"/>
                <a:gd name="T36" fmla="*/ 1785 w 1785"/>
                <a:gd name="T37" fmla="*/ 14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5" h="165">
                  <a:moveTo>
                    <a:pt x="1785" y="147"/>
                  </a:moveTo>
                  <a:lnTo>
                    <a:pt x="1525" y="26"/>
                  </a:lnTo>
                  <a:lnTo>
                    <a:pt x="1243" y="17"/>
                  </a:lnTo>
                  <a:lnTo>
                    <a:pt x="935" y="55"/>
                  </a:lnTo>
                  <a:lnTo>
                    <a:pt x="656" y="144"/>
                  </a:lnTo>
                  <a:lnTo>
                    <a:pt x="502" y="121"/>
                  </a:lnTo>
                  <a:lnTo>
                    <a:pt x="356" y="73"/>
                  </a:lnTo>
                  <a:lnTo>
                    <a:pt x="166" y="121"/>
                  </a:lnTo>
                  <a:lnTo>
                    <a:pt x="0" y="165"/>
                  </a:lnTo>
                  <a:lnTo>
                    <a:pt x="0" y="144"/>
                  </a:lnTo>
                  <a:lnTo>
                    <a:pt x="176" y="106"/>
                  </a:lnTo>
                  <a:lnTo>
                    <a:pt x="370" y="55"/>
                  </a:lnTo>
                  <a:lnTo>
                    <a:pt x="517" y="113"/>
                  </a:lnTo>
                  <a:lnTo>
                    <a:pt x="664" y="128"/>
                  </a:lnTo>
                  <a:lnTo>
                    <a:pt x="924" y="43"/>
                  </a:lnTo>
                  <a:lnTo>
                    <a:pt x="1232" y="0"/>
                  </a:lnTo>
                  <a:lnTo>
                    <a:pt x="1525" y="17"/>
                  </a:lnTo>
                  <a:lnTo>
                    <a:pt x="1785" y="125"/>
                  </a:lnTo>
                  <a:lnTo>
                    <a:pt x="1785" y="147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1839"/>
            <p:cNvSpPr>
              <a:spLocks/>
            </p:cNvSpPr>
            <p:nvPr/>
          </p:nvSpPr>
          <p:spPr bwMode="auto">
            <a:xfrm>
              <a:off x="6089195" y="3952949"/>
              <a:ext cx="438150" cy="274638"/>
            </a:xfrm>
            <a:custGeom>
              <a:avLst/>
              <a:gdLst>
                <a:gd name="T0" fmla="*/ 30 w 553"/>
                <a:gd name="T1" fmla="*/ 328 h 345"/>
                <a:gd name="T2" fmla="*/ 111 w 553"/>
                <a:gd name="T3" fmla="*/ 167 h 345"/>
                <a:gd name="T4" fmla="*/ 234 w 553"/>
                <a:gd name="T5" fmla="*/ 42 h 345"/>
                <a:gd name="T6" fmla="*/ 418 w 553"/>
                <a:gd name="T7" fmla="*/ 30 h 345"/>
                <a:gd name="T8" fmla="*/ 553 w 553"/>
                <a:gd name="T9" fmla="*/ 0 h 345"/>
                <a:gd name="T10" fmla="*/ 418 w 553"/>
                <a:gd name="T11" fmla="*/ 13 h 345"/>
                <a:gd name="T12" fmla="*/ 231 w 553"/>
                <a:gd name="T13" fmla="*/ 30 h 345"/>
                <a:gd name="T14" fmla="*/ 99 w 553"/>
                <a:gd name="T15" fmla="*/ 165 h 345"/>
                <a:gd name="T16" fmla="*/ 0 w 553"/>
                <a:gd name="T17" fmla="*/ 345 h 345"/>
                <a:gd name="T18" fmla="*/ 30 w 553"/>
                <a:gd name="T19" fmla="*/ 328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3" h="345">
                  <a:moveTo>
                    <a:pt x="30" y="328"/>
                  </a:moveTo>
                  <a:lnTo>
                    <a:pt x="111" y="167"/>
                  </a:lnTo>
                  <a:lnTo>
                    <a:pt x="234" y="42"/>
                  </a:lnTo>
                  <a:lnTo>
                    <a:pt x="418" y="30"/>
                  </a:lnTo>
                  <a:lnTo>
                    <a:pt x="553" y="0"/>
                  </a:lnTo>
                  <a:lnTo>
                    <a:pt x="418" y="13"/>
                  </a:lnTo>
                  <a:lnTo>
                    <a:pt x="231" y="30"/>
                  </a:lnTo>
                  <a:lnTo>
                    <a:pt x="99" y="165"/>
                  </a:lnTo>
                  <a:lnTo>
                    <a:pt x="0" y="345"/>
                  </a:lnTo>
                  <a:lnTo>
                    <a:pt x="30" y="328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1840"/>
            <p:cNvSpPr>
              <a:spLocks/>
            </p:cNvSpPr>
            <p:nvPr/>
          </p:nvSpPr>
          <p:spPr bwMode="auto">
            <a:xfrm>
              <a:off x="6779757" y="4089474"/>
              <a:ext cx="773112" cy="536575"/>
            </a:xfrm>
            <a:custGeom>
              <a:avLst/>
              <a:gdLst>
                <a:gd name="T0" fmla="*/ 0 w 974"/>
                <a:gd name="T1" fmla="*/ 12 h 676"/>
                <a:gd name="T2" fmla="*/ 207 w 974"/>
                <a:gd name="T3" fmla="*/ 45 h 676"/>
                <a:gd name="T4" fmla="*/ 406 w 974"/>
                <a:gd name="T5" fmla="*/ 121 h 676"/>
                <a:gd name="T6" fmla="*/ 670 w 974"/>
                <a:gd name="T7" fmla="*/ 295 h 676"/>
                <a:gd name="T8" fmla="*/ 820 w 974"/>
                <a:gd name="T9" fmla="*/ 449 h 676"/>
                <a:gd name="T10" fmla="*/ 974 w 974"/>
                <a:gd name="T11" fmla="*/ 676 h 676"/>
                <a:gd name="T12" fmla="*/ 850 w 974"/>
                <a:gd name="T13" fmla="*/ 466 h 676"/>
                <a:gd name="T14" fmla="*/ 687 w 974"/>
                <a:gd name="T15" fmla="*/ 291 h 676"/>
                <a:gd name="T16" fmla="*/ 424 w 974"/>
                <a:gd name="T17" fmla="*/ 121 h 676"/>
                <a:gd name="T18" fmla="*/ 207 w 974"/>
                <a:gd name="T19" fmla="*/ 35 h 676"/>
                <a:gd name="T20" fmla="*/ 0 w 974"/>
                <a:gd name="T21" fmla="*/ 0 h 676"/>
                <a:gd name="T22" fmla="*/ 0 w 974"/>
                <a:gd name="T23" fmla="*/ 1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676">
                  <a:moveTo>
                    <a:pt x="0" y="12"/>
                  </a:moveTo>
                  <a:lnTo>
                    <a:pt x="207" y="45"/>
                  </a:lnTo>
                  <a:lnTo>
                    <a:pt x="406" y="121"/>
                  </a:lnTo>
                  <a:lnTo>
                    <a:pt x="670" y="295"/>
                  </a:lnTo>
                  <a:lnTo>
                    <a:pt x="820" y="449"/>
                  </a:lnTo>
                  <a:lnTo>
                    <a:pt x="974" y="676"/>
                  </a:lnTo>
                  <a:lnTo>
                    <a:pt x="850" y="466"/>
                  </a:lnTo>
                  <a:lnTo>
                    <a:pt x="687" y="291"/>
                  </a:lnTo>
                  <a:lnTo>
                    <a:pt x="424" y="121"/>
                  </a:lnTo>
                  <a:lnTo>
                    <a:pt x="207" y="35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1841"/>
            <p:cNvSpPr>
              <a:spLocks/>
            </p:cNvSpPr>
            <p:nvPr/>
          </p:nvSpPr>
          <p:spPr bwMode="auto">
            <a:xfrm>
              <a:off x="6398757" y="3898974"/>
              <a:ext cx="709612" cy="284163"/>
            </a:xfrm>
            <a:custGeom>
              <a:avLst/>
              <a:gdLst>
                <a:gd name="T0" fmla="*/ 886 w 893"/>
                <a:gd name="T1" fmla="*/ 357 h 357"/>
                <a:gd name="T2" fmla="*/ 613 w 893"/>
                <a:gd name="T3" fmla="*/ 173 h 357"/>
                <a:gd name="T4" fmla="*/ 471 w 893"/>
                <a:gd name="T5" fmla="*/ 90 h 357"/>
                <a:gd name="T6" fmla="*/ 184 w 893"/>
                <a:gd name="T7" fmla="*/ 22 h 357"/>
                <a:gd name="T8" fmla="*/ 0 w 893"/>
                <a:gd name="T9" fmla="*/ 0 h 357"/>
                <a:gd name="T10" fmla="*/ 168 w 893"/>
                <a:gd name="T11" fmla="*/ 0 h 357"/>
                <a:gd name="T12" fmla="*/ 251 w 893"/>
                <a:gd name="T13" fmla="*/ 21 h 357"/>
                <a:gd name="T14" fmla="*/ 487 w 893"/>
                <a:gd name="T15" fmla="*/ 85 h 357"/>
                <a:gd name="T16" fmla="*/ 632 w 893"/>
                <a:gd name="T17" fmla="*/ 168 h 357"/>
                <a:gd name="T18" fmla="*/ 893 w 893"/>
                <a:gd name="T19" fmla="*/ 352 h 357"/>
                <a:gd name="T20" fmla="*/ 886 w 893"/>
                <a:gd name="T21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3" h="357">
                  <a:moveTo>
                    <a:pt x="886" y="357"/>
                  </a:moveTo>
                  <a:lnTo>
                    <a:pt x="613" y="173"/>
                  </a:lnTo>
                  <a:lnTo>
                    <a:pt x="471" y="90"/>
                  </a:lnTo>
                  <a:lnTo>
                    <a:pt x="184" y="22"/>
                  </a:lnTo>
                  <a:lnTo>
                    <a:pt x="0" y="0"/>
                  </a:lnTo>
                  <a:lnTo>
                    <a:pt x="168" y="0"/>
                  </a:lnTo>
                  <a:lnTo>
                    <a:pt x="251" y="21"/>
                  </a:lnTo>
                  <a:lnTo>
                    <a:pt x="487" y="85"/>
                  </a:lnTo>
                  <a:lnTo>
                    <a:pt x="632" y="168"/>
                  </a:lnTo>
                  <a:lnTo>
                    <a:pt x="893" y="352"/>
                  </a:lnTo>
                  <a:lnTo>
                    <a:pt x="886" y="357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1842"/>
            <p:cNvSpPr>
              <a:spLocks/>
            </p:cNvSpPr>
            <p:nvPr/>
          </p:nvSpPr>
          <p:spPr bwMode="auto">
            <a:xfrm>
              <a:off x="5043032" y="3898974"/>
              <a:ext cx="1373187" cy="1276350"/>
            </a:xfrm>
            <a:custGeom>
              <a:avLst/>
              <a:gdLst>
                <a:gd name="T0" fmla="*/ 31 w 1732"/>
                <a:gd name="T1" fmla="*/ 1610 h 1610"/>
                <a:gd name="T2" fmla="*/ 116 w 1732"/>
                <a:gd name="T3" fmla="*/ 1431 h 1610"/>
                <a:gd name="T4" fmla="*/ 272 w 1732"/>
                <a:gd name="T5" fmla="*/ 1121 h 1610"/>
                <a:gd name="T6" fmla="*/ 435 w 1732"/>
                <a:gd name="T7" fmla="*/ 860 h 1610"/>
                <a:gd name="T8" fmla="*/ 681 w 1732"/>
                <a:gd name="T9" fmla="*/ 605 h 1610"/>
                <a:gd name="T10" fmla="*/ 992 w 1732"/>
                <a:gd name="T11" fmla="*/ 399 h 1610"/>
                <a:gd name="T12" fmla="*/ 1152 w 1732"/>
                <a:gd name="T13" fmla="*/ 251 h 1610"/>
                <a:gd name="T14" fmla="*/ 1257 w 1732"/>
                <a:gd name="T15" fmla="*/ 109 h 1610"/>
                <a:gd name="T16" fmla="*/ 1487 w 1732"/>
                <a:gd name="T17" fmla="*/ 14 h 1610"/>
                <a:gd name="T18" fmla="*/ 1732 w 1732"/>
                <a:gd name="T19" fmla="*/ 9 h 1610"/>
                <a:gd name="T20" fmla="*/ 1718 w 1732"/>
                <a:gd name="T21" fmla="*/ 2 h 1610"/>
                <a:gd name="T22" fmla="*/ 1474 w 1732"/>
                <a:gd name="T23" fmla="*/ 0 h 1610"/>
                <a:gd name="T24" fmla="*/ 1245 w 1732"/>
                <a:gd name="T25" fmla="*/ 95 h 1610"/>
                <a:gd name="T26" fmla="*/ 1134 w 1732"/>
                <a:gd name="T27" fmla="*/ 255 h 1610"/>
                <a:gd name="T28" fmla="*/ 978 w 1732"/>
                <a:gd name="T29" fmla="*/ 388 h 1610"/>
                <a:gd name="T30" fmla="*/ 663 w 1732"/>
                <a:gd name="T31" fmla="*/ 600 h 1610"/>
                <a:gd name="T32" fmla="*/ 414 w 1732"/>
                <a:gd name="T33" fmla="*/ 866 h 1610"/>
                <a:gd name="T34" fmla="*/ 250 w 1732"/>
                <a:gd name="T35" fmla="*/ 1118 h 1610"/>
                <a:gd name="T36" fmla="*/ 95 w 1732"/>
                <a:gd name="T37" fmla="*/ 1437 h 1610"/>
                <a:gd name="T38" fmla="*/ 0 w 1732"/>
                <a:gd name="T39" fmla="*/ 1610 h 1610"/>
                <a:gd name="T40" fmla="*/ 31 w 1732"/>
                <a:gd name="T41" fmla="*/ 161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2" h="1610">
                  <a:moveTo>
                    <a:pt x="31" y="1610"/>
                  </a:moveTo>
                  <a:lnTo>
                    <a:pt x="116" y="1431"/>
                  </a:lnTo>
                  <a:lnTo>
                    <a:pt x="272" y="1121"/>
                  </a:lnTo>
                  <a:lnTo>
                    <a:pt x="435" y="860"/>
                  </a:lnTo>
                  <a:lnTo>
                    <a:pt x="681" y="605"/>
                  </a:lnTo>
                  <a:lnTo>
                    <a:pt x="992" y="399"/>
                  </a:lnTo>
                  <a:lnTo>
                    <a:pt x="1152" y="251"/>
                  </a:lnTo>
                  <a:lnTo>
                    <a:pt x="1257" y="109"/>
                  </a:lnTo>
                  <a:lnTo>
                    <a:pt x="1487" y="14"/>
                  </a:lnTo>
                  <a:lnTo>
                    <a:pt x="1732" y="9"/>
                  </a:lnTo>
                  <a:lnTo>
                    <a:pt x="1718" y="2"/>
                  </a:lnTo>
                  <a:lnTo>
                    <a:pt x="1474" y="0"/>
                  </a:lnTo>
                  <a:lnTo>
                    <a:pt x="1245" y="95"/>
                  </a:lnTo>
                  <a:lnTo>
                    <a:pt x="1134" y="255"/>
                  </a:lnTo>
                  <a:lnTo>
                    <a:pt x="978" y="388"/>
                  </a:lnTo>
                  <a:lnTo>
                    <a:pt x="663" y="600"/>
                  </a:lnTo>
                  <a:lnTo>
                    <a:pt x="414" y="866"/>
                  </a:lnTo>
                  <a:lnTo>
                    <a:pt x="250" y="1118"/>
                  </a:lnTo>
                  <a:lnTo>
                    <a:pt x="95" y="1437"/>
                  </a:lnTo>
                  <a:lnTo>
                    <a:pt x="0" y="1610"/>
                  </a:lnTo>
                  <a:lnTo>
                    <a:pt x="31" y="161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1843"/>
            <p:cNvSpPr>
              <a:spLocks/>
            </p:cNvSpPr>
            <p:nvPr/>
          </p:nvSpPr>
          <p:spPr bwMode="auto">
            <a:xfrm>
              <a:off x="4833482" y="4064074"/>
              <a:ext cx="623887" cy="1111250"/>
            </a:xfrm>
            <a:custGeom>
              <a:avLst/>
              <a:gdLst>
                <a:gd name="T0" fmla="*/ 28 w 786"/>
                <a:gd name="T1" fmla="*/ 1402 h 1402"/>
                <a:gd name="T2" fmla="*/ 66 w 786"/>
                <a:gd name="T3" fmla="*/ 1348 h 1402"/>
                <a:gd name="T4" fmla="*/ 191 w 786"/>
                <a:gd name="T5" fmla="*/ 1034 h 1402"/>
                <a:gd name="T6" fmla="*/ 358 w 786"/>
                <a:gd name="T7" fmla="*/ 749 h 1402"/>
                <a:gd name="T8" fmla="*/ 523 w 786"/>
                <a:gd name="T9" fmla="*/ 496 h 1402"/>
                <a:gd name="T10" fmla="*/ 758 w 786"/>
                <a:gd name="T11" fmla="*/ 270 h 1402"/>
                <a:gd name="T12" fmla="*/ 729 w 786"/>
                <a:gd name="T13" fmla="*/ 125 h 1402"/>
                <a:gd name="T14" fmla="*/ 786 w 786"/>
                <a:gd name="T15" fmla="*/ 0 h 1402"/>
                <a:gd name="T16" fmla="*/ 712 w 786"/>
                <a:gd name="T17" fmla="*/ 128 h 1402"/>
                <a:gd name="T18" fmla="*/ 746 w 786"/>
                <a:gd name="T19" fmla="*/ 263 h 1402"/>
                <a:gd name="T20" fmla="*/ 516 w 786"/>
                <a:gd name="T21" fmla="*/ 482 h 1402"/>
                <a:gd name="T22" fmla="*/ 334 w 786"/>
                <a:gd name="T23" fmla="*/ 745 h 1402"/>
                <a:gd name="T24" fmla="*/ 173 w 786"/>
                <a:gd name="T25" fmla="*/ 1041 h 1402"/>
                <a:gd name="T26" fmla="*/ 45 w 786"/>
                <a:gd name="T27" fmla="*/ 1343 h 1402"/>
                <a:gd name="T28" fmla="*/ 0 w 786"/>
                <a:gd name="T29" fmla="*/ 1402 h 1402"/>
                <a:gd name="T30" fmla="*/ 28 w 786"/>
                <a:gd name="T31" fmla="*/ 1402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6" h="1402">
                  <a:moveTo>
                    <a:pt x="28" y="1402"/>
                  </a:moveTo>
                  <a:lnTo>
                    <a:pt x="66" y="1348"/>
                  </a:lnTo>
                  <a:lnTo>
                    <a:pt x="191" y="1034"/>
                  </a:lnTo>
                  <a:lnTo>
                    <a:pt x="358" y="749"/>
                  </a:lnTo>
                  <a:lnTo>
                    <a:pt x="523" y="496"/>
                  </a:lnTo>
                  <a:lnTo>
                    <a:pt x="758" y="270"/>
                  </a:lnTo>
                  <a:lnTo>
                    <a:pt x="729" y="125"/>
                  </a:lnTo>
                  <a:lnTo>
                    <a:pt x="786" y="0"/>
                  </a:lnTo>
                  <a:lnTo>
                    <a:pt x="712" y="128"/>
                  </a:lnTo>
                  <a:lnTo>
                    <a:pt x="746" y="263"/>
                  </a:lnTo>
                  <a:lnTo>
                    <a:pt x="516" y="482"/>
                  </a:lnTo>
                  <a:lnTo>
                    <a:pt x="334" y="745"/>
                  </a:lnTo>
                  <a:lnTo>
                    <a:pt x="173" y="1041"/>
                  </a:lnTo>
                  <a:lnTo>
                    <a:pt x="45" y="1343"/>
                  </a:lnTo>
                  <a:lnTo>
                    <a:pt x="0" y="1402"/>
                  </a:lnTo>
                  <a:lnTo>
                    <a:pt x="28" y="1402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1844"/>
            <p:cNvSpPr>
              <a:spLocks/>
            </p:cNvSpPr>
            <p:nvPr/>
          </p:nvSpPr>
          <p:spPr bwMode="auto">
            <a:xfrm>
              <a:off x="4716007" y="3952949"/>
              <a:ext cx="639762" cy="1206500"/>
            </a:xfrm>
            <a:custGeom>
              <a:avLst/>
              <a:gdLst>
                <a:gd name="T0" fmla="*/ 19 w 807"/>
                <a:gd name="T1" fmla="*/ 1520 h 1520"/>
                <a:gd name="T2" fmla="*/ 85 w 807"/>
                <a:gd name="T3" fmla="*/ 1260 h 1520"/>
                <a:gd name="T4" fmla="*/ 222 w 807"/>
                <a:gd name="T5" fmla="*/ 974 h 1520"/>
                <a:gd name="T6" fmla="*/ 393 w 807"/>
                <a:gd name="T7" fmla="*/ 706 h 1520"/>
                <a:gd name="T8" fmla="*/ 604 w 807"/>
                <a:gd name="T9" fmla="*/ 449 h 1520"/>
                <a:gd name="T10" fmla="*/ 729 w 807"/>
                <a:gd name="T11" fmla="*/ 219 h 1520"/>
                <a:gd name="T12" fmla="*/ 798 w 807"/>
                <a:gd name="T13" fmla="*/ 89 h 1520"/>
                <a:gd name="T14" fmla="*/ 807 w 807"/>
                <a:gd name="T15" fmla="*/ 0 h 1520"/>
                <a:gd name="T16" fmla="*/ 790 w 807"/>
                <a:gd name="T17" fmla="*/ 0 h 1520"/>
                <a:gd name="T18" fmla="*/ 776 w 807"/>
                <a:gd name="T19" fmla="*/ 91 h 1520"/>
                <a:gd name="T20" fmla="*/ 705 w 807"/>
                <a:gd name="T21" fmla="*/ 231 h 1520"/>
                <a:gd name="T22" fmla="*/ 580 w 807"/>
                <a:gd name="T23" fmla="*/ 453 h 1520"/>
                <a:gd name="T24" fmla="*/ 381 w 807"/>
                <a:gd name="T25" fmla="*/ 693 h 1520"/>
                <a:gd name="T26" fmla="*/ 199 w 807"/>
                <a:gd name="T27" fmla="*/ 971 h 1520"/>
                <a:gd name="T28" fmla="*/ 63 w 807"/>
                <a:gd name="T29" fmla="*/ 1260 h 1520"/>
                <a:gd name="T30" fmla="*/ 0 w 807"/>
                <a:gd name="T31" fmla="*/ 1520 h 1520"/>
                <a:gd name="T32" fmla="*/ 19 w 807"/>
                <a:gd name="T33" fmla="*/ 1520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7" h="1520">
                  <a:moveTo>
                    <a:pt x="19" y="1520"/>
                  </a:moveTo>
                  <a:lnTo>
                    <a:pt x="85" y="1260"/>
                  </a:lnTo>
                  <a:lnTo>
                    <a:pt x="222" y="974"/>
                  </a:lnTo>
                  <a:lnTo>
                    <a:pt x="393" y="706"/>
                  </a:lnTo>
                  <a:lnTo>
                    <a:pt x="604" y="449"/>
                  </a:lnTo>
                  <a:lnTo>
                    <a:pt x="729" y="219"/>
                  </a:lnTo>
                  <a:lnTo>
                    <a:pt x="798" y="89"/>
                  </a:lnTo>
                  <a:lnTo>
                    <a:pt x="807" y="0"/>
                  </a:lnTo>
                  <a:lnTo>
                    <a:pt x="790" y="0"/>
                  </a:lnTo>
                  <a:lnTo>
                    <a:pt x="776" y="91"/>
                  </a:lnTo>
                  <a:lnTo>
                    <a:pt x="705" y="231"/>
                  </a:lnTo>
                  <a:lnTo>
                    <a:pt x="580" y="453"/>
                  </a:lnTo>
                  <a:lnTo>
                    <a:pt x="381" y="693"/>
                  </a:lnTo>
                  <a:lnTo>
                    <a:pt x="199" y="971"/>
                  </a:lnTo>
                  <a:lnTo>
                    <a:pt x="63" y="1260"/>
                  </a:lnTo>
                  <a:lnTo>
                    <a:pt x="0" y="1520"/>
                  </a:lnTo>
                  <a:lnTo>
                    <a:pt x="19" y="152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1845"/>
            <p:cNvSpPr>
              <a:spLocks/>
            </p:cNvSpPr>
            <p:nvPr/>
          </p:nvSpPr>
          <p:spPr bwMode="auto">
            <a:xfrm>
              <a:off x="4473120" y="3965649"/>
              <a:ext cx="1154112" cy="1209675"/>
            </a:xfrm>
            <a:custGeom>
              <a:avLst/>
              <a:gdLst>
                <a:gd name="T0" fmla="*/ 18 w 1453"/>
                <a:gd name="T1" fmla="*/ 1525 h 1525"/>
                <a:gd name="T2" fmla="*/ 20 w 1453"/>
                <a:gd name="T3" fmla="*/ 1509 h 1525"/>
                <a:gd name="T4" fmla="*/ 115 w 1453"/>
                <a:gd name="T5" fmla="*/ 1209 h 1525"/>
                <a:gd name="T6" fmla="*/ 243 w 1453"/>
                <a:gd name="T7" fmla="*/ 915 h 1525"/>
                <a:gd name="T8" fmla="*/ 390 w 1453"/>
                <a:gd name="T9" fmla="*/ 667 h 1525"/>
                <a:gd name="T10" fmla="*/ 570 w 1453"/>
                <a:gd name="T11" fmla="*/ 452 h 1525"/>
                <a:gd name="T12" fmla="*/ 851 w 1453"/>
                <a:gd name="T13" fmla="*/ 206 h 1525"/>
                <a:gd name="T14" fmla="*/ 1107 w 1453"/>
                <a:gd name="T15" fmla="*/ 85 h 1525"/>
                <a:gd name="T16" fmla="*/ 1450 w 1453"/>
                <a:gd name="T17" fmla="*/ 19 h 1525"/>
                <a:gd name="T18" fmla="*/ 1453 w 1453"/>
                <a:gd name="T19" fmla="*/ 0 h 1525"/>
                <a:gd name="T20" fmla="*/ 1095 w 1453"/>
                <a:gd name="T21" fmla="*/ 69 h 1525"/>
                <a:gd name="T22" fmla="*/ 842 w 1453"/>
                <a:gd name="T23" fmla="*/ 198 h 1525"/>
                <a:gd name="T24" fmla="*/ 561 w 1453"/>
                <a:gd name="T25" fmla="*/ 440 h 1525"/>
                <a:gd name="T26" fmla="*/ 364 w 1453"/>
                <a:gd name="T27" fmla="*/ 667 h 1525"/>
                <a:gd name="T28" fmla="*/ 224 w 1453"/>
                <a:gd name="T29" fmla="*/ 920 h 1525"/>
                <a:gd name="T30" fmla="*/ 87 w 1453"/>
                <a:gd name="T31" fmla="*/ 1216 h 1525"/>
                <a:gd name="T32" fmla="*/ 0 w 1453"/>
                <a:gd name="T33" fmla="*/ 1509 h 1525"/>
                <a:gd name="T34" fmla="*/ 0 w 1453"/>
                <a:gd name="T35" fmla="*/ 1525 h 1525"/>
                <a:gd name="T36" fmla="*/ 18 w 1453"/>
                <a:gd name="T37" fmla="*/ 1525 h 1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3" h="1525">
                  <a:moveTo>
                    <a:pt x="18" y="1525"/>
                  </a:moveTo>
                  <a:lnTo>
                    <a:pt x="20" y="1509"/>
                  </a:lnTo>
                  <a:lnTo>
                    <a:pt x="115" y="1209"/>
                  </a:lnTo>
                  <a:lnTo>
                    <a:pt x="243" y="915"/>
                  </a:lnTo>
                  <a:lnTo>
                    <a:pt x="390" y="667"/>
                  </a:lnTo>
                  <a:lnTo>
                    <a:pt x="570" y="452"/>
                  </a:lnTo>
                  <a:lnTo>
                    <a:pt x="851" y="206"/>
                  </a:lnTo>
                  <a:lnTo>
                    <a:pt x="1107" y="85"/>
                  </a:lnTo>
                  <a:lnTo>
                    <a:pt x="1450" y="19"/>
                  </a:lnTo>
                  <a:lnTo>
                    <a:pt x="1453" y="0"/>
                  </a:lnTo>
                  <a:lnTo>
                    <a:pt x="1095" y="69"/>
                  </a:lnTo>
                  <a:lnTo>
                    <a:pt x="842" y="198"/>
                  </a:lnTo>
                  <a:lnTo>
                    <a:pt x="561" y="440"/>
                  </a:lnTo>
                  <a:lnTo>
                    <a:pt x="364" y="667"/>
                  </a:lnTo>
                  <a:lnTo>
                    <a:pt x="224" y="920"/>
                  </a:lnTo>
                  <a:lnTo>
                    <a:pt x="87" y="1216"/>
                  </a:lnTo>
                  <a:lnTo>
                    <a:pt x="0" y="1509"/>
                  </a:lnTo>
                  <a:lnTo>
                    <a:pt x="0" y="1525"/>
                  </a:lnTo>
                  <a:lnTo>
                    <a:pt x="18" y="1525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1846"/>
            <p:cNvSpPr>
              <a:spLocks/>
            </p:cNvSpPr>
            <p:nvPr/>
          </p:nvSpPr>
          <p:spPr bwMode="auto">
            <a:xfrm>
              <a:off x="4379457" y="4680024"/>
              <a:ext cx="282575" cy="495300"/>
            </a:xfrm>
            <a:custGeom>
              <a:avLst/>
              <a:gdLst>
                <a:gd name="T0" fmla="*/ 19 w 357"/>
                <a:gd name="T1" fmla="*/ 626 h 626"/>
                <a:gd name="T2" fmla="*/ 23 w 357"/>
                <a:gd name="T3" fmla="*/ 579 h 626"/>
                <a:gd name="T4" fmla="*/ 119 w 357"/>
                <a:gd name="T5" fmla="*/ 295 h 626"/>
                <a:gd name="T6" fmla="*/ 218 w 357"/>
                <a:gd name="T7" fmla="*/ 47 h 626"/>
                <a:gd name="T8" fmla="*/ 353 w 357"/>
                <a:gd name="T9" fmla="*/ 18 h 626"/>
                <a:gd name="T10" fmla="*/ 357 w 357"/>
                <a:gd name="T11" fmla="*/ 0 h 626"/>
                <a:gd name="T12" fmla="*/ 206 w 357"/>
                <a:gd name="T13" fmla="*/ 37 h 626"/>
                <a:gd name="T14" fmla="*/ 100 w 357"/>
                <a:gd name="T15" fmla="*/ 283 h 626"/>
                <a:gd name="T16" fmla="*/ 7 w 357"/>
                <a:gd name="T17" fmla="*/ 576 h 626"/>
                <a:gd name="T18" fmla="*/ 0 w 357"/>
                <a:gd name="T19" fmla="*/ 626 h 626"/>
                <a:gd name="T20" fmla="*/ 19 w 357"/>
                <a:gd name="T21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7" h="626">
                  <a:moveTo>
                    <a:pt x="19" y="626"/>
                  </a:moveTo>
                  <a:lnTo>
                    <a:pt x="23" y="579"/>
                  </a:lnTo>
                  <a:lnTo>
                    <a:pt x="119" y="295"/>
                  </a:lnTo>
                  <a:lnTo>
                    <a:pt x="218" y="47"/>
                  </a:lnTo>
                  <a:lnTo>
                    <a:pt x="353" y="18"/>
                  </a:lnTo>
                  <a:lnTo>
                    <a:pt x="357" y="0"/>
                  </a:lnTo>
                  <a:lnTo>
                    <a:pt x="206" y="37"/>
                  </a:lnTo>
                  <a:lnTo>
                    <a:pt x="100" y="283"/>
                  </a:lnTo>
                  <a:lnTo>
                    <a:pt x="7" y="576"/>
                  </a:lnTo>
                  <a:lnTo>
                    <a:pt x="0" y="626"/>
                  </a:lnTo>
                  <a:lnTo>
                    <a:pt x="19" y="626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1847"/>
            <p:cNvSpPr>
              <a:spLocks/>
            </p:cNvSpPr>
            <p:nvPr/>
          </p:nvSpPr>
          <p:spPr bwMode="auto">
            <a:xfrm>
              <a:off x="5420857" y="4262511"/>
              <a:ext cx="157162" cy="114300"/>
            </a:xfrm>
            <a:custGeom>
              <a:avLst/>
              <a:gdLst>
                <a:gd name="T0" fmla="*/ 187 w 199"/>
                <a:gd name="T1" fmla="*/ 144 h 144"/>
                <a:gd name="T2" fmla="*/ 0 w 199"/>
                <a:gd name="T3" fmla="*/ 23 h 144"/>
                <a:gd name="T4" fmla="*/ 7 w 199"/>
                <a:gd name="T5" fmla="*/ 0 h 144"/>
                <a:gd name="T6" fmla="*/ 199 w 199"/>
                <a:gd name="T7" fmla="*/ 135 h 144"/>
                <a:gd name="T8" fmla="*/ 187 w 199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44">
                  <a:moveTo>
                    <a:pt x="187" y="144"/>
                  </a:moveTo>
                  <a:lnTo>
                    <a:pt x="0" y="23"/>
                  </a:lnTo>
                  <a:lnTo>
                    <a:pt x="7" y="0"/>
                  </a:lnTo>
                  <a:lnTo>
                    <a:pt x="199" y="135"/>
                  </a:lnTo>
                  <a:lnTo>
                    <a:pt x="187" y="144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1848"/>
            <p:cNvSpPr>
              <a:spLocks/>
            </p:cNvSpPr>
            <p:nvPr/>
          </p:nvSpPr>
          <p:spPr bwMode="auto">
            <a:xfrm>
              <a:off x="5763757" y="3838649"/>
              <a:ext cx="496887" cy="365125"/>
            </a:xfrm>
            <a:custGeom>
              <a:avLst/>
              <a:gdLst>
                <a:gd name="T0" fmla="*/ 69 w 627"/>
                <a:gd name="T1" fmla="*/ 455 h 459"/>
                <a:gd name="T2" fmla="*/ 0 w 627"/>
                <a:gd name="T3" fmla="*/ 353 h 459"/>
                <a:gd name="T4" fmla="*/ 14 w 627"/>
                <a:gd name="T5" fmla="*/ 225 h 459"/>
                <a:gd name="T6" fmla="*/ 265 w 627"/>
                <a:gd name="T7" fmla="*/ 76 h 459"/>
                <a:gd name="T8" fmla="*/ 518 w 627"/>
                <a:gd name="T9" fmla="*/ 0 h 459"/>
                <a:gd name="T10" fmla="*/ 627 w 627"/>
                <a:gd name="T11" fmla="*/ 147 h 459"/>
                <a:gd name="T12" fmla="*/ 603 w 627"/>
                <a:gd name="T13" fmla="*/ 147 h 459"/>
                <a:gd name="T14" fmla="*/ 514 w 627"/>
                <a:gd name="T15" fmla="*/ 13 h 459"/>
                <a:gd name="T16" fmla="*/ 284 w 627"/>
                <a:gd name="T17" fmla="*/ 84 h 459"/>
                <a:gd name="T18" fmla="*/ 30 w 627"/>
                <a:gd name="T19" fmla="*/ 228 h 459"/>
                <a:gd name="T20" fmla="*/ 19 w 627"/>
                <a:gd name="T21" fmla="*/ 350 h 459"/>
                <a:gd name="T22" fmla="*/ 92 w 627"/>
                <a:gd name="T23" fmla="*/ 459 h 459"/>
                <a:gd name="T24" fmla="*/ 69 w 627"/>
                <a:gd name="T25" fmla="*/ 45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7" h="459">
                  <a:moveTo>
                    <a:pt x="69" y="455"/>
                  </a:moveTo>
                  <a:lnTo>
                    <a:pt x="0" y="353"/>
                  </a:lnTo>
                  <a:lnTo>
                    <a:pt x="14" y="225"/>
                  </a:lnTo>
                  <a:lnTo>
                    <a:pt x="265" y="76"/>
                  </a:lnTo>
                  <a:lnTo>
                    <a:pt x="518" y="0"/>
                  </a:lnTo>
                  <a:lnTo>
                    <a:pt x="627" y="147"/>
                  </a:lnTo>
                  <a:lnTo>
                    <a:pt x="603" y="147"/>
                  </a:lnTo>
                  <a:lnTo>
                    <a:pt x="514" y="13"/>
                  </a:lnTo>
                  <a:lnTo>
                    <a:pt x="284" y="84"/>
                  </a:lnTo>
                  <a:lnTo>
                    <a:pt x="30" y="228"/>
                  </a:lnTo>
                  <a:lnTo>
                    <a:pt x="19" y="350"/>
                  </a:lnTo>
                  <a:lnTo>
                    <a:pt x="92" y="459"/>
                  </a:lnTo>
                  <a:lnTo>
                    <a:pt x="69" y="455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1849"/>
            <p:cNvSpPr>
              <a:spLocks/>
            </p:cNvSpPr>
            <p:nvPr/>
          </p:nvSpPr>
          <p:spPr bwMode="auto">
            <a:xfrm>
              <a:off x="5571670" y="3876749"/>
              <a:ext cx="423862" cy="314325"/>
            </a:xfrm>
            <a:custGeom>
              <a:avLst/>
              <a:gdLst>
                <a:gd name="T0" fmla="*/ 249 w 533"/>
                <a:gd name="T1" fmla="*/ 291 h 397"/>
                <a:gd name="T2" fmla="*/ 55 w 533"/>
                <a:gd name="T3" fmla="*/ 385 h 397"/>
                <a:gd name="T4" fmla="*/ 22 w 533"/>
                <a:gd name="T5" fmla="*/ 253 h 397"/>
                <a:gd name="T6" fmla="*/ 81 w 533"/>
                <a:gd name="T7" fmla="*/ 125 h 397"/>
                <a:gd name="T8" fmla="*/ 211 w 533"/>
                <a:gd name="T9" fmla="*/ 14 h 397"/>
                <a:gd name="T10" fmla="*/ 505 w 533"/>
                <a:gd name="T11" fmla="*/ 42 h 397"/>
                <a:gd name="T12" fmla="*/ 533 w 533"/>
                <a:gd name="T13" fmla="*/ 23 h 397"/>
                <a:gd name="T14" fmla="*/ 209 w 533"/>
                <a:gd name="T15" fmla="*/ 0 h 397"/>
                <a:gd name="T16" fmla="*/ 59 w 533"/>
                <a:gd name="T17" fmla="*/ 123 h 397"/>
                <a:gd name="T18" fmla="*/ 0 w 533"/>
                <a:gd name="T19" fmla="*/ 257 h 397"/>
                <a:gd name="T20" fmla="*/ 40 w 533"/>
                <a:gd name="T21" fmla="*/ 397 h 397"/>
                <a:gd name="T22" fmla="*/ 66 w 533"/>
                <a:gd name="T23" fmla="*/ 390 h 397"/>
                <a:gd name="T24" fmla="*/ 261 w 533"/>
                <a:gd name="T25" fmla="*/ 312 h 397"/>
                <a:gd name="T26" fmla="*/ 249 w 533"/>
                <a:gd name="T27" fmla="*/ 29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3" h="397">
                  <a:moveTo>
                    <a:pt x="249" y="291"/>
                  </a:moveTo>
                  <a:lnTo>
                    <a:pt x="55" y="385"/>
                  </a:lnTo>
                  <a:lnTo>
                    <a:pt x="22" y="253"/>
                  </a:lnTo>
                  <a:lnTo>
                    <a:pt x="81" y="125"/>
                  </a:lnTo>
                  <a:lnTo>
                    <a:pt x="211" y="14"/>
                  </a:lnTo>
                  <a:lnTo>
                    <a:pt x="505" y="42"/>
                  </a:lnTo>
                  <a:lnTo>
                    <a:pt x="533" y="23"/>
                  </a:lnTo>
                  <a:lnTo>
                    <a:pt x="209" y="0"/>
                  </a:lnTo>
                  <a:lnTo>
                    <a:pt x="59" y="123"/>
                  </a:lnTo>
                  <a:lnTo>
                    <a:pt x="0" y="257"/>
                  </a:lnTo>
                  <a:lnTo>
                    <a:pt x="40" y="397"/>
                  </a:lnTo>
                  <a:lnTo>
                    <a:pt x="66" y="390"/>
                  </a:lnTo>
                  <a:lnTo>
                    <a:pt x="261" y="312"/>
                  </a:lnTo>
                  <a:lnTo>
                    <a:pt x="249" y="291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1850"/>
            <p:cNvSpPr>
              <a:spLocks/>
            </p:cNvSpPr>
            <p:nvPr/>
          </p:nvSpPr>
          <p:spPr bwMode="auto">
            <a:xfrm>
              <a:off x="4739820" y="4124399"/>
              <a:ext cx="776287" cy="225425"/>
            </a:xfrm>
            <a:custGeom>
              <a:avLst/>
              <a:gdLst>
                <a:gd name="T0" fmla="*/ 979 w 979"/>
                <a:gd name="T1" fmla="*/ 94 h 284"/>
                <a:gd name="T2" fmla="*/ 833 w 979"/>
                <a:gd name="T3" fmla="*/ 61 h 284"/>
                <a:gd name="T4" fmla="*/ 682 w 979"/>
                <a:gd name="T5" fmla="*/ 19 h 284"/>
                <a:gd name="T6" fmla="*/ 502 w 979"/>
                <a:gd name="T7" fmla="*/ 19 h 284"/>
                <a:gd name="T8" fmla="*/ 291 w 979"/>
                <a:gd name="T9" fmla="*/ 113 h 284"/>
                <a:gd name="T10" fmla="*/ 122 w 979"/>
                <a:gd name="T11" fmla="*/ 210 h 284"/>
                <a:gd name="T12" fmla="*/ 0 w 979"/>
                <a:gd name="T13" fmla="*/ 284 h 284"/>
                <a:gd name="T14" fmla="*/ 128 w 979"/>
                <a:gd name="T15" fmla="*/ 187 h 284"/>
                <a:gd name="T16" fmla="*/ 296 w 979"/>
                <a:gd name="T17" fmla="*/ 94 h 284"/>
                <a:gd name="T18" fmla="*/ 511 w 979"/>
                <a:gd name="T19" fmla="*/ 0 h 284"/>
                <a:gd name="T20" fmla="*/ 693 w 979"/>
                <a:gd name="T21" fmla="*/ 7 h 284"/>
                <a:gd name="T22" fmla="*/ 979 w 979"/>
                <a:gd name="T23" fmla="*/ 73 h 284"/>
                <a:gd name="T24" fmla="*/ 979 w 979"/>
                <a:gd name="T25" fmla="*/ 9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9" h="284">
                  <a:moveTo>
                    <a:pt x="979" y="94"/>
                  </a:moveTo>
                  <a:lnTo>
                    <a:pt x="833" y="61"/>
                  </a:lnTo>
                  <a:lnTo>
                    <a:pt x="682" y="19"/>
                  </a:lnTo>
                  <a:lnTo>
                    <a:pt x="502" y="19"/>
                  </a:lnTo>
                  <a:lnTo>
                    <a:pt x="291" y="113"/>
                  </a:lnTo>
                  <a:lnTo>
                    <a:pt x="122" y="210"/>
                  </a:lnTo>
                  <a:lnTo>
                    <a:pt x="0" y="284"/>
                  </a:lnTo>
                  <a:lnTo>
                    <a:pt x="128" y="187"/>
                  </a:lnTo>
                  <a:lnTo>
                    <a:pt x="296" y="94"/>
                  </a:lnTo>
                  <a:lnTo>
                    <a:pt x="511" y="0"/>
                  </a:lnTo>
                  <a:lnTo>
                    <a:pt x="693" y="7"/>
                  </a:lnTo>
                  <a:lnTo>
                    <a:pt x="979" y="73"/>
                  </a:lnTo>
                  <a:lnTo>
                    <a:pt x="979" y="94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1851"/>
            <p:cNvSpPr>
              <a:spLocks/>
            </p:cNvSpPr>
            <p:nvPr/>
          </p:nvSpPr>
          <p:spPr bwMode="auto">
            <a:xfrm>
              <a:off x="4384220" y="3987874"/>
              <a:ext cx="860425" cy="992188"/>
            </a:xfrm>
            <a:custGeom>
              <a:avLst/>
              <a:gdLst>
                <a:gd name="T0" fmla="*/ 0 w 1084"/>
                <a:gd name="T1" fmla="*/ 1251 h 1251"/>
                <a:gd name="T2" fmla="*/ 69 w 1084"/>
                <a:gd name="T3" fmla="*/ 1045 h 1251"/>
                <a:gd name="T4" fmla="*/ 202 w 1084"/>
                <a:gd name="T5" fmla="*/ 821 h 1251"/>
                <a:gd name="T6" fmla="*/ 346 w 1084"/>
                <a:gd name="T7" fmla="*/ 712 h 1251"/>
                <a:gd name="T8" fmla="*/ 490 w 1084"/>
                <a:gd name="T9" fmla="*/ 502 h 1251"/>
                <a:gd name="T10" fmla="*/ 679 w 1084"/>
                <a:gd name="T11" fmla="*/ 405 h 1251"/>
                <a:gd name="T12" fmla="*/ 912 w 1084"/>
                <a:gd name="T13" fmla="*/ 299 h 1251"/>
                <a:gd name="T14" fmla="*/ 982 w 1084"/>
                <a:gd name="T15" fmla="*/ 93 h 1251"/>
                <a:gd name="T16" fmla="*/ 1084 w 1084"/>
                <a:gd name="T17" fmla="*/ 0 h 1251"/>
                <a:gd name="T18" fmla="*/ 1009 w 1084"/>
                <a:gd name="T19" fmla="*/ 92 h 1251"/>
                <a:gd name="T20" fmla="*/ 935 w 1084"/>
                <a:gd name="T21" fmla="*/ 296 h 1251"/>
                <a:gd name="T22" fmla="*/ 502 w 1084"/>
                <a:gd name="T23" fmla="*/ 509 h 1251"/>
                <a:gd name="T24" fmla="*/ 358 w 1084"/>
                <a:gd name="T25" fmla="*/ 717 h 1251"/>
                <a:gd name="T26" fmla="*/ 215 w 1084"/>
                <a:gd name="T27" fmla="*/ 830 h 1251"/>
                <a:gd name="T28" fmla="*/ 78 w 1084"/>
                <a:gd name="T29" fmla="*/ 1041 h 1251"/>
                <a:gd name="T30" fmla="*/ 24 w 1084"/>
                <a:gd name="T31" fmla="*/ 1232 h 1251"/>
                <a:gd name="T32" fmla="*/ 24 w 1084"/>
                <a:gd name="T33" fmla="*/ 1233 h 1251"/>
                <a:gd name="T34" fmla="*/ 22 w 1084"/>
                <a:gd name="T35" fmla="*/ 1235 h 1251"/>
                <a:gd name="T36" fmla="*/ 21 w 1084"/>
                <a:gd name="T37" fmla="*/ 1237 h 1251"/>
                <a:gd name="T38" fmla="*/ 17 w 1084"/>
                <a:gd name="T39" fmla="*/ 1240 h 1251"/>
                <a:gd name="T40" fmla="*/ 14 w 1084"/>
                <a:gd name="T41" fmla="*/ 1244 h 1251"/>
                <a:gd name="T42" fmla="*/ 9 w 1084"/>
                <a:gd name="T43" fmla="*/ 1246 h 1251"/>
                <a:gd name="T44" fmla="*/ 5 w 1084"/>
                <a:gd name="T45" fmla="*/ 1249 h 1251"/>
                <a:gd name="T46" fmla="*/ 2 w 1084"/>
                <a:gd name="T47" fmla="*/ 1251 h 1251"/>
                <a:gd name="T48" fmla="*/ 0 w 1084"/>
                <a:gd name="T49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84" h="1251">
                  <a:moveTo>
                    <a:pt x="0" y="1251"/>
                  </a:moveTo>
                  <a:lnTo>
                    <a:pt x="69" y="1045"/>
                  </a:lnTo>
                  <a:lnTo>
                    <a:pt x="202" y="821"/>
                  </a:lnTo>
                  <a:lnTo>
                    <a:pt x="346" y="712"/>
                  </a:lnTo>
                  <a:lnTo>
                    <a:pt x="490" y="502"/>
                  </a:lnTo>
                  <a:lnTo>
                    <a:pt x="679" y="405"/>
                  </a:lnTo>
                  <a:lnTo>
                    <a:pt x="912" y="299"/>
                  </a:lnTo>
                  <a:lnTo>
                    <a:pt x="982" y="93"/>
                  </a:lnTo>
                  <a:lnTo>
                    <a:pt x="1084" y="0"/>
                  </a:lnTo>
                  <a:lnTo>
                    <a:pt x="1009" y="92"/>
                  </a:lnTo>
                  <a:lnTo>
                    <a:pt x="935" y="296"/>
                  </a:lnTo>
                  <a:lnTo>
                    <a:pt x="502" y="509"/>
                  </a:lnTo>
                  <a:lnTo>
                    <a:pt x="358" y="717"/>
                  </a:lnTo>
                  <a:lnTo>
                    <a:pt x="215" y="830"/>
                  </a:lnTo>
                  <a:lnTo>
                    <a:pt x="78" y="1041"/>
                  </a:lnTo>
                  <a:lnTo>
                    <a:pt x="24" y="1232"/>
                  </a:lnTo>
                  <a:lnTo>
                    <a:pt x="24" y="1233"/>
                  </a:lnTo>
                  <a:lnTo>
                    <a:pt x="22" y="1235"/>
                  </a:lnTo>
                  <a:lnTo>
                    <a:pt x="21" y="1237"/>
                  </a:lnTo>
                  <a:lnTo>
                    <a:pt x="17" y="1240"/>
                  </a:lnTo>
                  <a:lnTo>
                    <a:pt x="14" y="1244"/>
                  </a:lnTo>
                  <a:lnTo>
                    <a:pt x="9" y="1246"/>
                  </a:lnTo>
                  <a:lnTo>
                    <a:pt x="5" y="1249"/>
                  </a:lnTo>
                  <a:lnTo>
                    <a:pt x="2" y="1251"/>
                  </a:lnTo>
                  <a:lnTo>
                    <a:pt x="0" y="1251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1852"/>
            <p:cNvSpPr>
              <a:spLocks/>
            </p:cNvSpPr>
            <p:nvPr/>
          </p:nvSpPr>
          <p:spPr bwMode="auto">
            <a:xfrm>
              <a:off x="4555670" y="3822774"/>
              <a:ext cx="1260475" cy="817563"/>
            </a:xfrm>
            <a:custGeom>
              <a:avLst/>
              <a:gdLst>
                <a:gd name="T0" fmla="*/ 0 w 1588"/>
                <a:gd name="T1" fmla="*/ 1029 h 1029"/>
                <a:gd name="T2" fmla="*/ 141 w 1588"/>
                <a:gd name="T3" fmla="*/ 800 h 1029"/>
                <a:gd name="T4" fmla="*/ 279 w 1588"/>
                <a:gd name="T5" fmla="*/ 710 h 1029"/>
                <a:gd name="T6" fmla="*/ 528 w 1588"/>
                <a:gd name="T7" fmla="*/ 480 h 1029"/>
                <a:gd name="T8" fmla="*/ 774 w 1588"/>
                <a:gd name="T9" fmla="*/ 305 h 1029"/>
                <a:gd name="T10" fmla="*/ 1005 w 1588"/>
                <a:gd name="T11" fmla="*/ 185 h 1029"/>
                <a:gd name="T12" fmla="*/ 1316 w 1588"/>
                <a:gd name="T13" fmla="*/ 76 h 1029"/>
                <a:gd name="T14" fmla="*/ 1488 w 1588"/>
                <a:gd name="T15" fmla="*/ 76 h 1029"/>
                <a:gd name="T16" fmla="*/ 1588 w 1588"/>
                <a:gd name="T17" fmla="*/ 0 h 1029"/>
                <a:gd name="T18" fmla="*/ 1489 w 1588"/>
                <a:gd name="T19" fmla="*/ 60 h 1029"/>
                <a:gd name="T20" fmla="*/ 1475 w 1588"/>
                <a:gd name="T21" fmla="*/ 86 h 1029"/>
                <a:gd name="T22" fmla="*/ 1318 w 1588"/>
                <a:gd name="T23" fmla="*/ 86 h 1029"/>
                <a:gd name="T24" fmla="*/ 1008 w 1588"/>
                <a:gd name="T25" fmla="*/ 194 h 1029"/>
                <a:gd name="T26" fmla="*/ 781 w 1588"/>
                <a:gd name="T27" fmla="*/ 308 h 1029"/>
                <a:gd name="T28" fmla="*/ 523 w 1588"/>
                <a:gd name="T29" fmla="*/ 495 h 1029"/>
                <a:gd name="T30" fmla="*/ 289 w 1588"/>
                <a:gd name="T31" fmla="*/ 717 h 1029"/>
                <a:gd name="T32" fmla="*/ 148 w 1588"/>
                <a:gd name="T33" fmla="*/ 816 h 1029"/>
                <a:gd name="T34" fmla="*/ 16 w 1588"/>
                <a:gd name="T35" fmla="*/ 1015 h 1029"/>
                <a:gd name="T36" fmla="*/ 0 w 1588"/>
                <a:gd name="T37" fmla="*/ 1029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88" h="1029">
                  <a:moveTo>
                    <a:pt x="0" y="1029"/>
                  </a:moveTo>
                  <a:lnTo>
                    <a:pt x="141" y="800"/>
                  </a:lnTo>
                  <a:lnTo>
                    <a:pt x="279" y="710"/>
                  </a:lnTo>
                  <a:lnTo>
                    <a:pt x="528" y="480"/>
                  </a:lnTo>
                  <a:lnTo>
                    <a:pt x="774" y="305"/>
                  </a:lnTo>
                  <a:lnTo>
                    <a:pt x="1005" y="185"/>
                  </a:lnTo>
                  <a:lnTo>
                    <a:pt x="1316" y="76"/>
                  </a:lnTo>
                  <a:lnTo>
                    <a:pt x="1488" y="76"/>
                  </a:lnTo>
                  <a:lnTo>
                    <a:pt x="1588" y="0"/>
                  </a:lnTo>
                  <a:lnTo>
                    <a:pt x="1489" y="60"/>
                  </a:lnTo>
                  <a:lnTo>
                    <a:pt x="1475" y="86"/>
                  </a:lnTo>
                  <a:lnTo>
                    <a:pt x="1318" y="86"/>
                  </a:lnTo>
                  <a:lnTo>
                    <a:pt x="1008" y="194"/>
                  </a:lnTo>
                  <a:lnTo>
                    <a:pt x="781" y="308"/>
                  </a:lnTo>
                  <a:lnTo>
                    <a:pt x="523" y="495"/>
                  </a:lnTo>
                  <a:lnTo>
                    <a:pt x="289" y="717"/>
                  </a:lnTo>
                  <a:lnTo>
                    <a:pt x="148" y="816"/>
                  </a:lnTo>
                  <a:lnTo>
                    <a:pt x="16" y="1015"/>
                  </a:lnTo>
                  <a:lnTo>
                    <a:pt x="0" y="1029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1853"/>
            <p:cNvSpPr>
              <a:spLocks/>
            </p:cNvSpPr>
            <p:nvPr/>
          </p:nvSpPr>
          <p:spPr bwMode="auto">
            <a:xfrm>
              <a:off x="4342945" y="3997399"/>
              <a:ext cx="890587" cy="960438"/>
            </a:xfrm>
            <a:custGeom>
              <a:avLst/>
              <a:gdLst>
                <a:gd name="T0" fmla="*/ 10 w 1122"/>
                <a:gd name="T1" fmla="*/ 1209 h 1209"/>
                <a:gd name="T2" fmla="*/ 102 w 1122"/>
                <a:gd name="T3" fmla="*/ 988 h 1209"/>
                <a:gd name="T4" fmla="*/ 258 w 1122"/>
                <a:gd name="T5" fmla="*/ 821 h 1209"/>
                <a:gd name="T6" fmla="*/ 256 w 1122"/>
                <a:gd name="T7" fmla="*/ 750 h 1209"/>
                <a:gd name="T8" fmla="*/ 405 w 1122"/>
                <a:gd name="T9" fmla="*/ 594 h 1209"/>
                <a:gd name="T10" fmla="*/ 599 w 1122"/>
                <a:gd name="T11" fmla="*/ 376 h 1209"/>
                <a:gd name="T12" fmla="*/ 850 w 1122"/>
                <a:gd name="T13" fmla="*/ 164 h 1209"/>
                <a:gd name="T14" fmla="*/ 1122 w 1122"/>
                <a:gd name="T15" fmla="*/ 0 h 1209"/>
                <a:gd name="T16" fmla="*/ 855 w 1122"/>
                <a:gd name="T17" fmla="*/ 154 h 1209"/>
                <a:gd name="T18" fmla="*/ 590 w 1122"/>
                <a:gd name="T19" fmla="*/ 365 h 1209"/>
                <a:gd name="T20" fmla="*/ 405 w 1122"/>
                <a:gd name="T21" fmla="*/ 580 h 1209"/>
                <a:gd name="T22" fmla="*/ 249 w 1122"/>
                <a:gd name="T23" fmla="*/ 743 h 1209"/>
                <a:gd name="T24" fmla="*/ 249 w 1122"/>
                <a:gd name="T25" fmla="*/ 823 h 1209"/>
                <a:gd name="T26" fmla="*/ 95 w 1122"/>
                <a:gd name="T27" fmla="*/ 984 h 1209"/>
                <a:gd name="T28" fmla="*/ 0 w 1122"/>
                <a:gd name="T29" fmla="*/ 1202 h 1209"/>
                <a:gd name="T30" fmla="*/ 10 w 1122"/>
                <a:gd name="T31" fmla="*/ 1209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2" h="1209">
                  <a:moveTo>
                    <a:pt x="10" y="1209"/>
                  </a:moveTo>
                  <a:lnTo>
                    <a:pt x="102" y="988"/>
                  </a:lnTo>
                  <a:lnTo>
                    <a:pt x="258" y="821"/>
                  </a:lnTo>
                  <a:lnTo>
                    <a:pt x="256" y="750"/>
                  </a:lnTo>
                  <a:lnTo>
                    <a:pt x="405" y="594"/>
                  </a:lnTo>
                  <a:lnTo>
                    <a:pt x="599" y="376"/>
                  </a:lnTo>
                  <a:lnTo>
                    <a:pt x="850" y="164"/>
                  </a:lnTo>
                  <a:lnTo>
                    <a:pt x="1122" y="0"/>
                  </a:lnTo>
                  <a:lnTo>
                    <a:pt x="855" y="154"/>
                  </a:lnTo>
                  <a:lnTo>
                    <a:pt x="590" y="365"/>
                  </a:lnTo>
                  <a:lnTo>
                    <a:pt x="405" y="580"/>
                  </a:lnTo>
                  <a:lnTo>
                    <a:pt x="249" y="743"/>
                  </a:lnTo>
                  <a:lnTo>
                    <a:pt x="249" y="823"/>
                  </a:lnTo>
                  <a:lnTo>
                    <a:pt x="95" y="984"/>
                  </a:lnTo>
                  <a:lnTo>
                    <a:pt x="0" y="1202"/>
                  </a:lnTo>
                  <a:lnTo>
                    <a:pt x="10" y="1209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1854"/>
            <p:cNvSpPr>
              <a:spLocks/>
            </p:cNvSpPr>
            <p:nvPr/>
          </p:nvSpPr>
          <p:spPr bwMode="auto">
            <a:xfrm>
              <a:off x="5349420" y="3816424"/>
              <a:ext cx="1143000" cy="214313"/>
            </a:xfrm>
            <a:custGeom>
              <a:avLst/>
              <a:gdLst>
                <a:gd name="T0" fmla="*/ 0 w 1441"/>
                <a:gd name="T1" fmla="*/ 263 h 268"/>
                <a:gd name="T2" fmla="*/ 21 w 1441"/>
                <a:gd name="T3" fmla="*/ 268 h 268"/>
                <a:gd name="T4" fmla="*/ 227 w 1441"/>
                <a:gd name="T5" fmla="*/ 156 h 268"/>
                <a:gd name="T6" fmla="*/ 492 w 1441"/>
                <a:gd name="T7" fmla="*/ 87 h 268"/>
                <a:gd name="T8" fmla="*/ 774 w 1441"/>
                <a:gd name="T9" fmla="*/ 29 h 268"/>
                <a:gd name="T10" fmla="*/ 1058 w 1441"/>
                <a:gd name="T11" fmla="*/ 9 h 268"/>
                <a:gd name="T12" fmla="*/ 1425 w 1441"/>
                <a:gd name="T13" fmla="*/ 92 h 268"/>
                <a:gd name="T14" fmla="*/ 1441 w 1441"/>
                <a:gd name="T15" fmla="*/ 88 h 268"/>
                <a:gd name="T16" fmla="*/ 1055 w 1441"/>
                <a:gd name="T17" fmla="*/ 0 h 268"/>
                <a:gd name="T18" fmla="*/ 762 w 1441"/>
                <a:gd name="T19" fmla="*/ 22 h 268"/>
                <a:gd name="T20" fmla="*/ 482 w 1441"/>
                <a:gd name="T21" fmla="*/ 80 h 268"/>
                <a:gd name="T22" fmla="*/ 234 w 1441"/>
                <a:gd name="T23" fmla="*/ 147 h 268"/>
                <a:gd name="T24" fmla="*/ 0 w 1441"/>
                <a:gd name="T25" fmla="*/ 26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1" h="268">
                  <a:moveTo>
                    <a:pt x="0" y="263"/>
                  </a:moveTo>
                  <a:lnTo>
                    <a:pt x="21" y="268"/>
                  </a:lnTo>
                  <a:lnTo>
                    <a:pt x="227" y="156"/>
                  </a:lnTo>
                  <a:lnTo>
                    <a:pt x="492" y="87"/>
                  </a:lnTo>
                  <a:lnTo>
                    <a:pt x="774" y="29"/>
                  </a:lnTo>
                  <a:lnTo>
                    <a:pt x="1058" y="9"/>
                  </a:lnTo>
                  <a:lnTo>
                    <a:pt x="1425" y="92"/>
                  </a:lnTo>
                  <a:lnTo>
                    <a:pt x="1441" y="88"/>
                  </a:lnTo>
                  <a:lnTo>
                    <a:pt x="1055" y="0"/>
                  </a:lnTo>
                  <a:lnTo>
                    <a:pt x="762" y="22"/>
                  </a:lnTo>
                  <a:lnTo>
                    <a:pt x="482" y="80"/>
                  </a:lnTo>
                  <a:lnTo>
                    <a:pt x="234" y="147"/>
                  </a:lnTo>
                  <a:lnTo>
                    <a:pt x="0" y="263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1855"/>
            <p:cNvSpPr>
              <a:spLocks/>
            </p:cNvSpPr>
            <p:nvPr/>
          </p:nvSpPr>
          <p:spPr bwMode="auto">
            <a:xfrm>
              <a:off x="5374820" y="3838649"/>
              <a:ext cx="315912" cy="111125"/>
            </a:xfrm>
            <a:custGeom>
              <a:avLst/>
              <a:gdLst>
                <a:gd name="T0" fmla="*/ 11 w 398"/>
                <a:gd name="T1" fmla="*/ 138 h 138"/>
                <a:gd name="T2" fmla="*/ 123 w 398"/>
                <a:gd name="T3" fmla="*/ 79 h 138"/>
                <a:gd name="T4" fmla="*/ 282 w 398"/>
                <a:gd name="T5" fmla="*/ 60 h 138"/>
                <a:gd name="T6" fmla="*/ 398 w 398"/>
                <a:gd name="T7" fmla="*/ 0 h 138"/>
                <a:gd name="T8" fmla="*/ 269 w 398"/>
                <a:gd name="T9" fmla="*/ 52 h 138"/>
                <a:gd name="T10" fmla="*/ 134 w 398"/>
                <a:gd name="T11" fmla="*/ 72 h 138"/>
                <a:gd name="T12" fmla="*/ 0 w 398"/>
                <a:gd name="T13" fmla="*/ 126 h 138"/>
                <a:gd name="T14" fmla="*/ 11 w 398"/>
                <a:gd name="T1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8" h="138">
                  <a:moveTo>
                    <a:pt x="11" y="138"/>
                  </a:moveTo>
                  <a:lnTo>
                    <a:pt x="123" y="79"/>
                  </a:lnTo>
                  <a:lnTo>
                    <a:pt x="282" y="60"/>
                  </a:lnTo>
                  <a:lnTo>
                    <a:pt x="398" y="0"/>
                  </a:lnTo>
                  <a:lnTo>
                    <a:pt x="269" y="52"/>
                  </a:lnTo>
                  <a:lnTo>
                    <a:pt x="134" y="72"/>
                  </a:lnTo>
                  <a:lnTo>
                    <a:pt x="0" y="126"/>
                  </a:lnTo>
                  <a:lnTo>
                    <a:pt x="11" y="138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1856"/>
            <p:cNvSpPr>
              <a:spLocks/>
            </p:cNvSpPr>
            <p:nvPr/>
          </p:nvSpPr>
          <p:spPr bwMode="auto">
            <a:xfrm>
              <a:off x="6198732" y="3843411"/>
              <a:ext cx="287337" cy="20638"/>
            </a:xfrm>
            <a:custGeom>
              <a:avLst/>
              <a:gdLst>
                <a:gd name="T0" fmla="*/ 0 w 362"/>
                <a:gd name="T1" fmla="*/ 17 h 26"/>
                <a:gd name="T2" fmla="*/ 190 w 362"/>
                <a:gd name="T3" fmla="*/ 12 h 26"/>
                <a:gd name="T4" fmla="*/ 362 w 362"/>
                <a:gd name="T5" fmla="*/ 26 h 26"/>
                <a:gd name="T6" fmla="*/ 350 w 362"/>
                <a:gd name="T7" fmla="*/ 17 h 26"/>
                <a:gd name="T8" fmla="*/ 178 w 362"/>
                <a:gd name="T9" fmla="*/ 3 h 26"/>
                <a:gd name="T10" fmla="*/ 2 w 362"/>
                <a:gd name="T11" fmla="*/ 0 h 26"/>
                <a:gd name="T12" fmla="*/ 0 w 362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26">
                  <a:moveTo>
                    <a:pt x="0" y="17"/>
                  </a:moveTo>
                  <a:lnTo>
                    <a:pt x="190" y="12"/>
                  </a:lnTo>
                  <a:lnTo>
                    <a:pt x="362" y="26"/>
                  </a:lnTo>
                  <a:lnTo>
                    <a:pt x="350" y="17"/>
                  </a:lnTo>
                  <a:lnTo>
                    <a:pt x="178" y="3"/>
                  </a:lnTo>
                  <a:lnTo>
                    <a:pt x="2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1857"/>
            <p:cNvSpPr>
              <a:spLocks/>
            </p:cNvSpPr>
            <p:nvPr/>
          </p:nvSpPr>
          <p:spPr bwMode="auto">
            <a:xfrm>
              <a:off x="6549570" y="3879924"/>
              <a:ext cx="238125" cy="90488"/>
            </a:xfrm>
            <a:custGeom>
              <a:avLst/>
              <a:gdLst>
                <a:gd name="T0" fmla="*/ 0 w 300"/>
                <a:gd name="T1" fmla="*/ 7 h 112"/>
                <a:gd name="T2" fmla="*/ 279 w 300"/>
                <a:gd name="T3" fmla="*/ 110 h 112"/>
                <a:gd name="T4" fmla="*/ 300 w 300"/>
                <a:gd name="T5" fmla="*/ 112 h 112"/>
                <a:gd name="T6" fmla="*/ 26 w 300"/>
                <a:gd name="T7" fmla="*/ 0 h 112"/>
                <a:gd name="T8" fmla="*/ 0 w 300"/>
                <a:gd name="T9" fmla="*/ 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112">
                  <a:moveTo>
                    <a:pt x="0" y="7"/>
                  </a:moveTo>
                  <a:lnTo>
                    <a:pt x="279" y="110"/>
                  </a:lnTo>
                  <a:lnTo>
                    <a:pt x="300" y="112"/>
                  </a:lnTo>
                  <a:lnTo>
                    <a:pt x="2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1858"/>
            <p:cNvSpPr>
              <a:spLocks/>
            </p:cNvSpPr>
            <p:nvPr/>
          </p:nvSpPr>
          <p:spPr bwMode="auto">
            <a:xfrm>
              <a:off x="4266745" y="3795786"/>
              <a:ext cx="3568700" cy="1379538"/>
            </a:xfrm>
            <a:custGeom>
              <a:avLst/>
              <a:gdLst>
                <a:gd name="T0" fmla="*/ 2247 w 4496"/>
                <a:gd name="T1" fmla="*/ 0 h 1738"/>
                <a:gd name="T2" fmla="*/ 2407 w 4496"/>
                <a:gd name="T3" fmla="*/ 5 h 1738"/>
                <a:gd name="T4" fmla="*/ 2716 w 4496"/>
                <a:gd name="T5" fmla="*/ 47 h 1738"/>
                <a:gd name="T6" fmla="*/ 3011 w 4496"/>
                <a:gd name="T7" fmla="*/ 128 h 1738"/>
                <a:gd name="T8" fmla="*/ 3288 w 4496"/>
                <a:gd name="T9" fmla="*/ 246 h 1738"/>
                <a:gd name="T10" fmla="*/ 3546 w 4496"/>
                <a:gd name="T11" fmla="*/ 397 h 1738"/>
                <a:gd name="T12" fmla="*/ 3781 w 4496"/>
                <a:gd name="T13" fmla="*/ 579 h 1738"/>
                <a:gd name="T14" fmla="*/ 3984 w 4496"/>
                <a:gd name="T15" fmla="*/ 780 h 1738"/>
                <a:gd name="T16" fmla="*/ 4152 w 4496"/>
                <a:gd name="T17" fmla="*/ 993 h 1738"/>
                <a:gd name="T18" fmla="*/ 4294 w 4496"/>
                <a:gd name="T19" fmla="*/ 1225 h 1738"/>
                <a:gd name="T20" fmla="*/ 4410 w 4496"/>
                <a:gd name="T21" fmla="*/ 1474 h 1738"/>
                <a:gd name="T22" fmla="*/ 4496 w 4496"/>
                <a:gd name="T23" fmla="*/ 1738 h 1738"/>
                <a:gd name="T24" fmla="*/ 4439 w 4496"/>
                <a:gd name="T25" fmla="*/ 1606 h 1738"/>
                <a:gd name="T26" fmla="*/ 4339 w 4496"/>
                <a:gd name="T27" fmla="*/ 1351 h 1738"/>
                <a:gd name="T28" fmla="*/ 4211 w 4496"/>
                <a:gd name="T29" fmla="*/ 1114 h 1738"/>
                <a:gd name="T30" fmla="*/ 4057 w 4496"/>
                <a:gd name="T31" fmla="*/ 892 h 1738"/>
                <a:gd name="T32" fmla="*/ 3878 w 4496"/>
                <a:gd name="T33" fmla="*/ 693 h 1738"/>
                <a:gd name="T34" fmla="*/ 3657 w 4496"/>
                <a:gd name="T35" fmla="*/ 497 h 1738"/>
                <a:gd name="T36" fmla="*/ 3411 w 4496"/>
                <a:gd name="T37" fmla="*/ 331 h 1738"/>
                <a:gd name="T38" fmla="*/ 3144 w 4496"/>
                <a:gd name="T39" fmla="*/ 197 h 1738"/>
                <a:gd name="T40" fmla="*/ 2860 w 4496"/>
                <a:gd name="T41" fmla="*/ 99 h 1738"/>
                <a:gd name="T42" fmla="*/ 2561 w 4496"/>
                <a:gd name="T43" fmla="*/ 38 h 1738"/>
                <a:gd name="T44" fmla="*/ 2247 w 4496"/>
                <a:gd name="T45" fmla="*/ 17 h 1738"/>
                <a:gd name="T46" fmla="*/ 2247 w 4496"/>
                <a:gd name="T47" fmla="*/ 17 h 1738"/>
                <a:gd name="T48" fmla="*/ 2090 w 4496"/>
                <a:gd name="T49" fmla="*/ 22 h 1738"/>
                <a:gd name="T50" fmla="*/ 1783 w 4496"/>
                <a:gd name="T51" fmla="*/ 64 h 1738"/>
                <a:gd name="T52" fmla="*/ 1491 w 4496"/>
                <a:gd name="T53" fmla="*/ 144 h 1738"/>
                <a:gd name="T54" fmla="*/ 1215 w 4496"/>
                <a:gd name="T55" fmla="*/ 260 h 1738"/>
                <a:gd name="T56" fmla="*/ 959 w 4496"/>
                <a:gd name="T57" fmla="*/ 411 h 1738"/>
                <a:gd name="T58" fmla="*/ 725 w 4496"/>
                <a:gd name="T59" fmla="*/ 591 h 1738"/>
                <a:gd name="T60" fmla="*/ 525 w 4496"/>
                <a:gd name="T61" fmla="*/ 790 h 1738"/>
                <a:gd name="T62" fmla="*/ 358 w 4496"/>
                <a:gd name="T63" fmla="*/ 1001 h 1738"/>
                <a:gd name="T64" fmla="*/ 216 w 4496"/>
                <a:gd name="T65" fmla="*/ 1230 h 1738"/>
                <a:gd name="T66" fmla="*/ 102 w 4496"/>
                <a:gd name="T67" fmla="*/ 1476 h 1738"/>
                <a:gd name="T68" fmla="*/ 17 w 4496"/>
                <a:gd name="T69" fmla="*/ 1738 h 1738"/>
                <a:gd name="T70" fmla="*/ 38 w 4496"/>
                <a:gd name="T71" fmla="*/ 1604 h 1738"/>
                <a:gd name="T72" fmla="*/ 139 w 4496"/>
                <a:gd name="T73" fmla="*/ 1346 h 1738"/>
                <a:gd name="T74" fmla="*/ 268 w 4496"/>
                <a:gd name="T75" fmla="*/ 1105 h 1738"/>
                <a:gd name="T76" fmla="*/ 424 w 4496"/>
                <a:gd name="T77" fmla="*/ 884 h 1738"/>
                <a:gd name="T78" fmla="*/ 606 w 4496"/>
                <a:gd name="T79" fmla="*/ 681 h 1738"/>
                <a:gd name="T80" fmla="*/ 828 w 4496"/>
                <a:gd name="T81" fmla="*/ 483 h 1738"/>
                <a:gd name="T82" fmla="*/ 1075 w 4496"/>
                <a:gd name="T83" fmla="*/ 317 h 1738"/>
                <a:gd name="T84" fmla="*/ 1344 w 4496"/>
                <a:gd name="T85" fmla="*/ 182 h 1738"/>
                <a:gd name="T86" fmla="*/ 1631 w 4496"/>
                <a:gd name="T87" fmla="*/ 83 h 1738"/>
                <a:gd name="T88" fmla="*/ 1932 w 4496"/>
                <a:gd name="T89" fmla="*/ 21 h 1738"/>
                <a:gd name="T90" fmla="*/ 2247 w 4496"/>
                <a:gd name="T91" fmla="*/ 0 h 1738"/>
                <a:gd name="T92" fmla="*/ 2247 w 4496"/>
                <a:gd name="T93" fmla="*/ 0 h 1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96" h="1738">
                  <a:moveTo>
                    <a:pt x="2247" y="0"/>
                  </a:moveTo>
                  <a:lnTo>
                    <a:pt x="2247" y="0"/>
                  </a:lnTo>
                  <a:lnTo>
                    <a:pt x="2247" y="0"/>
                  </a:lnTo>
                  <a:lnTo>
                    <a:pt x="2407" y="5"/>
                  </a:lnTo>
                  <a:lnTo>
                    <a:pt x="2562" y="21"/>
                  </a:lnTo>
                  <a:lnTo>
                    <a:pt x="2716" y="47"/>
                  </a:lnTo>
                  <a:lnTo>
                    <a:pt x="2865" y="83"/>
                  </a:lnTo>
                  <a:lnTo>
                    <a:pt x="3011" y="128"/>
                  </a:lnTo>
                  <a:lnTo>
                    <a:pt x="3151" y="182"/>
                  </a:lnTo>
                  <a:lnTo>
                    <a:pt x="3288" y="246"/>
                  </a:lnTo>
                  <a:lnTo>
                    <a:pt x="3419" y="317"/>
                  </a:lnTo>
                  <a:lnTo>
                    <a:pt x="3546" y="397"/>
                  </a:lnTo>
                  <a:lnTo>
                    <a:pt x="3667" y="483"/>
                  </a:lnTo>
                  <a:lnTo>
                    <a:pt x="3781" y="579"/>
                  </a:lnTo>
                  <a:lnTo>
                    <a:pt x="3890" y="681"/>
                  </a:lnTo>
                  <a:lnTo>
                    <a:pt x="3984" y="780"/>
                  </a:lnTo>
                  <a:lnTo>
                    <a:pt x="4070" y="884"/>
                  </a:lnTo>
                  <a:lnTo>
                    <a:pt x="4152" y="993"/>
                  </a:lnTo>
                  <a:lnTo>
                    <a:pt x="4226" y="1105"/>
                  </a:lnTo>
                  <a:lnTo>
                    <a:pt x="4294" y="1225"/>
                  </a:lnTo>
                  <a:lnTo>
                    <a:pt x="4356" y="1346"/>
                  </a:lnTo>
                  <a:lnTo>
                    <a:pt x="4410" y="1474"/>
                  </a:lnTo>
                  <a:lnTo>
                    <a:pt x="4456" y="1604"/>
                  </a:lnTo>
                  <a:lnTo>
                    <a:pt x="4496" y="1738"/>
                  </a:lnTo>
                  <a:lnTo>
                    <a:pt x="4479" y="1738"/>
                  </a:lnTo>
                  <a:lnTo>
                    <a:pt x="4439" y="1606"/>
                  </a:lnTo>
                  <a:lnTo>
                    <a:pt x="4392" y="1476"/>
                  </a:lnTo>
                  <a:lnTo>
                    <a:pt x="4339" y="1351"/>
                  </a:lnTo>
                  <a:lnTo>
                    <a:pt x="4278" y="1230"/>
                  </a:lnTo>
                  <a:lnTo>
                    <a:pt x="4211" y="1114"/>
                  </a:lnTo>
                  <a:lnTo>
                    <a:pt x="4136" y="1001"/>
                  </a:lnTo>
                  <a:lnTo>
                    <a:pt x="4057" y="892"/>
                  </a:lnTo>
                  <a:lnTo>
                    <a:pt x="3970" y="790"/>
                  </a:lnTo>
                  <a:lnTo>
                    <a:pt x="3878" y="693"/>
                  </a:lnTo>
                  <a:lnTo>
                    <a:pt x="3771" y="591"/>
                  </a:lnTo>
                  <a:lnTo>
                    <a:pt x="3657" y="497"/>
                  </a:lnTo>
                  <a:lnTo>
                    <a:pt x="3537" y="411"/>
                  </a:lnTo>
                  <a:lnTo>
                    <a:pt x="3411" y="331"/>
                  </a:lnTo>
                  <a:lnTo>
                    <a:pt x="3281" y="260"/>
                  </a:lnTo>
                  <a:lnTo>
                    <a:pt x="3144" y="197"/>
                  </a:lnTo>
                  <a:lnTo>
                    <a:pt x="3006" y="144"/>
                  </a:lnTo>
                  <a:lnTo>
                    <a:pt x="2860" y="99"/>
                  </a:lnTo>
                  <a:lnTo>
                    <a:pt x="2713" y="64"/>
                  </a:lnTo>
                  <a:lnTo>
                    <a:pt x="2561" y="38"/>
                  </a:lnTo>
                  <a:lnTo>
                    <a:pt x="2405" y="22"/>
                  </a:lnTo>
                  <a:lnTo>
                    <a:pt x="2247" y="17"/>
                  </a:lnTo>
                  <a:lnTo>
                    <a:pt x="2247" y="17"/>
                  </a:lnTo>
                  <a:lnTo>
                    <a:pt x="2247" y="17"/>
                  </a:lnTo>
                  <a:lnTo>
                    <a:pt x="2247" y="17"/>
                  </a:lnTo>
                  <a:lnTo>
                    <a:pt x="2090" y="22"/>
                  </a:lnTo>
                  <a:lnTo>
                    <a:pt x="1934" y="38"/>
                  </a:lnTo>
                  <a:lnTo>
                    <a:pt x="1783" y="64"/>
                  </a:lnTo>
                  <a:lnTo>
                    <a:pt x="1634" y="99"/>
                  </a:lnTo>
                  <a:lnTo>
                    <a:pt x="1491" y="144"/>
                  </a:lnTo>
                  <a:lnTo>
                    <a:pt x="1350" y="197"/>
                  </a:lnTo>
                  <a:lnTo>
                    <a:pt x="1215" y="260"/>
                  </a:lnTo>
                  <a:lnTo>
                    <a:pt x="1084" y="331"/>
                  </a:lnTo>
                  <a:lnTo>
                    <a:pt x="959" y="411"/>
                  </a:lnTo>
                  <a:lnTo>
                    <a:pt x="838" y="497"/>
                  </a:lnTo>
                  <a:lnTo>
                    <a:pt x="725" y="591"/>
                  </a:lnTo>
                  <a:lnTo>
                    <a:pt x="618" y="693"/>
                  </a:lnTo>
                  <a:lnTo>
                    <a:pt x="525" y="790"/>
                  </a:lnTo>
                  <a:lnTo>
                    <a:pt x="438" y="892"/>
                  </a:lnTo>
                  <a:lnTo>
                    <a:pt x="358" y="1001"/>
                  </a:lnTo>
                  <a:lnTo>
                    <a:pt x="284" y="1114"/>
                  </a:lnTo>
                  <a:lnTo>
                    <a:pt x="216" y="1230"/>
                  </a:lnTo>
                  <a:lnTo>
                    <a:pt x="156" y="1351"/>
                  </a:lnTo>
                  <a:lnTo>
                    <a:pt x="102" y="1476"/>
                  </a:lnTo>
                  <a:lnTo>
                    <a:pt x="55" y="1606"/>
                  </a:lnTo>
                  <a:lnTo>
                    <a:pt x="17" y="1738"/>
                  </a:lnTo>
                  <a:lnTo>
                    <a:pt x="0" y="1738"/>
                  </a:lnTo>
                  <a:lnTo>
                    <a:pt x="38" y="1604"/>
                  </a:lnTo>
                  <a:lnTo>
                    <a:pt x="85" y="1474"/>
                  </a:lnTo>
                  <a:lnTo>
                    <a:pt x="139" y="1346"/>
                  </a:lnTo>
                  <a:lnTo>
                    <a:pt x="201" y="1225"/>
                  </a:lnTo>
                  <a:lnTo>
                    <a:pt x="268" y="1105"/>
                  </a:lnTo>
                  <a:lnTo>
                    <a:pt x="343" y="993"/>
                  </a:lnTo>
                  <a:lnTo>
                    <a:pt x="424" y="884"/>
                  </a:lnTo>
                  <a:lnTo>
                    <a:pt x="513" y="780"/>
                  </a:lnTo>
                  <a:lnTo>
                    <a:pt x="606" y="681"/>
                  </a:lnTo>
                  <a:lnTo>
                    <a:pt x="713" y="579"/>
                  </a:lnTo>
                  <a:lnTo>
                    <a:pt x="828" y="483"/>
                  </a:lnTo>
                  <a:lnTo>
                    <a:pt x="949" y="397"/>
                  </a:lnTo>
                  <a:lnTo>
                    <a:pt x="1075" y="317"/>
                  </a:lnTo>
                  <a:lnTo>
                    <a:pt x="1207" y="246"/>
                  </a:lnTo>
                  <a:lnTo>
                    <a:pt x="1344" y="182"/>
                  </a:lnTo>
                  <a:lnTo>
                    <a:pt x="1486" y="128"/>
                  </a:lnTo>
                  <a:lnTo>
                    <a:pt x="1631" y="83"/>
                  </a:lnTo>
                  <a:lnTo>
                    <a:pt x="1780" y="47"/>
                  </a:lnTo>
                  <a:lnTo>
                    <a:pt x="1932" y="21"/>
                  </a:lnTo>
                  <a:lnTo>
                    <a:pt x="2088" y="5"/>
                  </a:lnTo>
                  <a:lnTo>
                    <a:pt x="2247" y="0"/>
                  </a:lnTo>
                  <a:lnTo>
                    <a:pt x="2247" y="0"/>
                  </a:lnTo>
                  <a:lnTo>
                    <a:pt x="2247" y="0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1859"/>
            <p:cNvSpPr>
              <a:spLocks/>
            </p:cNvSpPr>
            <p:nvPr/>
          </p:nvSpPr>
          <p:spPr bwMode="auto">
            <a:xfrm>
              <a:off x="5690732" y="4383161"/>
              <a:ext cx="263525" cy="74613"/>
            </a:xfrm>
            <a:custGeom>
              <a:avLst/>
              <a:gdLst>
                <a:gd name="T0" fmla="*/ 302 w 331"/>
                <a:gd name="T1" fmla="*/ 0 h 95"/>
                <a:gd name="T2" fmla="*/ 331 w 331"/>
                <a:gd name="T3" fmla="*/ 2 h 95"/>
                <a:gd name="T4" fmla="*/ 331 w 331"/>
                <a:gd name="T5" fmla="*/ 36 h 95"/>
                <a:gd name="T6" fmla="*/ 331 w 331"/>
                <a:gd name="T7" fmla="*/ 36 h 95"/>
                <a:gd name="T8" fmla="*/ 329 w 331"/>
                <a:gd name="T9" fmla="*/ 43 h 95"/>
                <a:gd name="T10" fmla="*/ 326 w 331"/>
                <a:gd name="T11" fmla="*/ 52 h 95"/>
                <a:gd name="T12" fmla="*/ 319 w 331"/>
                <a:gd name="T13" fmla="*/ 59 h 95"/>
                <a:gd name="T14" fmla="*/ 298 w 331"/>
                <a:gd name="T15" fmla="*/ 71 h 95"/>
                <a:gd name="T16" fmla="*/ 274 w 331"/>
                <a:gd name="T17" fmla="*/ 81 h 95"/>
                <a:gd name="T18" fmla="*/ 243 w 331"/>
                <a:gd name="T19" fmla="*/ 88 h 95"/>
                <a:gd name="T20" fmla="*/ 208 w 331"/>
                <a:gd name="T21" fmla="*/ 94 h 95"/>
                <a:gd name="T22" fmla="*/ 158 w 331"/>
                <a:gd name="T23" fmla="*/ 95 h 95"/>
                <a:gd name="T24" fmla="*/ 109 w 331"/>
                <a:gd name="T25" fmla="*/ 90 h 95"/>
                <a:gd name="T26" fmla="*/ 64 w 331"/>
                <a:gd name="T27" fmla="*/ 81 h 95"/>
                <a:gd name="T28" fmla="*/ 39 w 331"/>
                <a:gd name="T29" fmla="*/ 71 h 95"/>
                <a:gd name="T30" fmla="*/ 19 w 331"/>
                <a:gd name="T31" fmla="*/ 61 h 95"/>
                <a:gd name="T32" fmla="*/ 7 w 331"/>
                <a:gd name="T33" fmla="*/ 49 h 95"/>
                <a:gd name="T34" fmla="*/ 0 w 331"/>
                <a:gd name="T35" fmla="*/ 36 h 95"/>
                <a:gd name="T36" fmla="*/ 0 w 331"/>
                <a:gd name="T37" fmla="*/ 31 h 95"/>
                <a:gd name="T38" fmla="*/ 0 w 331"/>
                <a:gd name="T39" fmla="*/ 31 h 95"/>
                <a:gd name="T40" fmla="*/ 0 w 331"/>
                <a:gd name="T41" fmla="*/ 2 h 95"/>
                <a:gd name="T42" fmla="*/ 25 w 331"/>
                <a:gd name="T43" fmla="*/ 0 h 95"/>
                <a:gd name="T44" fmla="*/ 302 w 331"/>
                <a:gd name="T4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1" h="95">
                  <a:moveTo>
                    <a:pt x="302" y="0"/>
                  </a:moveTo>
                  <a:lnTo>
                    <a:pt x="331" y="2"/>
                  </a:lnTo>
                  <a:lnTo>
                    <a:pt x="331" y="36"/>
                  </a:lnTo>
                  <a:lnTo>
                    <a:pt x="331" y="36"/>
                  </a:lnTo>
                  <a:lnTo>
                    <a:pt x="329" y="43"/>
                  </a:lnTo>
                  <a:lnTo>
                    <a:pt x="326" y="52"/>
                  </a:lnTo>
                  <a:lnTo>
                    <a:pt x="319" y="59"/>
                  </a:lnTo>
                  <a:lnTo>
                    <a:pt x="298" y="71"/>
                  </a:lnTo>
                  <a:lnTo>
                    <a:pt x="274" y="81"/>
                  </a:lnTo>
                  <a:lnTo>
                    <a:pt x="243" y="88"/>
                  </a:lnTo>
                  <a:lnTo>
                    <a:pt x="208" y="94"/>
                  </a:lnTo>
                  <a:lnTo>
                    <a:pt x="158" y="95"/>
                  </a:lnTo>
                  <a:lnTo>
                    <a:pt x="109" y="90"/>
                  </a:lnTo>
                  <a:lnTo>
                    <a:pt x="64" y="81"/>
                  </a:lnTo>
                  <a:lnTo>
                    <a:pt x="39" y="71"/>
                  </a:lnTo>
                  <a:lnTo>
                    <a:pt x="19" y="61"/>
                  </a:lnTo>
                  <a:lnTo>
                    <a:pt x="7" y="49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25" y="0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1860"/>
            <p:cNvSpPr>
              <a:spLocks/>
            </p:cNvSpPr>
            <p:nvPr/>
          </p:nvSpPr>
          <p:spPr bwMode="auto">
            <a:xfrm>
              <a:off x="5690732" y="4335536"/>
              <a:ext cx="263525" cy="98425"/>
            </a:xfrm>
            <a:custGeom>
              <a:avLst/>
              <a:gdLst>
                <a:gd name="T0" fmla="*/ 234 w 331"/>
                <a:gd name="T1" fmla="*/ 7 h 123"/>
                <a:gd name="T2" fmla="*/ 267 w 331"/>
                <a:gd name="T3" fmla="*/ 14 h 123"/>
                <a:gd name="T4" fmla="*/ 296 w 331"/>
                <a:gd name="T5" fmla="*/ 24 h 123"/>
                <a:gd name="T6" fmla="*/ 317 w 331"/>
                <a:gd name="T7" fmla="*/ 38 h 123"/>
                <a:gd name="T8" fmla="*/ 328 w 331"/>
                <a:gd name="T9" fmla="*/ 49 h 123"/>
                <a:gd name="T10" fmla="*/ 331 w 331"/>
                <a:gd name="T11" fmla="*/ 61 h 123"/>
                <a:gd name="T12" fmla="*/ 328 w 331"/>
                <a:gd name="T13" fmla="*/ 75 h 123"/>
                <a:gd name="T14" fmla="*/ 319 w 331"/>
                <a:gd name="T15" fmla="*/ 87 h 123"/>
                <a:gd name="T16" fmla="*/ 298 w 331"/>
                <a:gd name="T17" fmla="*/ 99 h 123"/>
                <a:gd name="T18" fmla="*/ 274 w 331"/>
                <a:gd name="T19" fmla="*/ 109 h 123"/>
                <a:gd name="T20" fmla="*/ 243 w 331"/>
                <a:gd name="T21" fmla="*/ 116 h 123"/>
                <a:gd name="T22" fmla="*/ 208 w 331"/>
                <a:gd name="T23" fmla="*/ 121 h 123"/>
                <a:gd name="T24" fmla="*/ 158 w 331"/>
                <a:gd name="T25" fmla="*/ 123 h 123"/>
                <a:gd name="T26" fmla="*/ 109 w 331"/>
                <a:gd name="T27" fmla="*/ 118 h 123"/>
                <a:gd name="T28" fmla="*/ 64 w 331"/>
                <a:gd name="T29" fmla="*/ 108 h 123"/>
                <a:gd name="T30" fmla="*/ 39 w 331"/>
                <a:gd name="T31" fmla="*/ 99 h 123"/>
                <a:gd name="T32" fmla="*/ 19 w 331"/>
                <a:gd name="T33" fmla="*/ 88 h 123"/>
                <a:gd name="T34" fmla="*/ 7 w 331"/>
                <a:gd name="T35" fmla="*/ 76 h 123"/>
                <a:gd name="T36" fmla="*/ 0 w 331"/>
                <a:gd name="T37" fmla="*/ 64 h 123"/>
                <a:gd name="T38" fmla="*/ 2 w 331"/>
                <a:gd name="T39" fmla="*/ 50 h 123"/>
                <a:gd name="T40" fmla="*/ 14 w 331"/>
                <a:gd name="T41" fmla="*/ 35 h 123"/>
                <a:gd name="T42" fmla="*/ 35 w 331"/>
                <a:gd name="T43" fmla="*/ 23 h 123"/>
                <a:gd name="T44" fmla="*/ 61 w 331"/>
                <a:gd name="T45" fmla="*/ 14 h 123"/>
                <a:gd name="T46" fmla="*/ 92 w 331"/>
                <a:gd name="T47" fmla="*/ 5 h 123"/>
                <a:gd name="T48" fmla="*/ 125 w 331"/>
                <a:gd name="T49" fmla="*/ 2 h 123"/>
                <a:gd name="T50" fmla="*/ 179 w 331"/>
                <a:gd name="T51" fmla="*/ 0 h 123"/>
                <a:gd name="T52" fmla="*/ 234 w 331"/>
                <a:gd name="T53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" h="123">
                  <a:moveTo>
                    <a:pt x="234" y="7"/>
                  </a:moveTo>
                  <a:lnTo>
                    <a:pt x="267" y="14"/>
                  </a:lnTo>
                  <a:lnTo>
                    <a:pt x="296" y="24"/>
                  </a:lnTo>
                  <a:lnTo>
                    <a:pt x="317" y="38"/>
                  </a:lnTo>
                  <a:lnTo>
                    <a:pt x="328" y="49"/>
                  </a:lnTo>
                  <a:lnTo>
                    <a:pt x="331" y="61"/>
                  </a:lnTo>
                  <a:lnTo>
                    <a:pt x="328" y="75"/>
                  </a:lnTo>
                  <a:lnTo>
                    <a:pt x="319" y="87"/>
                  </a:lnTo>
                  <a:lnTo>
                    <a:pt x="298" y="99"/>
                  </a:lnTo>
                  <a:lnTo>
                    <a:pt x="274" y="109"/>
                  </a:lnTo>
                  <a:lnTo>
                    <a:pt x="243" y="116"/>
                  </a:lnTo>
                  <a:lnTo>
                    <a:pt x="208" y="121"/>
                  </a:lnTo>
                  <a:lnTo>
                    <a:pt x="158" y="123"/>
                  </a:lnTo>
                  <a:lnTo>
                    <a:pt x="109" y="118"/>
                  </a:lnTo>
                  <a:lnTo>
                    <a:pt x="64" y="108"/>
                  </a:lnTo>
                  <a:lnTo>
                    <a:pt x="39" y="99"/>
                  </a:lnTo>
                  <a:lnTo>
                    <a:pt x="19" y="88"/>
                  </a:lnTo>
                  <a:lnTo>
                    <a:pt x="7" y="76"/>
                  </a:lnTo>
                  <a:lnTo>
                    <a:pt x="0" y="64"/>
                  </a:lnTo>
                  <a:lnTo>
                    <a:pt x="2" y="50"/>
                  </a:lnTo>
                  <a:lnTo>
                    <a:pt x="14" y="35"/>
                  </a:lnTo>
                  <a:lnTo>
                    <a:pt x="35" y="23"/>
                  </a:lnTo>
                  <a:lnTo>
                    <a:pt x="61" y="14"/>
                  </a:lnTo>
                  <a:lnTo>
                    <a:pt x="92" y="5"/>
                  </a:lnTo>
                  <a:lnTo>
                    <a:pt x="125" y="2"/>
                  </a:lnTo>
                  <a:lnTo>
                    <a:pt x="179" y="0"/>
                  </a:lnTo>
                  <a:lnTo>
                    <a:pt x="234" y="7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1861"/>
            <p:cNvSpPr>
              <a:spLocks/>
            </p:cNvSpPr>
            <p:nvPr/>
          </p:nvSpPr>
          <p:spPr bwMode="auto">
            <a:xfrm>
              <a:off x="5690732" y="4335536"/>
              <a:ext cx="263525" cy="98425"/>
            </a:xfrm>
            <a:custGeom>
              <a:avLst/>
              <a:gdLst>
                <a:gd name="T0" fmla="*/ 234 w 331"/>
                <a:gd name="T1" fmla="*/ 7 h 123"/>
                <a:gd name="T2" fmla="*/ 267 w 331"/>
                <a:gd name="T3" fmla="*/ 14 h 123"/>
                <a:gd name="T4" fmla="*/ 296 w 331"/>
                <a:gd name="T5" fmla="*/ 24 h 123"/>
                <a:gd name="T6" fmla="*/ 317 w 331"/>
                <a:gd name="T7" fmla="*/ 38 h 123"/>
                <a:gd name="T8" fmla="*/ 328 w 331"/>
                <a:gd name="T9" fmla="*/ 49 h 123"/>
                <a:gd name="T10" fmla="*/ 331 w 331"/>
                <a:gd name="T11" fmla="*/ 61 h 123"/>
                <a:gd name="T12" fmla="*/ 328 w 331"/>
                <a:gd name="T13" fmla="*/ 75 h 123"/>
                <a:gd name="T14" fmla="*/ 319 w 331"/>
                <a:gd name="T15" fmla="*/ 87 h 123"/>
                <a:gd name="T16" fmla="*/ 298 w 331"/>
                <a:gd name="T17" fmla="*/ 99 h 123"/>
                <a:gd name="T18" fmla="*/ 274 w 331"/>
                <a:gd name="T19" fmla="*/ 109 h 123"/>
                <a:gd name="T20" fmla="*/ 243 w 331"/>
                <a:gd name="T21" fmla="*/ 116 h 123"/>
                <a:gd name="T22" fmla="*/ 208 w 331"/>
                <a:gd name="T23" fmla="*/ 121 h 123"/>
                <a:gd name="T24" fmla="*/ 158 w 331"/>
                <a:gd name="T25" fmla="*/ 123 h 123"/>
                <a:gd name="T26" fmla="*/ 109 w 331"/>
                <a:gd name="T27" fmla="*/ 118 h 123"/>
                <a:gd name="T28" fmla="*/ 64 w 331"/>
                <a:gd name="T29" fmla="*/ 108 h 123"/>
                <a:gd name="T30" fmla="*/ 39 w 331"/>
                <a:gd name="T31" fmla="*/ 99 h 123"/>
                <a:gd name="T32" fmla="*/ 19 w 331"/>
                <a:gd name="T33" fmla="*/ 88 h 123"/>
                <a:gd name="T34" fmla="*/ 7 w 331"/>
                <a:gd name="T35" fmla="*/ 76 h 123"/>
                <a:gd name="T36" fmla="*/ 0 w 331"/>
                <a:gd name="T37" fmla="*/ 64 h 123"/>
                <a:gd name="T38" fmla="*/ 2 w 331"/>
                <a:gd name="T39" fmla="*/ 50 h 123"/>
                <a:gd name="T40" fmla="*/ 14 w 331"/>
                <a:gd name="T41" fmla="*/ 35 h 123"/>
                <a:gd name="T42" fmla="*/ 35 w 331"/>
                <a:gd name="T43" fmla="*/ 23 h 123"/>
                <a:gd name="T44" fmla="*/ 61 w 331"/>
                <a:gd name="T45" fmla="*/ 14 h 123"/>
                <a:gd name="T46" fmla="*/ 92 w 331"/>
                <a:gd name="T47" fmla="*/ 5 h 123"/>
                <a:gd name="T48" fmla="*/ 125 w 331"/>
                <a:gd name="T49" fmla="*/ 2 h 123"/>
                <a:gd name="T50" fmla="*/ 179 w 331"/>
                <a:gd name="T51" fmla="*/ 0 h 123"/>
                <a:gd name="T52" fmla="*/ 234 w 331"/>
                <a:gd name="T53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" h="123">
                  <a:moveTo>
                    <a:pt x="234" y="7"/>
                  </a:moveTo>
                  <a:lnTo>
                    <a:pt x="267" y="14"/>
                  </a:lnTo>
                  <a:lnTo>
                    <a:pt x="296" y="24"/>
                  </a:lnTo>
                  <a:lnTo>
                    <a:pt x="317" y="38"/>
                  </a:lnTo>
                  <a:lnTo>
                    <a:pt x="328" y="49"/>
                  </a:lnTo>
                  <a:lnTo>
                    <a:pt x="331" y="61"/>
                  </a:lnTo>
                  <a:lnTo>
                    <a:pt x="328" y="75"/>
                  </a:lnTo>
                  <a:lnTo>
                    <a:pt x="319" y="87"/>
                  </a:lnTo>
                  <a:lnTo>
                    <a:pt x="298" y="99"/>
                  </a:lnTo>
                  <a:lnTo>
                    <a:pt x="274" y="109"/>
                  </a:lnTo>
                  <a:lnTo>
                    <a:pt x="243" y="116"/>
                  </a:lnTo>
                  <a:lnTo>
                    <a:pt x="208" y="121"/>
                  </a:lnTo>
                  <a:lnTo>
                    <a:pt x="158" y="123"/>
                  </a:lnTo>
                  <a:lnTo>
                    <a:pt x="109" y="118"/>
                  </a:lnTo>
                  <a:lnTo>
                    <a:pt x="64" y="108"/>
                  </a:lnTo>
                  <a:lnTo>
                    <a:pt x="39" y="99"/>
                  </a:lnTo>
                  <a:lnTo>
                    <a:pt x="19" y="88"/>
                  </a:lnTo>
                  <a:lnTo>
                    <a:pt x="7" y="76"/>
                  </a:lnTo>
                  <a:lnTo>
                    <a:pt x="0" y="64"/>
                  </a:lnTo>
                  <a:lnTo>
                    <a:pt x="2" y="50"/>
                  </a:lnTo>
                  <a:lnTo>
                    <a:pt x="14" y="35"/>
                  </a:lnTo>
                  <a:lnTo>
                    <a:pt x="35" y="23"/>
                  </a:lnTo>
                  <a:lnTo>
                    <a:pt x="61" y="14"/>
                  </a:lnTo>
                  <a:lnTo>
                    <a:pt x="92" y="5"/>
                  </a:lnTo>
                  <a:lnTo>
                    <a:pt x="125" y="2"/>
                  </a:lnTo>
                  <a:lnTo>
                    <a:pt x="179" y="0"/>
                  </a:lnTo>
                  <a:lnTo>
                    <a:pt x="234" y="7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1862"/>
            <p:cNvSpPr>
              <a:spLocks/>
            </p:cNvSpPr>
            <p:nvPr/>
          </p:nvSpPr>
          <p:spPr bwMode="auto">
            <a:xfrm>
              <a:off x="5716132" y="4354586"/>
              <a:ext cx="207962" cy="65088"/>
            </a:xfrm>
            <a:custGeom>
              <a:avLst/>
              <a:gdLst>
                <a:gd name="T0" fmla="*/ 223 w 263"/>
                <a:gd name="T1" fmla="*/ 0 h 82"/>
                <a:gd name="T2" fmla="*/ 245 w 263"/>
                <a:gd name="T3" fmla="*/ 11 h 82"/>
                <a:gd name="T4" fmla="*/ 259 w 263"/>
                <a:gd name="T5" fmla="*/ 25 h 82"/>
                <a:gd name="T6" fmla="*/ 263 w 263"/>
                <a:gd name="T7" fmla="*/ 33 h 82"/>
                <a:gd name="T8" fmla="*/ 261 w 263"/>
                <a:gd name="T9" fmla="*/ 44 h 82"/>
                <a:gd name="T10" fmla="*/ 251 w 263"/>
                <a:gd name="T11" fmla="*/ 54 h 82"/>
                <a:gd name="T12" fmla="*/ 230 w 263"/>
                <a:gd name="T13" fmla="*/ 66 h 82"/>
                <a:gd name="T14" fmla="*/ 200 w 263"/>
                <a:gd name="T15" fmla="*/ 75 h 82"/>
                <a:gd name="T16" fmla="*/ 164 w 263"/>
                <a:gd name="T17" fmla="*/ 80 h 82"/>
                <a:gd name="T18" fmla="*/ 135 w 263"/>
                <a:gd name="T19" fmla="*/ 82 h 82"/>
                <a:gd name="T20" fmla="*/ 105 w 263"/>
                <a:gd name="T21" fmla="*/ 80 h 82"/>
                <a:gd name="T22" fmla="*/ 76 w 263"/>
                <a:gd name="T23" fmla="*/ 77 h 82"/>
                <a:gd name="T24" fmla="*/ 53 w 263"/>
                <a:gd name="T25" fmla="*/ 71 h 82"/>
                <a:gd name="T26" fmla="*/ 36 w 263"/>
                <a:gd name="T27" fmla="*/ 66 h 82"/>
                <a:gd name="T28" fmla="*/ 26 w 263"/>
                <a:gd name="T29" fmla="*/ 61 h 82"/>
                <a:gd name="T30" fmla="*/ 17 w 263"/>
                <a:gd name="T31" fmla="*/ 56 h 82"/>
                <a:gd name="T32" fmla="*/ 10 w 263"/>
                <a:gd name="T33" fmla="*/ 51 h 82"/>
                <a:gd name="T34" fmla="*/ 5 w 263"/>
                <a:gd name="T35" fmla="*/ 45 h 82"/>
                <a:gd name="T36" fmla="*/ 1 w 263"/>
                <a:gd name="T37" fmla="*/ 40 h 82"/>
                <a:gd name="T38" fmla="*/ 0 w 263"/>
                <a:gd name="T39" fmla="*/ 33 h 82"/>
                <a:gd name="T40" fmla="*/ 1 w 263"/>
                <a:gd name="T41" fmla="*/ 28 h 82"/>
                <a:gd name="T42" fmla="*/ 1 w 263"/>
                <a:gd name="T43" fmla="*/ 35 h 82"/>
                <a:gd name="T44" fmla="*/ 5 w 263"/>
                <a:gd name="T45" fmla="*/ 42 h 82"/>
                <a:gd name="T46" fmla="*/ 12 w 263"/>
                <a:gd name="T47" fmla="*/ 49 h 82"/>
                <a:gd name="T48" fmla="*/ 19 w 263"/>
                <a:gd name="T49" fmla="*/ 54 h 82"/>
                <a:gd name="T50" fmla="*/ 26 w 263"/>
                <a:gd name="T51" fmla="*/ 59 h 82"/>
                <a:gd name="T52" fmla="*/ 36 w 263"/>
                <a:gd name="T53" fmla="*/ 63 h 82"/>
                <a:gd name="T54" fmla="*/ 52 w 263"/>
                <a:gd name="T55" fmla="*/ 68 h 82"/>
                <a:gd name="T56" fmla="*/ 74 w 263"/>
                <a:gd name="T57" fmla="*/ 73 h 82"/>
                <a:gd name="T58" fmla="*/ 102 w 263"/>
                <a:gd name="T59" fmla="*/ 77 h 82"/>
                <a:gd name="T60" fmla="*/ 131 w 263"/>
                <a:gd name="T61" fmla="*/ 77 h 82"/>
                <a:gd name="T62" fmla="*/ 161 w 263"/>
                <a:gd name="T63" fmla="*/ 77 h 82"/>
                <a:gd name="T64" fmla="*/ 195 w 263"/>
                <a:gd name="T65" fmla="*/ 71 h 82"/>
                <a:gd name="T66" fmla="*/ 225 w 263"/>
                <a:gd name="T67" fmla="*/ 63 h 82"/>
                <a:gd name="T68" fmla="*/ 245 w 263"/>
                <a:gd name="T69" fmla="*/ 51 h 82"/>
                <a:gd name="T70" fmla="*/ 254 w 263"/>
                <a:gd name="T71" fmla="*/ 42 h 82"/>
                <a:gd name="T72" fmla="*/ 258 w 263"/>
                <a:gd name="T73" fmla="*/ 32 h 82"/>
                <a:gd name="T74" fmla="*/ 254 w 263"/>
                <a:gd name="T75" fmla="*/ 23 h 82"/>
                <a:gd name="T76" fmla="*/ 244 w 263"/>
                <a:gd name="T77" fmla="*/ 11 h 82"/>
                <a:gd name="T78" fmla="*/ 223 w 263"/>
                <a:gd name="T7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3" h="82">
                  <a:moveTo>
                    <a:pt x="223" y="0"/>
                  </a:moveTo>
                  <a:lnTo>
                    <a:pt x="245" y="11"/>
                  </a:lnTo>
                  <a:lnTo>
                    <a:pt x="259" y="25"/>
                  </a:lnTo>
                  <a:lnTo>
                    <a:pt x="263" y="33"/>
                  </a:lnTo>
                  <a:lnTo>
                    <a:pt x="261" y="44"/>
                  </a:lnTo>
                  <a:lnTo>
                    <a:pt x="251" y="54"/>
                  </a:lnTo>
                  <a:lnTo>
                    <a:pt x="230" y="66"/>
                  </a:lnTo>
                  <a:lnTo>
                    <a:pt x="200" y="75"/>
                  </a:lnTo>
                  <a:lnTo>
                    <a:pt x="164" y="80"/>
                  </a:lnTo>
                  <a:lnTo>
                    <a:pt x="135" y="82"/>
                  </a:lnTo>
                  <a:lnTo>
                    <a:pt x="105" y="80"/>
                  </a:lnTo>
                  <a:lnTo>
                    <a:pt x="76" y="77"/>
                  </a:lnTo>
                  <a:lnTo>
                    <a:pt x="53" y="71"/>
                  </a:lnTo>
                  <a:lnTo>
                    <a:pt x="36" y="66"/>
                  </a:lnTo>
                  <a:lnTo>
                    <a:pt x="26" y="61"/>
                  </a:lnTo>
                  <a:lnTo>
                    <a:pt x="17" y="56"/>
                  </a:lnTo>
                  <a:lnTo>
                    <a:pt x="10" y="51"/>
                  </a:lnTo>
                  <a:lnTo>
                    <a:pt x="5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1" y="28"/>
                  </a:lnTo>
                  <a:lnTo>
                    <a:pt x="1" y="35"/>
                  </a:lnTo>
                  <a:lnTo>
                    <a:pt x="5" y="42"/>
                  </a:lnTo>
                  <a:lnTo>
                    <a:pt x="12" y="49"/>
                  </a:lnTo>
                  <a:lnTo>
                    <a:pt x="19" y="54"/>
                  </a:lnTo>
                  <a:lnTo>
                    <a:pt x="26" y="59"/>
                  </a:lnTo>
                  <a:lnTo>
                    <a:pt x="36" y="63"/>
                  </a:lnTo>
                  <a:lnTo>
                    <a:pt x="52" y="68"/>
                  </a:lnTo>
                  <a:lnTo>
                    <a:pt x="74" y="73"/>
                  </a:lnTo>
                  <a:lnTo>
                    <a:pt x="102" y="77"/>
                  </a:lnTo>
                  <a:lnTo>
                    <a:pt x="131" y="77"/>
                  </a:lnTo>
                  <a:lnTo>
                    <a:pt x="161" y="77"/>
                  </a:lnTo>
                  <a:lnTo>
                    <a:pt x="195" y="71"/>
                  </a:lnTo>
                  <a:lnTo>
                    <a:pt x="225" y="63"/>
                  </a:lnTo>
                  <a:lnTo>
                    <a:pt x="245" y="51"/>
                  </a:lnTo>
                  <a:lnTo>
                    <a:pt x="254" y="42"/>
                  </a:lnTo>
                  <a:lnTo>
                    <a:pt x="258" y="32"/>
                  </a:lnTo>
                  <a:lnTo>
                    <a:pt x="254" y="23"/>
                  </a:lnTo>
                  <a:lnTo>
                    <a:pt x="244" y="11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1863"/>
            <p:cNvSpPr>
              <a:spLocks/>
            </p:cNvSpPr>
            <p:nvPr/>
          </p:nvSpPr>
          <p:spPr bwMode="auto">
            <a:xfrm>
              <a:off x="5716132" y="4341886"/>
              <a:ext cx="206375" cy="57150"/>
            </a:xfrm>
            <a:custGeom>
              <a:avLst/>
              <a:gdLst>
                <a:gd name="T0" fmla="*/ 19 w 259"/>
                <a:gd name="T1" fmla="*/ 71 h 71"/>
                <a:gd name="T2" fmla="*/ 3 w 259"/>
                <a:gd name="T3" fmla="*/ 57 h 71"/>
                <a:gd name="T4" fmla="*/ 0 w 259"/>
                <a:gd name="T5" fmla="*/ 43 h 71"/>
                <a:gd name="T6" fmla="*/ 1 w 259"/>
                <a:gd name="T7" fmla="*/ 38 h 71"/>
                <a:gd name="T8" fmla="*/ 5 w 259"/>
                <a:gd name="T9" fmla="*/ 33 h 71"/>
                <a:gd name="T10" fmla="*/ 10 w 259"/>
                <a:gd name="T11" fmla="*/ 27 h 71"/>
                <a:gd name="T12" fmla="*/ 17 w 259"/>
                <a:gd name="T13" fmla="*/ 22 h 71"/>
                <a:gd name="T14" fmla="*/ 26 w 259"/>
                <a:gd name="T15" fmla="*/ 19 h 71"/>
                <a:gd name="T16" fmla="*/ 46 w 259"/>
                <a:gd name="T17" fmla="*/ 10 h 71"/>
                <a:gd name="T18" fmla="*/ 71 w 259"/>
                <a:gd name="T19" fmla="*/ 5 h 71"/>
                <a:gd name="T20" fmla="*/ 98 w 259"/>
                <a:gd name="T21" fmla="*/ 2 h 71"/>
                <a:gd name="T22" fmla="*/ 129 w 259"/>
                <a:gd name="T23" fmla="*/ 0 h 71"/>
                <a:gd name="T24" fmla="*/ 161 w 259"/>
                <a:gd name="T25" fmla="*/ 2 h 71"/>
                <a:gd name="T26" fmla="*/ 187 w 259"/>
                <a:gd name="T27" fmla="*/ 5 h 71"/>
                <a:gd name="T28" fmla="*/ 207 w 259"/>
                <a:gd name="T29" fmla="*/ 8 h 71"/>
                <a:gd name="T30" fmla="*/ 221 w 259"/>
                <a:gd name="T31" fmla="*/ 14 h 71"/>
                <a:gd name="T32" fmla="*/ 233 w 259"/>
                <a:gd name="T33" fmla="*/ 19 h 71"/>
                <a:gd name="T34" fmla="*/ 242 w 259"/>
                <a:gd name="T35" fmla="*/ 24 h 71"/>
                <a:gd name="T36" fmla="*/ 249 w 259"/>
                <a:gd name="T37" fmla="*/ 29 h 71"/>
                <a:gd name="T38" fmla="*/ 256 w 259"/>
                <a:gd name="T39" fmla="*/ 34 h 71"/>
                <a:gd name="T40" fmla="*/ 259 w 259"/>
                <a:gd name="T41" fmla="*/ 40 h 71"/>
                <a:gd name="T42" fmla="*/ 252 w 259"/>
                <a:gd name="T43" fmla="*/ 33 h 71"/>
                <a:gd name="T44" fmla="*/ 244 w 259"/>
                <a:gd name="T45" fmla="*/ 26 h 71"/>
                <a:gd name="T46" fmla="*/ 233 w 259"/>
                <a:gd name="T47" fmla="*/ 21 h 71"/>
                <a:gd name="T48" fmla="*/ 221 w 259"/>
                <a:gd name="T49" fmla="*/ 15 h 71"/>
                <a:gd name="T50" fmla="*/ 207 w 259"/>
                <a:gd name="T51" fmla="*/ 12 h 71"/>
                <a:gd name="T52" fmla="*/ 188 w 259"/>
                <a:gd name="T53" fmla="*/ 7 h 71"/>
                <a:gd name="T54" fmla="*/ 162 w 259"/>
                <a:gd name="T55" fmla="*/ 3 h 71"/>
                <a:gd name="T56" fmla="*/ 131 w 259"/>
                <a:gd name="T57" fmla="*/ 2 h 71"/>
                <a:gd name="T58" fmla="*/ 102 w 259"/>
                <a:gd name="T59" fmla="*/ 3 h 71"/>
                <a:gd name="T60" fmla="*/ 74 w 259"/>
                <a:gd name="T61" fmla="*/ 7 h 71"/>
                <a:gd name="T62" fmla="*/ 48 w 259"/>
                <a:gd name="T63" fmla="*/ 14 h 71"/>
                <a:gd name="T64" fmla="*/ 29 w 259"/>
                <a:gd name="T65" fmla="*/ 21 h 71"/>
                <a:gd name="T66" fmla="*/ 19 w 259"/>
                <a:gd name="T67" fmla="*/ 26 h 71"/>
                <a:gd name="T68" fmla="*/ 13 w 259"/>
                <a:gd name="T69" fmla="*/ 29 h 71"/>
                <a:gd name="T70" fmla="*/ 8 w 259"/>
                <a:gd name="T71" fmla="*/ 34 h 71"/>
                <a:gd name="T72" fmla="*/ 5 w 259"/>
                <a:gd name="T73" fmla="*/ 40 h 71"/>
                <a:gd name="T74" fmla="*/ 3 w 259"/>
                <a:gd name="T75" fmla="*/ 45 h 71"/>
                <a:gd name="T76" fmla="*/ 3 w 259"/>
                <a:gd name="T77" fmla="*/ 52 h 71"/>
                <a:gd name="T78" fmla="*/ 7 w 259"/>
                <a:gd name="T79" fmla="*/ 59 h 71"/>
                <a:gd name="T80" fmla="*/ 12 w 259"/>
                <a:gd name="T81" fmla="*/ 66 h 71"/>
                <a:gd name="T82" fmla="*/ 19 w 259"/>
                <a:gd name="T8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9" h="71">
                  <a:moveTo>
                    <a:pt x="19" y="71"/>
                  </a:moveTo>
                  <a:lnTo>
                    <a:pt x="3" y="57"/>
                  </a:lnTo>
                  <a:lnTo>
                    <a:pt x="0" y="43"/>
                  </a:lnTo>
                  <a:lnTo>
                    <a:pt x="1" y="38"/>
                  </a:lnTo>
                  <a:lnTo>
                    <a:pt x="5" y="33"/>
                  </a:lnTo>
                  <a:lnTo>
                    <a:pt x="10" y="27"/>
                  </a:lnTo>
                  <a:lnTo>
                    <a:pt x="17" y="22"/>
                  </a:lnTo>
                  <a:lnTo>
                    <a:pt x="26" y="19"/>
                  </a:lnTo>
                  <a:lnTo>
                    <a:pt x="46" y="10"/>
                  </a:lnTo>
                  <a:lnTo>
                    <a:pt x="71" y="5"/>
                  </a:lnTo>
                  <a:lnTo>
                    <a:pt x="98" y="2"/>
                  </a:lnTo>
                  <a:lnTo>
                    <a:pt x="129" y="0"/>
                  </a:lnTo>
                  <a:lnTo>
                    <a:pt x="161" y="2"/>
                  </a:lnTo>
                  <a:lnTo>
                    <a:pt x="187" y="5"/>
                  </a:lnTo>
                  <a:lnTo>
                    <a:pt x="207" y="8"/>
                  </a:lnTo>
                  <a:lnTo>
                    <a:pt x="221" y="14"/>
                  </a:lnTo>
                  <a:lnTo>
                    <a:pt x="233" y="19"/>
                  </a:lnTo>
                  <a:lnTo>
                    <a:pt x="242" y="24"/>
                  </a:lnTo>
                  <a:lnTo>
                    <a:pt x="249" y="29"/>
                  </a:lnTo>
                  <a:lnTo>
                    <a:pt x="256" y="34"/>
                  </a:lnTo>
                  <a:lnTo>
                    <a:pt x="259" y="40"/>
                  </a:lnTo>
                  <a:lnTo>
                    <a:pt x="252" y="33"/>
                  </a:lnTo>
                  <a:lnTo>
                    <a:pt x="244" y="26"/>
                  </a:lnTo>
                  <a:lnTo>
                    <a:pt x="233" y="21"/>
                  </a:lnTo>
                  <a:lnTo>
                    <a:pt x="221" y="15"/>
                  </a:lnTo>
                  <a:lnTo>
                    <a:pt x="207" y="12"/>
                  </a:lnTo>
                  <a:lnTo>
                    <a:pt x="188" y="7"/>
                  </a:lnTo>
                  <a:lnTo>
                    <a:pt x="162" y="3"/>
                  </a:lnTo>
                  <a:lnTo>
                    <a:pt x="131" y="2"/>
                  </a:lnTo>
                  <a:lnTo>
                    <a:pt x="102" y="3"/>
                  </a:lnTo>
                  <a:lnTo>
                    <a:pt x="74" y="7"/>
                  </a:lnTo>
                  <a:lnTo>
                    <a:pt x="48" y="14"/>
                  </a:lnTo>
                  <a:lnTo>
                    <a:pt x="29" y="21"/>
                  </a:lnTo>
                  <a:lnTo>
                    <a:pt x="19" y="26"/>
                  </a:lnTo>
                  <a:lnTo>
                    <a:pt x="13" y="29"/>
                  </a:lnTo>
                  <a:lnTo>
                    <a:pt x="8" y="34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7" y="59"/>
                  </a:lnTo>
                  <a:lnTo>
                    <a:pt x="12" y="66"/>
                  </a:lnTo>
                  <a:lnTo>
                    <a:pt x="19" y="71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1864"/>
            <p:cNvSpPr>
              <a:spLocks/>
            </p:cNvSpPr>
            <p:nvPr/>
          </p:nvSpPr>
          <p:spPr bwMode="auto">
            <a:xfrm>
              <a:off x="6016170" y="4599061"/>
              <a:ext cx="300037" cy="84138"/>
            </a:xfrm>
            <a:custGeom>
              <a:avLst/>
              <a:gdLst>
                <a:gd name="T0" fmla="*/ 343 w 377"/>
                <a:gd name="T1" fmla="*/ 0 h 107"/>
                <a:gd name="T2" fmla="*/ 377 w 377"/>
                <a:gd name="T3" fmla="*/ 2 h 107"/>
                <a:gd name="T4" fmla="*/ 377 w 377"/>
                <a:gd name="T5" fmla="*/ 42 h 107"/>
                <a:gd name="T6" fmla="*/ 377 w 377"/>
                <a:gd name="T7" fmla="*/ 42 h 107"/>
                <a:gd name="T8" fmla="*/ 375 w 377"/>
                <a:gd name="T9" fmla="*/ 49 h 107"/>
                <a:gd name="T10" fmla="*/ 374 w 377"/>
                <a:gd name="T11" fmla="*/ 54 h 107"/>
                <a:gd name="T12" fmla="*/ 369 w 377"/>
                <a:gd name="T13" fmla="*/ 61 h 107"/>
                <a:gd name="T14" fmla="*/ 362 w 377"/>
                <a:gd name="T15" fmla="*/ 68 h 107"/>
                <a:gd name="T16" fmla="*/ 341 w 377"/>
                <a:gd name="T17" fmla="*/ 81 h 107"/>
                <a:gd name="T18" fmla="*/ 311 w 377"/>
                <a:gd name="T19" fmla="*/ 92 h 107"/>
                <a:gd name="T20" fmla="*/ 275 w 377"/>
                <a:gd name="T21" fmla="*/ 101 h 107"/>
                <a:gd name="T22" fmla="*/ 235 w 377"/>
                <a:gd name="T23" fmla="*/ 106 h 107"/>
                <a:gd name="T24" fmla="*/ 194 w 377"/>
                <a:gd name="T25" fmla="*/ 107 h 107"/>
                <a:gd name="T26" fmla="*/ 150 w 377"/>
                <a:gd name="T27" fmla="*/ 106 h 107"/>
                <a:gd name="T28" fmla="*/ 111 w 377"/>
                <a:gd name="T29" fmla="*/ 101 h 107"/>
                <a:gd name="T30" fmla="*/ 72 w 377"/>
                <a:gd name="T31" fmla="*/ 92 h 107"/>
                <a:gd name="T32" fmla="*/ 43 w 377"/>
                <a:gd name="T33" fmla="*/ 81 h 107"/>
                <a:gd name="T34" fmla="*/ 21 w 377"/>
                <a:gd name="T35" fmla="*/ 69 h 107"/>
                <a:gd name="T36" fmla="*/ 7 w 377"/>
                <a:gd name="T37" fmla="*/ 56 h 107"/>
                <a:gd name="T38" fmla="*/ 0 w 377"/>
                <a:gd name="T39" fmla="*/ 42 h 107"/>
                <a:gd name="T40" fmla="*/ 0 w 377"/>
                <a:gd name="T41" fmla="*/ 36 h 107"/>
                <a:gd name="T42" fmla="*/ 0 w 377"/>
                <a:gd name="T43" fmla="*/ 36 h 107"/>
                <a:gd name="T44" fmla="*/ 0 w 377"/>
                <a:gd name="T45" fmla="*/ 2 h 107"/>
                <a:gd name="T46" fmla="*/ 27 w 377"/>
                <a:gd name="T47" fmla="*/ 0 h 107"/>
                <a:gd name="T48" fmla="*/ 343 w 377"/>
                <a:gd name="T4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7" h="107">
                  <a:moveTo>
                    <a:pt x="343" y="0"/>
                  </a:moveTo>
                  <a:lnTo>
                    <a:pt x="377" y="2"/>
                  </a:lnTo>
                  <a:lnTo>
                    <a:pt x="377" y="42"/>
                  </a:lnTo>
                  <a:lnTo>
                    <a:pt x="377" y="42"/>
                  </a:lnTo>
                  <a:lnTo>
                    <a:pt x="375" y="49"/>
                  </a:lnTo>
                  <a:lnTo>
                    <a:pt x="374" y="54"/>
                  </a:lnTo>
                  <a:lnTo>
                    <a:pt x="369" y="61"/>
                  </a:lnTo>
                  <a:lnTo>
                    <a:pt x="362" y="68"/>
                  </a:lnTo>
                  <a:lnTo>
                    <a:pt x="341" y="81"/>
                  </a:lnTo>
                  <a:lnTo>
                    <a:pt x="311" y="92"/>
                  </a:lnTo>
                  <a:lnTo>
                    <a:pt x="275" y="101"/>
                  </a:lnTo>
                  <a:lnTo>
                    <a:pt x="235" y="106"/>
                  </a:lnTo>
                  <a:lnTo>
                    <a:pt x="194" y="107"/>
                  </a:lnTo>
                  <a:lnTo>
                    <a:pt x="150" y="106"/>
                  </a:lnTo>
                  <a:lnTo>
                    <a:pt x="111" y="101"/>
                  </a:lnTo>
                  <a:lnTo>
                    <a:pt x="72" y="92"/>
                  </a:lnTo>
                  <a:lnTo>
                    <a:pt x="43" y="81"/>
                  </a:lnTo>
                  <a:lnTo>
                    <a:pt x="21" y="69"/>
                  </a:lnTo>
                  <a:lnTo>
                    <a:pt x="7" y="56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2"/>
                  </a:lnTo>
                  <a:lnTo>
                    <a:pt x="27" y="0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1865"/>
            <p:cNvSpPr>
              <a:spLocks/>
            </p:cNvSpPr>
            <p:nvPr/>
          </p:nvSpPr>
          <p:spPr bwMode="auto">
            <a:xfrm>
              <a:off x="6016170" y="4545086"/>
              <a:ext cx="300037" cy="111125"/>
            </a:xfrm>
            <a:custGeom>
              <a:avLst/>
              <a:gdLst>
                <a:gd name="T0" fmla="*/ 266 w 377"/>
                <a:gd name="T1" fmla="*/ 7 h 141"/>
                <a:gd name="T2" fmla="*/ 304 w 377"/>
                <a:gd name="T3" fmla="*/ 16 h 141"/>
                <a:gd name="T4" fmla="*/ 337 w 377"/>
                <a:gd name="T5" fmla="*/ 30 h 141"/>
                <a:gd name="T6" fmla="*/ 360 w 377"/>
                <a:gd name="T7" fmla="*/ 44 h 141"/>
                <a:gd name="T8" fmla="*/ 372 w 377"/>
                <a:gd name="T9" fmla="*/ 56 h 141"/>
                <a:gd name="T10" fmla="*/ 377 w 377"/>
                <a:gd name="T11" fmla="*/ 72 h 141"/>
                <a:gd name="T12" fmla="*/ 374 w 377"/>
                <a:gd name="T13" fmla="*/ 85 h 141"/>
                <a:gd name="T14" fmla="*/ 362 w 377"/>
                <a:gd name="T15" fmla="*/ 99 h 141"/>
                <a:gd name="T16" fmla="*/ 341 w 377"/>
                <a:gd name="T17" fmla="*/ 113 h 141"/>
                <a:gd name="T18" fmla="*/ 311 w 377"/>
                <a:gd name="T19" fmla="*/ 125 h 141"/>
                <a:gd name="T20" fmla="*/ 275 w 377"/>
                <a:gd name="T21" fmla="*/ 134 h 141"/>
                <a:gd name="T22" fmla="*/ 235 w 377"/>
                <a:gd name="T23" fmla="*/ 139 h 141"/>
                <a:gd name="T24" fmla="*/ 194 w 377"/>
                <a:gd name="T25" fmla="*/ 141 h 141"/>
                <a:gd name="T26" fmla="*/ 150 w 377"/>
                <a:gd name="T27" fmla="*/ 139 h 141"/>
                <a:gd name="T28" fmla="*/ 111 w 377"/>
                <a:gd name="T29" fmla="*/ 134 h 141"/>
                <a:gd name="T30" fmla="*/ 72 w 377"/>
                <a:gd name="T31" fmla="*/ 124 h 141"/>
                <a:gd name="T32" fmla="*/ 43 w 377"/>
                <a:gd name="T33" fmla="*/ 113 h 141"/>
                <a:gd name="T34" fmla="*/ 21 w 377"/>
                <a:gd name="T35" fmla="*/ 101 h 141"/>
                <a:gd name="T36" fmla="*/ 7 w 377"/>
                <a:gd name="T37" fmla="*/ 87 h 141"/>
                <a:gd name="T38" fmla="*/ 0 w 377"/>
                <a:gd name="T39" fmla="*/ 73 h 141"/>
                <a:gd name="T40" fmla="*/ 3 w 377"/>
                <a:gd name="T41" fmla="*/ 58 h 141"/>
                <a:gd name="T42" fmla="*/ 15 w 377"/>
                <a:gd name="T43" fmla="*/ 40 h 141"/>
                <a:gd name="T44" fmla="*/ 40 w 377"/>
                <a:gd name="T45" fmla="*/ 26 h 141"/>
                <a:gd name="T46" fmla="*/ 69 w 377"/>
                <a:gd name="T47" fmla="*/ 16 h 141"/>
                <a:gd name="T48" fmla="*/ 104 w 377"/>
                <a:gd name="T49" fmla="*/ 7 h 141"/>
                <a:gd name="T50" fmla="*/ 142 w 377"/>
                <a:gd name="T51" fmla="*/ 2 h 141"/>
                <a:gd name="T52" fmla="*/ 204 w 377"/>
                <a:gd name="T53" fmla="*/ 0 h 141"/>
                <a:gd name="T54" fmla="*/ 266 w 377"/>
                <a:gd name="T55" fmla="*/ 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141">
                  <a:moveTo>
                    <a:pt x="266" y="7"/>
                  </a:moveTo>
                  <a:lnTo>
                    <a:pt x="304" y="16"/>
                  </a:lnTo>
                  <a:lnTo>
                    <a:pt x="337" y="30"/>
                  </a:lnTo>
                  <a:lnTo>
                    <a:pt x="360" y="44"/>
                  </a:lnTo>
                  <a:lnTo>
                    <a:pt x="372" y="56"/>
                  </a:lnTo>
                  <a:lnTo>
                    <a:pt x="377" y="72"/>
                  </a:lnTo>
                  <a:lnTo>
                    <a:pt x="374" y="85"/>
                  </a:lnTo>
                  <a:lnTo>
                    <a:pt x="362" y="99"/>
                  </a:lnTo>
                  <a:lnTo>
                    <a:pt x="341" y="113"/>
                  </a:lnTo>
                  <a:lnTo>
                    <a:pt x="311" y="125"/>
                  </a:lnTo>
                  <a:lnTo>
                    <a:pt x="275" y="134"/>
                  </a:lnTo>
                  <a:lnTo>
                    <a:pt x="235" y="139"/>
                  </a:lnTo>
                  <a:lnTo>
                    <a:pt x="194" y="141"/>
                  </a:lnTo>
                  <a:lnTo>
                    <a:pt x="150" y="139"/>
                  </a:lnTo>
                  <a:lnTo>
                    <a:pt x="111" y="134"/>
                  </a:lnTo>
                  <a:lnTo>
                    <a:pt x="72" y="124"/>
                  </a:lnTo>
                  <a:lnTo>
                    <a:pt x="43" y="113"/>
                  </a:lnTo>
                  <a:lnTo>
                    <a:pt x="21" y="101"/>
                  </a:lnTo>
                  <a:lnTo>
                    <a:pt x="7" y="87"/>
                  </a:lnTo>
                  <a:lnTo>
                    <a:pt x="0" y="73"/>
                  </a:lnTo>
                  <a:lnTo>
                    <a:pt x="3" y="58"/>
                  </a:lnTo>
                  <a:lnTo>
                    <a:pt x="15" y="40"/>
                  </a:lnTo>
                  <a:lnTo>
                    <a:pt x="40" y="26"/>
                  </a:lnTo>
                  <a:lnTo>
                    <a:pt x="69" y="16"/>
                  </a:lnTo>
                  <a:lnTo>
                    <a:pt x="104" y="7"/>
                  </a:lnTo>
                  <a:lnTo>
                    <a:pt x="142" y="2"/>
                  </a:lnTo>
                  <a:lnTo>
                    <a:pt x="204" y="0"/>
                  </a:lnTo>
                  <a:lnTo>
                    <a:pt x="266" y="7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1866"/>
            <p:cNvSpPr>
              <a:spLocks/>
            </p:cNvSpPr>
            <p:nvPr/>
          </p:nvSpPr>
          <p:spPr bwMode="auto">
            <a:xfrm>
              <a:off x="6016170" y="4545086"/>
              <a:ext cx="300037" cy="111125"/>
            </a:xfrm>
            <a:custGeom>
              <a:avLst/>
              <a:gdLst>
                <a:gd name="T0" fmla="*/ 266 w 377"/>
                <a:gd name="T1" fmla="*/ 7 h 141"/>
                <a:gd name="T2" fmla="*/ 304 w 377"/>
                <a:gd name="T3" fmla="*/ 16 h 141"/>
                <a:gd name="T4" fmla="*/ 337 w 377"/>
                <a:gd name="T5" fmla="*/ 30 h 141"/>
                <a:gd name="T6" fmla="*/ 360 w 377"/>
                <a:gd name="T7" fmla="*/ 44 h 141"/>
                <a:gd name="T8" fmla="*/ 372 w 377"/>
                <a:gd name="T9" fmla="*/ 56 h 141"/>
                <a:gd name="T10" fmla="*/ 377 w 377"/>
                <a:gd name="T11" fmla="*/ 72 h 141"/>
                <a:gd name="T12" fmla="*/ 374 w 377"/>
                <a:gd name="T13" fmla="*/ 85 h 141"/>
                <a:gd name="T14" fmla="*/ 362 w 377"/>
                <a:gd name="T15" fmla="*/ 99 h 141"/>
                <a:gd name="T16" fmla="*/ 341 w 377"/>
                <a:gd name="T17" fmla="*/ 113 h 141"/>
                <a:gd name="T18" fmla="*/ 311 w 377"/>
                <a:gd name="T19" fmla="*/ 125 h 141"/>
                <a:gd name="T20" fmla="*/ 275 w 377"/>
                <a:gd name="T21" fmla="*/ 134 h 141"/>
                <a:gd name="T22" fmla="*/ 235 w 377"/>
                <a:gd name="T23" fmla="*/ 139 h 141"/>
                <a:gd name="T24" fmla="*/ 194 w 377"/>
                <a:gd name="T25" fmla="*/ 141 h 141"/>
                <a:gd name="T26" fmla="*/ 150 w 377"/>
                <a:gd name="T27" fmla="*/ 139 h 141"/>
                <a:gd name="T28" fmla="*/ 111 w 377"/>
                <a:gd name="T29" fmla="*/ 134 h 141"/>
                <a:gd name="T30" fmla="*/ 72 w 377"/>
                <a:gd name="T31" fmla="*/ 124 h 141"/>
                <a:gd name="T32" fmla="*/ 43 w 377"/>
                <a:gd name="T33" fmla="*/ 113 h 141"/>
                <a:gd name="T34" fmla="*/ 21 w 377"/>
                <a:gd name="T35" fmla="*/ 101 h 141"/>
                <a:gd name="T36" fmla="*/ 7 w 377"/>
                <a:gd name="T37" fmla="*/ 87 h 141"/>
                <a:gd name="T38" fmla="*/ 0 w 377"/>
                <a:gd name="T39" fmla="*/ 73 h 141"/>
                <a:gd name="T40" fmla="*/ 3 w 377"/>
                <a:gd name="T41" fmla="*/ 58 h 141"/>
                <a:gd name="T42" fmla="*/ 15 w 377"/>
                <a:gd name="T43" fmla="*/ 40 h 141"/>
                <a:gd name="T44" fmla="*/ 40 w 377"/>
                <a:gd name="T45" fmla="*/ 26 h 141"/>
                <a:gd name="T46" fmla="*/ 69 w 377"/>
                <a:gd name="T47" fmla="*/ 16 h 141"/>
                <a:gd name="T48" fmla="*/ 104 w 377"/>
                <a:gd name="T49" fmla="*/ 7 h 141"/>
                <a:gd name="T50" fmla="*/ 142 w 377"/>
                <a:gd name="T51" fmla="*/ 2 h 141"/>
                <a:gd name="T52" fmla="*/ 204 w 377"/>
                <a:gd name="T53" fmla="*/ 0 h 141"/>
                <a:gd name="T54" fmla="*/ 266 w 377"/>
                <a:gd name="T55" fmla="*/ 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7" h="141">
                  <a:moveTo>
                    <a:pt x="266" y="7"/>
                  </a:moveTo>
                  <a:lnTo>
                    <a:pt x="304" y="16"/>
                  </a:lnTo>
                  <a:lnTo>
                    <a:pt x="337" y="30"/>
                  </a:lnTo>
                  <a:lnTo>
                    <a:pt x="360" y="44"/>
                  </a:lnTo>
                  <a:lnTo>
                    <a:pt x="372" y="56"/>
                  </a:lnTo>
                  <a:lnTo>
                    <a:pt x="377" y="72"/>
                  </a:lnTo>
                  <a:lnTo>
                    <a:pt x="374" y="85"/>
                  </a:lnTo>
                  <a:lnTo>
                    <a:pt x="362" y="99"/>
                  </a:lnTo>
                  <a:lnTo>
                    <a:pt x="341" y="113"/>
                  </a:lnTo>
                  <a:lnTo>
                    <a:pt x="311" y="125"/>
                  </a:lnTo>
                  <a:lnTo>
                    <a:pt x="275" y="134"/>
                  </a:lnTo>
                  <a:lnTo>
                    <a:pt x="235" y="139"/>
                  </a:lnTo>
                  <a:lnTo>
                    <a:pt x="194" y="141"/>
                  </a:lnTo>
                  <a:lnTo>
                    <a:pt x="150" y="139"/>
                  </a:lnTo>
                  <a:lnTo>
                    <a:pt x="111" y="134"/>
                  </a:lnTo>
                  <a:lnTo>
                    <a:pt x="72" y="124"/>
                  </a:lnTo>
                  <a:lnTo>
                    <a:pt x="43" y="113"/>
                  </a:lnTo>
                  <a:lnTo>
                    <a:pt x="21" y="101"/>
                  </a:lnTo>
                  <a:lnTo>
                    <a:pt x="7" y="87"/>
                  </a:lnTo>
                  <a:lnTo>
                    <a:pt x="0" y="73"/>
                  </a:lnTo>
                  <a:lnTo>
                    <a:pt x="3" y="58"/>
                  </a:lnTo>
                  <a:lnTo>
                    <a:pt x="15" y="40"/>
                  </a:lnTo>
                  <a:lnTo>
                    <a:pt x="40" y="26"/>
                  </a:lnTo>
                  <a:lnTo>
                    <a:pt x="69" y="16"/>
                  </a:lnTo>
                  <a:lnTo>
                    <a:pt x="104" y="7"/>
                  </a:lnTo>
                  <a:lnTo>
                    <a:pt x="142" y="2"/>
                  </a:lnTo>
                  <a:lnTo>
                    <a:pt x="204" y="0"/>
                  </a:lnTo>
                  <a:lnTo>
                    <a:pt x="266" y="7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1867"/>
            <p:cNvSpPr>
              <a:spLocks/>
            </p:cNvSpPr>
            <p:nvPr/>
          </p:nvSpPr>
          <p:spPr bwMode="auto">
            <a:xfrm>
              <a:off x="6046332" y="4567311"/>
              <a:ext cx="236537" cy="73025"/>
            </a:xfrm>
            <a:custGeom>
              <a:avLst/>
              <a:gdLst>
                <a:gd name="T0" fmla="*/ 255 w 300"/>
                <a:gd name="T1" fmla="*/ 0 h 92"/>
                <a:gd name="T2" fmla="*/ 281 w 300"/>
                <a:gd name="T3" fmla="*/ 12 h 92"/>
                <a:gd name="T4" fmla="*/ 296 w 300"/>
                <a:gd name="T5" fmla="*/ 28 h 92"/>
                <a:gd name="T6" fmla="*/ 300 w 300"/>
                <a:gd name="T7" fmla="*/ 38 h 92"/>
                <a:gd name="T8" fmla="*/ 298 w 300"/>
                <a:gd name="T9" fmla="*/ 50 h 92"/>
                <a:gd name="T10" fmla="*/ 286 w 300"/>
                <a:gd name="T11" fmla="*/ 63 h 92"/>
                <a:gd name="T12" fmla="*/ 268 w 300"/>
                <a:gd name="T13" fmla="*/ 71 h 92"/>
                <a:gd name="T14" fmla="*/ 246 w 300"/>
                <a:gd name="T15" fmla="*/ 80 h 92"/>
                <a:gd name="T16" fmla="*/ 218 w 300"/>
                <a:gd name="T17" fmla="*/ 87 h 92"/>
                <a:gd name="T18" fmla="*/ 187 w 300"/>
                <a:gd name="T19" fmla="*/ 92 h 92"/>
                <a:gd name="T20" fmla="*/ 152 w 300"/>
                <a:gd name="T21" fmla="*/ 92 h 92"/>
                <a:gd name="T22" fmla="*/ 120 w 300"/>
                <a:gd name="T23" fmla="*/ 90 h 92"/>
                <a:gd name="T24" fmla="*/ 87 w 300"/>
                <a:gd name="T25" fmla="*/ 87 h 92"/>
                <a:gd name="T26" fmla="*/ 61 w 300"/>
                <a:gd name="T27" fmla="*/ 82 h 92"/>
                <a:gd name="T28" fmla="*/ 42 w 300"/>
                <a:gd name="T29" fmla="*/ 75 h 92"/>
                <a:gd name="T30" fmla="*/ 28 w 300"/>
                <a:gd name="T31" fmla="*/ 70 h 92"/>
                <a:gd name="T32" fmla="*/ 19 w 300"/>
                <a:gd name="T33" fmla="*/ 64 h 92"/>
                <a:gd name="T34" fmla="*/ 12 w 300"/>
                <a:gd name="T35" fmla="*/ 57 h 92"/>
                <a:gd name="T36" fmla="*/ 5 w 300"/>
                <a:gd name="T37" fmla="*/ 52 h 92"/>
                <a:gd name="T38" fmla="*/ 2 w 300"/>
                <a:gd name="T39" fmla="*/ 45 h 92"/>
                <a:gd name="T40" fmla="*/ 0 w 300"/>
                <a:gd name="T41" fmla="*/ 38 h 92"/>
                <a:gd name="T42" fmla="*/ 0 w 300"/>
                <a:gd name="T43" fmla="*/ 31 h 92"/>
                <a:gd name="T44" fmla="*/ 0 w 300"/>
                <a:gd name="T45" fmla="*/ 38 h 92"/>
                <a:gd name="T46" fmla="*/ 4 w 300"/>
                <a:gd name="T47" fmla="*/ 44 h 92"/>
                <a:gd name="T48" fmla="*/ 7 w 300"/>
                <a:gd name="T49" fmla="*/ 50 h 92"/>
                <a:gd name="T50" fmla="*/ 14 w 300"/>
                <a:gd name="T51" fmla="*/ 56 h 92"/>
                <a:gd name="T52" fmla="*/ 21 w 300"/>
                <a:gd name="T53" fmla="*/ 61 h 92"/>
                <a:gd name="T54" fmla="*/ 30 w 300"/>
                <a:gd name="T55" fmla="*/ 66 h 92"/>
                <a:gd name="T56" fmla="*/ 42 w 300"/>
                <a:gd name="T57" fmla="*/ 71 h 92"/>
                <a:gd name="T58" fmla="*/ 59 w 300"/>
                <a:gd name="T59" fmla="*/ 76 h 92"/>
                <a:gd name="T60" fmla="*/ 85 w 300"/>
                <a:gd name="T61" fmla="*/ 83 h 92"/>
                <a:gd name="T62" fmla="*/ 116 w 300"/>
                <a:gd name="T63" fmla="*/ 87 h 92"/>
                <a:gd name="T64" fmla="*/ 149 w 300"/>
                <a:gd name="T65" fmla="*/ 89 h 92"/>
                <a:gd name="T66" fmla="*/ 182 w 300"/>
                <a:gd name="T67" fmla="*/ 87 h 92"/>
                <a:gd name="T68" fmla="*/ 213 w 300"/>
                <a:gd name="T69" fmla="*/ 83 h 92"/>
                <a:gd name="T70" fmla="*/ 241 w 300"/>
                <a:gd name="T71" fmla="*/ 76 h 92"/>
                <a:gd name="T72" fmla="*/ 263 w 300"/>
                <a:gd name="T73" fmla="*/ 68 h 92"/>
                <a:gd name="T74" fmla="*/ 279 w 300"/>
                <a:gd name="T75" fmla="*/ 59 h 92"/>
                <a:gd name="T76" fmla="*/ 291 w 300"/>
                <a:gd name="T77" fmla="*/ 47 h 92"/>
                <a:gd name="T78" fmla="*/ 293 w 300"/>
                <a:gd name="T79" fmla="*/ 37 h 92"/>
                <a:gd name="T80" fmla="*/ 291 w 300"/>
                <a:gd name="T81" fmla="*/ 26 h 92"/>
                <a:gd name="T82" fmla="*/ 277 w 300"/>
                <a:gd name="T83" fmla="*/ 12 h 92"/>
                <a:gd name="T84" fmla="*/ 255 w 300"/>
                <a:gd name="T8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0" h="92">
                  <a:moveTo>
                    <a:pt x="255" y="0"/>
                  </a:moveTo>
                  <a:lnTo>
                    <a:pt x="281" y="12"/>
                  </a:lnTo>
                  <a:lnTo>
                    <a:pt x="296" y="28"/>
                  </a:lnTo>
                  <a:lnTo>
                    <a:pt x="300" y="38"/>
                  </a:lnTo>
                  <a:lnTo>
                    <a:pt x="298" y="50"/>
                  </a:lnTo>
                  <a:lnTo>
                    <a:pt x="286" y="63"/>
                  </a:lnTo>
                  <a:lnTo>
                    <a:pt x="268" y="71"/>
                  </a:lnTo>
                  <a:lnTo>
                    <a:pt x="246" y="80"/>
                  </a:lnTo>
                  <a:lnTo>
                    <a:pt x="218" y="87"/>
                  </a:lnTo>
                  <a:lnTo>
                    <a:pt x="187" y="92"/>
                  </a:lnTo>
                  <a:lnTo>
                    <a:pt x="152" y="92"/>
                  </a:lnTo>
                  <a:lnTo>
                    <a:pt x="120" y="90"/>
                  </a:lnTo>
                  <a:lnTo>
                    <a:pt x="87" y="87"/>
                  </a:lnTo>
                  <a:lnTo>
                    <a:pt x="61" y="82"/>
                  </a:lnTo>
                  <a:lnTo>
                    <a:pt x="42" y="75"/>
                  </a:lnTo>
                  <a:lnTo>
                    <a:pt x="28" y="70"/>
                  </a:lnTo>
                  <a:lnTo>
                    <a:pt x="19" y="64"/>
                  </a:lnTo>
                  <a:lnTo>
                    <a:pt x="12" y="57"/>
                  </a:lnTo>
                  <a:lnTo>
                    <a:pt x="5" y="52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0" y="38"/>
                  </a:lnTo>
                  <a:lnTo>
                    <a:pt x="4" y="44"/>
                  </a:lnTo>
                  <a:lnTo>
                    <a:pt x="7" y="50"/>
                  </a:lnTo>
                  <a:lnTo>
                    <a:pt x="14" y="56"/>
                  </a:lnTo>
                  <a:lnTo>
                    <a:pt x="21" y="61"/>
                  </a:lnTo>
                  <a:lnTo>
                    <a:pt x="30" y="66"/>
                  </a:lnTo>
                  <a:lnTo>
                    <a:pt x="42" y="71"/>
                  </a:lnTo>
                  <a:lnTo>
                    <a:pt x="59" y="76"/>
                  </a:lnTo>
                  <a:lnTo>
                    <a:pt x="85" y="83"/>
                  </a:lnTo>
                  <a:lnTo>
                    <a:pt x="116" y="87"/>
                  </a:lnTo>
                  <a:lnTo>
                    <a:pt x="149" y="89"/>
                  </a:lnTo>
                  <a:lnTo>
                    <a:pt x="182" y="87"/>
                  </a:lnTo>
                  <a:lnTo>
                    <a:pt x="213" y="83"/>
                  </a:lnTo>
                  <a:lnTo>
                    <a:pt x="241" y="76"/>
                  </a:lnTo>
                  <a:lnTo>
                    <a:pt x="263" y="68"/>
                  </a:lnTo>
                  <a:lnTo>
                    <a:pt x="279" y="59"/>
                  </a:lnTo>
                  <a:lnTo>
                    <a:pt x="291" y="47"/>
                  </a:lnTo>
                  <a:lnTo>
                    <a:pt x="293" y="37"/>
                  </a:lnTo>
                  <a:lnTo>
                    <a:pt x="291" y="26"/>
                  </a:lnTo>
                  <a:lnTo>
                    <a:pt x="277" y="12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1868"/>
            <p:cNvSpPr>
              <a:spLocks/>
            </p:cNvSpPr>
            <p:nvPr/>
          </p:nvSpPr>
          <p:spPr bwMode="auto">
            <a:xfrm>
              <a:off x="6046332" y="4553024"/>
              <a:ext cx="233362" cy="65088"/>
            </a:xfrm>
            <a:custGeom>
              <a:avLst/>
              <a:gdLst>
                <a:gd name="T0" fmla="*/ 21 w 294"/>
                <a:gd name="T1" fmla="*/ 81 h 81"/>
                <a:gd name="T2" fmla="*/ 9 w 294"/>
                <a:gd name="T3" fmla="*/ 71 h 81"/>
                <a:gd name="T4" fmla="*/ 2 w 294"/>
                <a:gd name="T5" fmla="*/ 61 h 81"/>
                <a:gd name="T6" fmla="*/ 0 w 294"/>
                <a:gd name="T7" fmla="*/ 48 h 81"/>
                <a:gd name="T8" fmla="*/ 4 w 294"/>
                <a:gd name="T9" fmla="*/ 40 h 81"/>
                <a:gd name="T10" fmla="*/ 12 w 294"/>
                <a:gd name="T11" fmla="*/ 29 h 81"/>
                <a:gd name="T12" fmla="*/ 30 w 294"/>
                <a:gd name="T13" fmla="*/ 21 h 81"/>
                <a:gd name="T14" fmla="*/ 52 w 294"/>
                <a:gd name="T15" fmla="*/ 12 h 81"/>
                <a:gd name="T16" fmla="*/ 81 w 294"/>
                <a:gd name="T17" fmla="*/ 5 h 81"/>
                <a:gd name="T18" fmla="*/ 113 w 294"/>
                <a:gd name="T19" fmla="*/ 0 h 81"/>
                <a:gd name="T20" fmla="*/ 147 w 294"/>
                <a:gd name="T21" fmla="*/ 0 h 81"/>
                <a:gd name="T22" fmla="*/ 182 w 294"/>
                <a:gd name="T23" fmla="*/ 2 h 81"/>
                <a:gd name="T24" fmla="*/ 213 w 294"/>
                <a:gd name="T25" fmla="*/ 5 h 81"/>
                <a:gd name="T26" fmla="*/ 236 w 294"/>
                <a:gd name="T27" fmla="*/ 10 h 81"/>
                <a:gd name="T28" fmla="*/ 253 w 294"/>
                <a:gd name="T29" fmla="*/ 15 h 81"/>
                <a:gd name="T30" fmla="*/ 267 w 294"/>
                <a:gd name="T31" fmla="*/ 21 h 81"/>
                <a:gd name="T32" fmla="*/ 284 w 294"/>
                <a:gd name="T33" fmla="*/ 33 h 81"/>
                <a:gd name="T34" fmla="*/ 294 w 294"/>
                <a:gd name="T35" fmla="*/ 45 h 81"/>
                <a:gd name="T36" fmla="*/ 284 w 294"/>
                <a:gd name="T37" fmla="*/ 33 h 81"/>
                <a:gd name="T38" fmla="*/ 265 w 294"/>
                <a:gd name="T39" fmla="*/ 22 h 81"/>
                <a:gd name="T40" fmla="*/ 253 w 294"/>
                <a:gd name="T41" fmla="*/ 17 h 81"/>
                <a:gd name="T42" fmla="*/ 237 w 294"/>
                <a:gd name="T43" fmla="*/ 12 h 81"/>
                <a:gd name="T44" fmla="*/ 215 w 294"/>
                <a:gd name="T45" fmla="*/ 9 h 81"/>
                <a:gd name="T46" fmla="*/ 185 w 294"/>
                <a:gd name="T47" fmla="*/ 3 h 81"/>
                <a:gd name="T48" fmla="*/ 149 w 294"/>
                <a:gd name="T49" fmla="*/ 2 h 81"/>
                <a:gd name="T50" fmla="*/ 116 w 294"/>
                <a:gd name="T51" fmla="*/ 3 h 81"/>
                <a:gd name="T52" fmla="*/ 83 w 294"/>
                <a:gd name="T53" fmla="*/ 7 h 81"/>
                <a:gd name="T54" fmla="*/ 55 w 294"/>
                <a:gd name="T55" fmla="*/ 14 h 81"/>
                <a:gd name="T56" fmla="*/ 31 w 294"/>
                <a:gd name="T57" fmla="*/ 22 h 81"/>
                <a:gd name="T58" fmla="*/ 17 w 294"/>
                <a:gd name="T59" fmla="*/ 33 h 81"/>
                <a:gd name="T60" fmla="*/ 7 w 294"/>
                <a:gd name="T61" fmla="*/ 41 h 81"/>
                <a:gd name="T62" fmla="*/ 4 w 294"/>
                <a:gd name="T63" fmla="*/ 50 h 81"/>
                <a:gd name="T64" fmla="*/ 7 w 294"/>
                <a:gd name="T65" fmla="*/ 66 h 81"/>
                <a:gd name="T66" fmla="*/ 21 w 294"/>
                <a:gd name="T6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4" h="81">
                  <a:moveTo>
                    <a:pt x="21" y="81"/>
                  </a:moveTo>
                  <a:lnTo>
                    <a:pt x="9" y="71"/>
                  </a:lnTo>
                  <a:lnTo>
                    <a:pt x="2" y="61"/>
                  </a:lnTo>
                  <a:lnTo>
                    <a:pt x="0" y="48"/>
                  </a:lnTo>
                  <a:lnTo>
                    <a:pt x="4" y="40"/>
                  </a:lnTo>
                  <a:lnTo>
                    <a:pt x="12" y="29"/>
                  </a:lnTo>
                  <a:lnTo>
                    <a:pt x="30" y="21"/>
                  </a:lnTo>
                  <a:lnTo>
                    <a:pt x="52" y="12"/>
                  </a:lnTo>
                  <a:lnTo>
                    <a:pt x="81" y="5"/>
                  </a:lnTo>
                  <a:lnTo>
                    <a:pt x="113" y="0"/>
                  </a:lnTo>
                  <a:lnTo>
                    <a:pt x="147" y="0"/>
                  </a:lnTo>
                  <a:lnTo>
                    <a:pt x="182" y="2"/>
                  </a:lnTo>
                  <a:lnTo>
                    <a:pt x="213" y="5"/>
                  </a:lnTo>
                  <a:lnTo>
                    <a:pt x="236" y="10"/>
                  </a:lnTo>
                  <a:lnTo>
                    <a:pt x="253" y="15"/>
                  </a:lnTo>
                  <a:lnTo>
                    <a:pt x="267" y="21"/>
                  </a:lnTo>
                  <a:lnTo>
                    <a:pt x="284" y="33"/>
                  </a:lnTo>
                  <a:lnTo>
                    <a:pt x="294" y="45"/>
                  </a:lnTo>
                  <a:lnTo>
                    <a:pt x="284" y="33"/>
                  </a:lnTo>
                  <a:lnTo>
                    <a:pt x="265" y="22"/>
                  </a:lnTo>
                  <a:lnTo>
                    <a:pt x="253" y="17"/>
                  </a:lnTo>
                  <a:lnTo>
                    <a:pt x="237" y="12"/>
                  </a:lnTo>
                  <a:lnTo>
                    <a:pt x="215" y="9"/>
                  </a:lnTo>
                  <a:lnTo>
                    <a:pt x="185" y="3"/>
                  </a:lnTo>
                  <a:lnTo>
                    <a:pt x="149" y="2"/>
                  </a:lnTo>
                  <a:lnTo>
                    <a:pt x="116" y="3"/>
                  </a:lnTo>
                  <a:lnTo>
                    <a:pt x="83" y="7"/>
                  </a:lnTo>
                  <a:lnTo>
                    <a:pt x="55" y="14"/>
                  </a:lnTo>
                  <a:lnTo>
                    <a:pt x="31" y="22"/>
                  </a:lnTo>
                  <a:lnTo>
                    <a:pt x="17" y="33"/>
                  </a:lnTo>
                  <a:lnTo>
                    <a:pt x="7" y="41"/>
                  </a:lnTo>
                  <a:lnTo>
                    <a:pt x="4" y="50"/>
                  </a:lnTo>
                  <a:lnTo>
                    <a:pt x="7" y="66"/>
                  </a:lnTo>
                  <a:lnTo>
                    <a:pt x="21" y="81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1869"/>
            <p:cNvSpPr>
              <a:spLocks/>
            </p:cNvSpPr>
            <p:nvPr/>
          </p:nvSpPr>
          <p:spPr bwMode="auto">
            <a:xfrm>
              <a:off x="5116057" y="4445074"/>
              <a:ext cx="263525" cy="74613"/>
            </a:xfrm>
            <a:custGeom>
              <a:avLst/>
              <a:gdLst>
                <a:gd name="T0" fmla="*/ 301 w 330"/>
                <a:gd name="T1" fmla="*/ 0 h 93"/>
                <a:gd name="T2" fmla="*/ 330 w 330"/>
                <a:gd name="T3" fmla="*/ 1 h 93"/>
                <a:gd name="T4" fmla="*/ 330 w 330"/>
                <a:gd name="T5" fmla="*/ 36 h 93"/>
                <a:gd name="T6" fmla="*/ 330 w 330"/>
                <a:gd name="T7" fmla="*/ 36 h 93"/>
                <a:gd name="T8" fmla="*/ 329 w 330"/>
                <a:gd name="T9" fmla="*/ 43 h 93"/>
                <a:gd name="T10" fmla="*/ 325 w 330"/>
                <a:gd name="T11" fmla="*/ 52 h 93"/>
                <a:gd name="T12" fmla="*/ 318 w 330"/>
                <a:gd name="T13" fmla="*/ 59 h 93"/>
                <a:gd name="T14" fmla="*/ 298 w 330"/>
                <a:gd name="T15" fmla="*/ 71 h 93"/>
                <a:gd name="T16" fmla="*/ 273 w 330"/>
                <a:gd name="T17" fmla="*/ 81 h 93"/>
                <a:gd name="T18" fmla="*/ 242 w 330"/>
                <a:gd name="T19" fmla="*/ 88 h 93"/>
                <a:gd name="T20" fmla="*/ 207 w 330"/>
                <a:gd name="T21" fmla="*/ 93 h 93"/>
                <a:gd name="T22" fmla="*/ 157 w 330"/>
                <a:gd name="T23" fmla="*/ 93 h 93"/>
                <a:gd name="T24" fmla="*/ 109 w 330"/>
                <a:gd name="T25" fmla="*/ 90 h 93"/>
                <a:gd name="T26" fmla="*/ 64 w 330"/>
                <a:gd name="T27" fmla="*/ 79 h 93"/>
                <a:gd name="T28" fmla="*/ 38 w 330"/>
                <a:gd name="T29" fmla="*/ 71 h 93"/>
                <a:gd name="T30" fmla="*/ 19 w 330"/>
                <a:gd name="T31" fmla="*/ 60 h 93"/>
                <a:gd name="T32" fmla="*/ 7 w 330"/>
                <a:gd name="T33" fmla="*/ 48 h 93"/>
                <a:gd name="T34" fmla="*/ 0 w 330"/>
                <a:gd name="T35" fmla="*/ 36 h 93"/>
                <a:gd name="T36" fmla="*/ 0 w 330"/>
                <a:gd name="T37" fmla="*/ 31 h 93"/>
                <a:gd name="T38" fmla="*/ 0 w 330"/>
                <a:gd name="T39" fmla="*/ 31 h 93"/>
                <a:gd name="T40" fmla="*/ 0 w 330"/>
                <a:gd name="T41" fmla="*/ 1 h 93"/>
                <a:gd name="T42" fmla="*/ 24 w 330"/>
                <a:gd name="T43" fmla="*/ 0 h 93"/>
                <a:gd name="T44" fmla="*/ 301 w 330"/>
                <a:gd name="T4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0" h="93">
                  <a:moveTo>
                    <a:pt x="301" y="0"/>
                  </a:moveTo>
                  <a:lnTo>
                    <a:pt x="330" y="1"/>
                  </a:lnTo>
                  <a:lnTo>
                    <a:pt x="330" y="36"/>
                  </a:lnTo>
                  <a:lnTo>
                    <a:pt x="330" y="36"/>
                  </a:lnTo>
                  <a:lnTo>
                    <a:pt x="329" y="43"/>
                  </a:lnTo>
                  <a:lnTo>
                    <a:pt x="325" y="52"/>
                  </a:lnTo>
                  <a:lnTo>
                    <a:pt x="318" y="59"/>
                  </a:lnTo>
                  <a:lnTo>
                    <a:pt x="298" y="71"/>
                  </a:lnTo>
                  <a:lnTo>
                    <a:pt x="273" y="81"/>
                  </a:lnTo>
                  <a:lnTo>
                    <a:pt x="242" y="88"/>
                  </a:lnTo>
                  <a:lnTo>
                    <a:pt x="207" y="93"/>
                  </a:lnTo>
                  <a:lnTo>
                    <a:pt x="157" y="93"/>
                  </a:lnTo>
                  <a:lnTo>
                    <a:pt x="109" y="90"/>
                  </a:lnTo>
                  <a:lnTo>
                    <a:pt x="64" y="79"/>
                  </a:lnTo>
                  <a:lnTo>
                    <a:pt x="38" y="71"/>
                  </a:lnTo>
                  <a:lnTo>
                    <a:pt x="19" y="60"/>
                  </a:lnTo>
                  <a:lnTo>
                    <a:pt x="7" y="48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1"/>
                  </a:lnTo>
                  <a:lnTo>
                    <a:pt x="24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1870"/>
            <p:cNvSpPr>
              <a:spLocks/>
            </p:cNvSpPr>
            <p:nvPr/>
          </p:nvSpPr>
          <p:spPr bwMode="auto">
            <a:xfrm>
              <a:off x="5116057" y="4399036"/>
              <a:ext cx="263525" cy="96838"/>
            </a:xfrm>
            <a:custGeom>
              <a:avLst/>
              <a:gdLst>
                <a:gd name="T0" fmla="*/ 233 w 330"/>
                <a:gd name="T1" fmla="*/ 5 h 121"/>
                <a:gd name="T2" fmla="*/ 266 w 330"/>
                <a:gd name="T3" fmla="*/ 14 h 121"/>
                <a:gd name="T4" fmla="*/ 296 w 330"/>
                <a:gd name="T5" fmla="*/ 24 h 121"/>
                <a:gd name="T6" fmla="*/ 317 w 330"/>
                <a:gd name="T7" fmla="*/ 38 h 121"/>
                <a:gd name="T8" fmla="*/ 327 w 330"/>
                <a:gd name="T9" fmla="*/ 48 h 121"/>
                <a:gd name="T10" fmla="*/ 330 w 330"/>
                <a:gd name="T11" fmla="*/ 60 h 121"/>
                <a:gd name="T12" fmla="*/ 327 w 330"/>
                <a:gd name="T13" fmla="*/ 74 h 121"/>
                <a:gd name="T14" fmla="*/ 318 w 330"/>
                <a:gd name="T15" fmla="*/ 86 h 121"/>
                <a:gd name="T16" fmla="*/ 298 w 330"/>
                <a:gd name="T17" fmla="*/ 99 h 121"/>
                <a:gd name="T18" fmla="*/ 273 w 330"/>
                <a:gd name="T19" fmla="*/ 109 h 121"/>
                <a:gd name="T20" fmla="*/ 242 w 330"/>
                <a:gd name="T21" fmla="*/ 116 h 121"/>
                <a:gd name="T22" fmla="*/ 207 w 330"/>
                <a:gd name="T23" fmla="*/ 119 h 121"/>
                <a:gd name="T24" fmla="*/ 157 w 330"/>
                <a:gd name="T25" fmla="*/ 121 h 121"/>
                <a:gd name="T26" fmla="*/ 109 w 330"/>
                <a:gd name="T27" fmla="*/ 118 h 121"/>
                <a:gd name="T28" fmla="*/ 64 w 330"/>
                <a:gd name="T29" fmla="*/ 107 h 121"/>
                <a:gd name="T30" fmla="*/ 38 w 330"/>
                <a:gd name="T31" fmla="*/ 99 h 121"/>
                <a:gd name="T32" fmla="*/ 19 w 330"/>
                <a:gd name="T33" fmla="*/ 86 h 121"/>
                <a:gd name="T34" fmla="*/ 7 w 330"/>
                <a:gd name="T35" fmla="*/ 76 h 121"/>
                <a:gd name="T36" fmla="*/ 0 w 330"/>
                <a:gd name="T37" fmla="*/ 64 h 121"/>
                <a:gd name="T38" fmla="*/ 1 w 330"/>
                <a:gd name="T39" fmla="*/ 48 h 121"/>
                <a:gd name="T40" fmla="*/ 14 w 330"/>
                <a:gd name="T41" fmla="*/ 34 h 121"/>
                <a:gd name="T42" fmla="*/ 34 w 330"/>
                <a:gd name="T43" fmla="*/ 22 h 121"/>
                <a:gd name="T44" fmla="*/ 60 w 330"/>
                <a:gd name="T45" fmla="*/ 12 h 121"/>
                <a:gd name="T46" fmla="*/ 91 w 330"/>
                <a:gd name="T47" fmla="*/ 5 h 121"/>
                <a:gd name="T48" fmla="*/ 124 w 330"/>
                <a:gd name="T49" fmla="*/ 2 h 121"/>
                <a:gd name="T50" fmla="*/ 178 w 330"/>
                <a:gd name="T51" fmla="*/ 0 h 121"/>
                <a:gd name="T52" fmla="*/ 233 w 330"/>
                <a:gd name="T53" fmla="*/ 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0" h="121">
                  <a:moveTo>
                    <a:pt x="233" y="5"/>
                  </a:moveTo>
                  <a:lnTo>
                    <a:pt x="266" y="14"/>
                  </a:lnTo>
                  <a:lnTo>
                    <a:pt x="296" y="24"/>
                  </a:lnTo>
                  <a:lnTo>
                    <a:pt x="317" y="38"/>
                  </a:lnTo>
                  <a:lnTo>
                    <a:pt x="327" y="48"/>
                  </a:lnTo>
                  <a:lnTo>
                    <a:pt x="330" y="60"/>
                  </a:lnTo>
                  <a:lnTo>
                    <a:pt x="327" y="74"/>
                  </a:lnTo>
                  <a:lnTo>
                    <a:pt x="318" y="86"/>
                  </a:lnTo>
                  <a:lnTo>
                    <a:pt x="298" y="99"/>
                  </a:lnTo>
                  <a:lnTo>
                    <a:pt x="273" y="109"/>
                  </a:lnTo>
                  <a:lnTo>
                    <a:pt x="242" y="116"/>
                  </a:lnTo>
                  <a:lnTo>
                    <a:pt x="207" y="119"/>
                  </a:lnTo>
                  <a:lnTo>
                    <a:pt x="157" y="121"/>
                  </a:lnTo>
                  <a:lnTo>
                    <a:pt x="109" y="118"/>
                  </a:lnTo>
                  <a:lnTo>
                    <a:pt x="64" y="107"/>
                  </a:lnTo>
                  <a:lnTo>
                    <a:pt x="38" y="99"/>
                  </a:lnTo>
                  <a:lnTo>
                    <a:pt x="19" y="86"/>
                  </a:lnTo>
                  <a:lnTo>
                    <a:pt x="7" y="76"/>
                  </a:lnTo>
                  <a:lnTo>
                    <a:pt x="0" y="64"/>
                  </a:lnTo>
                  <a:lnTo>
                    <a:pt x="1" y="48"/>
                  </a:lnTo>
                  <a:lnTo>
                    <a:pt x="14" y="34"/>
                  </a:lnTo>
                  <a:lnTo>
                    <a:pt x="34" y="22"/>
                  </a:lnTo>
                  <a:lnTo>
                    <a:pt x="60" y="12"/>
                  </a:lnTo>
                  <a:lnTo>
                    <a:pt x="91" y="5"/>
                  </a:lnTo>
                  <a:lnTo>
                    <a:pt x="124" y="2"/>
                  </a:lnTo>
                  <a:lnTo>
                    <a:pt x="178" y="0"/>
                  </a:lnTo>
                  <a:lnTo>
                    <a:pt x="233" y="5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1871"/>
            <p:cNvSpPr>
              <a:spLocks/>
            </p:cNvSpPr>
            <p:nvPr/>
          </p:nvSpPr>
          <p:spPr bwMode="auto">
            <a:xfrm>
              <a:off x="5116057" y="4399036"/>
              <a:ext cx="263525" cy="96838"/>
            </a:xfrm>
            <a:custGeom>
              <a:avLst/>
              <a:gdLst>
                <a:gd name="T0" fmla="*/ 233 w 330"/>
                <a:gd name="T1" fmla="*/ 5 h 121"/>
                <a:gd name="T2" fmla="*/ 266 w 330"/>
                <a:gd name="T3" fmla="*/ 14 h 121"/>
                <a:gd name="T4" fmla="*/ 296 w 330"/>
                <a:gd name="T5" fmla="*/ 24 h 121"/>
                <a:gd name="T6" fmla="*/ 317 w 330"/>
                <a:gd name="T7" fmla="*/ 38 h 121"/>
                <a:gd name="T8" fmla="*/ 327 w 330"/>
                <a:gd name="T9" fmla="*/ 48 h 121"/>
                <a:gd name="T10" fmla="*/ 330 w 330"/>
                <a:gd name="T11" fmla="*/ 60 h 121"/>
                <a:gd name="T12" fmla="*/ 327 w 330"/>
                <a:gd name="T13" fmla="*/ 74 h 121"/>
                <a:gd name="T14" fmla="*/ 318 w 330"/>
                <a:gd name="T15" fmla="*/ 86 h 121"/>
                <a:gd name="T16" fmla="*/ 298 w 330"/>
                <a:gd name="T17" fmla="*/ 99 h 121"/>
                <a:gd name="T18" fmla="*/ 273 w 330"/>
                <a:gd name="T19" fmla="*/ 109 h 121"/>
                <a:gd name="T20" fmla="*/ 242 w 330"/>
                <a:gd name="T21" fmla="*/ 116 h 121"/>
                <a:gd name="T22" fmla="*/ 207 w 330"/>
                <a:gd name="T23" fmla="*/ 119 h 121"/>
                <a:gd name="T24" fmla="*/ 157 w 330"/>
                <a:gd name="T25" fmla="*/ 121 h 121"/>
                <a:gd name="T26" fmla="*/ 109 w 330"/>
                <a:gd name="T27" fmla="*/ 118 h 121"/>
                <a:gd name="T28" fmla="*/ 64 w 330"/>
                <a:gd name="T29" fmla="*/ 107 h 121"/>
                <a:gd name="T30" fmla="*/ 38 w 330"/>
                <a:gd name="T31" fmla="*/ 99 h 121"/>
                <a:gd name="T32" fmla="*/ 19 w 330"/>
                <a:gd name="T33" fmla="*/ 86 h 121"/>
                <a:gd name="T34" fmla="*/ 7 w 330"/>
                <a:gd name="T35" fmla="*/ 76 h 121"/>
                <a:gd name="T36" fmla="*/ 0 w 330"/>
                <a:gd name="T37" fmla="*/ 64 h 121"/>
                <a:gd name="T38" fmla="*/ 1 w 330"/>
                <a:gd name="T39" fmla="*/ 48 h 121"/>
                <a:gd name="T40" fmla="*/ 14 w 330"/>
                <a:gd name="T41" fmla="*/ 34 h 121"/>
                <a:gd name="T42" fmla="*/ 34 w 330"/>
                <a:gd name="T43" fmla="*/ 22 h 121"/>
                <a:gd name="T44" fmla="*/ 60 w 330"/>
                <a:gd name="T45" fmla="*/ 12 h 121"/>
                <a:gd name="T46" fmla="*/ 91 w 330"/>
                <a:gd name="T47" fmla="*/ 5 h 121"/>
                <a:gd name="T48" fmla="*/ 124 w 330"/>
                <a:gd name="T49" fmla="*/ 2 h 121"/>
                <a:gd name="T50" fmla="*/ 178 w 330"/>
                <a:gd name="T51" fmla="*/ 0 h 121"/>
                <a:gd name="T52" fmla="*/ 233 w 330"/>
                <a:gd name="T53" fmla="*/ 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0" h="121">
                  <a:moveTo>
                    <a:pt x="233" y="5"/>
                  </a:moveTo>
                  <a:lnTo>
                    <a:pt x="266" y="14"/>
                  </a:lnTo>
                  <a:lnTo>
                    <a:pt x="296" y="24"/>
                  </a:lnTo>
                  <a:lnTo>
                    <a:pt x="317" y="38"/>
                  </a:lnTo>
                  <a:lnTo>
                    <a:pt x="327" y="48"/>
                  </a:lnTo>
                  <a:lnTo>
                    <a:pt x="330" y="60"/>
                  </a:lnTo>
                  <a:lnTo>
                    <a:pt x="327" y="74"/>
                  </a:lnTo>
                  <a:lnTo>
                    <a:pt x="318" y="86"/>
                  </a:lnTo>
                  <a:lnTo>
                    <a:pt x="298" y="99"/>
                  </a:lnTo>
                  <a:lnTo>
                    <a:pt x="273" y="109"/>
                  </a:lnTo>
                  <a:lnTo>
                    <a:pt x="242" y="116"/>
                  </a:lnTo>
                  <a:lnTo>
                    <a:pt x="207" y="119"/>
                  </a:lnTo>
                  <a:lnTo>
                    <a:pt x="157" y="121"/>
                  </a:lnTo>
                  <a:lnTo>
                    <a:pt x="109" y="118"/>
                  </a:lnTo>
                  <a:lnTo>
                    <a:pt x="64" y="107"/>
                  </a:lnTo>
                  <a:lnTo>
                    <a:pt x="38" y="99"/>
                  </a:lnTo>
                  <a:lnTo>
                    <a:pt x="19" y="86"/>
                  </a:lnTo>
                  <a:lnTo>
                    <a:pt x="7" y="76"/>
                  </a:lnTo>
                  <a:lnTo>
                    <a:pt x="0" y="64"/>
                  </a:lnTo>
                  <a:lnTo>
                    <a:pt x="1" y="48"/>
                  </a:lnTo>
                  <a:lnTo>
                    <a:pt x="14" y="34"/>
                  </a:lnTo>
                  <a:lnTo>
                    <a:pt x="34" y="22"/>
                  </a:lnTo>
                  <a:lnTo>
                    <a:pt x="60" y="12"/>
                  </a:lnTo>
                  <a:lnTo>
                    <a:pt x="91" y="5"/>
                  </a:lnTo>
                  <a:lnTo>
                    <a:pt x="124" y="2"/>
                  </a:lnTo>
                  <a:lnTo>
                    <a:pt x="178" y="0"/>
                  </a:lnTo>
                  <a:lnTo>
                    <a:pt x="233" y="5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1872"/>
            <p:cNvSpPr>
              <a:spLocks/>
            </p:cNvSpPr>
            <p:nvPr/>
          </p:nvSpPr>
          <p:spPr bwMode="auto">
            <a:xfrm>
              <a:off x="5141457" y="4418086"/>
              <a:ext cx="209550" cy="65088"/>
            </a:xfrm>
            <a:custGeom>
              <a:avLst/>
              <a:gdLst>
                <a:gd name="T0" fmla="*/ 223 w 263"/>
                <a:gd name="T1" fmla="*/ 0 h 82"/>
                <a:gd name="T2" fmla="*/ 246 w 263"/>
                <a:gd name="T3" fmla="*/ 10 h 82"/>
                <a:gd name="T4" fmla="*/ 260 w 263"/>
                <a:gd name="T5" fmla="*/ 24 h 82"/>
                <a:gd name="T6" fmla="*/ 263 w 263"/>
                <a:gd name="T7" fmla="*/ 33 h 82"/>
                <a:gd name="T8" fmla="*/ 261 w 263"/>
                <a:gd name="T9" fmla="*/ 43 h 82"/>
                <a:gd name="T10" fmla="*/ 251 w 263"/>
                <a:gd name="T11" fmla="*/ 54 h 82"/>
                <a:gd name="T12" fmla="*/ 230 w 263"/>
                <a:gd name="T13" fmla="*/ 66 h 82"/>
                <a:gd name="T14" fmla="*/ 201 w 263"/>
                <a:gd name="T15" fmla="*/ 75 h 82"/>
                <a:gd name="T16" fmla="*/ 164 w 263"/>
                <a:gd name="T17" fmla="*/ 80 h 82"/>
                <a:gd name="T18" fmla="*/ 135 w 263"/>
                <a:gd name="T19" fmla="*/ 82 h 82"/>
                <a:gd name="T20" fmla="*/ 105 w 263"/>
                <a:gd name="T21" fmla="*/ 80 h 82"/>
                <a:gd name="T22" fmla="*/ 76 w 263"/>
                <a:gd name="T23" fmla="*/ 76 h 82"/>
                <a:gd name="T24" fmla="*/ 54 w 263"/>
                <a:gd name="T25" fmla="*/ 71 h 82"/>
                <a:gd name="T26" fmla="*/ 36 w 263"/>
                <a:gd name="T27" fmla="*/ 66 h 82"/>
                <a:gd name="T28" fmla="*/ 26 w 263"/>
                <a:gd name="T29" fmla="*/ 61 h 82"/>
                <a:gd name="T30" fmla="*/ 17 w 263"/>
                <a:gd name="T31" fmla="*/ 56 h 82"/>
                <a:gd name="T32" fmla="*/ 10 w 263"/>
                <a:gd name="T33" fmla="*/ 50 h 82"/>
                <a:gd name="T34" fmla="*/ 5 w 263"/>
                <a:gd name="T35" fmla="*/ 45 h 82"/>
                <a:gd name="T36" fmla="*/ 2 w 263"/>
                <a:gd name="T37" fmla="*/ 40 h 82"/>
                <a:gd name="T38" fmla="*/ 0 w 263"/>
                <a:gd name="T39" fmla="*/ 33 h 82"/>
                <a:gd name="T40" fmla="*/ 2 w 263"/>
                <a:gd name="T41" fmla="*/ 28 h 82"/>
                <a:gd name="T42" fmla="*/ 2 w 263"/>
                <a:gd name="T43" fmla="*/ 35 h 82"/>
                <a:gd name="T44" fmla="*/ 5 w 263"/>
                <a:gd name="T45" fmla="*/ 42 h 82"/>
                <a:gd name="T46" fmla="*/ 12 w 263"/>
                <a:gd name="T47" fmla="*/ 49 h 82"/>
                <a:gd name="T48" fmla="*/ 19 w 263"/>
                <a:gd name="T49" fmla="*/ 54 h 82"/>
                <a:gd name="T50" fmla="*/ 26 w 263"/>
                <a:gd name="T51" fmla="*/ 57 h 82"/>
                <a:gd name="T52" fmla="*/ 36 w 263"/>
                <a:gd name="T53" fmla="*/ 62 h 82"/>
                <a:gd name="T54" fmla="*/ 52 w 263"/>
                <a:gd name="T55" fmla="*/ 68 h 82"/>
                <a:gd name="T56" fmla="*/ 74 w 263"/>
                <a:gd name="T57" fmla="*/ 71 h 82"/>
                <a:gd name="T58" fmla="*/ 102 w 263"/>
                <a:gd name="T59" fmla="*/ 75 h 82"/>
                <a:gd name="T60" fmla="*/ 131 w 263"/>
                <a:gd name="T61" fmla="*/ 76 h 82"/>
                <a:gd name="T62" fmla="*/ 161 w 263"/>
                <a:gd name="T63" fmla="*/ 76 h 82"/>
                <a:gd name="T64" fmla="*/ 196 w 263"/>
                <a:gd name="T65" fmla="*/ 71 h 82"/>
                <a:gd name="T66" fmla="*/ 225 w 263"/>
                <a:gd name="T67" fmla="*/ 61 h 82"/>
                <a:gd name="T68" fmla="*/ 246 w 263"/>
                <a:gd name="T69" fmla="*/ 50 h 82"/>
                <a:gd name="T70" fmla="*/ 256 w 263"/>
                <a:gd name="T71" fmla="*/ 40 h 82"/>
                <a:gd name="T72" fmla="*/ 258 w 263"/>
                <a:gd name="T73" fmla="*/ 31 h 82"/>
                <a:gd name="T74" fmla="*/ 254 w 263"/>
                <a:gd name="T75" fmla="*/ 23 h 82"/>
                <a:gd name="T76" fmla="*/ 244 w 263"/>
                <a:gd name="T77" fmla="*/ 10 h 82"/>
                <a:gd name="T78" fmla="*/ 223 w 263"/>
                <a:gd name="T7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3" h="82">
                  <a:moveTo>
                    <a:pt x="223" y="0"/>
                  </a:moveTo>
                  <a:lnTo>
                    <a:pt x="246" y="10"/>
                  </a:lnTo>
                  <a:lnTo>
                    <a:pt x="260" y="24"/>
                  </a:lnTo>
                  <a:lnTo>
                    <a:pt x="263" y="33"/>
                  </a:lnTo>
                  <a:lnTo>
                    <a:pt x="261" y="43"/>
                  </a:lnTo>
                  <a:lnTo>
                    <a:pt x="251" y="54"/>
                  </a:lnTo>
                  <a:lnTo>
                    <a:pt x="230" y="66"/>
                  </a:lnTo>
                  <a:lnTo>
                    <a:pt x="201" y="75"/>
                  </a:lnTo>
                  <a:lnTo>
                    <a:pt x="164" y="80"/>
                  </a:lnTo>
                  <a:lnTo>
                    <a:pt x="135" y="82"/>
                  </a:lnTo>
                  <a:lnTo>
                    <a:pt x="105" y="80"/>
                  </a:lnTo>
                  <a:lnTo>
                    <a:pt x="76" y="76"/>
                  </a:lnTo>
                  <a:lnTo>
                    <a:pt x="54" y="71"/>
                  </a:lnTo>
                  <a:lnTo>
                    <a:pt x="36" y="66"/>
                  </a:lnTo>
                  <a:lnTo>
                    <a:pt x="26" y="61"/>
                  </a:lnTo>
                  <a:lnTo>
                    <a:pt x="17" y="56"/>
                  </a:lnTo>
                  <a:lnTo>
                    <a:pt x="10" y="50"/>
                  </a:lnTo>
                  <a:lnTo>
                    <a:pt x="5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2" y="28"/>
                  </a:lnTo>
                  <a:lnTo>
                    <a:pt x="2" y="35"/>
                  </a:lnTo>
                  <a:lnTo>
                    <a:pt x="5" y="42"/>
                  </a:lnTo>
                  <a:lnTo>
                    <a:pt x="12" y="49"/>
                  </a:lnTo>
                  <a:lnTo>
                    <a:pt x="19" y="54"/>
                  </a:lnTo>
                  <a:lnTo>
                    <a:pt x="26" y="57"/>
                  </a:lnTo>
                  <a:lnTo>
                    <a:pt x="36" y="62"/>
                  </a:lnTo>
                  <a:lnTo>
                    <a:pt x="52" y="68"/>
                  </a:lnTo>
                  <a:lnTo>
                    <a:pt x="74" y="71"/>
                  </a:lnTo>
                  <a:lnTo>
                    <a:pt x="102" y="75"/>
                  </a:lnTo>
                  <a:lnTo>
                    <a:pt x="131" y="76"/>
                  </a:lnTo>
                  <a:lnTo>
                    <a:pt x="161" y="76"/>
                  </a:lnTo>
                  <a:lnTo>
                    <a:pt x="196" y="71"/>
                  </a:lnTo>
                  <a:lnTo>
                    <a:pt x="225" y="61"/>
                  </a:lnTo>
                  <a:lnTo>
                    <a:pt x="246" y="50"/>
                  </a:lnTo>
                  <a:lnTo>
                    <a:pt x="256" y="40"/>
                  </a:lnTo>
                  <a:lnTo>
                    <a:pt x="258" y="31"/>
                  </a:lnTo>
                  <a:lnTo>
                    <a:pt x="254" y="23"/>
                  </a:lnTo>
                  <a:lnTo>
                    <a:pt x="244" y="1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1873"/>
            <p:cNvSpPr>
              <a:spLocks/>
            </p:cNvSpPr>
            <p:nvPr/>
          </p:nvSpPr>
          <p:spPr bwMode="auto">
            <a:xfrm>
              <a:off x="5141457" y="4405386"/>
              <a:ext cx="206375" cy="57150"/>
            </a:xfrm>
            <a:custGeom>
              <a:avLst/>
              <a:gdLst>
                <a:gd name="T0" fmla="*/ 19 w 260"/>
                <a:gd name="T1" fmla="*/ 72 h 72"/>
                <a:gd name="T2" fmla="*/ 3 w 260"/>
                <a:gd name="T3" fmla="*/ 58 h 72"/>
                <a:gd name="T4" fmla="*/ 0 w 260"/>
                <a:gd name="T5" fmla="*/ 44 h 72"/>
                <a:gd name="T6" fmla="*/ 2 w 260"/>
                <a:gd name="T7" fmla="*/ 39 h 72"/>
                <a:gd name="T8" fmla="*/ 5 w 260"/>
                <a:gd name="T9" fmla="*/ 33 h 72"/>
                <a:gd name="T10" fmla="*/ 10 w 260"/>
                <a:gd name="T11" fmla="*/ 28 h 72"/>
                <a:gd name="T12" fmla="*/ 17 w 260"/>
                <a:gd name="T13" fmla="*/ 23 h 72"/>
                <a:gd name="T14" fmla="*/ 26 w 260"/>
                <a:gd name="T15" fmla="*/ 18 h 72"/>
                <a:gd name="T16" fmla="*/ 47 w 260"/>
                <a:gd name="T17" fmla="*/ 11 h 72"/>
                <a:gd name="T18" fmla="*/ 71 w 260"/>
                <a:gd name="T19" fmla="*/ 4 h 72"/>
                <a:gd name="T20" fmla="*/ 99 w 260"/>
                <a:gd name="T21" fmla="*/ 0 h 72"/>
                <a:gd name="T22" fmla="*/ 130 w 260"/>
                <a:gd name="T23" fmla="*/ 0 h 72"/>
                <a:gd name="T24" fmla="*/ 161 w 260"/>
                <a:gd name="T25" fmla="*/ 2 h 72"/>
                <a:gd name="T26" fmla="*/ 187 w 260"/>
                <a:gd name="T27" fmla="*/ 6 h 72"/>
                <a:gd name="T28" fmla="*/ 208 w 260"/>
                <a:gd name="T29" fmla="*/ 9 h 72"/>
                <a:gd name="T30" fmla="*/ 221 w 260"/>
                <a:gd name="T31" fmla="*/ 14 h 72"/>
                <a:gd name="T32" fmla="*/ 234 w 260"/>
                <a:gd name="T33" fmla="*/ 20 h 72"/>
                <a:gd name="T34" fmla="*/ 242 w 260"/>
                <a:gd name="T35" fmla="*/ 23 h 72"/>
                <a:gd name="T36" fmla="*/ 249 w 260"/>
                <a:gd name="T37" fmla="*/ 28 h 72"/>
                <a:gd name="T38" fmla="*/ 256 w 260"/>
                <a:gd name="T39" fmla="*/ 33 h 72"/>
                <a:gd name="T40" fmla="*/ 260 w 260"/>
                <a:gd name="T41" fmla="*/ 40 h 72"/>
                <a:gd name="T42" fmla="*/ 253 w 260"/>
                <a:gd name="T43" fmla="*/ 33 h 72"/>
                <a:gd name="T44" fmla="*/ 244 w 260"/>
                <a:gd name="T45" fmla="*/ 26 h 72"/>
                <a:gd name="T46" fmla="*/ 234 w 260"/>
                <a:gd name="T47" fmla="*/ 21 h 72"/>
                <a:gd name="T48" fmla="*/ 221 w 260"/>
                <a:gd name="T49" fmla="*/ 16 h 72"/>
                <a:gd name="T50" fmla="*/ 208 w 260"/>
                <a:gd name="T51" fmla="*/ 11 h 72"/>
                <a:gd name="T52" fmla="*/ 189 w 260"/>
                <a:gd name="T53" fmla="*/ 7 h 72"/>
                <a:gd name="T54" fmla="*/ 163 w 260"/>
                <a:gd name="T55" fmla="*/ 4 h 72"/>
                <a:gd name="T56" fmla="*/ 131 w 260"/>
                <a:gd name="T57" fmla="*/ 2 h 72"/>
                <a:gd name="T58" fmla="*/ 102 w 260"/>
                <a:gd name="T59" fmla="*/ 4 h 72"/>
                <a:gd name="T60" fmla="*/ 74 w 260"/>
                <a:gd name="T61" fmla="*/ 7 h 72"/>
                <a:gd name="T62" fmla="*/ 48 w 260"/>
                <a:gd name="T63" fmla="*/ 13 h 72"/>
                <a:gd name="T64" fmla="*/ 29 w 260"/>
                <a:gd name="T65" fmla="*/ 21 h 72"/>
                <a:gd name="T66" fmla="*/ 19 w 260"/>
                <a:gd name="T67" fmla="*/ 25 h 72"/>
                <a:gd name="T68" fmla="*/ 14 w 260"/>
                <a:gd name="T69" fmla="*/ 30 h 72"/>
                <a:gd name="T70" fmla="*/ 9 w 260"/>
                <a:gd name="T71" fmla="*/ 35 h 72"/>
                <a:gd name="T72" fmla="*/ 5 w 260"/>
                <a:gd name="T73" fmla="*/ 40 h 72"/>
                <a:gd name="T74" fmla="*/ 3 w 260"/>
                <a:gd name="T75" fmla="*/ 46 h 72"/>
                <a:gd name="T76" fmla="*/ 3 w 260"/>
                <a:gd name="T77" fmla="*/ 52 h 72"/>
                <a:gd name="T78" fmla="*/ 7 w 260"/>
                <a:gd name="T79" fmla="*/ 58 h 72"/>
                <a:gd name="T80" fmla="*/ 12 w 260"/>
                <a:gd name="T81" fmla="*/ 65 h 72"/>
                <a:gd name="T82" fmla="*/ 19 w 260"/>
                <a:gd name="T8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0" h="72">
                  <a:moveTo>
                    <a:pt x="19" y="72"/>
                  </a:moveTo>
                  <a:lnTo>
                    <a:pt x="3" y="58"/>
                  </a:lnTo>
                  <a:lnTo>
                    <a:pt x="0" y="44"/>
                  </a:lnTo>
                  <a:lnTo>
                    <a:pt x="2" y="39"/>
                  </a:lnTo>
                  <a:lnTo>
                    <a:pt x="5" y="33"/>
                  </a:lnTo>
                  <a:lnTo>
                    <a:pt x="10" y="28"/>
                  </a:lnTo>
                  <a:lnTo>
                    <a:pt x="17" y="23"/>
                  </a:lnTo>
                  <a:lnTo>
                    <a:pt x="26" y="18"/>
                  </a:lnTo>
                  <a:lnTo>
                    <a:pt x="47" y="11"/>
                  </a:lnTo>
                  <a:lnTo>
                    <a:pt x="71" y="4"/>
                  </a:lnTo>
                  <a:lnTo>
                    <a:pt x="99" y="0"/>
                  </a:lnTo>
                  <a:lnTo>
                    <a:pt x="130" y="0"/>
                  </a:lnTo>
                  <a:lnTo>
                    <a:pt x="161" y="2"/>
                  </a:lnTo>
                  <a:lnTo>
                    <a:pt x="187" y="6"/>
                  </a:lnTo>
                  <a:lnTo>
                    <a:pt x="208" y="9"/>
                  </a:lnTo>
                  <a:lnTo>
                    <a:pt x="221" y="14"/>
                  </a:lnTo>
                  <a:lnTo>
                    <a:pt x="234" y="20"/>
                  </a:lnTo>
                  <a:lnTo>
                    <a:pt x="242" y="23"/>
                  </a:lnTo>
                  <a:lnTo>
                    <a:pt x="249" y="28"/>
                  </a:lnTo>
                  <a:lnTo>
                    <a:pt x="256" y="33"/>
                  </a:lnTo>
                  <a:lnTo>
                    <a:pt x="260" y="40"/>
                  </a:lnTo>
                  <a:lnTo>
                    <a:pt x="253" y="33"/>
                  </a:lnTo>
                  <a:lnTo>
                    <a:pt x="244" y="26"/>
                  </a:lnTo>
                  <a:lnTo>
                    <a:pt x="234" y="21"/>
                  </a:lnTo>
                  <a:lnTo>
                    <a:pt x="221" y="16"/>
                  </a:lnTo>
                  <a:lnTo>
                    <a:pt x="208" y="11"/>
                  </a:lnTo>
                  <a:lnTo>
                    <a:pt x="189" y="7"/>
                  </a:lnTo>
                  <a:lnTo>
                    <a:pt x="163" y="4"/>
                  </a:lnTo>
                  <a:lnTo>
                    <a:pt x="131" y="2"/>
                  </a:lnTo>
                  <a:lnTo>
                    <a:pt x="102" y="4"/>
                  </a:lnTo>
                  <a:lnTo>
                    <a:pt x="74" y="7"/>
                  </a:lnTo>
                  <a:lnTo>
                    <a:pt x="48" y="13"/>
                  </a:lnTo>
                  <a:lnTo>
                    <a:pt x="29" y="21"/>
                  </a:lnTo>
                  <a:lnTo>
                    <a:pt x="19" y="25"/>
                  </a:lnTo>
                  <a:lnTo>
                    <a:pt x="14" y="30"/>
                  </a:lnTo>
                  <a:lnTo>
                    <a:pt x="9" y="35"/>
                  </a:lnTo>
                  <a:lnTo>
                    <a:pt x="5" y="40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7" y="58"/>
                  </a:lnTo>
                  <a:lnTo>
                    <a:pt x="12" y="65"/>
                  </a:lnTo>
                  <a:lnTo>
                    <a:pt x="19" y="72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1874"/>
            <p:cNvSpPr>
              <a:spLocks/>
            </p:cNvSpPr>
            <p:nvPr/>
          </p:nvSpPr>
          <p:spPr bwMode="auto">
            <a:xfrm>
              <a:off x="4709657" y="4922911"/>
              <a:ext cx="298450" cy="87313"/>
            </a:xfrm>
            <a:custGeom>
              <a:avLst/>
              <a:gdLst>
                <a:gd name="T0" fmla="*/ 341 w 376"/>
                <a:gd name="T1" fmla="*/ 0 h 109"/>
                <a:gd name="T2" fmla="*/ 376 w 376"/>
                <a:gd name="T3" fmla="*/ 3 h 109"/>
                <a:gd name="T4" fmla="*/ 376 w 376"/>
                <a:gd name="T5" fmla="*/ 42 h 109"/>
                <a:gd name="T6" fmla="*/ 376 w 376"/>
                <a:gd name="T7" fmla="*/ 42 h 109"/>
                <a:gd name="T8" fmla="*/ 376 w 376"/>
                <a:gd name="T9" fmla="*/ 48 h 109"/>
                <a:gd name="T10" fmla="*/ 372 w 376"/>
                <a:gd name="T11" fmla="*/ 55 h 109"/>
                <a:gd name="T12" fmla="*/ 367 w 376"/>
                <a:gd name="T13" fmla="*/ 62 h 109"/>
                <a:gd name="T14" fmla="*/ 362 w 376"/>
                <a:gd name="T15" fmla="*/ 68 h 109"/>
                <a:gd name="T16" fmla="*/ 340 w 376"/>
                <a:gd name="T17" fmla="*/ 81 h 109"/>
                <a:gd name="T18" fmla="*/ 310 w 376"/>
                <a:gd name="T19" fmla="*/ 94 h 109"/>
                <a:gd name="T20" fmla="*/ 276 w 376"/>
                <a:gd name="T21" fmla="*/ 102 h 109"/>
                <a:gd name="T22" fmla="*/ 236 w 376"/>
                <a:gd name="T23" fmla="*/ 107 h 109"/>
                <a:gd name="T24" fmla="*/ 192 w 376"/>
                <a:gd name="T25" fmla="*/ 109 h 109"/>
                <a:gd name="T26" fmla="*/ 151 w 376"/>
                <a:gd name="T27" fmla="*/ 107 h 109"/>
                <a:gd name="T28" fmla="*/ 109 w 376"/>
                <a:gd name="T29" fmla="*/ 102 h 109"/>
                <a:gd name="T30" fmla="*/ 71 w 376"/>
                <a:gd name="T31" fmla="*/ 92 h 109"/>
                <a:gd name="T32" fmla="*/ 42 w 376"/>
                <a:gd name="T33" fmla="*/ 81 h 109"/>
                <a:gd name="T34" fmla="*/ 21 w 376"/>
                <a:gd name="T35" fmla="*/ 69 h 109"/>
                <a:gd name="T36" fmla="*/ 7 w 376"/>
                <a:gd name="T37" fmla="*/ 55 h 109"/>
                <a:gd name="T38" fmla="*/ 0 w 376"/>
                <a:gd name="T39" fmla="*/ 42 h 109"/>
                <a:gd name="T40" fmla="*/ 0 w 376"/>
                <a:gd name="T41" fmla="*/ 36 h 109"/>
                <a:gd name="T42" fmla="*/ 0 w 376"/>
                <a:gd name="T43" fmla="*/ 36 h 109"/>
                <a:gd name="T44" fmla="*/ 0 w 376"/>
                <a:gd name="T45" fmla="*/ 3 h 109"/>
                <a:gd name="T46" fmla="*/ 28 w 376"/>
                <a:gd name="T47" fmla="*/ 2 h 109"/>
                <a:gd name="T48" fmla="*/ 341 w 376"/>
                <a:gd name="T4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6" h="109">
                  <a:moveTo>
                    <a:pt x="341" y="0"/>
                  </a:moveTo>
                  <a:lnTo>
                    <a:pt x="376" y="3"/>
                  </a:lnTo>
                  <a:lnTo>
                    <a:pt x="376" y="42"/>
                  </a:lnTo>
                  <a:lnTo>
                    <a:pt x="376" y="42"/>
                  </a:lnTo>
                  <a:lnTo>
                    <a:pt x="376" y="48"/>
                  </a:lnTo>
                  <a:lnTo>
                    <a:pt x="372" y="55"/>
                  </a:lnTo>
                  <a:lnTo>
                    <a:pt x="367" y="62"/>
                  </a:lnTo>
                  <a:lnTo>
                    <a:pt x="362" y="68"/>
                  </a:lnTo>
                  <a:lnTo>
                    <a:pt x="340" y="81"/>
                  </a:lnTo>
                  <a:lnTo>
                    <a:pt x="310" y="94"/>
                  </a:lnTo>
                  <a:lnTo>
                    <a:pt x="276" y="102"/>
                  </a:lnTo>
                  <a:lnTo>
                    <a:pt x="236" y="107"/>
                  </a:lnTo>
                  <a:lnTo>
                    <a:pt x="192" y="109"/>
                  </a:lnTo>
                  <a:lnTo>
                    <a:pt x="151" y="107"/>
                  </a:lnTo>
                  <a:lnTo>
                    <a:pt x="109" y="102"/>
                  </a:lnTo>
                  <a:lnTo>
                    <a:pt x="71" y="92"/>
                  </a:lnTo>
                  <a:lnTo>
                    <a:pt x="42" y="81"/>
                  </a:lnTo>
                  <a:lnTo>
                    <a:pt x="21" y="69"/>
                  </a:lnTo>
                  <a:lnTo>
                    <a:pt x="7" y="55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"/>
                  </a:lnTo>
                  <a:lnTo>
                    <a:pt x="28" y="2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1875"/>
            <p:cNvSpPr>
              <a:spLocks/>
            </p:cNvSpPr>
            <p:nvPr/>
          </p:nvSpPr>
          <p:spPr bwMode="auto">
            <a:xfrm>
              <a:off x="4709657" y="4870524"/>
              <a:ext cx="298450" cy="109538"/>
            </a:xfrm>
            <a:custGeom>
              <a:avLst/>
              <a:gdLst>
                <a:gd name="T0" fmla="*/ 265 w 376"/>
                <a:gd name="T1" fmla="*/ 7 h 139"/>
                <a:gd name="T2" fmla="*/ 303 w 376"/>
                <a:gd name="T3" fmla="*/ 16 h 139"/>
                <a:gd name="T4" fmla="*/ 336 w 376"/>
                <a:gd name="T5" fmla="*/ 28 h 139"/>
                <a:gd name="T6" fmla="*/ 359 w 376"/>
                <a:gd name="T7" fmla="*/ 42 h 139"/>
                <a:gd name="T8" fmla="*/ 371 w 376"/>
                <a:gd name="T9" fmla="*/ 56 h 139"/>
                <a:gd name="T10" fmla="*/ 376 w 376"/>
                <a:gd name="T11" fmla="*/ 69 h 139"/>
                <a:gd name="T12" fmla="*/ 372 w 376"/>
                <a:gd name="T13" fmla="*/ 83 h 139"/>
                <a:gd name="T14" fmla="*/ 362 w 376"/>
                <a:gd name="T15" fmla="*/ 99 h 139"/>
                <a:gd name="T16" fmla="*/ 340 w 376"/>
                <a:gd name="T17" fmla="*/ 113 h 139"/>
                <a:gd name="T18" fmla="*/ 310 w 376"/>
                <a:gd name="T19" fmla="*/ 123 h 139"/>
                <a:gd name="T20" fmla="*/ 276 w 376"/>
                <a:gd name="T21" fmla="*/ 132 h 139"/>
                <a:gd name="T22" fmla="*/ 236 w 376"/>
                <a:gd name="T23" fmla="*/ 137 h 139"/>
                <a:gd name="T24" fmla="*/ 192 w 376"/>
                <a:gd name="T25" fmla="*/ 139 h 139"/>
                <a:gd name="T26" fmla="*/ 151 w 376"/>
                <a:gd name="T27" fmla="*/ 137 h 139"/>
                <a:gd name="T28" fmla="*/ 109 w 376"/>
                <a:gd name="T29" fmla="*/ 132 h 139"/>
                <a:gd name="T30" fmla="*/ 71 w 376"/>
                <a:gd name="T31" fmla="*/ 123 h 139"/>
                <a:gd name="T32" fmla="*/ 42 w 376"/>
                <a:gd name="T33" fmla="*/ 111 h 139"/>
                <a:gd name="T34" fmla="*/ 21 w 376"/>
                <a:gd name="T35" fmla="*/ 99 h 139"/>
                <a:gd name="T36" fmla="*/ 7 w 376"/>
                <a:gd name="T37" fmla="*/ 87 h 139"/>
                <a:gd name="T38" fmla="*/ 0 w 376"/>
                <a:gd name="T39" fmla="*/ 73 h 139"/>
                <a:gd name="T40" fmla="*/ 2 w 376"/>
                <a:gd name="T41" fmla="*/ 56 h 139"/>
                <a:gd name="T42" fmla="*/ 16 w 376"/>
                <a:gd name="T43" fmla="*/ 40 h 139"/>
                <a:gd name="T44" fmla="*/ 38 w 376"/>
                <a:gd name="T45" fmla="*/ 26 h 139"/>
                <a:gd name="T46" fmla="*/ 70 w 376"/>
                <a:gd name="T47" fmla="*/ 14 h 139"/>
                <a:gd name="T48" fmla="*/ 104 w 376"/>
                <a:gd name="T49" fmla="*/ 7 h 139"/>
                <a:gd name="T50" fmla="*/ 142 w 376"/>
                <a:gd name="T51" fmla="*/ 2 h 139"/>
                <a:gd name="T52" fmla="*/ 203 w 376"/>
                <a:gd name="T53" fmla="*/ 0 h 139"/>
                <a:gd name="T54" fmla="*/ 265 w 376"/>
                <a:gd name="T55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6" h="139">
                  <a:moveTo>
                    <a:pt x="265" y="7"/>
                  </a:moveTo>
                  <a:lnTo>
                    <a:pt x="303" y="16"/>
                  </a:lnTo>
                  <a:lnTo>
                    <a:pt x="336" y="28"/>
                  </a:lnTo>
                  <a:lnTo>
                    <a:pt x="359" y="42"/>
                  </a:lnTo>
                  <a:lnTo>
                    <a:pt x="371" y="56"/>
                  </a:lnTo>
                  <a:lnTo>
                    <a:pt x="376" y="69"/>
                  </a:lnTo>
                  <a:lnTo>
                    <a:pt x="372" y="83"/>
                  </a:lnTo>
                  <a:lnTo>
                    <a:pt x="362" y="99"/>
                  </a:lnTo>
                  <a:lnTo>
                    <a:pt x="340" y="113"/>
                  </a:lnTo>
                  <a:lnTo>
                    <a:pt x="310" y="123"/>
                  </a:lnTo>
                  <a:lnTo>
                    <a:pt x="276" y="132"/>
                  </a:lnTo>
                  <a:lnTo>
                    <a:pt x="236" y="137"/>
                  </a:lnTo>
                  <a:lnTo>
                    <a:pt x="192" y="139"/>
                  </a:lnTo>
                  <a:lnTo>
                    <a:pt x="151" y="137"/>
                  </a:lnTo>
                  <a:lnTo>
                    <a:pt x="109" y="132"/>
                  </a:lnTo>
                  <a:lnTo>
                    <a:pt x="71" y="123"/>
                  </a:lnTo>
                  <a:lnTo>
                    <a:pt x="42" y="111"/>
                  </a:lnTo>
                  <a:lnTo>
                    <a:pt x="21" y="99"/>
                  </a:lnTo>
                  <a:lnTo>
                    <a:pt x="7" y="87"/>
                  </a:lnTo>
                  <a:lnTo>
                    <a:pt x="0" y="73"/>
                  </a:lnTo>
                  <a:lnTo>
                    <a:pt x="2" y="56"/>
                  </a:lnTo>
                  <a:lnTo>
                    <a:pt x="16" y="40"/>
                  </a:lnTo>
                  <a:lnTo>
                    <a:pt x="38" y="26"/>
                  </a:lnTo>
                  <a:lnTo>
                    <a:pt x="70" y="14"/>
                  </a:lnTo>
                  <a:lnTo>
                    <a:pt x="104" y="7"/>
                  </a:lnTo>
                  <a:lnTo>
                    <a:pt x="142" y="2"/>
                  </a:lnTo>
                  <a:lnTo>
                    <a:pt x="203" y="0"/>
                  </a:lnTo>
                  <a:lnTo>
                    <a:pt x="265" y="7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1876"/>
            <p:cNvSpPr>
              <a:spLocks/>
            </p:cNvSpPr>
            <p:nvPr/>
          </p:nvSpPr>
          <p:spPr bwMode="auto">
            <a:xfrm>
              <a:off x="4709657" y="4870524"/>
              <a:ext cx="298450" cy="109538"/>
            </a:xfrm>
            <a:custGeom>
              <a:avLst/>
              <a:gdLst>
                <a:gd name="T0" fmla="*/ 265 w 376"/>
                <a:gd name="T1" fmla="*/ 7 h 139"/>
                <a:gd name="T2" fmla="*/ 303 w 376"/>
                <a:gd name="T3" fmla="*/ 16 h 139"/>
                <a:gd name="T4" fmla="*/ 336 w 376"/>
                <a:gd name="T5" fmla="*/ 28 h 139"/>
                <a:gd name="T6" fmla="*/ 359 w 376"/>
                <a:gd name="T7" fmla="*/ 42 h 139"/>
                <a:gd name="T8" fmla="*/ 371 w 376"/>
                <a:gd name="T9" fmla="*/ 56 h 139"/>
                <a:gd name="T10" fmla="*/ 376 w 376"/>
                <a:gd name="T11" fmla="*/ 69 h 139"/>
                <a:gd name="T12" fmla="*/ 372 w 376"/>
                <a:gd name="T13" fmla="*/ 83 h 139"/>
                <a:gd name="T14" fmla="*/ 362 w 376"/>
                <a:gd name="T15" fmla="*/ 99 h 139"/>
                <a:gd name="T16" fmla="*/ 340 w 376"/>
                <a:gd name="T17" fmla="*/ 113 h 139"/>
                <a:gd name="T18" fmla="*/ 310 w 376"/>
                <a:gd name="T19" fmla="*/ 123 h 139"/>
                <a:gd name="T20" fmla="*/ 276 w 376"/>
                <a:gd name="T21" fmla="*/ 132 h 139"/>
                <a:gd name="T22" fmla="*/ 236 w 376"/>
                <a:gd name="T23" fmla="*/ 137 h 139"/>
                <a:gd name="T24" fmla="*/ 192 w 376"/>
                <a:gd name="T25" fmla="*/ 139 h 139"/>
                <a:gd name="T26" fmla="*/ 151 w 376"/>
                <a:gd name="T27" fmla="*/ 137 h 139"/>
                <a:gd name="T28" fmla="*/ 109 w 376"/>
                <a:gd name="T29" fmla="*/ 132 h 139"/>
                <a:gd name="T30" fmla="*/ 71 w 376"/>
                <a:gd name="T31" fmla="*/ 123 h 139"/>
                <a:gd name="T32" fmla="*/ 42 w 376"/>
                <a:gd name="T33" fmla="*/ 111 h 139"/>
                <a:gd name="T34" fmla="*/ 21 w 376"/>
                <a:gd name="T35" fmla="*/ 99 h 139"/>
                <a:gd name="T36" fmla="*/ 7 w 376"/>
                <a:gd name="T37" fmla="*/ 87 h 139"/>
                <a:gd name="T38" fmla="*/ 0 w 376"/>
                <a:gd name="T39" fmla="*/ 73 h 139"/>
                <a:gd name="T40" fmla="*/ 2 w 376"/>
                <a:gd name="T41" fmla="*/ 56 h 139"/>
                <a:gd name="T42" fmla="*/ 16 w 376"/>
                <a:gd name="T43" fmla="*/ 40 h 139"/>
                <a:gd name="T44" fmla="*/ 38 w 376"/>
                <a:gd name="T45" fmla="*/ 26 h 139"/>
                <a:gd name="T46" fmla="*/ 70 w 376"/>
                <a:gd name="T47" fmla="*/ 14 h 139"/>
                <a:gd name="T48" fmla="*/ 104 w 376"/>
                <a:gd name="T49" fmla="*/ 7 h 139"/>
                <a:gd name="T50" fmla="*/ 142 w 376"/>
                <a:gd name="T51" fmla="*/ 2 h 139"/>
                <a:gd name="T52" fmla="*/ 203 w 376"/>
                <a:gd name="T53" fmla="*/ 0 h 139"/>
                <a:gd name="T54" fmla="*/ 265 w 376"/>
                <a:gd name="T55" fmla="*/ 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6" h="139">
                  <a:moveTo>
                    <a:pt x="265" y="7"/>
                  </a:moveTo>
                  <a:lnTo>
                    <a:pt x="303" y="16"/>
                  </a:lnTo>
                  <a:lnTo>
                    <a:pt x="336" y="28"/>
                  </a:lnTo>
                  <a:lnTo>
                    <a:pt x="359" y="42"/>
                  </a:lnTo>
                  <a:lnTo>
                    <a:pt x="371" y="56"/>
                  </a:lnTo>
                  <a:lnTo>
                    <a:pt x="376" y="69"/>
                  </a:lnTo>
                  <a:lnTo>
                    <a:pt x="372" y="83"/>
                  </a:lnTo>
                  <a:lnTo>
                    <a:pt x="362" y="99"/>
                  </a:lnTo>
                  <a:lnTo>
                    <a:pt x="340" y="113"/>
                  </a:lnTo>
                  <a:lnTo>
                    <a:pt x="310" y="123"/>
                  </a:lnTo>
                  <a:lnTo>
                    <a:pt x="276" y="132"/>
                  </a:lnTo>
                  <a:lnTo>
                    <a:pt x="236" y="137"/>
                  </a:lnTo>
                  <a:lnTo>
                    <a:pt x="192" y="139"/>
                  </a:lnTo>
                  <a:lnTo>
                    <a:pt x="151" y="137"/>
                  </a:lnTo>
                  <a:lnTo>
                    <a:pt x="109" y="132"/>
                  </a:lnTo>
                  <a:lnTo>
                    <a:pt x="71" y="123"/>
                  </a:lnTo>
                  <a:lnTo>
                    <a:pt x="42" y="111"/>
                  </a:lnTo>
                  <a:lnTo>
                    <a:pt x="21" y="99"/>
                  </a:lnTo>
                  <a:lnTo>
                    <a:pt x="7" y="87"/>
                  </a:lnTo>
                  <a:lnTo>
                    <a:pt x="0" y="73"/>
                  </a:lnTo>
                  <a:lnTo>
                    <a:pt x="2" y="56"/>
                  </a:lnTo>
                  <a:lnTo>
                    <a:pt x="16" y="40"/>
                  </a:lnTo>
                  <a:lnTo>
                    <a:pt x="38" y="26"/>
                  </a:lnTo>
                  <a:lnTo>
                    <a:pt x="70" y="14"/>
                  </a:lnTo>
                  <a:lnTo>
                    <a:pt x="104" y="7"/>
                  </a:lnTo>
                  <a:lnTo>
                    <a:pt x="142" y="2"/>
                  </a:lnTo>
                  <a:lnTo>
                    <a:pt x="203" y="0"/>
                  </a:lnTo>
                  <a:lnTo>
                    <a:pt x="265" y="7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1877"/>
            <p:cNvSpPr>
              <a:spLocks/>
            </p:cNvSpPr>
            <p:nvPr/>
          </p:nvSpPr>
          <p:spPr bwMode="auto">
            <a:xfrm>
              <a:off x="4738232" y="4891161"/>
              <a:ext cx="236537" cy="74613"/>
            </a:xfrm>
            <a:custGeom>
              <a:avLst/>
              <a:gdLst>
                <a:gd name="T0" fmla="*/ 252 w 297"/>
                <a:gd name="T1" fmla="*/ 0 h 94"/>
                <a:gd name="T2" fmla="*/ 278 w 297"/>
                <a:gd name="T3" fmla="*/ 14 h 94"/>
                <a:gd name="T4" fmla="*/ 294 w 297"/>
                <a:gd name="T5" fmla="*/ 28 h 94"/>
                <a:gd name="T6" fmla="*/ 297 w 297"/>
                <a:gd name="T7" fmla="*/ 40 h 94"/>
                <a:gd name="T8" fmla="*/ 296 w 297"/>
                <a:gd name="T9" fmla="*/ 50 h 94"/>
                <a:gd name="T10" fmla="*/ 284 w 297"/>
                <a:gd name="T11" fmla="*/ 63 h 94"/>
                <a:gd name="T12" fmla="*/ 268 w 297"/>
                <a:gd name="T13" fmla="*/ 73 h 94"/>
                <a:gd name="T14" fmla="*/ 244 w 297"/>
                <a:gd name="T15" fmla="*/ 82 h 94"/>
                <a:gd name="T16" fmla="*/ 216 w 297"/>
                <a:gd name="T17" fmla="*/ 88 h 94"/>
                <a:gd name="T18" fmla="*/ 185 w 297"/>
                <a:gd name="T19" fmla="*/ 92 h 94"/>
                <a:gd name="T20" fmla="*/ 152 w 297"/>
                <a:gd name="T21" fmla="*/ 94 h 94"/>
                <a:gd name="T22" fmla="*/ 117 w 297"/>
                <a:gd name="T23" fmla="*/ 92 h 94"/>
                <a:gd name="T24" fmla="*/ 86 w 297"/>
                <a:gd name="T25" fmla="*/ 88 h 94"/>
                <a:gd name="T26" fmla="*/ 58 w 297"/>
                <a:gd name="T27" fmla="*/ 82 h 94"/>
                <a:gd name="T28" fmla="*/ 41 w 297"/>
                <a:gd name="T29" fmla="*/ 76 h 94"/>
                <a:gd name="T30" fmla="*/ 27 w 297"/>
                <a:gd name="T31" fmla="*/ 71 h 94"/>
                <a:gd name="T32" fmla="*/ 19 w 297"/>
                <a:gd name="T33" fmla="*/ 64 h 94"/>
                <a:gd name="T34" fmla="*/ 10 w 297"/>
                <a:gd name="T35" fmla="*/ 59 h 94"/>
                <a:gd name="T36" fmla="*/ 5 w 297"/>
                <a:gd name="T37" fmla="*/ 52 h 94"/>
                <a:gd name="T38" fmla="*/ 1 w 297"/>
                <a:gd name="T39" fmla="*/ 47 h 94"/>
                <a:gd name="T40" fmla="*/ 0 w 297"/>
                <a:gd name="T41" fmla="*/ 40 h 94"/>
                <a:gd name="T42" fmla="*/ 0 w 297"/>
                <a:gd name="T43" fmla="*/ 33 h 94"/>
                <a:gd name="T44" fmla="*/ 0 w 297"/>
                <a:gd name="T45" fmla="*/ 38 h 94"/>
                <a:gd name="T46" fmla="*/ 1 w 297"/>
                <a:gd name="T47" fmla="*/ 45 h 94"/>
                <a:gd name="T48" fmla="*/ 7 w 297"/>
                <a:gd name="T49" fmla="*/ 50 h 94"/>
                <a:gd name="T50" fmla="*/ 12 w 297"/>
                <a:gd name="T51" fmla="*/ 57 h 94"/>
                <a:gd name="T52" fmla="*/ 20 w 297"/>
                <a:gd name="T53" fmla="*/ 63 h 94"/>
                <a:gd name="T54" fmla="*/ 29 w 297"/>
                <a:gd name="T55" fmla="*/ 68 h 94"/>
                <a:gd name="T56" fmla="*/ 41 w 297"/>
                <a:gd name="T57" fmla="*/ 73 h 94"/>
                <a:gd name="T58" fmla="*/ 58 w 297"/>
                <a:gd name="T59" fmla="*/ 78 h 94"/>
                <a:gd name="T60" fmla="*/ 84 w 297"/>
                <a:gd name="T61" fmla="*/ 83 h 94"/>
                <a:gd name="T62" fmla="*/ 116 w 297"/>
                <a:gd name="T63" fmla="*/ 87 h 94"/>
                <a:gd name="T64" fmla="*/ 149 w 297"/>
                <a:gd name="T65" fmla="*/ 88 h 94"/>
                <a:gd name="T66" fmla="*/ 181 w 297"/>
                <a:gd name="T67" fmla="*/ 88 h 94"/>
                <a:gd name="T68" fmla="*/ 211 w 297"/>
                <a:gd name="T69" fmla="*/ 83 h 94"/>
                <a:gd name="T70" fmla="*/ 239 w 297"/>
                <a:gd name="T71" fmla="*/ 76 h 94"/>
                <a:gd name="T72" fmla="*/ 261 w 297"/>
                <a:gd name="T73" fmla="*/ 69 h 94"/>
                <a:gd name="T74" fmla="*/ 278 w 297"/>
                <a:gd name="T75" fmla="*/ 59 h 94"/>
                <a:gd name="T76" fmla="*/ 289 w 297"/>
                <a:gd name="T77" fmla="*/ 47 h 94"/>
                <a:gd name="T78" fmla="*/ 292 w 297"/>
                <a:gd name="T79" fmla="*/ 37 h 94"/>
                <a:gd name="T80" fmla="*/ 289 w 297"/>
                <a:gd name="T81" fmla="*/ 28 h 94"/>
                <a:gd name="T82" fmla="*/ 275 w 297"/>
                <a:gd name="T83" fmla="*/ 12 h 94"/>
                <a:gd name="T84" fmla="*/ 252 w 297"/>
                <a:gd name="T8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7" h="94">
                  <a:moveTo>
                    <a:pt x="252" y="0"/>
                  </a:moveTo>
                  <a:lnTo>
                    <a:pt x="278" y="14"/>
                  </a:lnTo>
                  <a:lnTo>
                    <a:pt x="294" y="28"/>
                  </a:lnTo>
                  <a:lnTo>
                    <a:pt x="297" y="40"/>
                  </a:lnTo>
                  <a:lnTo>
                    <a:pt x="296" y="50"/>
                  </a:lnTo>
                  <a:lnTo>
                    <a:pt x="284" y="63"/>
                  </a:lnTo>
                  <a:lnTo>
                    <a:pt x="268" y="73"/>
                  </a:lnTo>
                  <a:lnTo>
                    <a:pt x="244" y="82"/>
                  </a:lnTo>
                  <a:lnTo>
                    <a:pt x="216" y="88"/>
                  </a:lnTo>
                  <a:lnTo>
                    <a:pt x="185" y="92"/>
                  </a:lnTo>
                  <a:lnTo>
                    <a:pt x="152" y="94"/>
                  </a:lnTo>
                  <a:lnTo>
                    <a:pt x="117" y="92"/>
                  </a:lnTo>
                  <a:lnTo>
                    <a:pt x="86" y="88"/>
                  </a:lnTo>
                  <a:lnTo>
                    <a:pt x="58" y="82"/>
                  </a:lnTo>
                  <a:lnTo>
                    <a:pt x="41" y="76"/>
                  </a:lnTo>
                  <a:lnTo>
                    <a:pt x="27" y="71"/>
                  </a:lnTo>
                  <a:lnTo>
                    <a:pt x="19" y="64"/>
                  </a:lnTo>
                  <a:lnTo>
                    <a:pt x="10" y="59"/>
                  </a:lnTo>
                  <a:lnTo>
                    <a:pt x="5" y="52"/>
                  </a:lnTo>
                  <a:lnTo>
                    <a:pt x="1" y="47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8"/>
                  </a:lnTo>
                  <a:lnTo>
                    <a:pt x="1" y="45"/>
                  </a:lnTo>
                  <a:lnTo>
                    <a:pt x="7" y="50"/>
                  </a:lnTo>
                  <a:lnTo>
                    <a:pt x="12" y="57"/>
                  </a:lnTo>
                  <a:lnTo>
                    <a:pt x="20" y="63"/>
                  </a:lnTo>
                  <a:lnTo>
                    <a:pt x="29" y="68"/>
                  </a:lnTo>
                  <a:lnTo>
                    <a:pt x="41" y="73"/>
                  </a:lnTo>
                  <a:lnTo>
                    <a:pt x="58" y="78"/>
                  </a:lnTo>
                  <a:lnTo>
                    <a:pt x="84" y="83"/>
                  </a:lnTo>
                  <a:lnTo>
                    <a:pt x="116" y="87"/>
                  </a:lnTo>
                  <a:lnTo>
                    <a:pt x="149" y="88"/>
                  </a:lnTo>
                  <a:lnTo>
                    <a:pt x="181" y="88"/>
                  </a:lnTo>
                  <a:lnTo>
                    <a:pt x="211" y="83"/>
                  </a:lnTo>
                  <a:lnTo>
                    <a:pt x="239" y="76"/>
                  </a:lnTo>
                  <a:lnTo>
                    <a:pt x="261" y="69"/>
                  </a:lnTo>
                  <a:lnTo>
                    <a:pt x="278" y="59"/>
                  </a:lnTo>
                  <a:lnTo>
                    <a:pt x="289" y="47"/>
                  </a:lnTo>
                  <a:lnTo>
                    <a:pt x="292" y="37"/>
                  </a:lnTo>
                  <a:lnTo>
                    <a:pt x="289" y="28"/>
                  </a:lnTo>
                  <a:lnTo>
                    <a:pt x="275" y="12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1878"/>
            <p:cNvSpPr>
              <a:spLocks/>
            </p:cNvSpPr>
            <p:nvPr/>
          </p:nvSpPr>
          <p:spPr bwMode="auto">
            <a:xfrm>
              <a:off x="4738232" y="4876874"/>
              <a:ext cx="233362" cy="65088"/>
            </a:xfrm>
            <a:custGeom>
              <a:avLst/>
              <a:gdLst>
                <a:gd name="T0" fmla="*/ 20 w 294"/>
                <a:gd name="T1" fmla="*/ 81 h 81"/>
                <a:gd name="T2" fmla="*/ 7 w 294"/>
                <a:gd name="T3" fmla="*/ 71 h 81"/>
                <a:gd name="T4" fmla="*/ 0 w 294"/>
                <a:gd name="T5" fmla="*/ 60 h 81"/>
                <a:gd name="T6" fmla="*/ 0 w 294"/>
                <a:gd name="T7" fmla="*/ 50 h 81"/>
                <a:gd name="T8" fmla="*/ 3 w 294"/>
                <a:gd name="T9" fmla="*/ 40 h 81"/>
                <a:gd name="T10" fmla="*/ 12 w 294"/>
                <a:gd name="T11" fmla="*/ 31 h 81"/>
                <a:gd name="T12" fmla="*/ 27 w 294"/>
                <a:gd name="T13" fmla="*/ 21 h 81"/>
                <a:gd name="T14" fmla="*/ 52 w 294"/>
                <a:gd name="T15" fmla="*/ 12 h 81"/>
                <a:gd name="T16" fmla="*/ 79 w 294"/>
                <a:gd name="T17" fmla="*/ 5 h 81"/>
                <a:gd name="T18" fmla="*/ 112 w 294"/>
                <a:gd name="T19" fmla="*/ 2 h 81"/>
                <a:gd name="T20" fmla="*/ 145 w 294"/>
                <a:gd name="T21" fmla="*/ 0 h 81"/>
                <a:gd name="T22" fmla="*/ 181 w 294"/>
                <a:gd name="T23" fmla="*/ 2 h 81"/>
                <a:gd name="T24" fmla="*/ 213 w 294"/>
                <a:gd name="T25" fmla="*/ 7 h 81"/>
                <a:gd name="T26" fmla="*/ 235 w 294"/>
                <a:gd name="T27" fmla="*/ 10 h 81"/>
                <a:gd name="T28" fmla="*/ 251 w 294"/>
                <a:gd name="T29" fmla="*/ 15 h 81"/>
                <a:gd name="T30" fmla="*/ 265 w 294"/>
                <a:gd name="T31" fmla="*/ 22 h 81"/>
                <a:gd name="T32" fmla="*/ 282 w 294"/>
                <a:gd name="T33" fmla="*/ 33 h 81"/>
                <a:gd name="T34" fmla="*/ 294 w 294"/>
                <a:gd name="T35" fmla="*/ 45 h 81"/>
                <a:gd name="T36" fmla="*/ 282 w 294"/>
                <a:gd name="T37" fmla="*/ 34 h 81"/>
                <a:gd name="T38" fmla="*/ 265 w 294"/>
                <a:gd name="T39" fmla="*/ 24 h 81"/>
                <a:gd name="T40" fmla="*/ 251 w 294"/>
                <a:gd name="T41" fmla="*/ 19 h 81"/>
                <a:gd name="T42" fmla="*/ 235 w 294"/>
                <a:gd name="T43" fmla="*/ 14 h 81"/>
                <a:gd name="T44" fmla="*/ 214 w 294"/>
                <a:gd name="T45" fmla="*/ 8 h 81"/>
                <a:gd name="T46" fmla="*/ 183 w 294"/>
                <a:gd name="T47" fmla="*/ 5 h 81"/>
                <a:gd name="T48" fmla="*/ 149 w 294"/>
                <a:gd name="T49" fmla="*/ 3 h 81"/>
                <a:gd name="T50" fmla="*/ 114 w 294"/>
                <a:gd name="T51" fmla="*/ 5 h 81"/>
                <a:gd name="T52" fmla="*/ 83 w 294"/>
                <a:gd name="T53" fmla="*/ 8 h 81"/>
                <a:gd name="T54" fmla="*/ 53 w 294"/>
                <a:gd name="T55" fmla="*/ 15 h 81"/>
                <a:gd name="T56" fmla="*/ 31 w 294"/>
                <a:gd name="T57" fmla="*/ 24 h 81"/>
                <a:gd name="T58" fmla="*/ 15 w 294"/>
                <a:gd name="T59" fmla="*/ 33 h 81"/>
                <a:gd name="T60" fmla="*/ 7 w 294"/>
                <a:gd name="T61" fmla="*/ 41 h 81"/>
                <a:gd name="T62" fmla="*/ 3 w 294"/>
                <a:gd name="T63" fmla="*/ 52 h 81"/>
                <a:gd name="T64" fmla="*/ 5 w 294"/>
                <a:gd name="T65" fmla="*/ 67 h 81"/>
                <a:gd name="T66" fmla="*/ 20 w 294"/>
                <a:gd name="T6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4" h="81">
                  <a:moveTo>
                    <a:pt x="20" y="81"/>
                  </a:moveTo>
                  <a:lnTo>
                    <a:pt x="7" y="71"/>
                  </a:lnTo>
                  <a:lnTo>
                    <a:pt x="0" y="60"/>
                  </a:lnTo>
                  <a:lnTo>
                    <a:pt x="0" y="50"/>
                  </a:lnTo>
                  <a:lnTo>
                    <a:pt x="3" y="40"/>
                  </a:lnTo>
                  <a:lnTo>
                    <a:pt x="12" y="31"/>
                  </a:lnTo>
                  <a:lnTo>
                    <a:pt x="27" y="21"/>
                  </a:lnTo>
                  <a:lnTo>
                    <a:pt x="52" y="12"/>
                  </a:lnTo>
                  <a:lnTo>
                    <a:pt x="79" y="5"/>
                  </a:lnTo>
                  <a:lnTo>
                    <a:pt x="112" y="2"/>
                  </a:lnTo>
                  <a:lnTo>
                    <a:pt x="145" y="0"/>
                  </a:lnTo>
                  <a:lnTo>
                    <a:pt x="181" y="2"/>
                  </a:lnTo>
                  <a:lnTo>
                    <a:pt x="213" y="7"/>
                  </a:lnTo>
                  <a:lnTo>
                    <a:pt x="235" y="10"/>
                  </a:lnTo>
                  <a:lnTo>
                    <a:pt x="251" y="15"/>
                  </a:lnTo>
                  <a:lnTo>
                    <a:pt x="265" y="22"/>
                  </a:lnTo>
                  <a:lnTo>
                    <a:pt x="282" y="33"/>
                  </a:lnTo>
                  <a:lnTo>
                    <a:pt x="294" y="45"/>
                  </a:lnTo>
                  <a:lnTo>
                    <a:pt x="282" y="34"/>
                  </a:lnTo>
                  <a:lnTo>
                    <a:pt x="265" y="24"/>
                  </a:lnTo>
                  <a:lnTo>
                    <a:pt x="251" y="19"/>
                  </a:lnTo>
                  <a:lnTo>
                    <a:pt x="235" y="14"/>
                  </a:lnTo>
                  <a:lnTo>
                    <a:pt x="214" y="8"/>
                  </a:lnTo>
                  <a:lnTo>
                    <a:pt x="183" y="5"/>
                  </a:lnTo>
                  <a:lnTo>
                    <a:pt x="149" y="3"/>
                  </a:lnTo>
                  <a:lnTo>
                    <a:pt x="114" y="5"/>
                  </a:lnTo>
                  <a:lnTo>
                    <a:pt x="83" y="8"/>
                  </a:lnTo>
                  <a:lnTo>
                    <a:pt x="53" y="15"/>
                  </a:lnTo>
                  <a:lnTo>
                    <a:pt x="31" y="24"/>
                  </a:lnTo>
                  <a:lnTo>
                    <a:pt x="15" y="33"/>
                  </a:lnTo>
                  <a:lnTo>
                    <a:pt x="7" y="41"/>
                  </a:lnTo>
                  <a:lnTo>
                    <a:pt x="3" y="52"/>
                  </a:lnTo>
                  <a:lnTo>
                    <a:pt x="5" y="67"/>
                  </a:lnTo>
                  <a:lnTo>
                    <a:pt x="20" y="81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1879"/>
            <p:cNvSpPr>
              <a:spLocks/>
            </p:cNvSpPr>
            <p:nvPr/>
          </p:nvSpPr>
          <p:spPr bwMode="auto">
            <a:xfrm>
              <a:off x="5309732" y="4745111"/>
              <a:ext cx="327025" cy="93663"/>
            </a:xfrm>
            <a:custGeom>
              <a:avLst/>
              <a:gdLst>
                <a:gd name="T0" fmla="*/ 374 w 410"/>
                <a:gd name="T1" fmla="*/ 0 h 118"/>
                <a:gd name="T2" fmla="*/ 410 w 410"/>
                <a:gd name="T3" fmla="*/ 4 h 118"/>
                <a:gd name="T4" fmla="*/ 410 w 410"/>
                <a:gd name="T5" fmla="*/ 46 h 118"/>
                <a:gd name="T6" fmla="*/ 410 w 410"/>
                <a:gd name="T7" fmla="*/ 46 h 118"/>
                <a:gd name="T8" fmla="*/ 407 w 410"/>
                <a:gd name="T9" fmla="*/ 61 h 118"/>
                <a:gd name="T10" fmla="*/ 395 w 410"/>
                <a:gd name="T11" fmla="*/ 75 h 118"/>
                <a:gd name="T12" fmla="*/ 370 w 410"/>
                <a:gd name="T13" fmla="*/ 89 h 118"/>
                <a:gd name="T14" fmla="*/ 339 w 410"/>
                <a:gd name="T15" fmla="*/ 103 h 118"/>
                <a:gd name="T16" fmla="*/ 301 w 410"/>
                <a:gd name="T17" fmla="*/ 111 h 118"/>
                <a:gd name="T18" fmla="*/ 256 w 410"/>
                <a:gd name="T19" fmla="*/ 117 h 118"/>
                <a:gd name="T20" fmla="*/ 211 w 410"/>
                <a:gd name="T21" fmla="*/ 118 h 118"/>
                <a:gd name="T22" fmla="*/ 164 w 410"/>
                <a:gd name="T23" fmla="*/ 117 h 118"/>
                <a:gd name="T24" fmla="*/ 119 w 410"/>
                <a:gd name="T25" fmla="*/ 111 h 118"/>
                <a:gd name="T26" fmla="*/ 78 w 410"/>
                <a:gd name="T27" fmla="*/ 101 h 118"/>
                <a:gd name="T28" fmla="*/ 47 w 410"/>
                <a:gd name="T29" fmla="*/ 89 h 118"/>
                <a:gd name="T30" fmla="*/ 22 w 410"/>
                <a:gd name="T31" fmla="*/ 77 h 118"/>
                <a:gd name="T32" fmla="*/ 7 w 410"/>
                <a:gd name="T33" fmla="*/ 61 h 118"/>
                <a:gd name="T34" fmla="*/ 0 w 410"/>
                <a:gd name="T35" fmla="*/ 47 h 118"/>
                <a:gd name="T36" fmla="*/ 0 w 410"/>
                <a:gd name="T37" fmla="*/ 40 h 118"/>
                <a:gd name="T38" fmla="*/ 0 w 410"/>
                <a:gd name="T39" fmla="*/ 40 h 118"/>
                <a:gd name="T40" fmla="*/ 0 w 410"/>
                <a:gd name="T41" fmla="*/ 4 h 118"/>
                <a:gd name="T42" fmla="*/ 31 w 410"/>
                <a:gd name="T43" fmla="*/ 2 h 118"/>
                <a:gd name="T44" fmla="*/ 374 w 410"/>
                <a:gd name="T4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0" h="118">
                  <a:moveTo>
                    <a:pt x="374" y="0"/>
                  </a:moveTo>
                  <a:lnTo>
                    <a:pt x="410" y="4"/>
                  </a:lnTo>
                  <a:lnTo>
                    <a:pt x="410" y="46"/>
                  </a:lnTo>
                  <a:lnTo>
                    <a:pt x="410" y="46"/>
                  </a:lnTo>
                  <a:lnTo>
                    <a:pt x="407" y="61"/>
                  </a:lnTo>
                  <a:lnTo>
                    <a:pt x="395" y="75"/>
                  </a:lnTo>
                  <a:lnTo>
                    <a:pt x="370" y="89"/>
                  </a:lnTo>
                  <a:lnTo>
                    <a:pt x="339" y="103"/>
                  </a:lnTo>
                  <a:lnTo>
                    <a:pt x="301" y="111"/>
                  </a:lnTo>
                  <a:lnTo>
                    <a:pt x="256" y="117"/>
                  </a:lnTo>
                  <a:lnTo>
                    <a:pt x="211" y="118"/>
                  </a:lnTo>
                  <a:lnTo>
                    <a:pt x="164" y="117"/>
                  </a:lnTo>
                  <a:lnTo>
                    <a:pt x="119" y="111"/>
                  </a:lnTo>
                  <a:lnTo>
                    <a:pt x="78" y="101"/>
                  </a:lnTo>
                  <a:lnTo>
                    <a:pt x="47" y="89"/>
                  </a:lnTo>
                  <a:lnTo>
                    <a:pt x="22" y="77"/>
                  </a:lnTo>
                  <a:lnTo>
                    <a:pt x="7" y="61"/>
                  </a:lnTo>
                  <a:lnTo>
                    <a:pt x="0" y="47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"/>
                  </a:lnTo>
                  <a:lnTo>
                    <a:pt x="31" y="2"/>
                  </a:lnTo>
                  <a:lnTo>
                    <a:pt x="374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1880"/>
            <p:cNvSpPr>
              <a:spLocks/>
            </p:cNvSpPr>
            <p:nvPr/>
          </p:nvSpPr>
          <p:spPr bwMode="auto">
            <a:xfrm>
              <a:off x="5309732" y="4687961"/>
              <a:ext cx="327025" cy="120650"/>
            </a:xfrm>
            <a:custGeom>
              <a:avLst/>
              <a:gdLst>
                <a:gd name="T0" fmla="*/ 289 w 410"/>
                <a:gd name="T1" fmla="*/ 7 h 152"/>
                <a:gd name="T2" fmla="*/ 332 w 410"/>
                <a:gd name="T3" fmla="*/ 17 h 152"/>
                <a:gd name="T4" fmla="*/ 367 w 410"/>
                <a:gd name="T5" fmla="*/ 31 h 152"/>
                <a:gd name="T6" fmla="*/ 393 w 410"/>
                <a:gd name="T7" fmla="*/ 46 h 152"/>
                <a:gd name="T8" fmla="*/ 405 w 410"/>
                <a:gd name="T9" fmla="*/ 60 h 152"/>
                <a:gd name="T10" fmla="*/ 410 w 410"/>
                <a:gd name="T11" fmla="*/ 76 h 152"/>
                <a:gd name="T12" fmla="*/ 407 w 410"/>
                <a:gd name="T13" fmla="*/ 92 h 152"/>
                <a:gd name="T14" fmla="*/ 395 w 410"/>
                <a:gd name="T15" fmla="*/ 107 h 152"/>
                <a:gd name="T16" fmla="*/ 370 w 410"/>
                <a:gd name="T17" fmla="*/ 123 h 152"/>
                <a:gd name="T18" fmla="*/ 339 w 410"/>
                <a:gd name="T19" fmla="*/ 135 h 152"/>
                <a:gd name="T20" fmla="*/ 301 w 410"/>
                <a:gd name="T21" fmla="*/ 144 h 152"/>
                <a:gd name="T22" fmla="*/ 256 w 410"/>
                <a:gd name="T23" fmla="*/ 150 h 152"/>
                <a:gd name="T24" fmla="*/ 211 w 410"/>
                <a:gd name="T25" fmla="*/ 152 h 152"/>
                <a:gd name="T26" fmla="*/ 164 w 410"/>
                <a:gd name="T27" fmla="*/ 150 h 152"/>
                <a:gd name="T28" fmla="*/ 119 w 410"/>
                <a:gd name="T29" fmla="*/ 144 h 152"/>
                <a:gd name="T30" fmla="*/ 78 w 410"/>
                <a:gd name="T31" fmla="*/ 135 h 152"/>
                <a:gd name="T32" fmla="*/ 47 w 410"/>
                <a:gd name="T33" fmla="*/ 123 h 152"/>
                <a:gd name="T34" fmla="*/ 22 w 410"/>
                <a:gd name="T35" fmla="*/ 109 h 152"/>
                <a:gd name="T36" fmla="*/ 7 w 410"/>
                <a:gd name="T37" fmla="*/ 95 h 152"/>
                <a:gd name="T38" fmla="*/ 0 w 410"/>
                <a:gd name="T39" fmla="*/ 79 h 152"/>
                <a:gd name="T40" fmla="*/ 2 w 410"/>
                <a:gd name="T41" fmla="*/ 60 h 152"/>
                <a:gd name="T42" fmla="*/ 17 w 410"/>
                <a:gd name="T43" fmla="*/ 43 h 152"/>
                <a:gd name="T44" fmla="*/ 43 w 410"/>
                <a:gd name="T45" fmla="*/ 27 h 152"/>
                <a:gd name="T46" fmla="*/ 76 w 410"/>
                <a:gd name="T47" fmla="*/ 15 h 152"/>
                <a:gd name="T48" fmla="*/ 114 w 410"/>
                <a:gd name="T49" fmla="*/ 7 h 152"/>
                <a:gd name="T50" fmla="*/ 156 w 410"/>
                <a:gd name="T51" fmla="*/ 1 h 152"/>
                <a:gd name="T52" fmla="*/ 221 w 410"/>
                <a:gd name="T53" fmla="*/ 0 h 152"/>
                <a:gd name="T54" fmla="*/ 289 w 410"/>
                <a:gd name="T5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0" h="152">
                  <a:moveTo>
                    <a:pt x="289" y="7"/>
                  </a:moveTo>
                  <a:lnTo>
                    <a:pt x="332" y="17"/>
                  </a:lnTo>
                  <a:lnTo>
                    <a:pt x="367" y="31"/>
                  </a:lnTo>
                  <a:lnTo>
                    <a:pt x="393" y="46"/>
                  </a:lnTo>
                  <a:lnTo>
                    <a:pt x="405" y="60"/>
                  </a:lnTo>
                  <a:lnTo>
                    <a:pt x="410" y="76"/>
                  </a:lnTo>
                  <a:lnTo>
                    <a:pt x="407" y="92"/>
                  </a:lnTo>
                  <a:lnTo>
                    <a:pt x="395" y="107"/>
                  </a:lnTo>
                  <a:lnTo>
                    <a:pt x="370" y="123"/>
                  </a:lnTo>
                  <a:lnTo>
                    <a:pt x="339" y="135"/>
                  </a:lnTo>
                  <a:lnTo>
                    <a:pt x="301" y="144"/>
                  </a:lnTo>
                  <a:lnTo>
                    <a:pt x="256" y="150"/>
                  </a:lnTo>
                  <a:lnTo>
                    <a:pt x="211" y="152"/>
                  </a:lnTo>
                  <a:lnTo>
                    <a:pt x="164" y="150"/>
                  </a:lnTo>
                  <a:lnTo>
                    <a:pt x="119" y="144"/>
                  </a:lnTo>
                  <a:lnTo>
                    <a:pt x="78" y="135"/>
                  </a:lnTo>
                  <a:lnTo>
                    <a:pt x="47" y="123"/>
                  </a:lnTo>
                  <a:lnTo>
                    <a:pt x="22" y="109"/>
                  </a:lnTo>
                  <a:lnTo>
                    <a:pt x="7" y="95"/>
                  </a:lnTo>
                  <a:lnTo>
                    <a:pt x="0" y="79"/>
                  </a:lnTo>
                  <a:lnTo>
                    <a:pt x="2" y="60"/>
                  </a:lnTo>
                  <a:lnTo>
                    <a:pt x="17" y="43"/>
                  </a:lnTo>
                  <a:lnTo>
                    <a:pt x="43" y="27"/>
                  </a:lnTo>
                  <a:lnTo>
                    <a:pt x="76" y="15"/>
                  </a:lnTo>
                  <a:lnTo>
                    <a:pt x="114" y="7"/>
                  </a:lnTo>
                  <a:lnTo>
                    <a:pt x="156" y="1"/>
                  </a:lnTo>
                  <a:lnTo>
                    <a:pt x="221" y="0"/>
                  </a:lnTo>
                  <a:lnTo>
                    <a:pt x="289" y="7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1881"/>
            <p:cNvSpPr>
              <a:spLocks/>
            </p:cNvSpPr>
            <p:nvPr/>
          </p:nvSpPr>
          <p:spPr bwMode="auto">
            <a:xfrm>
              <a:off x="5309732" y="4687961"/>
              <a:ext cx="327025" cy="120650"/>
            </a:xfrm>
            <a:custGeom>
              <a:avLst/>
              <a:gdLst>
                <a:gd name="T0" fmla="*/ 289 w 410"/>
                <a:gd name="T1" fmla="*/ 7 h 152"/>
                <a:gd name="T2" fmla="*/ 332 w 410"/>
                <a:gd name="T3" fmla="*/ 17 h 152"/>
                <a:gd name="T4" fmla="*/ 367 w 410"/>
                <a:gd name="T5" fmla="*/ 31 h 152"/>
                <a:gd name="T6" fmla="*/ 393 w 410"/>
                <a:gd name="T7" fmla="*/ 46 h 152"/>
                <a:gd name="T8" fmla="*/ 405 w 410"/>
                <a:gd name="T9" fmla="*/ 60 h 152"/>
                <a:gd name="T10" fmla="*/ 410 w 410"/>
                <a:gd name="T11" fmla="*/ 76 h 152"/>
                <a:gd name="T12" fmla="*/ 407 w 410"/>
                <a:gd name="T13" fmla="*/ 92 h 152"/>
                <a:gd name="T14" fmla="*/ 395 w 410"/>
                <a:gd name="T15" fmla="*/ 107 h 152"/>
                <a:gd name="T16" fmla="*/ 370 w 410"/>
                <a:gd name="T17" fmla="*/ 123 h 152"/>
                <a:gd name="T18" fmla="*/ 339 w 410"/>
                <a:gd name="T19" fmla="*/ 135 h 152"/>
                <a:gd name="T20" fmla="*/ 301 w 410"/>
                <a:gd name="T21" fmla="*/ 144 h 152"/>
                <a:gd name="T22" fmla="*/ 256 w 410"/>
                <a:gd name="T23" fmla="*/ 150 h 152"/>
                <a:gd name="T24" fmla="*/ 211 w 410"/>
                <a:gd name="T25" fmla="*/ 152 h 152"/>
                <a:gd name="T26" fmla="*/ 164 w 410"/>
                <a:gd name="T27" fmla="*/ 150 h 152"/>
                <a:gd name="T28" fmla="*/ 119 w 410"/>
                <a:gd name="T29" fmla="*/ 144 h 152"/>
                <a:gd name="T30" fmla="*/ 78 w 410"/>
                <a:gd name="T31" fmla="*/ 135 h 152"/>
                <a:gd name="T32" fmla="*/ 47 w 410"/>
                <a:gd name="T33" fmla="*/ 123 h 152"/>
                <a:gd name="T34" fmla="*/ 22 w 410"/>
                <a:gd name="T35" fmla="*/ 109 h 152"/>
                <a:gd name="T36" fmla="*/ 7 w 410"/>
                <a:gd name="T37" fmla="*/ 95 h 152"/>
                <a:gd name="T38" fmla="*/ 0 w 410"/>
                <a:gd name="T39" fmla="*/ 79 h 152"/>
                <a:gd name="T40" fmla="*/ 2 w 410"/>
                <a:gd name="T41" fmla="*/ 60 h 152"/>
                <a:gd name="T42" fmla="*/ 17 w 410"/>
                <a:gd name="T43" fmla="*/ 43 h 152"/>
                <a:gd name="T44" fmla="*/ 43 w 410"/>
                <a:gd name="T45" fmla="*/ 27 h 152"/>
                <a:gd name="T46" fmla="*/ 76 w 410"/>
                <a:gd name="T47" fmla="*/ 15 h 152"/>
                <a:gd name="T48" fmla="*/ 114 w 410"/>
                <a:gd name="T49" fmla="*/ 7 h 152"/>
                <a:gd name="T50" fmla="*/ 156 w 410"/>
                <a:gd name="T51" fmla="*/ 1 h 152"/>
                <a:gd name="T52" fmla="*/ 221 w 410"/>
                <a:gd name="T53" fmla="*/ 0 h 152"/>
                <a:gd name="T54" fmla="*/ 289 w 410"/>
                <a:gd name="T5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0" h="152">
                  <a:moveTo>
                    <a:pt x="289" y="7"/>
                  </a:moveTo>
                  <a:lnTo>
                    <a:pt x="332" y="17"/>
                  </a:lnTo>
                  <a:lnTo>
                    <a:pt x="367" y="31"/>
                  </a:lnTo>
                  <a:lnTo>
                    <a:pt x="393" y="46"/>
                  </a:lnTo>
                  <a:lnTo>
                    <a:pt x="405" y="60"/>
                  </a:lnTo>
                  <a:lnTo>
                    <a:pt x="410" y="76"/>
                  </a:lnTo>
                  <a:lnTo>
                    <a:pt x="407" y="92"/>
                  </a:lnTo>
                  <a:lnTo>
                    <a:pt x="395" y="107"/>
                  </a:lnTo>
                  <a:lnTo>
                    <a:pt x="370" y="123"/>
                  </a:lnTo>
                  <a:lnTo>
                    <a:pt x="339" y="135"/>
                  </a:lnTo>
                  <a:lnTo>
                    <a:pt x="301" y="144"/>
                  </a:lnTo>
                  <a:lnTo>
                    <a:pt x="256" y="150"/>
                  </a:lnTo>
                  <a:lnTo>
                    <a:pt x="211" y="152"/>
                  </a:lnTo>
                  <a:lnTo>
                    <a:pt x="164" y="150"/>
                  </a:lnTo>
                  <a:lnTo>
                    <a:pt x="119" y="144"/>
                  </a:lnTo>
                  <a:lnTo>
                    <a:pt x="78" y="135"/>
                  </a:lnTo>
                  <a:lnTo>
                    <a:pt x="47" y="123"/>
                  </a:lnTo>
                  <a:lnTo>
                    <a:pt x="22" y="109"/>
                  </a:lnTo>
                  <a:lnTo>
                    <a:pt x="7" y="95"/>
                  </a:lnTo>
                  <a:lnTo>
                    <a:pt x="0" y="79"/>
                  </a:lnTo>
                  <a:lnTo>
                    <a:pt x="2" y="60"/>
                  </a:lnTo>
                  <a:lnTo>
                    <a:pt x="17" y="43"/>
                  </a:lnTo>
                  <a:lnTo>
                    <a:pt x="43" y="27"/>
                  </a:lnTo>
                  <a:lnTo>
                    <a:pt x="76" y="15"/>
                  </a:lnTo>
                  <a:lnTo>
                    <a:pt x="114" y="7"/>
                  </a:lnTo>
                  <a:lnTo>
                    <a:pt x="156" y="1"/>
                  </a:lnTo>
                  <a:lnTo>
                    <a:pt x="221" y="0"/>
                  </a:lnTo>
                  <a:lnTo>
                    <a:pt x="289" y="7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1882"/>
            <p:cNvSpPr>
              <a:spLocks/>
            </p:cNvSpPr>
            <p:nvPr/>
          </p:nvSpPr>
          <p:spPr bwMode="auto">
            <a:xfrm>
              <a:off x="5341482" y="4711774"/>
              <a:ext cx="258762" cy="79375"/>
            </a:xfrm>
            <a:custGeom>
              <a:avLst/>
              <a:gdLst>
                <a:gd name="T0" fmla="*/ 277 w 325"/>
                <a:gd name="T1" fmla="*/ 0 h 101"/>
                <a:gd name="T2" fmla="*/ 296 w 325"/>
                <a:gd name="T3" fmla="*/ 9 h 101"/>
                <a:gd name="T4" fmla="*/ 311 w 325"/>
                <a:gd name="T5" fmla="*/ 19 h 101"/>
                <a:gd name="T6" fmla="*/ 322 w 325"/>
                <a:gd name="T7" fmla="*/ 31 h 101"/>
                <a:gd name="T8" fmla="*/ 325 w 325"/>
                <a:gd name="T9" fmla="*/ 40 h 101"/>
                <a:gd name="T10" fmla="*/ 325 w 325"/>
                <a:gd name="T11" fmla="*/ 49 h 101"/>
                <a:gd name="T12" fmla="*/ 320 w 325"/>
                <a:gd name="T13" fmla="*/ 57 h 101"/>
                <a:gd name="T14" fmla="*/ 310 w 325"/>
                <a:gd name="T15" fmla="*/ 68 h 101"/>
                <a:gd name="T16" fmla="*/ 292 w 325"/>
                <a:gd name="T17" fmla="*/ 78 h 101"/>
                <a:gd name="T18" fmla="*/ 266 w 325"/>
                <a:gd name="T19" fmla="*/ 89 h 101"/>
                <a:gd name="T20" fmla="*/ 237 w 325"/>
                <a:gd name="T21" fmla="*/ 95 h 101"/>
                <a:gd name="T22" fmla="*/ 202 w 325"/>
                <a:gd name="T23" fmla="*/ 101 h 101"/>
                <a:gd name="T24" fmla="*/ 166 w 325"/>
                <a:gd name="T25" fmla="*/ 101 h 101"/>
                <a:gd name="T26" fmla="*/ 128 w 325"/>
                <a:gd name="T27" fmla="*/ 99 h 101"/>
                <a:gd name="T28" fmla="*/ 93 w 325"/>
                <a:gd name="T29" fmla="*/ 95 h 101"/>
                <a:gd name="T30" fmla="*/ 65 w 325"/>
                <a:gd name="T31" fmla="*/ 89 h 101"/>
                <a:gd name="T32" fmla="*/ 45 w 325"/>
                <a:gd name="T33" fmla="*/ 83 h 101"/>
                <a:gd name="T34" fmla="*/ 31 w 325"/>
                <a:gd name="T35" fmla="*/ 76 h 101"/>
                <a:gd name="T36" fmla="*/ 20 w 325"/>
                <a:gd name="T37" fmla="*/ 71 h 101"/>
                <a:gd name="T38" fmla="*/ 12 w 325"/>
                <a:gd name="T39" fmla="*/ 64 h 101"/>
                <a:gd name="T40" fmla="*/ 1 w 325"/>
                <a:gd name="T41" fmla="*/ 50 h 101"/>
                <a:gd name="T42" fmla="*/ 0 w 325"/>
                <a:gd name="T43" fmla="*/ 35 h 101"/>
                <a:gd name="T44" fmla="*/ 0 w 325"/>
                <a:gd name="T45" fmla="*/ 42 h 101"/>
                <a:gd name="T46" fmla="*/ 3 w 325"/>
                <a:gd name="T47" fmla="*/ 49 h 101"/>
                <a:gd name="T48" fmla="*/ 7 w 325"/>
                <a:gd name="T49" fmla="*/ 56 h 101"/>
                <a:gd name="T50" fmla="*/ 14 w 325"/>
                <a:gd name="T51" fmla="*/ 61 h 101"/>
                <a:gd name="T52" fmla="*/ 22 w 325"/>
                <a:gd name="T53" fmla="*/ 68 h 101"/>
                <a:gd name="T54" fmla="*/ 31 w 325"/>
                <a:gd name="T55" fmla="*/ 73 h 101"/>
                <a:gd name="T56" fmla="*/ 45 w 325"/>
                <a:gd name="T57" fmla="*/ 78 h 101"/>
                <a:gd name="T58" fmla="*/ 64 w 325"/>
                <a:gd name="T59" fmla="*/ 85 h 101"/>
                <a:gd name="T60" fmla="*/ 91 w 325"/>
                <a:gd name="T61" fmla="*/ 90 h 101"/>
                <a:gd name="T62" fmla="*/ 126 w 325"/>
                <a:gd name="T63" fmla="*/ 95 h 101"/>
                <a:gd name="T64" fmla="*/ 162 w 325"/>
                <a:gd name="T65" fmla="*/ 97 h 101"/>
                <a:gd name="T66" fmla="*/ 199 w 325"/>
                <a:gd name="T67" fmla="*/ 95 h 101"/>
                <a:gd name="T68" fmla="*/ 232 w 325"/>
                <a:gd name="T69" fmla="*/ 90 h 101"/>
                <a:gd name="T70" fmla="*/ 261 w 325"/>
                <a:gd name="T71" fmla="*/ 83 h 101"/>
                <a:gd name="T72" fmla="*/ 285 w 325"/>
                <a:gd name="T73" fmla="*/ 75 h 101"/>
                <a:gd name="T74" fmla="*/ 303 w 325"/>
                <a:gd name="T75" fmla="*/ 64 h 101"/>
                <a:gd name="T76" fmla="*/ 313 w 325"/>
                <a:gd name="T77" fmla="*/ 54 h 101"/>
                <a:gd name="T78" fmla="*/ 318 w 325"/>
                <a:gd name="T79" fmla="*/ 45 h 101"/>
                <a:gd name="T80" fmla="*/ 318 w 325"/>
                <a:gd name="T81" fmla="*/ 38 h 101"/>
                <a:gd name="T82" fmla="*/ 315 w 325"/>
                <a:gd name="T83" fmla="*/ 30 h 101"/>
                <a:gd name="T84" fmla="*/ 301 w 325"/>
                <a:gd name="T85" fmla="*/ 14 h 101"/>
                <a:gd name="T86" fmla="*/ 277 w 325"/>
                <a:gd name="T8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5" h="101">
                  <a:moveTo>
                    <a:pt x="277" y="0"/>
                  </a:moveTo>
                  <a:lnTo>
                    <a:pt x="296" y="9"/>
                  </a:lnTo>
                  <a:lnTo>
                    <a:pt x="311" y="19"/>
                  </a:lnTo>
                  <a:lnTo>
                    <a:pt x="322" y="31"/>
                  </a:lnTo>
                  <a:lnTo>
                    <a:pt x="325" y="40"/>
                  </a:lnTo>
                  <a:lnTo>
                    <a:pt x="325" y="49"/>
                  </a:lnTo>
                  <a:lnTo>
                    <a:pt x="320" y="57"/>
                  </a:lnTo>
                  <a:lnTo>
                    <a:pt x="310" y="68"/>
                  </a:lnTo>
                  <a:lnTo>
                    <a:pt x="292" y="78"/>
                  </a:lnTo>
                  <a:lnTo>
                    <a:pt x="266" y="89"/>
                  </a:lnTo>
                  <a:lnTo>
                    <a:pt x="237" y="95"/>
                  </a:lnTo>
                  <a:lnTo>
                    <a:pt x="202" y="101"/>
                  </a:lnTo>
                  <a:lnTo>
                    <a:pt x="166" y="101"/>
                  </a:lnTo>
                  <a:lnTo>
                    <a:pt x="128" y="99"/>
                  </a:lnTo>
                  <a:lnTo>
                    <a:pt x="93" y="95"/>
                  </a:lnTo>
                  <a:lnTo>
                    <a:pt x="65" y="89"/>
                  </a:lnTo>
                  <a:lnTo>
                    <a:pt x="45" y="83"/>
                  </a:lnTo>
                  <a:lnTo>
                    <a:pt x="31" y="76"/>
                  </a:lnTo>
                  <a:lnTo>
                    <a:pt x="20" y="71"/>
                  </a:lnTo>
                  <a:lnTo>
                    <a:pt x="12" y="64"/>
                  </a:lnTo>
                  <a:lnTo>
                    <a:pt x="1" y="50"/>
                  </a:lnTo>
                  <a:lnTo>
                    <a:pt x="0" y="35"/>
                  </a:lnTo>
                  <a:lnTo>
                    <a:pt x="0" y="42"/>
                  </a:lnTo>
                  <a:lnTo>
                    <a:pt x="3" y="49"/>
                  </a:lnTo>
                  <a:lnTo>
                    <a:pt x="7" y="56"/>
                  </a:lnTo>
                  <a:lnTo>
                    <a:pt x="14" y="61"/>
                  </a:lnTo>
                  <a:lnTo>
                    <a:pt x="22" y="68"/>
                  </a:lnTo>
                  <a:lnTo>
                    <a:pt x="31" y="73"/>
                  </a:lnTo>
                  <a:lnTo>
                    <a:pt x="45" y="78"/>
                  </a:lnTo>
                  <a:lnTo>
                    <a:pt x="64" y="85"/>
                  </a:lnTo>
                  <a:lnTo>
                    <a:pt x="91" y="90"/>
                  </a:lnTo>
                  <a:lnTo>
                    <a:pt x="126" y="95"/>
                  </a:lnTo>
                  <a:lnTo>
                    <a:pt x="162" y="97"/>
                  </a:lnTo>
                  <a:lnTo>
                    <a:pt x="199" y="95"/>
                  </a:lnTo>
                  <a:lnTo>
                    <a:pt x="232" y="90"/>
                  </a:lnTo>
                  <a:lnTo>
                    <a:pt x="261" y="83"/>
                  </a:lnTo>
                  <a:lnTo>
                    <a:pt x="285" y="75"/>
                  </a:lnTo>
                  <a:lnTo>
                    <a:pt x="303" y="64"/>
                  </a:lnTo>
                  <a:lnTo>
                    <a:pt x="313" y="54"/>
                  </a:lnTo>
                  <a:lnTo>
                    <a:pt x="318" y="45"/>
                  </a:lnTo>
                  <a:lnTo>
                    <a:pt x="318" y="38"/>
                  </a:lnTo>
                  <a:lnTo>
                    <a:pt x="315" y="30"/>
                  </a:lnTo>
                  <a:lnTo>
                    <a:pt x="301" y="14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1883"/>
            <p:cNvSpPr>
              <a:spLocks/>
            </p:cNvSpPr>
            <p:nvPr/>
          </p:nvSpPr>
          <p:spPr bwMode="auto">
            <a:xfrm>
              <a:off x="5341482" y="4695899"/>
              <a:ext cx="254000" cy="69850"/>
            </a:xfrm>
            <a:custGeom>
              <a:avLst/>
              <a:gdLst>
                <a:gd name="T0" fmla="*/ 22 w 320"/>
                <a:gd name="T1" fmla="*/ 88 h 88"/>
                <a:gd name="T2" fmla="*/ 8 w 320"/>
                <a:gd name="T3" fmla="*/ 78 h 88"/>
                <a:gd name="T4" fmla="*/ 0 w 320"/>
                <a:gd name="T5" fmla="*/ 66 h 88"/>
                <a:gd name="T6" fmla="*/ 0 w 320"/>
                <a:gd name="T7" fmla="*/ 54 h 88"/>
                <a:gd name="T8" fmla="*/ 3 w 320"/>
                <a:gd name="T9" fmla="*/ 43 h 88"/>
                <a:gd name="T10" fmla="*/ 14 w 320"/>
                <a:gd name="T11" fmla="*/ 33 h 88"/>
                <a:gd name="T12" fmla="*/ 31 w 320"/>
                <a:gd name="T13" fmla="*/ 23 h 88"/>
                <a:gd name="T14" fmla="*/ 55 w 320"/>
                <a:gd name="T15" fmla="*/ 14 h 88"/>
                <a:gd name="T16" fmla="*/ 88 w 320"/>
                <a:gd name="T17" fmla="*/ 7 h 88"/>
                <a:gd name="T18" fmla="*/ 123 w 320"/>
                <a:gd name="T19" fmla="*/ 2 h 88"/>
                <a:gd name="T20" fmla="*/ 159 w 320"/>
                <a:gd name="T21" fmla="*/ 0 h 88"/>
                <a:gd name="T22" fmla="*/ 197 w 320"/>
                <a:gd name="T23" fmla="*/ 2 h 88"/>
                <a:gd name="T24" fmla="*/ 232 w 320"/>
                <a:gd name="T25" fmla="*/ 7 h 88"/>
                <a:gd name="T26" fmla="*/ 256 w 320"/>
                <a:gd name="T27" fmla="*/ 12 h 88"/>
                <a:gd name="T28" fmla="*/ 273 w 320"/>
                <a:gd name="T29" fmla="*/ 17 h 88"/>
                <a:gd name="T30" fmla="*/ 289 w 320"/>
                <a:gd name="T31" fmla="*/ 24 h 88"/>
                <a:gd name="T32" fmla="*/ 310 w 320"/>
                <a:gd name="T33" fmla="*/ 36 h 88"/>
                <a:gd name="T34" fmla="*/ 320 w 320"/>
                <a:gd name="T35" fmla="*/ 50 h 88"/>
                <a:gd name="T36" fmla="*/ 308 w 320"/>
                <a:gd name="T37" fmla="*/ 36 h 88"/>
                <a:gd name="T38" fmla="*/ 289 w 320"/>
                <a:gd name="T39" fmla="*/ 26 h 88"/>
                <a:gd name="T40" fmla="*/ 275 w 320"/>
                <a:gd name="T41" fmla="*/ 19 h 88"/>
                <a:gd name="T42" fmla="*/ 258 w 320"/>
                <a:gd name="T43" fmla="*/ 14 h 88"/>
                <a:gd name="T44" fmla="*/ 233 w 320"/>
                <a:gd name="T45" fmla="*/ 9 h 88"/>
                <a:gd name="T46" fmla="*/ 200 w 320"/>
                <a:gd name="T47" fmla="*/ 5 h 88"/>
                <a:gd name="T48" fmla="*/ 162 w 320"/>
                <a:gd name="T49" fmla="*/ 4 h 88"/>
                <a:gd name="T50" fmla="*/ 124 w 320"/>
                <a:gd name="T51" fmla="*/ 4 h 88"/>
                <a:gd name="T52" fmla="*/ 90 w 320"/>
                <a:gd name="T53" fmla="*/ 9 h 88"/>
                <a:gd name="T54" fmla="*/ 59 w 320"/>
                <a:gd name="T55" fmla="*/ 16 h 88"/>
                <a:gd name="T56" fmla="*/ 34 w 320"/>
                <a:gd name="T57" fmla="*/ 26 h 88"/>
                <a:gd name="T58" fmla="*/ 17 w 320"/>
                <a:gd name="T59" fmla="*/ 36 h 88"/>
                <a:gd name="T60" fmla="*/ 8 w 320"/>
                <a:gd name="T61" fmla="*/ 45 h 88"/>
                <a:gd name="T62" fmla="*/ 3 w 320"/>
                <a:gd name="T63" fmla="*/ 56 h 88"/>
                <a:gd name="T64" fmla="*/ 3 w 320"/>
                <a:gd name="T65" fmla="*/ 68 h 88"/>
                <a:gd name="T66" fmla="*/ 10 w 320"/>
                <a:gd name="T67" fmla="*/ 78 h 88"/>
                <a:gd name="T68" fmla="*/ 22 w 320"/>
                <a:gd name="T6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0" h="88">
                  <a:moveTo>
                    <a:pt x="22" y="88"/>
                  </a:moveTo>
                  <a:lnTo>
                    <a:pt x="8" y="78"/>
                  </a:lnTo>
                  <a:lnTo>
                    <a:pt x="0" y="66"/>
                  </a:lnTo>
                  <a:lnTo>
                    <a:pt x="0" y="54"/>
                  </a:lnTo>
                  <a:lnTo>
                    <a:pt x="3" y="43"/>
                  </a:lnTo>
                  <a:lnTo>
                    <a:pt x="14" y="33"/>
                  </a:lnTo>
                  <a:lnTo>
                    <a:pt x="31" y="23"/>
                  </a:lnTo>
                  <a:lnTo>
                    <a:pt x="55" y="14"/>
                  </a:lnTo>
                  <a:lnTo>
                    <a:pt x="88" y="7"/>
                  </a:lnTo>
                  <a:lnTo>
                    <a:pt x="123" y="2"/>
                  </a:lnTo>
                  <a:lnTo>
                    <a:pt x="159" y="0"/>
                  </a:lnTo>
                  <a:lnTo>
                    <a:pt x="197" y="2"/>
                  </a:lnTo>
                  <a:lnTo>
                    <a:pt x="232" y="7"/>
                  </a:lnTo>
                  <a:lnTo>
                    <a:pt x="256" y="12"/>
                  </a:lnTo>
                  <a:lnTo>
                    <a:pt x="273" y="17"/>
                  </a:lnTo>
                  <a:lnTo>
                    <a:pt x="289" y="24"/>
                  </a:lnTo>
                  <a:lnTo>
                    <a:pt x="310" y="36"/>
                  </a:lnTo>
                  <a:lnTo>
                    <a:pt x="320" y="50"/>
                  </a:lnTo>
                  <a:lnTo>
                    <a:pt x="308" y="36"/>
                  </a:lnTo>
                  <a:lnTo>
                    <a:pt x="289" y="26"/>
                  </a:lnTo>
                  <a:lnTo>
                    <a:pt x="275" y="19"/>
                  </a:lnTo>
                  <a:lnTo>
                    <a:pt x="258" y="14"/>
                  </a:lnTo>
                  <a:lnTo>
                    <a:pt x="233" y="9"/>
                  </a:lnTo>
                  <a:lnTo>
                    <a:pt x="200" y="5"/>
                  </a:lnTo>
                  <a:lnTo>
                    <a:pt x="162" y="4"/>
                  </a:lnTo>
                  <a:lnTo>
                    <a:pt x="124" y="4"/>
                  </a:lnTo>
                  <a:lnTo>
                    <a:pt x="90" y="9"/>
                  </a:lnTo>
                  <a:lnTo>
                    <a:pt x="59" y="16"/>
                  </a:lnTo>
                  <a:lnTo>
                    <a:pt x="34" y="26"/>
                  </a:lnTo>
                  <a:lnTo>
                    <a:pt x="17" y="36"/>
                  </a:lnTo>
                  <a:lnTo>
                    <a:pt x="8" y="45"/>
                  </a:lnTo>
                  <a:lnTo>
                    <a:pt x="3" y="56"/>
                  </a:lnTo>
                  <a:lnTo>
                    <a:pt x="3" y="68"/>
                  </a:lnTo>
                  <a:lnTo>
                    <a:pt x="10" y="78"/>
                  </a:lnTo>
                  <a:lnTo>
                    <a:pt x="22" y="88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1884"/>
            <p:cNvSpPr>
              <a:spLocks/>
            </p:cNvSpPr>
            <p:nvPr/>
          </p:nvSpPr>
          <p:spPr bwMode="auto">
            <a:xfrm>
              <a:off x="6541632" y="4865761"/>
              <a:ext cx="342900" cy="96838"/>
            </a:xfrm>
            <a:custGeom>
              <a:avLst/>
              <a:gdLst>
                <a:gd name="T0" fmla="*/ 391 w 431"/>
                <a:gd name="T1" fmla="*/ 0 h 123"/>
                <a:gd name="T2" fmla="*/ 429 w 431"/>
                <a:gd name="T3" fmla="*/ 2 h 123"/>
                <a:gd name="T4" fmla="*/ 431 w 431"/>
                <a:gd name="T5" fmla="*/ 47 h 123"/>
                <a:gd name="T6" fmla="*/ 429 w 431"/>
                <a:gd name="T7" fmla="*/ 47 h 123"/>
                <a:gd name="T8" fmla="*/ 426 w 431"/>
                <a:gd name="T9" fmla="*/ 63 h 123"/>
                <a:gd name="T10" fmla="*/ 414 w 431"/>
                <a:gd name="T11" fmla="*/ 76 h 123"/>
                <a:gd name="T12" fmla="*/ 388 w 431"/>
                <a:gd name="T13" fmla="*/ 92 h 123"/>
                <a:gd name="T14" fmla="*/ 355 w 431"/>
                <a:gd name="T15" fmla="*/ 106 h 123"/>
                <a:gd name="T16" fmla="*/ 315 w 431"/>
                <a:gd name="T17" fmla="*/ 115 h 123"/>
                <a:gd name="T18" fmla="*/ 270 w 431"/>
                <a:gd name="T19" fmla="*/ 121 h 123"/>
                <a:gd name="T20" fmla="*/ 222 w 431"/>
                <a:gd name="T21" fmla="*/ 123 h 123"/>
                <a:gd name="T22" fmla="*/ 173 w 431"/>
                <a:gd name="T23" fmla="*/ 121 h 123"/>
                <a:gd name="T24" fmla="*/ 126 w 431"/>
                <a:gd name="T25" fmla="*/ 115 h 123"/>
                <a:gd name="T26" fmla="*/ 83 w 431"/>
                <a:gd name="T27" fmla="*/ 104 h 123"/>
                <a:gd name="T28" fmla="*/ 50 w 431"/>
                <a:gd name="T29" fmla="*/ 92 h 123"/>
                <a:gd name="T30" fmla="*/ 24 w 431"/>
                <a:gd name="T31" fmla="*/ 78 h 123"/>
                <a:gd name="T32" fmla="*/ 9 w 431"/>
                <a:gd name="T33" fmla="*/ 63 h 123"/>
                <a:gd name="T34" fmla="*/ 2 w 431"/>
                <a:gd name="T35" fmla="*/ 47 h 123"/>
                <a:gd name="T36" fmla="*/ 0 w 431"/>
                <a:gd name="T37" fmla="*/ 42 h 123"/>
                <a:gd name="T38" fmla="*/ 0 w 431"/>
                <a:gd name="T39" fmla="*/ 42 h 123"/>
                <a:gd name="T40" fmla="*/ 2 w 431"/>
                <a:gd name="T41" fmla="*/ 2 h 123"/>
                <a:gd name="T42" fmla="*/ 33 w 431"/>
                <a:gd name="T43" fmla="*/ 0 h 123"/>
                <a:gd name="T44" fmla="*/ 391 w 431"/>
                <a:gd name="T4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1" h="123">
                  <a:moveTo>
                    <a:pt x="391" y="0"/>
                  </a:moveTo>
                  <a:lnTo>
                    <a:pt x="429" y="2"/>
                  </a:lnTo>
                  <a:lnTo>
                    <a:pt x="431" y="47"/>
                  </a:lnTo>
                  <a:lnTo>
                    <a:pt x="429" y="47"/>
                  </a:lnTo>
                  <a:lnTo>
                    <a:pt x="426" y="63"/>
                  </a:lnTo>
                  <a:lnTo>
                    <a:pt x="414" y="76"/>
                  </a:lnTo>
                  <a:lnTo>
                    <a:pt x="388" y="92"/>
                  </a:lnTo>
                  <a:lnTo>
                    <a:pt x="355" y="106"/>
                  </a:lnTo>
                  <a:lnTo>
                    <a:pt x="315" y="115"/>
                  </a:lnTo>
                  <a:lnTo>
                    <a:pt x="270" y="121"/>
                  </a:lnTo>
                  <a:lnTo>
                    <a:pt x="222" y="123"/>
                  </a:lnTo>
                  <a:lnTo>
                    <a:pt x="173" y="121"/>
                  </a:lnTo>
                  <a:lnTo>
                    <a:pt x="126" y="115"/>
                  </a:lnTo>
                  <a:lnTo>
                    <a:pt x="83" y="104"/>
                  </a:lnTo>
                  <a:lnTo>
                    <a:pt x="50" y="92"/>
                  </a:lnTo>
                  <a:lnTo>
                    <a:pt x="24" y="78"/>
                  </a:lnTo>
                  <a:lnTo>
                    <a:pt x="9" y="63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2"/>
                  </a:lnTo>
                  <a:lnTo>
                    <a:pt x="33" y="0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1885"/>
            <p:cNvSpPr>
              <a:spLocks/>
            </p:cNvSpPr>
            <p:nvPr/>
          </p:nvSpPr>
          <p:spPr bwMode="auto">
            <a:xfrm>
              <a:off x="6543220" y="4803849"/>
              <a:ext cx="339725" cy="125413"/>
            </a:xfrm>
            <a:custGeom>
              <a:avLst/>
              <a:gdLst>
                <a:gd name="T0" fmla="*/ 301 w 427"/>
                <a:gd name="T1" fmla="*/ 7 h 158"/>
                <a:gd name="T2" fmla="*/ 346 w 427"/>
                <a:gd name="T3" fmla="*/ 17 h 158"/>
                <a:gd name="T4" fmla="*/ 382 w 427"/>
                <a:gd name="T5" fmla="*/ 31 h 158"/>
                <a:gd name="T6" fmla="*/ 408 w 427"/>
                <a:gd name="T7" fmla="*/ 48 h 158"/>
                <a:gd name="T8" fmla="*/ 422 w 427"/>
                <a:gd name="T9" fmla="*/ 64 h 158"/>
                <a:gd name="T10" fmla="*/ 427 w 427"/>
                <a:gd name="T11" fmla="*/ 80 h 158"/>
                <a:gd name="T12" fmla="*/ 424 w 427"/>
                <a:gd name="T13" fmla="*/ 95 h 158"/>
                <a:gd name="T14" fmla="*/ 412 w 427"/>
                <a:gd name="T15" fmla="*/ 113 h 158"/>
                <a:gd name="T16" fmla="*/ 386 w 427"/>
                <a:gd name="T17" fmla="*/ 128 h 158"/>
                <a:gd name="T18" fmla="*/ 353 w 427"/>
                <a:gd name="T19" fmla="*/ 140 h 158"/>
                <a:gd name="T20" fmla="*/ 313 w 427"/>
                <a:gd name="T21" fmla="*/ 151 h 158"/>
                <a:gd name="T22" fmla="*/ 268 w 427"/>
                <a:gd name="T23" fmla="*/ 156 h 158"/>
                <a:gd name="T24" fmla="*/ 220 w 427"/>
                <a:gd name="T25" fmla="*/ 158 h 158"/>
                <a:gd name="T26" fmla="*/ 171 w 427"/>
                <a:gd name="T27" fmla="*/ 156 h 158"/>
                <a:gd name="T28" fmla="*/ 124 w 427"/>
                <a:gd name="T29" fmla="*/ 151 h 158"/>
                <a:gd name="T30" fmla="*/ 81 w 427"/>
                <a:gd name="T31" fmla="*/ 140 h 158"/>
                <a:gd name="T32" fmla="*/ 48 w 427"/>
                <a:gd name="T33" fmla="*/ 128 h 158"/>
                <a:gd name="T34" fmla="*/ 22 w 427"/>
                <a:gd name="T35" fmla="*/ 114 h 158"/>
                <a:gd name="T36" fmla="*/ 7 w 427"/>
                <a:gd name="T37" fmla="*/ 99 h 158"/>
                <a:gd name="T38" fmla="*/ 0 w 427"/>
                <a:gd name="T39" fmla="*/ 83 h 158"/>
                <a:gd name="T40" fmla="*/ 0 w 427"/>
                <a:gd name="T41" fmla="*/ 68 h 158"/>
                <a:gd name="T42" fmla="*/ 8 w 427"/>
                <a:gd name="T43" fmla="*/ 54 h 158"/>
                <a:gd name="T44" fmla="*/ 22 w 427"/>
                <a:gd name="T45" fmla="*/ 42 h 158"/>
                <a:gd name="T46" fmla="*/ 43 w 427"/>
                <a:gd name="T47" fmla="*/ 29 h 158"/>
                <a:gd name="T48" fmla="*/ 78 w 427"/>
                <a:gd name="T49" fmla="*/ 16 h 158"/>
                <a:gd name="T50" fmla="*/ 118 w 427"/>
                <a:gd name="T51" fmla="*/ 7 h 158"/>
                <a:gd name="T52" fmla="*/ 161 w 427"/>
                <a:gd name="T53" fmla="*/ 2 h 158"/>
                <a:gd name="T54" fmla="*/ 230 w 427"/>
                <a:gd name="T55" fmla="*/ 0 h 158"/>
                <a:gd name="T56" fmla="*/ 301 w 427"/>
                <a:gd name="T57" fmla="*/ 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7" h="158">
                  <a:moveTo>
                    <a:pt x="301" y="7"/>
                  </a:moveTo>
                  <a:lnTo>
                    <a:pt x="346" y="17"/>
                  </a:lnTo>
                  <a:lnTo>
                    <a:pt x="382" y="31"/>
                  </a:lnTo>
                  <a:lnTo>
                    <a:pt x="408" y="48"/>
                  </a:lnTo>
                  <a:lnTo>
                    <a:pt x="422" y="64"/>
                  </a:lnTo>
                  <a:lnTo>
                    <a:pt x="427" y="80"/>
                  </a:lnTo>
                  <a:lnTo>
                    <a:pt x="424" y="95"/>
                  </a:lnTo>
                  <a:lnTo>
                    <a:pt x="412" y="113"/>
                  </a:lnTo>
                  <a:lnTo>
                    <a:pt x="386" y="128"/>
                  </a:lnTo>
                  <a:lnTo>
                    <a:pt x="353" y="140"/>
                  </a:lnTo>
                  <a:lnTo>
                    <a:pt x="313" y="151"/>
                  </a:lnTo>
                  <a:lnTo>
                    <a:pt x="268" y="156"/>
                  </a:lnTo>
                  <a:lnTo>
                    <a:pt x="220" y="158"/>
                  </a:lnTo>
                  <a:lnTo>
                    <a:pt x="171" y="156"/>
                  </a:lnTo>
                  <a:lnTo>
                    <a:pt x="124" y="151"/>
                  </a:lnTo>
                  <a:lnTo>
                    <a:pt x="81" y="140"/>
                  </a:lnTo>
                  <a:lnTo>
                    <a:pt x="48" y="128"/>
                  </a:lnTo>
                  <a:lnTo>
                    <a:pt x="22" y="114"/>
                  </a:lnTo>
                  <a:lnTo>
                    <a:pt x="7" y="99"/>
                  </a:lnTo>
                  <a:lnTo>
                    <a:pt x="0" y="83"/>
                  </a:lnTo>
                  <a:lnTo>
                    <a:pt x="0" y="68"/>
                  </a:lnTo>
                  <a:lnTo>
                    <a:pt x="8" y="54"/>
                  </a:lnTo>
                  <a:lnTo>
                    <a:pt x="22" y="42"/>
                  </a:lnTo>
                  <a:lnTo>
                    <a:pt x="43" y="29"/>
                  </a:lnTo>
                  <a:lnTo>
                    <a:pt x="78" y="16"/>
                  </a:lnTo>
                  <a:lnTo>
                    <a:pt x="118" y="7"/>
                  </a:lnTo>
                  <a:lnTo>
                    <a:pt x="161" y="2"/>
                  </a:lnTo>
                  <a:lnTo>
                    <a:pt x="230" y="0"/>
                  </a:lnTo>
                  <a:lnTo>
                    <a:pt x="301" y="7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1886"/>
            <p:cNvSpPr>
              <a:spLocks/>
            </p:cNvSpPr>
            <p:nvPr/>
          </p:nvSpPr>
          <p:spPr bwMode="auto">
            <a:xfrm>
              <a:off x="6543220" y="4803849"/>
              <a:ext cx="339725" cy="125413"/>
            </a:xfrm>
            <a:custGeom>
              <a:avLst/>
              <a:gdLst>
                <a:gd name="T0" fmla="*/ 301 w 427"/>
                <a:gd name="T1" fmla="*/ 7 h 158"/>
                <a:gd name="T2" fmla="*/ 346 w 427"/>
                <a:gd name="T3" fmla="*/ 17 h 158"/>
                <a:gd name="T4" fmla="*/ 382 w 427"/>
                <a:gd name="T5" fmla="*/ 31 h 158"/>
                <a:gd name="T6" fmla="*/ 408 w 427"/>
                <a:gd name="T7" fmla="*/ 48 h 158"/>
                <a:gd name="T8" fmla="*/ 422 w 427"/>
                <a:gd name="T9" fmla="*/ 64 h 158"/>
                <a:gd name="T10" fmla="*/ 427 w 427"/>
                <a:gd name="T11" fmla="*/ 80 h 158"/>
                <a:gd name="T12" fmla="*/ 424 w 427"/>
                <a:gd name="T13" fmla="*/ 95 h 158"/>
                <a:gd name="T14" fmla="*/ 412 w 427"/>
                <a:gd name="T15" fmla="*/ 113 h 158"/>
                <a:gd name="T16" fmla="*/ 386 w 427"/>
                <a:gd name="T17" fmla="*/ 128 h 158"/>
                <a:gd name="T18" fmla="*/ 353 w 427"/>
                <a:gd name="T19" fmla="*/ 140 h 158"/>
                <a:gd name="T20" fmla="*/ 313 w 427"/>
                <a:gd name="T21" fmla="*/ 151 h 158"/>
                <a:gd name="T22" fmla="*/ 268 w 427"/>
                <a:gd name="T23" fmla="*/ 156 h 158"/>
                <a:gd name="T24" fmla="*/ 220 w 427"/>
                <a:gd name="T25" fmla="*/ 158 h 158"/>
                <a:gd name="T26" fmla="*/ 171 w 427"/>
                <a:gd name="T27" fmla="*/ 156 h 158"/>
                <a:gd name="T28" fmla="*/ 124 w 427"/>
                <a:gd name="T29" fmla="*/ 151 h 158"/>
                <a:gd name="T30" fmla="*/ 81 w 427"/>
                <a:gd name="T31" fmla="*/ 140 h 158"/>
                <a:gd name="T32" fmla="*/ 48 w 427"/>
                <a:gd name="T33" fmla="*/ 128 h 158"/>
                <a:gd name="T34" fmla="*/ 22 w 427"/>
                <a:gd name="T35" fmla="*/ 114 h 158"/>
                <a:gd name="T36" fmla="*/ 7 w 427"/>
                <a:gd name="T37" fmla="*/ 99 h 158"/>
                <a:gd name="T38" fmla="*/ 0 w 427"/>
                <a:gd name="T39" fmla="*/ 83 h 158"/>
                <a:gd name="T40" fmla="*/ 0 w 427"/>
                <a:gd name="T41" fmla="*/ 68 h 158"/>
                <a:gd name="T42" fmla="*/ 8 w 427"/>
                <a:gd name="T43" fmla="*/ 54 h 158"/>
                <a:gd name="T44" fmla="*/ 22 w 427"/>
                <a:gd name="T45" fmla="*/ 42 h 158"/>
                <a:gd name="T46" fmla="*/ 43 w 427"/>
                <a:gd name="T47" fmla="*/ 29 h 158"/>
                <a:gd name="T48" fmla="*/ 78 w 427"/>
                <a:gd name="T49" fmla="*/ 16 h 158"/>
                <a:gd name="T50" fmla="*/ 118 w 427"/>
                <a:gd name="T51" fmla="*/ 7 h 158"/>
                <a:gd name="T52" fmla="*/ 161 w 427"/>
                <a:gd name="T53" fmla="*/ 2 h 158"/>
                <a:gd name="T54" fmla="*/ 230 w 427"/>
                <a:gd name="T55" fmla="*/ 0 h 158"/>
                <a:gd name="T56" fmla="*/ 301 w 427"/>
                <a:gd name="T57" fmla="*/ 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7" h="158">
                  <a:moveTo>
                    <a:pt x="301" y="7"/>
                  </a:moveTo>
                  <a:lnTo>
                    <a:pt x="346" y="17"/>
                  </a:lnTo>
                  <a:lnTo>
                    <a:pt x="382" y="31"/>
                  </a:lnTo>
                  <a:lnTo>
                    <a:pt x="408" y="48"/>
                  </a:lnTo>
                  <a:lnTo>
                    <a:pt x="422" y="64"/>
                  </a:lnTo>
                  <a:lnTo>
                    <a:pt x="427" y="80"/>
                  </a:lnTo>
                  <a:lnTo>
                    <a:pt x="424" y="95"/>
                  </a:lnTo>
                  <a:lnTo>
                    <a:pt x="412" y="113"/>
                  </a:lnTo>
                  <a:lnTo>
                    <a:pt x="386" y="128"/>
                  </a:lnTo>
                  <a:lnTo>
                    <a:pt x="353" y="140"/>
                  </a:lnTo>
                  <a:lnTo>
                    <a:pt x="313" y="151"/>
                  </a:lnTo>
                  <a:lnTo>
                    <a:pt x="268" y="156"/>
                  </a:lnTo>
                  <a:lnTo>
                    <a:pt x="220" y="158"/>
                  </a:lnTo>
                  <a:lnTo>
                    <a:pt x="171" y="156"/>
                  </a:lnTo>
                  <a:lnTo>
                    <a:pt x="124" y="151"/>
                  </a:lnTo>
                  <a:lnTo>
                    <a:pt x="81" y="140"/>
                  </a:lnTo>
                  <a:lnTo>
                    <a:pt x="48" y="128"/>
                  </a:lnTo>
                  <a:lnTo>
                    <a:pt x="22" y="114"/>
                  </a:lnTo>
                  <a:lnTo>
                    <a:pt x="7" y="99"/>
                  </a:lnTo>
                  <a:lnTo>
                    <a:pt x="0" y="83"/>
                  </a:lnTo>
                  <a:lnTo>
                    <a:pt x="0" y="68"/>
                  </a:lnTo>
                  <a:lnTo>
                    <a:pt x="8" y="54"/>
                  </a:lnTo>
                  <a:lnTo>
                    <a:pt x="22" y="42"/>
                  </a:lnTo>
                  <a:lnTo>
                    <a:pt x="43" y="29"/>
                  </a:lnTo>
                  <a:lnTo>
                    <a:pt x="78" y="16"/>
                  </a:lnTo>
                  <a:lnTo>
                    <a:pt x="118" y="7"/>
                  </a:lnTo>
                  <a:lnTo>
                    <a:pt x="161" y="2"/>
                  </a:lnTo>
                  <a:lnTo>
                    <a:pt x="230" y="0"/>
                  </a:lnTo>
                  <a:lnTo>
                    <a:pt x="301" y="7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1887"/>
            <p:cNvSpPr>
              <a:spLocks/>
            </p:cNvSpPr>
            <p:nvPr/>
          </p:nvSpPr>
          <p:spPr bwMode="auto">
            <a:xfrm>
              <a:off x="6576557" y="4829249"/>
              <a:ext cx="268287" cy="84138"/>
            </a:xfrm>
            <a:custGeom>
              <a:avLst/>
              <a:gdLst>
                <a:gd name="T0" fmla="*/ 288 w 340"/>
                <a:gd name="T1" fmla="*/ 0 h 106"/>
                <a:gd name="T2" fmla="*/ 310 w 340"/>
                <a:gd name="T3" fmla="*/ 9 h 106"/>
                <a:gd name="T4" fmla="*/ 326 w 340"/>
                <a:gd name="T5" fmla="*/ 19 h 106"/>
                <a:gd name="T6" fmla="*/ 336 w 340"/>
                <a:gd name="T7" fmla="*/ 31 h 106"/>
                <a:gd name="T8" fmla="*/ 340 w 340"/>
                <a:gd name="T9" fmla="*/ 40 h 106"/>
                <a:gd name="T10" fmla="*/ 340 w 340"/>
                <a:gd name="T11" fmla="*/ 50 h 106"/>
                <a:gd name="T12" fmla="*/ 335 w 340"/>
                <a:gd name="T13" fmla="*/ 59 h 106"/>
                <a:gd name="T14" fmla="*/ 324 w 340"/>
                <a:gd name="T15" fmla="*/ 71 h 106"/>
                <a:gd name="T16" fmla="*/ 305 w 340"/>
                <a:gd name="T17" fmla="*/ 82 h 106"/>
                <a:gd name="T18" fmla="*/ 279 w 340"/>
                <a:gd name="T19" fmla="*/ 92 h 106"/>
                <a:gd name="T20" fmla="*/ 246 w 340"/>
                <a:gd name="T21" fmla="*/ 99 h 106"/>
                <a:gd name="T22" fmla="*/ 212 w 340"/>
                <a:gd name="T23" fmla="*/ 104 h 106"/>
                <a:gd name="T24" fmla="*/ 174 w 340"/>
                <a:gd name="T25" fmla="*/ 106 h 106"/>
                <a:gd name="T26" fmla="*/ 134 w 340"/>
                <a:gd name="T27" fmla="*/ 102 h 106"/>
                <a:gd name="T28" fmla="*/ 97 w 340"/>
                <a:gd name="T29" fmla="*/ 99 h 106"/>
                <a:gd name="T30" fmla="*/ 68 w 340"/>
                <a:gd name="T31" fmla="*/ 92 h 106"/>
                <a:gd name="T32" fmla="*/ 47 w 340"/>
                <a:gd name="T33" fmla="*/ 85 h 106"/>
                <a:gd name="T34" fmla="*/ 32 w 340"/>
                <a:gd name="T35" fmla="*/ 80 h 106"/>
                <a:gd name="T36" fmla="*/ 21 w 340"/>
                <a:gd name="T37" fmla="*/ 73 h 106"/>
                <a:gd name="T38" fmla="*/ 12 w 340"/>
                <a:gd name="T39" fmla="*/ 66 h 106"/>
                <a:gd name="T40" fmla="*/ 0 w 340"/>
                <a:gd name="T41" fmla="*/ 50 h 106"/>
                <a:gd name="T42" fmla="*/ 0 w 340"/>
                <a:gd name="T43" fmla="*/ 37 h 106"/>
                <a:gd name="T44" fmla="*/ 0 w 340"/>
                <a:gd name="T45" fmla="*/ 43 h 106"/>
                <a:gd name="T46" fmla="*/ 2 w 340"/>
                <a:gd name="T47" fmla="*/ 50 h 106"/>
                <a:gd name="T48" fmla="*/ 7 w 340"/>
                <a:gd name="T49" fmla="*/ 57 h 106"/>
                <a:gd name="T50" fmla="*/ 14 w 340"/>
                <a:gd name="T51" fmla="*/ 64 h 106"/>
                <a:gd name="T52" fmla="*/ 23 w 340"/>
                <a:gd name="T53" fmla="*/ 69 h 106"/>
                <a:gd name="T54" fmla="*/ 33 w 340"/>
                <a:gd name="T55" fmla="*/ 75 h 106"/>
                <a:gd name="T56" fmla="*/ 47 w 340"/>
                <a:gd name="T57" fmla="*/ 82 h 106"/>
                <a:gd name="T58" fmla="*/ 66 w 340"/>
                <a:gd name="T59" fmla="*/ 87 h 106"/>
                <a:gd name="T60" fmla="*/ 96 w 340"/>
                <a:gd name="T61" fmla="*/ 94 h 106"/>
                <a:gd name="T62" fmla="*/ 132 w 340"/>
                <a:gd name="T63" fmla="*/ 97 h 106"/>
                <a:gd name="T64" fmla="*/ 170 w 340"/>
                <a:gd name="T65" fmla="*/ 101 h 106"/>
                <a:gd name="T66" fmla="*/ 206 w 340"/>
                <a:gd name="T67" fmla="*/ 99 h 106"/>
                <a:gd name="T68" fmla="*/ 241 w 340"/>
                <a:gd name="T69" fmla="*/ 94 h 106"/>
                <a:gd name="T70" fmla="*/ 272 w 340"/>
                <a:gd name="T71" fmla="*/ 87 h 106"/>
                <a:gd name="T72" fmla="*/ 298 w 340"/>
                <a:gd name="T73" fmla="*/ 76 h 106"/>
                <a:gd name="T74" fmla="*/ 317 w 340"/>
                <a:gd name="T75" fmla="*/ 66 h 106"/>
                <a:gd name="T76" fmla="*/ 328 w 340"/>
                <a:gd name="T77" fmla="*/ 56 h 106"/>
                <a:gd name="T78" fmla="*/ 333 w 340"/>
                <a:gd name="T79" fmla="*/ 47 h 106"/>
                <a:gd name="T80" fmla="*/ 333 w 340"/>
                <a:gd name="T81" fmla="*/ 38 h 106"/>
                <a:gd name="T82" fmla="*/ 329 w 340"/>
                <a:gd name="T83" fmla="*/ 30 h 106"/>
                <a:gd name="T84" fmla="*/ 321 w 340"/>
                <a:gd name="T85" fmla="*/ 19 h 106"/>
                <a:gd name="T86" fmla="*/ 307 w 340"/>
                <a:gd name="T87" fmla="*/ 9 h 106"/>
                <a:gd name="T88" fmla="*/ 288 w 340"/>
                <a:gd name="T8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0" h="106">
                  <a:moveTo>
                    <a:pt x="288" y="0"/>
                  </a:moveTo>
                  <a:lnTo>
                    <a:pt x="310" y="9"/>
                  </a:lnTo>
                  <a:lnTo>
                    <a:pt x="326" y="19"/>
                  </a:lnTo>
                  <a:lnTo>
                    <a:pt x="336" y="31"/>
                  </a:lnTo>
                  <a:lnTo>
                    <a:pt x="340" y="40"/>
                  </a:lnTo>
                  <a:lnTo>
                    <a:pt x="340" y="50"/>
                  </a:lnTo>
                  <a:lnTo>
                    <a:pt x="335" y="59"/>
                  </a:lnTo>
                  <a:lnTo>
                    <a:pt x="324" y="71"/>
                  </a:lnTo>
                  <a:lnTo>
                    <a:pt x="305" y="82"/>
                  </a:lnTo>
                  <a:lnTo>
                    <a:pt x="279" y="92"/>
                  </a:lnTo>
                  <a:lnTo>
                    <a:pt x="246" y="99"/>
                  </a:lnTo>
                  <a:lnTo>
                    <a:pt x="212" y="104"/>
                  </a:lnTo>
                  <a:lnTo>
                    <a:pt x="174" y="106"/>
                  </a:lnTo>
                  <a:lnTo>
                    <a:pt x="134" y="102"/>
                  </a:lnTo>
                  <a:lnTo>
                    <a:pt x="97" y="99"/>
                  </a:lnTo>
                  <a:lnTo>
                    <a:pt x="68" y="92"/>
                  </a:lnTo>
                  <a:lnTo>
                    <a:pt x="47" y="85"/>
                  </a:lnTo>
                  <a:lnTo>
                    <a:pt x="32" y="80"/>
                  </a:lnTo>
                  <a:lnTo>
                    <a:pt x="21" y="73"/>
                  </a:lnTo>
                  <a:lnTo>
                    <a:pt x="12" y="66"/>
                  </a:lnTo>
                  <a:lnTo>
                    <a:pt x="0" y="50"/>
                  </a:lnTo>
                  <a:lnTo>
                    <a:pt x="0" y="37"/>
                  </a:lnTo>
                  <a:lnTo>
                    <a:pt x="0" y="43"/>
                  </a:lnTo>
                  <a:lnTo>
                    <a:pt x="2" y="50"/>
                  </a:lnTo>
                  <a:lnTo>
                    <a:pt x="7" y="57"/>
                  </a:lnTo>
                  <a:lnTo>
                    <a:pt x="14" y="64"/>
                  </a:lnTo>
                  <a:lnTo>
                    <a:pt x="23" y="69"/>
                  </a:lnTo>
                  <a:lnTo>
                    <a:pt x="33" y="75"/>
                  </a:lnTo>
                  <a:lnTo>
                    <a:pt x="47" y="82"/>
                  </a:lnTo>
                  <a:lnTo>
                    <a:pt x="66" y="87"/>
                  </a:lnTo>
                  <a:lnTo>
                    <a:pt x="96" y="94"/>
                  </a:lnTo>
                  <a:lnTo>
                    <a:pt x="132" y="97"/>
                  </a:lnTo>
                  <a:lnTo>
                    <a:pt x="170" y="101"/>
                  </a:lnTo>
                  <a:lnTo>
                    <a:pt x="206" y="99"/>
                  </a:lnTo>
                  <a:lnTo>
                    <a:pt x="241" y="94"/>
                  </a:lnTo>
                  <a:lnTo>
                    <a:pt x="272" y="87"/>
                  </a:lnTo>
                  <a:lnTo>
                    <a:pt x="298" y="76"/>
                  </a:lnTo>
                  <a:lnTo>
                    <a:pt x="317" y="66"/>
                  </a:lnTo>
                  <a:lnTo>
                    <a:pt x="328" y="56"/>
                  </a:lnTo>
                  <a:lnTo>
                    <a:pt x="333" y="47"/>
                  </a:lnTo>
                  <a:lnTo>
                    <a:pt x="333" y="38"/>
                  </a:lnTo>
                  <a:lnTo>
                    <a:pt x="329" y="30"/>
                  </a:lnTo>
                  <a:lnTo>
                    <a:pt x="321" y="19"/>
                  </a:lnTo>
                  <a:lnTo>
                    <a:pt x="307" y="9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1888"/>
            <p:cNvSpPr>
              <a:spLocks/>
            </p:cNvSpPr>
            <p:nvPr/>
          </p:nvSpPr>
          <p:spPr bwMode="auto">
            <a:xfrm>
              <a:off x="6574970" y="4813374"/>
              <a:ext cx="266700" cy="73025"/>
            </a:xfrm>
            <a:custGeom>
              <a:avLst/>
              <a:gdLst>
                <a:gd name="T0" fmla="*/ 24 w 336"/>
                <a:gd name="T1" fmla="*/ 94 h 94"/>
                <a:gd name="T2" fmla="*/ 10 w 336"/>
                <a:gd name="T3" fmla="*/ 82 h 94"/>
                <a:gd name="T4" fmla="*/ 1 w 336"/>
                <a:gd name="T5" fmla="*/ 70 h 94"/>
                <a:gd name="T6" fmla="*/ 0 w 336"/>
                <a:gd name="T7" fmla="*/ 58 h 94"/>
                <a:gd name="T8" fmla="*/ 5 w 336"/>
                <a:gd name="T9" fmla="*/ 45 h 94"/>
                <a:gd name="T10" fmla="*/ 15 w 336"/>
                <a:gd name="T11" fmla="*/ 35 h 94"/>
                <a:gd name="T12" fmla="*/ 33 w 336"/>
                <a:gd name="T13" fmla="*/ 25 h 94"/>
                <a:gd name="T14" fmla="*/ 59 w 336"/>
                <a:gd name="T15" fmla="*/ 14 h 94"/>
                <a:gd name="T16" fmla="*/ 93 w 336"/>
                <a:gd name="T17" fmla="*/ 7 h 94"/>
                <a:gd name="T18" fmla="*/ 128 w 336"/>
                <a:gd name="T19" fmla="*/ 2 h 94"/>
                <a:gd name="T20" fmla="*/ 168 w 336"/>
                <a:gd name="T21" fmla="*/ 0 h 94"/>
                <a:gd name="T22" fmla="*/ 207 w 336"/>
                <a:gd name="T23" fmla="*/ 2 h 94"/>
                <a:gd name="T24" fmla="*/ 242 w 336"/>
                <a:gd name="T25" fmla="*/ 7 h 94"/>
                <a:gd name="T26" fmla="*/ 268 w 336"/>
                <a:gd name="T27" fmla="*/ 12 h 94"/>
                <a:gd name="T28" fmla="*/ 287 w 336"/>
                <a:gd name="T29" fmla="*/ 19 h 94"/>
                <a:gd name="T30" fmla="*/ 303 w 336"/>
                <a:gd name="T31" fmla="*/ 25 h 94"/>
                <a:gd name="T32" fmla="*/ 323 w 336"/>
                <a:gd name="T33" fmla="*/ 38 h 94"/>
                <a:gd name="T34" fmla="*/ 336 w 336"/>
                <a:gd name="T35" fmla="*/ 52 h 94"/>
                <a:gd name="T36" fmla="*/ 323 w 336"/>
                <a:gd name="T37" fmla="*/ 38 h 94"/>
                <a:gd name="T38" fmla="*/ 303 w 336"/>
                <a:gd name="T39" fmla="*/ 28 h 94"/>
                <a:gd name="T40" fmla="*/ 287 w 336"/>
                <a:gd name="T41" fmla="*/ 21 h 94"/>
                <a:gd name="T42" fmla="*/ 270 w 336"/>
                <a:gd name="T43" fmla="*/ 16 h 94"/>
                <a:gd name="T44" fmla="*/ 245 w 336"/>
                <a:gd name="T45" fmla="*/ 11 h 94"/>
                <a:gd name="T46" fmla="*/ 211 w 336"/>
                <a:gd name="T47" fmla="*/ 6 h 94"/>
                <a:gd name="T48" fmla="*/ 171 w 336"/>
                <a:gd name="T49" fmla="*/ 4 h 94"/>
                <a:gd name="T50" fmla="*/ 131 w 336"/>
                <a:gd name="T51" fmla="*/ 6 h 94"/>
                <a:gd name="T52" fmla="*/ 95 w 336"/>
                <a:gd name="T53" fmla="*/ 9 h 94"/>
                <a:gd name="T54" fmla="*/ 62 w 336"/>
                <a:gd name="T55" fmla="*/ 18 h 94"/>
                <a:gd name="T56" fmla="*/ 36 w 336"/>
                <a:gd name="T57" fmla="*/ 28 h 94"/>
                <a:gd name="T58" fmla="*/ 19 w 336"/>
                <a:gd name="T59" fmla="*/ 38 h 94"/>
                <a:gd name="T60" fmla="*/ 8 w 336"/>
                <a:gd name="T61" fmla="*/ 49 h 94"/>
                <a:gd name="T62" fmla="*/ 5 w 336"/>
                <a:gd name="T63" fmla="*/ 59 h 94"/>
                <a:gd name="T64" fmla="*/ 5 w 336"/>
                <a:gd name="T65" fmla="*/ 70 h 94"/>
                <a:gd name="T66" fmla="*/ 12 w 336"/>
                <a:gd name="T67" fmla="*/ 82 h 94"/>
                <a:gd name="T68" fmla="*/ 24 w 336"/>
                <a:gd name="T6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6" h="94">
                  <a:moveTo>
                    <a:pt x="24" y="94"/>
                  </a:moveTo>
                  <a:lnTo>
                    <a:pt x="10" y="82"/>
                  </a:lnTo>
                  <a:lnTo>
                    <a:pt x="1" y="70"/>
                  </a:lnTo>
                  <a:lnTo>
                    <a:pt x="0" y="58"/>
                  </a:lnTo>
                  <a:lnTo>
                    <a:pt x="5" y="45"/>
                  </a:lnTo>
                  <a:lnTo>
                    <a:pt x="15" y="35"/>
                  </a:lnTo>
                  <a:lnTo>
                    <a:pt x="33" y="25"/>
                  </a:lnTo>
                  <a:lnTo>
                    <a:pt x="59" y="14"/>
                  </a:lnTo>
                  <a:lnTo>
                    <a:pt x="93" y="7"/>
                  </a:lnTo>
                  <a:lnTo>
                    <a:pt x="128" y="2"/>
                  </a:lnTo>
                  <a:lnTo>
                    <a:pt x="168" y="0"/>
                  </a:lnTo>
                  <a:lnTo>
                    <a:pt x="207" y="2"/>
                  </a:lnTo>
                  <a:lnTo>
                    <a:pt x="242" y="7"/>
                  </a:lnTo>
                  <a:lnTo>
                    <a:pt x="268" y="12"/>
                  </a:lnTo>
                  <a:lnTo>
                    <a:pt x="287" y="19"/>
                  </a:lnTo>
                  <a:lnTo>
                    <a:pt x="303" y="25"/>
                  </a:lnTo>
                  <a:lnTo>
                    <a:pt x="323" y="38"/>
                  </a:lnTo>
                  <a:lnTo>
                    <a:pt x="336" y="52"/>
                  </a:lnTo>
                  <a:lnTo>
                    <a:pt x="323" y="38"/>
                  </a:lnTo>
                  <a:lnTo>
                    <a:pt x="303" y="28"/>
                  </a:lnTo>
                  <a:lnTo>
                    <a:pt x="287" y="21"/>
                  </a:lnTo>
                  <a:lnTo>
                    <a:pt x="270" y="16"/>
                  </a:lnTo>
                  <a:lnTo>
                    <a:pt x="245" y="11"/>
                  </a:lnTo>
                  <a:lnTo>
                    <a:pt x="211" y="6"/>
                  </a:lnTo>
                  <a:lnTo>
                    <a:pt x="171" y="4"/>
                  </a:lnTo>
                  <a:lnTo>
                    <a:pt x="131" y="6"/>
                  </a:lnTo>
                  <a:lnTo>
                    <a:pt x="95" y="9"/>
                  </a:lnTo>
                  <a:lnTo>
                    <a:pt x="62" y="18"/>
                  </a:lnTo>
                  <a:lnTo>
                    <a:pt x="36" y="28"/>
                  </a:lnTo>
                  <a:lnTo>
                    <a:pt x="19" y="38"/>
                  </a:lnTo>
                  <a:lnTo>
                    <a:pt x="8" y="49"/>
                  </a:lnTo>
                  <a:lnTo>
                    <a:pt x="5" y="59"/>
                  </a:lnTo>
                  <a:lnTo>
                    <a:pt x="5" y="70"/>
                  </a:lnTo>
                  <a:lnTo>
                    <a:pt x="12" y="82"/>
                  </a:lnTo>
                  <a:lnTo>
                    <a:pt x="24" y="94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1889"/>
            <p:cNvSpPr>
              <a:spLocks/>
            </p:cNvSpPr>
            <p:nvPr/>
          </p:nvSpPr>
          <p:spPr bwMode="auto">
            <a:xfrm>
              <a:off x="6390820" y="4351411"/>
              <a:ext cx="263525" cy="76200"/>
            </a:xfrm>
            <a:custGeom>
              <a:avLst/>
              <a:gdLst>
                <a:gd name="T0" fmla="*/ 301 w 332"/>
                <a:gd name="T1" fmla="*/ 0 h 95"/>
                <a:gd name="T2" fmla="*/ 332 w 332"/>
                <a:gd name="T3" fmla="*/ 2 h 95"/>
                <a:gd name="T4" fmla="*/ 332 w 332"/>
                <a:gd name="T5" fmla="*/ 36 h 95"/>
                <a:gd name="T6" fmla="*/ 332 w 332"/>
                <a:gd name="T7" fmla="*/ 36 h 95"/>
                <a:gd name="T8" fmla="*/ 330 w 332"/>
                <a:gd name="T9" fmla="*/ 45 h 95"/>
                <a:gd name="T10" fmla="*/ 325 w 332"/>
                <a:gd name="T11" fmla="*/ 52 h 95"/>
                <a:gd name="T12" fmla="*/ 318 w 332"/>
                <a:gd name="T13" fmla="*/ 59 h 95"/>
                <a:gd name="T14" fmla="*/ 299 w 332"/>
                <a:gd name="T15" fmla="*/ 71 h 95"/>
                <a:gd name="T16" fmla="*/ 273 w 332"/>
                <a:gd name="T17" fmla="*/ 81 h 95"/>
                <a:gd name="T18" fmla="*/ 242 w 332"/>
                <a:gd name="T19" fmla="*/ 88 h 95"/>
                <a:gd name="T20" fmla="*/ 207 w 332"/>
                <a:gd name="T21" fmla="*/ 93 h 95"/>
                <a:gd name="T22" fmla="*/ 157 w 332"/>
                <a:gd name="T23" fmla="*/ 95 h 95"/>
                <a:gd name="T24" fmla="*/ 109 w 332"/>
                <a:gd name="T25" fmla="*/ 90 h 95"/>
                <a:gd name="T26" fmla="*/ 64 w 332"/>
                <a:gd name="T27" fmla="*/ 81 h 95"/>
                <a:gd name="T28" fmla="*/ 38 w 332"/>
                <a:gd name="T29" fmla="*/ 71 h 95"/>
                <a:gd name="T30" fmla="*/ 19 w 332"/>
                <a:gd name="T31" fmla="*/ 61 h 95"/>
                <a:gd name="T32" fmla="*/ 7 w 332"/>
                <a:gd name="T33" fmla="*/ 48 h 95"/>
                <a:gd name="T34" fmla="*/ 1 w 332"/>
                <a:gd name="T35" fmla="*/ 36 h 95"/>
                <a:gd name="T36" fmla="*/ 1 w 332"/>
                <a:gd name="T37" fmla="*/ 31 h 95"/>
                <a:gd name="T38" fmla="*/ 0 w 332"/>
                <a:gd name="T39" fmla="*/ 31 h 95"/>
                <a:gd name="T40" fmla="*/ 1 w 332"/>
                <a:gd name="T41" fmla="*/ 2 h 95"/>
                <a:gd name="T42" fmla="*/ 26 w 332"/>
                <a:gd name="T43" fmla="*/ 0 h 95"/>
                <a:gd name="T44" fmla="*/ 301 w 332"/>
                <a:gd name="T4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2" h="95">
                  <a:moveTo>
                    <a:pt x="301" y="0"/>
                  </a:moveTo>
                  <a:lnTo>
                    <a:pt x="332" y="2"/>
                  </a:lnTo>
                  <a:lnTo>
                    <a:pt x="332" y="36"/>
                  </a:lnTo>
                  <a:lnTo>
                    <a:pt x="332" y="36"/>
                  </a:lnTo>
                  <a:lnTo>
                    <a:pt x="330" y="45"/>
                  </a:lnTo>
                  <a:lnTo>
                    <a:pt x="325" y="52"/>
                  </a:lnTo>
                  <a:lnTo>
                    <a:pt x="318" y="59"/>
                  </a:lnTo>
                  <a:lnTo>
                    <a:pt x="299" y="71"/>
                  </a:lnTo>
                  <a:lnTo>
                    <a:pt x="273" y="81"/>
                  </a:lnTo>
                  <a:lnTo>
                    <a:pt x="242" y="88"/>
                  </a:lnTo>
                  <a:lnTo>
                    <a:pt x="207" y="93"/>
                  </a:lnTo>
                  <a:lnTo>
                    <a:pt x="157" y="95"/>
                  </a:lnTo>
                  <a:lnTo>
                    <a:pt x="109" y="90"/>
                  </a:lnTo>
                  <a:lnTo>
                    <a:pt x="64" y="81"/>
                  </a:lnTo>
                  <a:lnTo>
                    <a:pt x="38" y="71"/>
                  </a:lnTo>
                  <a:lnTo>
                    <a:pt x="19" y="61"/>
                  </a:lnTo>
                  <a:lnTo>
                    <a:pt x="7" y="48"/>
                  </a:lnTo>
                  <a:lnTo>
                    <a:pt x="1" y="36"/>
                  </a:lnTo>
                  <a:lnTo>
                    <a:pt x="1" y="31"/>
                  </a:lnTo>
                  <a:lnTo>
                    <a:pt x="0" y="31"/>
                  </a:lnTo>
                  <a:lnTo>
                    <a:pt x="1" y="2"/>
                  </a:lnTo>
                  <a:lnTo>
                    <a:pt x="26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1890"/>
            <p:cNvSpPr>
              <a:spLocks/>
            </p:cNvSpPr>
            <p:nvPr/>
          </p:nvSpPr>
          <p:spPr bwMode="auto">
            <a:xfrm>
              <a:off x="6392407" y="4305374"/>
              <a:ext cx="261937" cy="98425"/>
            </a:xfrm>
            <a:custGeom>
              <a:avLst/>
              <a:gdLst>
                <a:gd name="T0" fmla="*/ 232 w 331"/>
                <a:gd name="T1" fmla="*/ 7 h 123"/>
                <a:gd name="T2" fmla="*/ 267 w 331"/>
                <a:gd name="T3" fmla="*/ 14 h 123"/>
                <a:gd name="T4" fmla="*/ 295 w 331"/>
                <a:gd name="T5" fmla="*/ 26 h 123"/>
                <a:gd name="T6" fmla="*/ 315 w 331"/>
                <a:gd name="T7" fmla="*/ 38 h 123"/>
                <a:gd name="T8" fmla="*/ 326 w 331"/>
                <a:gd name="T9" fmla="*/ 49 h 123"/>
                <a:gd name="T10" fmla="*/ 331 w 331"/>
                <a:gd name="T11" fmla="*/ 62 h 123"/>
                <a:gd name="T12" fmla="*/ 328 w 331"/>
                <a:gd name="T13" fmla="*/ 74 h 123"/>
                <a:gd name="T14" fmla="*/ 317 w 331"/>
                <a:gd name="T15" fmla="*/ 87 h 123"/>
                <a:gd name="T16" fmla="*/ 298 w 331"/>
                <a:gd name="T17" fmla="*/ 99 h 123"/>
                <a:gd name="T18" fmla="*/ 272 w 331"/>
                <a:gd name="T19" fmla="*/ 109 h 123"/>
                <a:gd name="T20" fmla="*/ 241 w 331"/>
                <a:gd name="T21" fmla="*/ 116 h 123"/>
                <a:gd name="T22" fmla="*/ 206 w 331"/>
                <a:gd name="T23" fmla="*/ 121 h 123"/>
                <a:gd name="T24" fmla="*/ 156 w 331"/>
                <a:gd name="T25" fmla="*/ 123 h 123"/>
                <a:gd name="T26" fmla="*/ 108 w 331"/>
                <a:gd name="T27" fmla="*/ 118 h 123"/>
                <a:gd name="T28" fmla="*/ 63 w 331"/>
                <a:gd name="T29" fmla="*/ 109 h 123"/>
                <a:gd name="T30" fmla="*/ 37 w 331"/>
                <a:gd name="T31" fmla="*/ 99 h 123"/>
                <a:gd name="T32" fmla="*/ 18 w 331"/>
                <a:gd name="T33" fmla="*/ 88 h 123"/>
                <a:gd name="T34" fmla="*/ 6 w 331"/>
                <a:gd name="T35" fmla="*/ 76 h 123"/>
                <a:gd name="T36" fmla="*/ 0 w 331"/>
                <a:gd name="T37" fmla="*/ 64 h 123"/>
                <a:gd name="T38" fmla="*/ 2 w 331"/>
                <a:gd name="T39" fmla="*/ 50 h 123"/>
                <a:gd name="T40" fmla="*/ 12 w 331"/>
                <a:gd name="T41" fmla="*/ 36 h 123"/>
                <a:gd name="T42" fmla="*/ 33 w 331"/>
                <a:gd name="T43" fmla="*/ 23 h 123"/>
                <a:gd name="T44" fmla="*/ 61 w 331"/>
                <a:gd name="T45" fmla="*/ 14 h 123"/>
                <a:gd name="T46" fmla="*/ 90 w 331"/>
                <a:gd name="T47" fmla="*/ 7 h 123"/>
                <a:gd name="T48" fmla="*/ 125 w 331"/>
                <a:gd name="T49" fmla="*/ 2 h 123"/>
                <a:gd name="T50" fmla="*/ 179 w 331"/>
                <a:gd name="T51" fmla="*/ 0 h 123"/>
                <a:gd name="T52" fmla="*/ 232 w 331"/>
                <a:gd name="T53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" h="123">
                  <a:moveTo>
                    <a:pt x="232" y="7"/>
                  </a:moveTo>
                  <a:lnTo>
                    <a:pt x="267" y="14"/>
                  </a:lnTo>
                  <a:lnTo>
                    <a:pt x="295" y="26"/>
                  </a:lnTo>
                  <a:lnTo>
                    <a:pt x="315" y="38"/>
                  </a:lnTo>
                  <a:lnTo>
                    <a:pt x="326" y="49"/>
                  </a:lnTo>
                  <a:lnTo>
                    <a:pt x="331" y="62"/>
                  </a:lnTo>
                  <a:lnTo>
                    <a:pt x="328" y="74"/>
                  </a:lnTo>
                  <a:lnTo>
                    <a:pt x="317" y="87"/>
                  </a:lnTo>
                  <a:lnTo>
                    <a:pt x="298" y="99"/>
                  </a:lnTo>
                  <a:lnTo>
                    <a:pt x="272" y="109"/>
                  </a:lnTo>
                  <a:lnTo>
                    <a:pt x="241" y="116"/>
                  </a:lnTo>
                  <a:lnTo>
                    <a:pt x="206" y="121"/>
                  </a:lnTo>
                  <a:lnTo>
                    <a:pt x="156" y="123"/>
                  </a:lnTo>
                  <a:lnTo>
                    <a:pt x="108" y="118"/>
                  </a:lnTo>
                  <a:lnTo>
                    <a:pt x="63" y="109"/>
                  </a:lnTo>
                  <a:lnTo>
                    <a:pt x="37" y="99"/>
                  </a:lnTo>
                  <a:lnTo>
                    <a:pt x="18" y="88"/>
                  </a:lnTo>
                  <a:lnTo>
                    <a:pt x="6" y="76"/>
                  </a:lnTo>
                  <a:lnTo>
                    <a:pt x="0" y="64"/>
                  </a:lnTo>
                  <a:lnTo>
                    <a:pt x="2" y="50"/>
                  </a:lnTo>
                  <a:lnTo>
                    <a:pt x="12" y="36"/>
                  </a:lnTo>
                  <a:lnTo>
                    <a:pt x="33" y="23"/>
                  </a:lnTo>
                  <a:lnTo>
                    <a:pt x="61" y="14"/>
                  </a:lnTo>
                  <a:lnTo>
                    <a:pt x="90" y="7"/>
                  </a:lnTo>
                  <a:lnTo>
                    <a:pt x="125" y="2"/>
                  </a:lnTo>
                  <a:lnTo>
                    <a:pt x="179" y="0"/>
                  </a:lnTo>
                  <a:lnTo>
                    <a:pt x="232" y="7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1891"/>
            <p:cNvSpPr>
              <a:spLocks/>
            </p:cNvSpPr>
            <p:nvPr/>
          </p:nvSpPr>
          <p:spPr bwMode="auto">
            <a:xfrm>
              <a:off x="6392407" y="4305374"/>
              <a:ext cx="261937" cy="98425"/>
            </a:xfrm>
            <a:custGeom>
              <a:avLst/>
              <a:gdLst>
                <a:gd name="T0" fmla="*/ 232 w 331"/>
                <a:gd name="T1" fmla="*/ 7 h 123"/>
                <a:gd name="T2" fmla="*/ 267 w 331"/>
                <a:gd name="T3" fmla="*/ 14 h 123"/>
                <a:gd name="T4" fmla="*/ 295 w 331"/>
                <a:gd name="T5" fmla="*/ 26 h 123"/>
                <a:gd name="T6" fmla="*/ 315 w 331"/>
                <a:gd name="T7" fmla="*/ 38 h 123"/>
                <a:gd name="T8" fmla="*/ 326 w 331"/>
                <a:gd name="T9" fmla="*/ 49 h 123"/>
                <a:gd name="T10" fmla="*/ 331 w 331"/>
                <a:gd name="T11" fmla="*/ 62 h 123"/>
                <a:gd name="T12" fmla="*/ 328 w 331"/>
                <a:gd name="T13" fmla="*/ 74 h 123"/>
                <a:gd name="T14" fmla="*/ 317 w 331"/>
                <a:gd name="T15" fmla="*/ 87 h 123"/>
                <a:gd name="T16" fmla="*/ 298 w 331"/>
                <a:gd name="T17" fmla="*/ 99 h 123"/>
                <a:gd name="T18" fmla="*/ 272 w 331"/>
                <a:gd name="T19" fmla="*/ 109 h 123"/>
                <a:gd name="T20" fmla="*/ 241 w 331"/>
                <a:gd name="T21" fmla="*/ 116 h 123"/>
                <a:gd name="T22" fmla="*/ 206 w 331"/>
                <a:gd name="T23" fmla="*/ 121 h 123"/>
                <a:gd name="T24" fmla="*/ 156 w 331"/>
                <a:gd name="T25" fmla="*/ 123 h 123"/>
                <a:gd name="T26" fmla="*/ 108 w 331"/>
                <a:gd name="T27" fmla="*/ 118 h 123"/>
                <a:gd name="T28" fmla="*/ 63 w 331"/>
                <a:gd name="T29" fmla="*/ 109 h 123"/>
                <a:gd name="T30" fmla="*/ 37 w 331"/>
                <a:gd name="T31" fmla="*/ 99 h 123"/>
                <a:gd name="T32" fmla="*/ 18 w 331"/>
                <a:gd name="T33" fmla="*/ 88 h 123"/>
                <a:gd name="T34" fmla="*/ 6 w 331"/>
                <a:gd name="T35" fmla="*/ 76 h 123"/>
                <a:gd name="T36" fmla="*/ 0 w 331"/>
                <a:gd name="T37" fmla="*/ 64 h 123"/>
                <a:gd name="T38" fmla="*/ 2 w 331"/>
                <a:gd name="T39" fmla="*/ 50 h 123"/>
                <a:gd name="T40" fmla="*/ 12 w 331"/>
                <a:gd name="T41" fmla="*/ 36 h 123"/>
                <a:gd name="T42" fmla="*/ 33 w 331"/>
                <a:gd name="T43" fmla="*/ 23 h 123"/>
                <a:gd name="T44" fmla="*/ 61 w 331"/>
                <a:gd name="T45" fmla="*/ 14 h 123"/>
                <a:gd name="T46" fmla="*/ 90 w 331"/>
                <a:gd name="T47" fmla="*/ 7 h 123"/>
                <a:gd name="T48" fmla="*/ 125 w 331"/>
                <a:gd name="T49" fmla="*/ 2 h 123"/>
                <a:gd name="T50" fmla="*/ 179 w 331"/>
                <a:gd name="T51" fmla="*/ 0 h 123"/>
                <a:gd name="T52" fmla="*/ 232 w 331"/>
                <a:gd name="T53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" h="123">
                  <a:moveTo>
                    <a:pt x="232" y="7"/>
                  </a:moveTo>
                  <a:lnTo>
                    <a:pt x="267" y="14"/>
                  </a:lnTo>
                  <a:lnTo>
                    <a:pt x="295" y="26"/>
                  </a:lnTo>
                  <a:lnTo>
                    <a:pt x="315" y="38"/>
                  </a:lnTo>
                  <a:lnTo>
                    <a:pt x="326" y="49"/>
                  </a:lnTo>
                  <a:lnTo>
                    <a:pt x="331" y="62"/>
                  </a:lnTo>
                  <a:lnTo>
                    <a:pt x="328" y="74"/>
                  </a:lnTo>
                  <a:lnTo>
                    <a:pt x="317" y="87"/>
                  </a:lnTo>
                  <a:lnTo>
                    <a:pt x="298" y="99"/>
                  </a:lnTo>
                  <a:lnTo>
                    <a:pt x="272" y="109"/>
                  </a:lnTo>
                  <a:lnTo>
                    <a:pt x="241" y="116"/>
                  </a:lnTo>
                  <a:lnTo>
                    <a:pt x="206" y="121"/>
                  </a:lnTo>
                  <a:lnTo>
                    <a:pt x="156" y="123"/>
                  </a:lnTo>
                  <a:lnTo>
                    <a:pt x="108" y="118"/>
                  </a:lnTo>
                  <a:lnTo>
                    <a:pt x="63" y="109"/>
                  </a:lnTo>
                  <a:lnTo>
                    <a:pt x="37" y="99"/>
                  </a:lnTo>
                  <a:lnTo>
                    <a:pt x="18" y="88"/>
                  </a:lnTo>
                  <a:lnTo>
                    <a:pt x="6" y="76"/>
                  </a:lnTo>
                  <a:lnTo>
                    <a:pt x="0" y="64"/>
                  </a:lnTo>
                  <a:lnTo>
                    <a:pt x="2" y="50"/>
                  </a:lnTo>
                  <a:lnTo>
                    <a:pt x="12" y="36"/>
                  </a:lnTo>
                  <a:lnTo>
                    <a:pt x="33" y="23"/>
                  </a:lnTo>
                  <a:lnTo>
                    <a:pt x="61" y="14"/>
                  </a:lnTo>
                  <a:lnTo>
                    <a:pt x="90" y="7"/>
                  </a:lnTo>
                  <a:lnTo>
                    <a:pt x="125" y="2"/>
                  </a:lnTo>
                  <a:lnTo>
                    <a:pt x="179" y="0"/>
                  </a:lnTo>
                  <a:lnTo>
                    <a:pt x="232" y="7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1892"/>
            <p:cNvSpPr>
              <a:spLocks/>
            </p:cNvSpPr>
            <p:nvPr/>
          </p:nvSpPr>
          <p:spPr bwMode="auto">
            <a:xfrm>
              <a:off x="6416220" y="4324424"/>
              <a:ext cx="209550" cy="65088"/>
            </a:xfrm>
            <a:custGeom>
              <a:avLst/>
              <a:gdLst>
                <a:gd name="T0" fmla="*/ 223 w 263"/>
                <a:gd name="T1" fmla="*/ 0 h 82"/>
                <a:gd name="T2" fmla="*/ 245 w 263"/>
                <a:gd name="T3" fmla="*/ 11 h 82"/>
                <a:gd name="T4" fmla="*/ 259 w 263"/>
                <a:gd name="T5" fmla="*/ 25 h 82"/>
                <a:gd name="T6" fmla="*/ 263 w 263"/>
                <a:gd name="T7" fmla="*/ 33 h 82"/>
                <a:gd name="T8" fmla="*/ 259 w 263"/>
                <a:gd name="T9" fmla="*/ 44 h 82"/>
                <a:gd name="T10" fmla="*/ 249 w 263"/>
                <a:gd name="T11" fmla="*/ 54 h 82"/>
                <a:gd name="T12" fmla="*/ 228 w 263"/>
                <a:gd name="T13" fmla="*/ 66 h 82"/>
                <a:gd name="T14" fmla="*/ 199 w 263"/>
                <a:gd name="T15" fmla="*/ 75 h 82"/>
                <a:gd name="T16" fmla="*/ 162 w 263"/>
                <a:gd name="T17" fmla="*/ 80 h 82"/>
                <a:gd name="T18" fmla="*/ 133 w 263"/>
                <a:gd name="T19" fmla="*/ 82 h 82"/>
                <a:gd name="T20" fmla="*/ 103 w 263"/>
                <a:gd name="T21" fmla="*/ 80 h 82"/>
                <a:gd name="T22" fmla="*/ 76 w 263"/>
                <a:gd name="T23" fmla="*/ 76 h 82"/>
                <a:gd name="T24" fmla="*/ 51 w 263"/>
                <a:gd name="T25" fmla="*/ 71 h 82"/>
                <a:gd name="T26" fmla="*/ 36 w 263"/>
                <a:gd name="T27" fmla="*/ 66 h 82"/>
                <a:gd name="T28" fmla="*/ 24 w 263"/>
                <a:gd name="T29" fmla="*/ 61 h 82"/>
                <a:gd name="T30" fmla="*/ 17 w 263"/>
                <a:gd name="T31" fmla="*/ 57 h 82"/>
                <a:gd name="T32" fmla="*/ 10 w 263"/>
                <a:gd name="T33" fmla="*/ 50 h 82"/>
                <a:gd name="T34" fmla="*/ 5 w 263"/>
                <a:gd name="T35" fmla="*/ 45 h 82"/>
                <a:gd name="T36" fmla="*/ 1 w 263"/>
                <a:gd name="T37" fmla="*/ 40 h 82"/>
                <a:gd name="T38" fmla="*/ 0 w 263"/>
                <a:gd name="T39" fmla="*/ 35 h 82"/>
                <a:gd name="T40" fmla="*/ 0 w 263"/>
                <a:gd name="T41" fmla="*/ 28 h 82"/>
                <a:gd name="T42" fmla="*/ 1 w 263"/>
                <a:gd name="T43" fmla="*/ 35 h 82"/>
                <a:gd name="T44" fmla="*/ 5 w 263"/>
                <a:gd name="T45" fmla="*/ 42 h 82"/>
                <a:gd name="T46" fmla="*/ 12 w 263"/>
                <a:gd name="T47" fmla="*/ 49 h 82"/>
                <a:gd name="T48" fmla="*/ 17 w 263"/>
                <a:gd name="T49" fmla="*/ 54 h 82"/>
                <a:gd name="T50" fmla="*/ 26 w 263"/>
                <a:gd name="T51" fmla="*/ 59 h 82"/>
                <a:gd name="T52" fmla="*/ 36 w 263"/>
                <a:gd name="T53" fmla="*/ 63 h 82"/>
                <a:gd name="T54" fmla="*/ 51 w 263"/>
                <a:gd name="T55" fmla="*/ 68 h 82"/>
                <a:gd name="T56" fmla="*/ 74 w 263"/>
                <a:gd name="T57" fmla="*/ 73 h 82"/>
                <a:gd name="T58" fmla="*/ 102 w 263"/>
                <a:gd name="T59" fmla="*/ 76 h 82"/>
                <a:gd name="T60" fmla="*/ 131 w 263"/>
                <a:gd name="T61" fmla="*/ 78 h 82"/>
                <a:gd name="T62" fmla="*/ 159 w 263"/>
                <a:gd name="T63" fmla="*/ 76 h 82"/>
                <a:gd name="T64" fmla="*/ 195 w 263"/>
                <a:gd name="T65" fmla="*/ 71 h 82"/>
                <a:gd name="T66" fmla="*/ 225 w 263"/>
                <a:gd name="T67" fmla="*/ 63 h 82"/>
                <a:gd name="T68" fmla="*/ 244 w 263"/>
                <a:gd name="T69" fmla="*/ 52 h 82"/>
                <a:gd name="T70" fmla="*/ 254 w 263"/>
                <a:gd name="T71" fmla="*/ 42 h 82"/>
                <a:gd name="T72" fmla="*/ 258 w 263"/>
                <a:gd name="T73" fmla="*/ 31 h 82"/>
                <a:gd name="T74" fmla="*/ 254 w 263"/>
                <a:gd name="T75" fmla="*/ 23 h 82"/>
                <a:gd name="T76" fmla="*/ 242 w 263"/>
                <a:gd name="T77" fmla="*/ 11 h 82"/>
                <a:gd name="T78" fmla="*/ 223 w 263"/>
                <a:gd name="T7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3" h="82">
                  <a:moveTo>
                    <a:pt x="223" y="0"/>
                  </a:moveTo>
                  <a:lnTo>
                    <a:pt x="245" y="11"/>
                  </a:lnTo>
                  <a:lnTo>
                    <a:pt x="259" y="25"/>
                  </a:lnTo>
                  <a:lnTo>
                    <a:pt x="263" y="33"/>
                  </a:lnTo>
                  <a:lnTo>
                    <a:pt x="259" y="44"/>
                  </a:lnTo>
                  <a:lnTo>
                    <a:pt x="249" y="54"/>
                  </a:lnTo>
                  <a:lnTo>
                    <a:pt x="228" y="66"/>
                  </a:lnTo>
                  <a:lnTo>
                    <a:pt x="199" y="75"/>
                  </a:lnTo>
                  <a:lnTo>
                    <a:pt x="162" y="80"/>
                  </a:lnTo>
                  <a:lnTo>
                    <a:pt x="133" y="82"/>
                  </a:lnTo>
                  <a:lnTo>
                    <a:pt x="103" y="80"/>
                  </a:lnTo>
                  <a:lnTo>
                    <a:pt x="76" y="76"/>
                  </a:lnTo>
                  <a:lnTo>
                    <a:pt x="51" y="71"/>
                  </a:lnTo>
                  <a:lnTo>
                    <a:pt x="36" y="66"/>
                  </a:lnTo>
                  <a:lnTo>
                    <a:pt x="24" y="61"/>
                  </a:lnTo>
                  <a:lnTo>
                    <a:pt x="17" y="57"/>
                  </a:lnTo>
                  <a:lnTo>
                    <a:pt x="10" y="50"/>
                  </a:lnTo>
                  <a:lnTo>
                    <a:pt x="5" y="45"/>
                  </a:lnTo>
                  <a:lnTo>
                    <a:pt x="1" y="40"/>
                  </a:lnTo>
                  <a:lnTo>
                    <a:pt x="0" y="35"/>
                  </a:lnTo>
                  <a:lnTo>
                    <a:pt x="0" y="28"/>
                  </a:lnTo>
                  <a:lnTo>
                    <a:pt x="1" y="35"/>
                  </a:lnTo>
                  <a:lnTo>
                    <a:pt x="5" y="42"/>
                  </a:lnTo>
                  <a:lnTo>
                    <a:pt x="12" y="49"/>
                  </a:lnTo>
                  <a:lnTo>
                    <a:pt x="17" y="54"/>
                  </a:lnTo>
                  <a:lnTo>
                    <a:pt x="26" y="59"/>
                  </a:lnTo>
                  <a:lnTo>
                    <a:pt x="36" y="63"/>
                  </a:lnTo>
                  <a:lnTo>
                    <a:pt x="51" y="68"/>
                  </a:lnTo>
                  <a:lnTo>
                    <a:pt x="74" y="73"/>
                  </a:lnTo>
                  <a:lnTo>
                    <a:pt x="102" y="76"/>
                  </a:lnTo>
                  <a:lnTo>
                    <a:pt x="131" y="78"/>
                  </a:lnTo>
                  <a:lnTo>
                    <a:pt x="159" y="76"/>
                  </a:lnTo>
                  <a:lnTo>
                    <a:pt x="195" y="71"/>
                  </a:lnTo>
                  <a:lnTo>
                    <a:pt x="225" y="63"/>
                  </a:lnTo>
                  <a:lnTo>
                    <a:pt x="244" y="52"/>
                  </a:lnTo>
                  <a:lnTo>
                    <a:pt x="254" y="42"/>
                  </a:lnTo>
                  <a:lnTo>
                    <a:pt x="258" y="31"/>
                  </a:lnTo>
                  <a:lnTo>
                    <a:pt x="254" y="23"/>
                  </a:lnTo>
                  <a:lnTo>
                    <a:pt x="242" y="11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1893"/>
            <p:cNvSpPr>
              <a:spLocks/>
            </p:cNvSpPr>
            <p:nvPr/>
          </p:nvSpPr>
          <p:spPr bwMode="auto">
            <a:xfrm>
              <a:off x="6416220" y="4311724"/>
              <a:ext cx="204787" cy="57150"/>
            </a:xfrm>
            <a:custGeom>
              <a:avLst/>
              <a:gdLst>
                <a:gd name="T0" fmla="*/ 19 w 258"/>
                <a:gd name="T1" fmla="*/ 71 h 71"/>
                <a:gd name="T2" fmla="*/ 3 w 258"/>
                <a:gd name="T3" fmla="*/ 57 h 71"/>
                <a:gd name="T4" fmla="*/ 0 w 258"/>
                <a:gd name="T5" fmla="*/ 43 h 71"/>
                <a:gd name="T6" fmla="*/ 1 w 258"/>
                <a:gd name="T7" fmla="*/ 38 h 71"/>
                <a:gd name="T8" fmla="*/ 5 w 258"/>
                <a:gd name="T9" fmla="*/ 33 h 71"/>
                <a:gd name="T10" fmla="*/ 8 w 258"/>
                <a:gd name="T11" fmla="*/ 27 h 71"/>
                <a:gd name="T12" fmla="*/ 15 w 258"/>
                <a:gd name="T13" fmla="*/ 24 h 71"/>
                <a:gd name="T14" fmla="*/ 24 w 258"/>
                <a:gd name="T15" fmla="*/ 19 h 71"/>
                <a:gd name="T16" fmla="*/ 45 w 258"/>
                <a:gd name="T17" fmla="*/ 10 h 71"/>
                <a:gd name="T18" fmla="*/ 71 w 258"/>
                <a:gd name="T19" fmla="*/ 5 h 71"/>
                <a:gd name="T20" fmla="*/ 98 w 258"/>
                <a:gd name="T21" fmla="*/ 1 h 71"/>
                <a:gd name="T22" fmla="*/ 128 w 258"/>
                <a:gd name="T23" fmla="*/ 0 h 71"/>
                <a:gd name="T24" fmla="*/ 159 w 258"/>
                <a:gd name="T25" fmla="*/ 1 h 71"/>
                <a:gd name="T26" fmla="*/ 187 w 258"/>
                <a:gd name="T27" fmla="*/ 5 h 71"/>
                <a:gd name="T28" fmla="*/ 206 w 258"/>
                <a:gd name="T29" fmla="*/ 8 h 71"/>
                <a:gd name="T30" fmla="*/ 221 w 258"/>
                <a:gd name="T31" fmla="*/ 14 h 71"/>
                <a:gd name="T32" fmla="*/ 233 w 258"/>
                <a:gd name="T33" fmla="*/ 19 h 71"/>
                <a:gd name="T34" fmla="*/ 242 w 258"/>
                <a:gd name="T35" fmla="*/ 24 h 71"/>
                <a:gd name="T36" fmla="*/ 249 w 258"/>
                <a:gd name="T37" fmla="*/ 29 h 71"/>
                <a:gd name="T38" fmla="*/ 254 w 258"/>
                <a:gd name="T39" fmla="*/ 34 h 71"/>
                <a:gd name="T40" fmla="*/ 258 w 258"/>
                <a:gd name="T41" fmla="*/ 40 h 71"/>
                <a:gd name="T42" fmla="*/ 252 w 258"/>
                <a:gd name="T43" fmla="*/ 33 h 71"/>
                <a:gd name="T44" fmla="*/ 244 w 258"/>
                <a:gd name="T45" fmla="*/ 26 h 71"/>
                <a:gd name="T46" fmla="*/ 232 w 258"/>
                <a:gd name="T47" fmla="*/ 20 h 71"/>
                <a:gd name="T48" fmla="*/ 221 w 258"/>
                <a:gd name="T49" fmla="*/ 15 h 71"/>
                <a:gd name="T50" fmla="*/ 207 w 258"/>
                <a:gd name="T51" fmla="*/ 12 h 71"/>
                <a:gd name="T52" fmla="*/ 188 w 258"/>
                <a:gd name="T53" fmla="*/ 7 h 71"/>
                <a:gd name="T54" fmla="*/ 161 w 258"/>
                <a:gd name="T55" fmla="*/ 3 h 71"/>
                <a:gd name="T56" fmla="*/ 131 w 258"/>
                <a:gd name="T57" fmla="*/ 1 h 71"/>
                <a:gd name="T58" fmla="*/ 100 w 258"/>
                <a:gd name="T59" fmla="*/ 3 h 71"/>
                <a:gd name="T60" fmla="*/ 72 w 258"/>
                <a:gd name="T61" fmla="*/ 7 h 71"/>
                <a:gd name="T62" fmla="*/ 48 w 258"/>
                <a:gd name="T63" fmla="*/ 14 h 71"/>
                <a:gd name="T64" fmla="*/ 27 w 258"/>
                <a:gd name="T65" fmla="*/ 20 h 71"/>
                <a:gd name="T66" fmla="*/ 19 w 258"/>
                <a:gd name="T67" fmla="*/ 26 h 71"/>
                <a:gd name="T68" fmla="*/ 12 w 258"/>
                <a:gd name="T69" fmla="*/ 31 h 71"/>
                <a:gd name="T70" fmla="*/ 8 w 258"/>
                <a:gd name="T71" fmla="*/ 34 h 71"/>
                <a:gd name="T72" fmla="*/ 5 w 258"/>
                <a:gd name="T73" fmla="*/ 40 h 71"/>
                <a:gd name="T74" fmla="*/ 3 w 258"/>
                <a:gd name="T75" fmla="*/ 45 h 71"/>
                <a:gd name="T76" fmla="*/ 3 w 258"/>
                <a:gd name="T77" fmla="*/ 52 h 71"/>
                <a:gd name="T78" fmla="*/ 5 w 258"/>
                <a:gd name="T79" fmla="*/ 59 h 71"/>
                <a:gd name="T80" fmla="*/ 10 w 258"/>
                <a:gd name="T81" fmla="*/ 65 h 71"/>
                <a:gd name="T82" fmla="*/ 19 w 258"/>
                <a:gd name="T8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8" h="71">
                  <a:moveTo>
                    <a:pt x="19" y="71"/>
                  </a:moveTo>
                  <a:lnTo>
                    <a:pt x="3" y="57"/>
                  </a:lnTo>
                  <a:lnTo>
                    <a:pt x="0" y="43"/>
                  </a:lnTo>
                  <a:lnTo>
                    <a:pt x="1" y="38"/>
                  </a:lnTo>
                  <a:lnTo>
                    <a:pt x="5" y="33"/>
                  </a:lnTo>
                  <a:lnTo>
                    <a:pt x="8" y="27"/>
                  </a:lnTo>
                  <a:lnTo>
                    <a:pt x="15" y="24"/>
                  </a:lnTo>
                  <a:lnTo>
                    <a:pt x="24" y="19"/>
                  </a:lnTo>
                  <a:lnTo>
                    <a:pt x="45" y="10"/>
                  </a:lnTo>
                  <a:lnTo>
                    <a:pt x="71" y="5"/>
                  </a:lnTo>
                  <a:lnTo>
                    <a:pt x="98" y="1"/>
                  </a:lnTo>
                  <a:lnTo>
                    <a:pt x="128" y="0"/>
                  </a:lnTo>
                  <a:lnTo>
                    <a:pt x="159" y="1"/>
                  </a:lnTo>
                  <a:lnTo>
                    <a:pt x="187" y="5"/>
                  </a:lnTo>
                  <a:lnTo>
                    <a:pt x="206" y="8"/>
                  </a:lnTo>
                  <a:lnTo>
                    <a:pt x="221" y="14"/>
                  </a:lnTo>
                  <a:lnTo>
                    <a:pt x="233" y="19"/>
                  </a:lnTo>
                  <a:lnTo>
                    <a:pt x="242" y="24"/>
                  </a:lnTo>
                  <a:lnTo>
                    <a:pt x="249" y="29"/>
                  </a:lnTo>
                  <a:lnTo>
                    <a:pt x="254" y="34"/>
                  </a:lnTo>
                  <a:lnTo>
                    <a:pt x="258" y="40"/>
                  </a:lnTo>
                  <a:lnTo>
                    <a:pt x="252" y="33"/>
                  </a:lnTo>
                  <a:lnTo>
                    <a:pt x="244" y="26"/>
                  </a:lnTo>
                  <a:lnTo>
                    <a:pt x="232" y="20"/>
                  </a:lnTo>
                  <a:lnTo>
                    <a:pt x="221" y="15"/>
                  </a:lnTo>
                  <a:lnTo>
                    <a:pt x="207" y="12"/>
                  </a:lnTo>
                  <a:lnTo>
                    <a:pt x="188" y="7"/>
                  </a:lnTo>
                  <a:lnTo>
                    <a:pt x="161" y="3"/>
                  </a:lnTo>
                  <a:lnTo>
                    <a:pt x="131" y="1"/>
                  </a:lnTo>
                  <a:lnTo>
                    <a:pt x="100" y="3"/>
                  </a:lnTo>
                  <a:lnTo>
                    <a:pt x="72" y="7"/>
                  </a:lnTo>
                  <a:lnTo>
                    <a:pt x="48" y="14"/>
                  </a:lnTo>
                  <a:lnTo>
                    <a:pt x="27" y="20"/>
                  </a:lnTo>
                  <a:lnTo>
                    <a:pt x="19" y="26"/>
                  </a:lnTo>
                  <a:lnTo>
                    <a:pt x="12" y="31"/>
                  </a:lnTo>
                  <a:lnTo>
                    <a:pt x="8" y="34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5" y="59"/>
                  </a:lnTo>
                  <a:lnTo>
                    <a:pt x="10" y="65"/>
                  </a:lnTo>
                  <a:lnTo>
                    <a:pt x="19" y="71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1894"/>
            <p:cNvSpPr>
              <a:spLocks/>
            </p:cNvSpPr>
            <p:nvPr/>
          </p:nvSpPr>
          <p:spPr bwMode="auto">
            <a:xfrm>
              <a:off x="5986007" y="4205361"/>
              <a:ext cx="222250" cy="63500"/>
            </a:xfrm>
            <a:custGeom>
              <a:avLst/>
              <a:gdLst>
                <a:gd name="T0" fmla="*/ 252 w 278"/>
                <a:gd name="T1" fmla="*/ 0 h 80"/>
                <a:gd name="T2" fmla="*/ 277 w 278"/>
                <a:gd name="T3" fmla="*/ 2 h 80"/>
                <a:gd name="T4" fmla="*/ 278 w 278"/>
                <a:gd name="T5" fmla="*/ 32 h 80"/>
                <a:gd name="T6" fmla="*/ 278 w 278"/>
                <a:gd name="T7" fmla="*/ 32 h 80"/>
                <a:gd name="T8" fmla="*/ 277 w 278"/>
                <a:gd name="T9" fmla="*/ 39 h 80"/>
                <a:gd name="T10" fmla="*/ 273 w 278"/>
                <a:gd name="T11" fmla="*/ 44 h 80"/>
                <a:gd name="T12" fmla="*/ 266 w 278"/>
                <a:gd name="T13" fmla="*/ 51 h 80"/>
                <a:gd name="T14" fmla="*/ 251 w 278"/>
                <a:gd name="T15" fmla="*/ 61 h 80"/>
                <a:gd name="T16" fmla="*/ 228 w 278"/>
                <a:gd name="T17" fmla="*/ 70 h 80"/>
                <a:gd name="T18" fmla="*/ 202 w 278"/>
                <a:gd name="T19" fmla="*/ 75 h 80"/>
                <a:gd name="T20" fmla="*/ 173 w 278"/>
                <a:gd name="T21" fmla="*/ 80 h 80"/>
                <a:gd name="T22" fmla="*/ 131 w 278"/>
                <a:gd name="T23" fmla="*/ 80 h 80"/>
                <a:gd name="T24" fmla="*/ 91 w 278"/>
                <a:gd name="T25" fmla="*/ 77 h 80"/>
                <a:gd name="T26" fmla="*/ 53 w 278"/>
                <a:gd name="T27" fmla="*/ 70 h 80"/>
                <a:gd name="T28" fmla="*/ 26 w 278"/>
                <a:gd name="T29" fmla="*/ 58 h 80"/>
                <a:gd name="T30" fmla="*/ 8 w 278"/>
                <a:gd name="T31" fmla="*/ 46 h 80"/>
                <a:gd name="T32" fmla="*/ 0 w 278"/>
                <a:gd name="T33" fmla="*/ 32 h 80"/>
                <a:gd name="T34" fmla="*/ 0 w 278"/>
                <a:gd name="T35" fmla="*/ 28 h 80"/>
                <a:gd name="T36" fmla="*/ 0 w 278"/>
                <a:gd name="T37" fmla="*/ 28 h 80"/>
                <a:gd name="T38" fmla="*/ 0 w 278"/>
                <a:gd name="T39" fmla="*/ 2 h 80"/>
                <a:gd name="T40" fmla="*/ 20 w 278"/>
                <a:gd name="T41" fmla="*/ 2 h 80"/>
                <a:gd name="T42" fmla="*/ 252 w 278"/>
                <a:gd name="T4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8" h="80">
                  <a:moveTo>
                    <a:pt x="252" y="0"/>
                  </a:moveTo>
                  <a:lnTo>
                    <a:pt x="277" y="2"/>
                  </a:lnTo>
                  <a:lnTo>
                    <a:pt x="278" y="32"/>
                  </a:lnTo>
                  <a:lnTo>
                    <a:pt x="278" y="32"/>
                  </a:lnTo>
                  <a:lnTo>
                    <a:pt x="277" y="39"/>
                  </a:lnTo>
                  <a:lnTo>
                    <a:pt x="273" y="44"/>
                  </a:lnTo>
                  <a:lnTo>
                    <a:pt x="266" y="51"/>
                  </a:lnTo>
                  <a:lnTo>
                    <a:pt x="251" y="61"/>
                  </a:lnTo>
                  <a:lnTo>
                    <a:pt x="228" y="70"/>
                  </a:lnTo>
                  <a:lnTo>
                    <a:pt x="202" y="75"/>
                  </a:lnTo>
                  <a:lnTo>
                    <a:pt x="173" y="80"/>
                  </a:lnTo>
                  <a:lnTo>
                    <a:pt x="131" y="80"/>
                  </a:lnTo>
                  <a:lnTo>
                    <a:pt x="91" y="77"/>
                  </a:lnTo>
                  <a:lnTo>
                    <a:pt x="53" y="70"/>
                  </a:lnTo>
                  <a:lnTo>
                    <a:pt x="26" y="58"/>
                  </a:lnTo>
                  <a:lnTo>
                    <a:pt x="8" y="46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"/>
                  </a:lnTo>
                  <a:lnTo>
                    <a:pt x="20" y="2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1895"/>
            <p:cNvSpPr>
              <a:spLocks/>
            </p:cNvSpPr>
            <p:nvPr/>
          </p:nvSpPr>
          <p:spPr bwMode="auto">
            <a:xfrm>
              <a:off x="5986007" y="4165674"/>
              <a:ext cx="220662" cy="82550"/>
            </a:xfrm>
            <a:custGeom>
              <a:avLst/>
              <a:gdLst>
                <a:gd name="T0" fmla="*/ 195 w 277"/>
                <a:gd name="T1" fmla="*/ 5 h 102"/>
                <a:gd name="T2" fmla="*/ 225 w 277"/>
                <a:gd name="T3" fmla="*/ 12 h 102"/>
                <a:gd name="T4" fmla="*/ 247 w 277"/>
                <a:gd name="T5" fmla="*/ 21 h 102"/>
                <a:gd name="T6" fmla="*/ 265 w 277"/>
                <a:gd name="T7" fmla="*/ 31 h 102"/>
                <a:gd name="T8" fmla="*/ 277 w 277"/>
                <a:gd name="T9" fmla="*/ 45 h 102"/>
                <a:gd name="T10" fmla="*/ 277 w 277"/>
                <a:gd name="T11" fmla="*/ 59 h 102"/>
                <a:gd name="T12" fmla="*/ 266 w 277"/>
                <a:gd name="T13" fmla="*/ 73 h 102"/>
                <a:gd name="T14" fmla="*/ 251 w 277"/>
                <a:gd name="T15" fmla="*/ 83 h 102"/>
                <a:gd name="T16" fmla="*/ 228 w 277"/>
                <a:gd name="T17" fmla="*/ 92 h 102"/>
                <a:gd name="T18" fmla="*/ 202 w 277"/>
                <a:gd name="T19" fmla="*/ 97 h 102"/>
                <a:gd name="T20" fmla="*/ 173 w 277"/>
                <a:gd name="T21" fmla="*/ 100 h 102"/>
                <a:gd name="T22" fmla="*/ 131 w 277"/>
                <a:gd name="T23" fmla="*/ 102 h 102"/>
                <a:gd name="T24" fmla="*/ 91 w 277"/>
                <a:gd name="T25" fmla="*/ 99 h 102"/>
                <a:gd name="T26" fmla="*/ 53 w 277"/>
                <a:gd name="T27" fmla="*/ 90 h 102"/>
                <a:gd name="T28" fmla="*/ 26 w 277"/>
                <a:gd name="T29" fmla="*/ 80 h 102"/>
                <a:gd name="T30" fmla="*/ 8 w 277"/>
                <a:gd name="T31" fmla="*/ 68 h 102"/>
                <a:gd name="T32" fmla="*/ 0 w 277"/>
                <a:gd name="T33" fmla="*/ 54 h 102"/>
                <a:gd name="T34" fmla="*/ 1 w 277"/>
                <a:gd name="T35" fmla="*/ 42 h 102"/>
                <a:gd name="T36" fmla="*/ 12 w 277"/>
                <a:gd name="T37" fmla="*/ 29 h 102"/>
                <a:gd name="T38" fmla="*/ 29 w 277"/>
                <a:gd name="T39" fmla="*/ 19 h 102"/>
                <a:gd name="T40" fmla="*/ 50 w 277"/>
                <a:gd name="T41" fmla="*/ 10 h 102"/>
                <a:gd name="T42" fmla="*/ 76 w 277"/>
                <a:gd name="T43" fmla="*/ 5 h 102"/>
                <a:gd name="T44" fmla="*/ 105 w 277"/>
                <a:gd name="T45" fmla="*/ 2 h 102"/>
                <a:gd name="T46" fmla="*/ 150 w 277"/>
                <a:gd name="T47" fmla="*/ 0 h 102"/>
                <a:gd name="T48" fmla="*/ 195 w 277"/>
                <a:gd name="T4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7" h="102">
                  <a:moveTo>
                    <a:pt x="195" y="5"/>
                  </a:moveTo>
                  <a:lnTo>
                    <a:pt x="225" y="12"/>
                  </a:lnTo>
                  <a:lnTo>
                    <a:pt x="247" y="21"/>
                  </a:lnTo>
                  <a:lnTo>
                    <a:pt x="265" y="31"/>
                  </a:lnTo>
                  <a:lnTo>
                    <a:pt x="277" y="45"/>
                  </a:lnTo>
                  <a:lnTo>
                    <a:pt x="277" y="59"/>
                  </a:lnTo>
                  <a:lnTo>
                    <a:pt x="266" y="73"/>
                  </a:lnTo>
                  <a:lnTo>
                    <a:pt x="251" y="83"/>
                  </a:lnTo>
                  <a:lnTo>
                    <a:pt x="228" y="92"/>
                  </a:lnTo>
                  <a:lnTo>
                    <a:pt x="202" y="97"/>
                  </a:lnTo>
                  <a:lnTo>
                    <a:pt x="173" y="100"/>
                  </a:lnTo>
                  <a:lnTo>
                    <a:pt x="131" y="102"/>
                  </a:lnTo>
                  <a:lnTo>
                    <a:pt x="91" y="99"/>
                  </a:lnTo>
                  <a:lnTo>
                    <a:pt x="53" y="90"/>
                  </a:lnTo>
                  <a:lnTo>
                    <a:pt x="26" y="80"/>
                  </a:lnTo>
                  <a:lnTo>
                    <a:pt x="8" y="68"/>
                  </a:lnTo>
                  <a:lnTo>
                    <a:pt x="0" y="54"/>
                  </a:lnTo>
                  <a:lnTo>
                    <a:pt x="1" y="42"/>
                  </a:lnTo>
                  <a:lnTo>
                    <a:pt x="12" y="29"/>
                  </a:lnTo>
                  <a:lnTo>
                    <a:pt x="29" y="19"/>
                  </a:lnTo>
                  <a:lnTo>
                    <a:pt x="50" y="10"/>
                  </a:lnTo>
                  <a:lnTo>
                    <a:pt x="76" y="5"/>
                  </a:lnTo>
                  <a:lnTo>
                    <a:pt x="105" y="2"/>
                  </a:lnTo>
                  <a:lnTo>
                    <a:pt x="150" y="0"/>
                  </a:lnTo>
                  <a:lnTo>
                    <a:pt x="195" y="5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1896"/>
            <p:cNvSpPr>
              <a:spLocks/>
            </p:cNvSpPr>
            <p:nvPr/>
          </p:nvSpPr>
          <p:spPr bwMode="auto">
            <a:xfrm>
              <a:off x="5986007" y="4165674"/>
              <a:ext cx="220662" cy="82550"/>
            </a:xfrm>
            <a:custGeom>
              <a:avLst/>
              <a:gdLst>
                <a:gd name="T0" fmla="*/ 195 w 277"/>
                <a:gd name="T1" fmla="*/ 5 h 102"/>
                <a:gd name="T2" fmla="*/ 225 w 277"/>
                <a:gd name="T3" fmla="*/ 12 h 102"/>
                <a:gd name="T4" fmla="*/ 247 w 277"/>
                <a:gd name="T5" fmla="*/ 21 h 102"/>
                <a:gd name="T6" fmla="*/ 265 w 277"/>
                <a:gd name="T7" fmla="*/ 31 h 102"/>
                <a:gd name="T8" fmla="*/ 277 w 277"/>
                <a:gd name="T9" fmla="*/ 45 h 102"/>
                <a:gd name="T10" fmla="*/ 277 w 277"/>
                <a:gd name="T11" fmla="*/ 59 h 102"/>
                <a:gd name="T12" fmla="*/ 266 w 277"/>
                <a:gd name="T13" fmla="*/ 73 h 102"/>
                <a:gd name="T14" fmla="*/ 251 w 277"/>
                <a:gd name="T15" fmla="*/ 83 h 102"/>
                <a:gd name="T16" fmla="*/ 228 w 277"/>
                <a:gd name="T17" fmla="*/ 92 h 102"/>
                <a:gd name="T18" fmla="*/ 202 w 277"/>
                <a:gd name="T19" fmla="*/ 97 h 102"/>
                <a:gd name="T20" fmla="*/ 173 w 277"/>
                <a:gd name="T21" fmla="*/ 100 h 102"/>
                <a:gd name="T22" fmla="*/ 131 w 277"/>
                <a:gd name="T23" fmla="*/ 102 h 102"/>
                <a:gd name="T24" fmla="*/ 91 w 277"/>
                <a:gd name="T25" fmla="*/ 99 h 102"/>
                <a:gd name="T26" fmla="*/ 53 w 277"/>
                <a:gd name="T27" fmla="*/ 90 h 102"/>
                <a:gd name="T28" fmla="*/ 26 w 277"/>
                <a:gd name="T29" fmla="*/ 80 h 102"/>
                <a:gd name="T30" fmla="*/ 8 w 277"/>
                <a:gd name="T31" fmla="*/ 68 h 102"/>
                <a:gd name="T32" fmla="*/ 0 w 277"/>
                <a:gd name="T33" fmla="*/ 54 h 102"/>
                <a:gd name="T34" fmla="*/ 1 w 277"/>
                <a:gd name="T35" fmla="*/ 42 h 102"/>
                <a:gd name="T36" fmla="*/ 12 w 277"/>
                <a:gd name="T37" fmla="*/ 29 h 102"/>
                <a:gd name="T38" fmla="*/ 29 w 277"/>
                <a:gd name="T39" fmla="*/ 19 h 102"/>
                <a:gd name="T40" fmla="*/ 50 w 277"/>
                <a:gd name="T41" fmla="*/ 10 h 102"/>
                <a:gd name="T42" fmla="*/ 76 w 277"/>
                <a:gd name="T43" fmla="*/ 5 h 102"/>
                <a:gd name="T44" fmla="*/ 105 w 277"/>
                <a:gd name="T45" fmla="*/ 2 h 102"/>
                <a:gd name="T46" fmla="*/ 150 w 277"/>
                <a:gd name="T47" fmla="*/ 0 h 102"/>
                <a:gd name="T48" fmla="*/ 195 w 277"/>
                <a:gd name="T4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7" h="102">
                  <a:moveTo>
                    <a:pt x="195" y="5"/>
                  </a:moveTo>
                  <a:lnTo>
                    <a:pt x="225" y="12"/>
                  </a:lnTo>
                  <a:lnTo>
                    <a:pt x="247" y="21"/>
                  </a:lnTo>
                  <a:lnTo>
                    <a:pt x="265" y="31"/>
                  </a:lnTo>
                  <a:lnTo>
                    <a:pt x="277" y="45"/>
                  </a:lnTo>
                  <a:lnTo>
                    <a:pt x="277" y="59"/>
                  </a:lnTo>
                  <a:lnTo>
                    <a:pt x="266" y="73"/>
                  </a:lnTo>
                  <a:lnTo>
                    <a:pt x="251" y="83"/>
                  </a:lnTo>
                  <a:lnTo>
                    <a:pt x="228" y="92"/>
                  </a:lnTo>
                  <a:lnTo>
                    <a:pt x="202" y="97"/>
                  </a:lnTo>
                  <a:lnTo>
                    <a:pt x="173" y="100"/>
                  </a:lnTo>
                  <a:lnTo>
                    <a:pt x="131" y="102"/>
                  </a:lnTo>
                  <a:lnTo>
                    <a:pt x="91" y="99"/>
                  </a:lnTo>
                  <a:lnTo>
                    <a:pt x="53" y="90"/>
                  </a:lnTo>
                  <a:lnTo>
                    <a:pt x="26" y="80"/>
                  </a:lnTo>
                  <a:lnTo>
                    <a:pt x="8" y="68"/>
                  </a:lnTo>
                  <a:lnTo>
                    <a:pt x="0" y="54"/>
                  </a:lnTo>
                  <a:lnTo>
                    <a:pt x="1" y="42"/>
                  </a:lnTo>
                  <a:lnTo>
                    <a:pt x="12" y="29"/>
                  </a:lnTo>
                  <a:lnTo>
                    <a:pt x="29" y="19"/>
                  </a:lnTo>
                  <a:lnTo>
                    <a:pt x="50" y="10"/>
                  </a:lnTo>
                  <a:lnTo>
                    <a:pt x="76" y="5"/>
                  </a:lnTo>
                  <a:lnTo>
                    <a:pt x="105" y="2"/>
                  </a:lnTo>
                  <a:lnTo>
                    <a:pt x="150" y="0"/>
                  </a:lnTo>
                  <a:lnTo>
                    <a:pt x="195" y="5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1897"/>
            <p:cNvSpPr>
              <a:spLocks/>
            </p:cNvSpPr>
            <p:nvPr/>
          </p:nvSpPr>
          <p:spPr bwMode="auto">
            <a:xfrm>
              <a:off x="6008232" y="4181549"/>
              <a:ext cx="174625" cy="55563"/>
            </a:xfrm>
            <a:custGeom>
              <a:avLst/>
              <a:gdLst>
                <a:gd name="T0" fmla="*/ 187 w 220"/>
                <a:gd name="T1" fmla="*/ 0 h 69"/>
                <a:gd name="T2" fmla="*/ 206 w 220"/>
                <a:gd name="T3" fmla="*/ 10 h 69"/>
                <a:gd name="T4" fmla="*/ 217 w 220"/>
                <a:gd name="T5" fmla="*/ 21 h 69"/>
                <a:gd name="T6" fmla="*/ 218 w 220"/>
                <a:gd name="T7" fmla="*/ 26 h 69"/>
                <a:gd name="T8" fmla="*/ 220 w 220"/>
                <a:gd name="T9" fmla="*/ 29 h 69"/>
                <a:gd name="T10" fmla="*/ 220 w 220"/>
                <a:gd name="T11" fmla="*/ 33 h 69"/>
                <a:gd name="T12" fmla="*/ 218 w 220"/>
                <a:gd name="T13" fmla="*/ 38 h 69"/>
                <a:gd name="T14" fmla="*/ 215 w 220"/>
                <a:gd name="T15" fmla="*/ 42 h 69"/>
                <a:gd name="T16" fmla="*/ 210 w 220"/>
                <a:gd name="T17" fmla="*/ 47 h 69"/>
                <a:gd name="T18" fmla="*/ 193 w 220"/>
                <a:gd name="T19" fmla="*/ 55 h 69"/>
                <a:gd name="T20" fmla="*/ 167 w 220"/>
                <a:gd name="T21" fmla="*/ 64 h 69"/>
                <a:gd name="T22" fmla="*/ 137 w 220"/>
                <a:gd name="T23" fmla="*/ 68 h 69"/>
                <a:gd name="T24" fmla="*/ 104 w 220"/>
                <a:gd name="T25" fmla="*/ 69 h 69"/>
                <a:gd name="T26" fmla="*/ 71 w 220"/>
                <a:gd name="T27" fmla="*/ 66 h 69"/>
                <a:gd name="T28" fmla="*/ 44 w 220"/>
                <a:gd name="T29" fmla="*/ 61 h 69"/>
                <a:gd name="T30" fmla="*/ 26 w 220"/>
                <a:gd name="T31" fmla="*/ 55 h 69"/>
                <a:gd name="T32" fmla="*/ 16 w 220"/>
                <a:gd name="T33" fmla="*/ 50 h 69"/>
                <a:gd name="T34" fmla="*/ 7 w 220"/>
                <a:gd name="T35" fmla="*/ 43 h 69"/>
                <a:gd name="T36" fmla="*/ 2 w 220"/>
                <a:gd name="T37" fmla="*/ 38 h 69"/>
                <a:gd name="T38" fmla="*/ 0 w 220"/>
                <a:gd name="T39" fmla="*/ 31 h 69"/>
                <a:gd name="T40" fmla="*/ 0 w 220"/>
                <a:gd name="T41" fmla="*/ 24 h 69"/>
                <a:gd name="T42" fmla="*/ 0 w 220"/>
                <a:gd name="T43" fmla="*/ 31 h 69"/>
                <a:gd name="T44" fmla="*/ 4 w 220"/>
                <a:gd name="T45" fmla="*/ 36 h 69"/>
                <a:gd name="T46" fmla="*/ 9 w 220"/>
                <a:gd name="T47" fmla="*/ 42 h 69"/>
                <a:gd name="T48" fmla="*/ 16 w 220"/>
                <a:gd name="T49" fmla="*/ 47 h 69"/>
                <a:gd name="T50" fmla="*/ 26 w 220"/>
                <a:gd name="T51" fmla="*/ 52 h 69"/>
                <a:gd name="T52" fmla="*/ 44 w 220"/>
                <a:gd name="T53" fmla="*/ 57 h 69"/>
                <a:gd name="T54" fmla="*/ 70 w 220"/>
                <a:gd name="T55" fmla="*/ 62 h 69"/>
                <a:gd name="T56" fmla="*/ 101 w 220"/>
                <a:gd name="T57" fmla="*/ 66 h 69"/>
                <a:gd name="T58" fmla="*/ 134 w 220"/>
                <a:gd name="T59" fmla="*/ 64 h 69"/>
                <a:gd name="T60" fmla="*/ 163 w 220"/>
                <a:gd name="T61" fmla="*/ 61 h 69"/>
                <a:gd name="T62" fmla="*/ 187 w 220"/>
                <a:gd name="T63" fmla="*/ 54 h 69"/>
                <a:gd name="T64" fmla="*/ 205 w 220"/>
                <a:gd name="T65" fmla="*/ 43 h 69"/>
                <a:gd name="T66" fmla="*/ 210 w 220"/>
                <a:gd name="T67" fmla="*/ 40 h 69"/>
                <a:gd name="T68" fmla="*/ 213 w 220"/>
                <a:gd name="T69" fmla="*/ 35 h 69"/>
                <a:gd name="T70" fmla="*/ 215 w 220"/>
                <a:gd name="T71" fmla="*/ 31 h 69"/>
                <a:gd name="T72" fmla="*/ 215 w 220"/>
                <a:gd name="T73" fmla="*/ 28 h 69"/>
                <a:gd name="T74" fmla="*/ 215 w 220"/>
                <a:gd name="T75" fmla="*/ 24 h 69"/>
                <a:gd name="T76" fmla="*/ 213 w 220"/>
                <a:gd name="T77" fmla="*/ 21 h 69"/>
                <a:gd name="T78" fmla="*/ 210 w 220"/>
                <a:gd name="T79" fmla="*/ 16 h 69"/>
                <a:gd name="T80" fmla="*/ 203 w 220"/>
                <a:gd name="T81" fmla="*/ 10 h 69"/>
                <a:gd name="T82" fmla="*/ 196 w 220"/>
                <a:gd name="T83" fmla="*/ 5 h 69"/>
                <a:gd name="T84" fmla="*/ 187 w 220"/>
                <a:gd name="T8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0" h="69">
                  <a:moveTo>
                    <a:pt x="187" y="0"/>
                  </a:moveTo>
                  <a:lnTo>
                    <a:pt x="206" y="10"/>
                  </a:lnTo>
                  <a:lnTo>
                    <a:pt x="217" y="21"/>
                  </a:lnTo>
                  <a:lnTo>
                    <a:pt x="218" y="26"/>
                  </a:lnTo>
                  <a:lnTo>
                    <a:pt x="220" y="29"/>
                  </a:lnTo>
                  <a:lnTo>
                    <a:pt x="220" y="33"/>
                  </a:lnTo>
                  <a:lnTo>
                    <a:pt x="218" y="38"/>
                  </a:lnTo>
                  <a:lnTo>
                    <a:pt x="215" y="42"/>
                  </a:lnTo>
                  <a:lnTo>
                    <a:pt x="210" y="47"/>
                  </a:lnTo>
                  <a:lnTo>
                    <a:pt x="193" y="55"/>
                  </a:lnTo>
                  <a:lnTo>
                    <a:pt x="167" y="64"/>
                  </a:lnTo>
                  <a:lnTo>
                    <a:pt x="137" y="68"/>
                  </a:lnTo>
                  <a:lnTo>
                    <a:pt x="104" y="69"/>
                  </a:lnTo>
                  <a:lnTo>
                    <a:pt x="71" y="66"/>
                  </a:lnTo>
                  <a:lnTo>
                    <a:pt x="44" y="61"/>
                  </a:lnTo>
                  <a:lnTo>
                    <a:pt x="26" y="55"/>
                  </a:lnTo>
                  <a:lnTo>
                    <a:pt x="16" y="50"/>
                  </a:lnTo>
                  <a:lnTo>
                    <a:pt x="7" y="43"/>
                  </a:lnTo>
                  <a:lnTo>
                    <a:pt x="2" y="38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0" y="31"/>
                  </a:lnTo>
                  <a:lnTo>
                    <a:pt x="4" y="36"/>
                  </a:lnTo>
                  <a:lnTo>
                    <a:pt x="9" y="42"/>
                  </a:lnTo>
                  <a:lnTo>
                    <a:pt x="16" y="47"/>
                  </a:lnTo>
                  <a:lnTo>
                    <a:pt x="26" y="52"/>
                  </a:lnTo>
                  <a:lnTo>
                    <a:pt x="44" y="57"/>
                  </a:lnTo>
                  <a:lnTo>
                    <a:pt x="70" y="62"/>
                  </a:lnTo>
                  <a:lnTo>
                    <a:pt x="101" y="66"/>
                  </a:lnTo>
                  <a:lnTo>
                    <a:pt x="134" y="64"/>
                  </a:lnTo>
                  <a:lnTo>
                    <a:pt x="163" y="61"/>
                  </a:lnTo>
                  <a:lnTo>
                    <a:pt x="187" y="54"/>
                  </a:lnTo>
                  <a:lnTo>
                    <a:pt x="205" y="43"/>
                  </a:lnTo>
                  <a:lnTo>
                    <a:pt x="210" y="40"/>
                  </a:lnTo>
                  <a:lnTo>
                    <a:pt x="213" y="35"/>
                  </a:lnTo>
                  <a:lnTo>
                    <a:pt x="215" y="31"/>
                  </a:lnTo>
                  <a:lnTo>
                    <a:pt x="215" y="28"/>
                  </a:lnTo>
                  <a:lnTo>
                    <a:pt x="215" y="24"/>
                  </a:lnTo>
                  <a:lnTo>
                    <a:pt x="213" y="21"/>
                  </a:lnTo>
                  <a:lnTo>
                    <a:pt x="210" y="16"/>
                  </a:lnTo>
                  <a:lnTo>
                    <a:pt x="203" y="10"/>
                  </a:lnTo>
                  <a:lnTo>
                    <a:pt x="196" y="5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1898"/>
            <p:cNvSpPr>
              <a:spLocks/>
            </p:cNvSpPr>
            <p:nvPr/>
          </p:nvSpPr>
          <p:spPr bwMode="auto">
            <a:xfrm>
              <a:off x="6006645" y="4172024"/>
              <a:ext cx="173037" cy="47625"/>
            </a:xfrm>
            <a:custGeom>
              <a:avLst/>
              <a:gdLst>
                <a:gd name="T0" fmla="*/ 15 w 218"/>
                <a:gd name="T1" fmla="*/ 61 h 61"/>
                <a:gd name="T2" fmla="*/ 8 w 218"/>
                <a:gd name="T3" fmla="*/ 54 h 61"/>
                <a:gd name="T4" fmla="*/ 3 w 218"/>
                <a:gd name="T5" fmla="*/ 48 h 61"/>
                <a:gd name="T6" fmla="*/ 0 w 218"/>
                <a:gd name="T7" fmla="*/ 43 h 61"/>
                <a:gd name="T8" fmla="*/ 0 w 218"/>
                <a:gd name="T9" fmla="*/ 36 h 61"/>
                <a:gd name="T10" fmla="*/ 1 w 218"/>
                <a:gd name="T11" fmla="*/ 31 h 61"/>
                <a:gd name="T12" fmla="*/ 7 w 218"/>
                <a:gd name="T13" fmla="*/ 26 h 61"/>
                <a:gd name="T14" fmla="*/ 12 w 218"/>
                <a:gd name="T15" fmla="*/ 21 h 61"/>
                <a:gd name="T16" fmla="*/ 22 w 218"/>
                <a:gd name="T17" fmla="*/ 16 h 61"/>
                <a:gd name="T18" fmla="*/ 38 w 218"/>
                <a:gd name="T19" fmla="*/ 9 h 61"/>
                <a:gd name="T20" fmla="*/ 60 w 218"/>
                <a:gd name="T21" fmla="*/ 3 h 61"/>
                <a:gd name="T22" fmla="*/ 83 w 218"/>
                <a:gd name="T23" fmla="*/ 2 h 61"/>
                <a:gd name="T24" fmla="*/ 109 w 218"/>
                <a:gd name="T25" fmla="*/ 0 h 61"/>
                <a:gd name="T26" fmla="*/ 135 w 218"/>
                <a:gd name="T27" fmla="*/ 2 h 61"/>
                <a:gd name="T28" fmla="*/ 157 w 218"/>
                <a:gd name="T29" fmla="*/ 3 h 61"/>
                <a:gd name="T30" fmla="*/ 174 w 218"/>
                <a:gd name="T31" fmla="*/ 9 h 61"/>
                <a:gd name="T32" fmla="*/ 187 w 218"/>
                <a:gd name="T33" fmla="*/ 12 h 61"/>
                <a:gd name="T34" fmla="*/ 197 w 218"/>
                <a:gd name="T35" fmla="*/ 16 h 61"/>
                <a:gd name="T36" fmla="*/ 206 w 218"/>
                <a:gd name="T37" fmla="*/ 21 h 61"/>
                <a:gd name="T38" fmla="*/ 213 w 218"/>
                <a:gd name="T39" fmla="*/ 28 h 61"/>
                <a:gd name="T40" fmla="*/ 218 w 218"/>
                <a:gd name="T41" fmla="*/ 33 h 61"/>
                <a:gd name="T42" fmla="*/ 213 w 218"/>
                <a:gd name="T43" fmla="*/ 28 h 61"/>
                <a:gd name="T44" fmla="*/ 206 w 218"/>
                <a:gd name="T45" fmla="*/ 22 h 61"/>
                <a:gd name="T46" fmla="*/ 195 w 218"/>
                <a:gd name="T47" fmla="*/ 17 h 61"/>
                <a:gd name="T48" fmla="*/ 187 w 218"/>
                <a:gd name="T49" fmla="*/ 14 h 61"/>
                <a:gd name="T50" fmla="*/ 174 w 218"/>
                <a:gd name="T51" fmla="*/ 10 h 61"/>
                <a:gd name="T52" fmla="*/ 159 w 218"/>
                <a:gd name="T53" fmla="*/ 7 h 61"/>
                <a:gd name="T54" fmla="*/ 136 w 218"/>
                <a:gd name="T55" fmla="*/ 3 h 61"/>
                <a:gd name="T56" fmla="*/ 110 w 218"/>
                <a:gd name="T57" fmla="*/ 2 h 61"/>
                <a:gd name="T58" fmla="*/ 84 w 218"/>
                <a:gd name="T59" fmla="*/ 3 h 61"/>
                <a:gd name="T60" fmla="*/ 62 w 218"/>
                <a:gd name="T61" fmla="*/ 5 h 61"/>
                <a:gd name="T62" fmla="*/ 41 w 218"/>
                <a:gd name="T63" fmla="*/ 10 h 61"/>
                <a:gd name="T64" fmla="*/ 24 w 218"/>
                <a:gd name="T65" fmla="*/ 17 h 61"/>
                <a:gd name="T66" fmla="*/ 17 w 218"/>
                <a:gd name="T67" fmla="*/ 21 h 61"/>
                <a:gd name="T68" fmla="*/ 12 w 218"/>
                <a:gd name="T69" fmla="*/ 26 h 61"/>
                <a:gd name="T70" fmla="*/ 7 w 218"/>
                <a:gd name="T71" fmla="*/ 29 h 61"/>
                <a:gd name="T72" fmla="*/ 5 w 218"/>
                <a:gd name="T73" fmla="*/ 33 h 61"/>
                <a:gd name="T74" fmla="*/ 3 w 218"/>
                <a:gd name="T75" fmla="*/ 38 h 61"/>
                <a:gd name="T76" fmla="*/ 3 w 218"/>
                <a:gd name="T77" fmla="*/ 43 h 61"/>
                <a:gd name="T78" fmla="*/ 5 w 218"/>
                <a:gd name="T79" fmla="*/ 48 h 61"/>
                <a:gd name="T80" fmla="*/ 10 w 218"/>
                <a:gd name="T81" fmla="*/ 55 h 61"/>
                <a:gd name="T82" fmla="*/ 15 w 218"/>
                <a:gd name="T8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8" h="61">
                  <a:moveTo>
                    <a:pt x="15" y="61"/>
                  </a:moveTo>
                  <a:lnTo>
                    <a:pt x="8" y="54"/>
                  </a:lnTo>
                  <a:lnTo>
                    <a:pt x="3" y="48"/>
                  </a:lnTo>
                  <a:lnTo>
                    <a:pt x="0" y="43"/>
                  </a:lnTo>
                  <a:lnTo>
                    <a:pt x="0" y="36"/>
                  </a:lnTo>
                  <a:lnTo>
                    <a:pt x="1" y="31"/>
                  </a:lnTo>
                  <a:lnTo>
                    <a:pt x="7" y="26"/>
                  </a:lnTo>
                  <a:lnTo>
                    <a:pt x="12" y="21"/>
                  </a:lnTo>
                  <a:lnTo>
                    <a:pt x="22" y="16"/>
                  </a:lnTo>
                  <a:lnTo>
                    <a:pt x="38" y="9"/>
                  </a:lnTo>
                  <a:lnTo>
                    <a:pt x="60" y="3"/>
                  </a:lnTo>
                  <a:lnTo>
                    <a:pt x="83" y="2"/>
                  </a:lnTo>
                  <a:lnTo>
                    <a:pt x="109" y="0"/>
                  </a:lnTo>
                  <a:lnTo>
                    <a:pt x="135" y="2"/>
                  </a:lnTo>
                  <a:lnTo>
                    <a:pt x="157" y="3"/>
                  </a:lnTo>
                  <a:lnTo>
                    <a:pt x="174" y="9"/>
                  </a:lnTo>
                  <a:lnTo>
                    <a:pt x="187" y="12"/>
                  </a:lnTo>
                  <a:lnTo>
                    <a:pt x="197" y="16"/>
                  </a:lnTo>
                  <a:lnTo>
                    <a:pt x="206" y="21"/>
                  </a:lnTo>
                  <a:lnTo>
                    <a:pt x="213" y="28"/>
                  </a:lnTo>
                  <a:lnTo>
                    <a:pt x="218" y="33"/>
                  </a:lnTo>
                  <a:lnTo>
                    <a:pt x="213" y="28"/>
                  </a:lnTo>
                  <a:lnTo>
                    <a:pt x="206" y="22"/>
                  </a:lnTo>
                  <a:lnTo>
                    <a:pt x="195" y="17"/>
                  </a:lnTo>
                  <a:lnTo>
                    <a:pt x="187" y="14"/>
                  </a:lnTo>
                  <a:lnTo>
                    <a:pt x="174" y="10"/>
                  </a:lnTo>
                  <a:lnTo>
                    <a:pt x="159" y="7"/>
                  </a:lnTo>
                  <a:lnTo>
                    <a:pt x="136" y="3"/>
                  </a:lnTo>
                  <a:lnTo>
                    <a:pt x="110" y="2"/>
                  </a:lnTo>
                  <a:lnTo>
                    <a:pt x="84" y="3"/>
                  </a:lnTo>
                  <a:lnTo>
                    <a:pt x="62" y="5"/>
                  </a:lnTo>
                  <a:lnTo>
                    <a:pt x="41" y="10"/>
                  </a:lnTo>
                  <a:lnTo>
                    <a:pt x="24" y="17"/>
                  </a:lnTo>
                  <a:lnTo>
                    <a:pt x="17" y="21"/>
                  </a:lnTo>
                  <a:lnTo>
                    <a:pt x="12" y="26"/>
                  </a:lnTo>
                  <a:lnTo>
                    <a:pt x="7" y="29"/>
                  </a:lnTo>
                  <a:lnTo>
                    <a:pt x="5" y="33"/>
                  </a:lnTo>
                  <a:lnTo>
                    <a:pt x="3" y="38"/>
                  </a:lnTo>
                  <a:lnTo>
                    <a:pt x="3" y="43"/>
                  </a:lnTo>
                  <a:lnTo>
                    <a:pt x="5" y="48"/>
                  </a:lnTo>
                  <a:lnTo>
                    <a:pt x="10" y="55"/>
                  </a:lnTo>
                  <a:lnTo>
                    <a:pt x="15" y="61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1899"/>
            <p:cNvSpPr>
              <a:spLocks/>
            </p:cNvSpPr>
            <p:nvPr/>
          </p:nvSpPr>
          <p:spPr bwMode="auto">
            <a:xfrm>
              <a:off x="6619420" y="4151386"/>
              <a:ext cx="219075" cy="63500"/>
            </a:xfrm>
            <a:custGeom>
              <a:avLst/>
              <a:gdLst>
                <a:gd name="T0" fmla="*/ 253 w 277"/>
                <a:gd name="T1" fmla="*/ 0 h 80"/>
                <a:gd name="T2" fmla="*/ 277 w 277"/>
                <a:gd name="T3" fmla="*/ 2 h 80"/>
                <a:gd name="T4" fmla="*/ 277 w 277"/>
                <a:gd name="T5" fmla="*/ 29 h 80"/>
                <a:gd name="T6" fmla="*/ 277 w 277"/>
                <a:gd name="T7" fmla="*/ 29 h 80"/>
                <a:gd name="T8" fmla="*/ 277 w 277"/>
                <a:gd name="T9" fmla="*/ 36 h 80"/>
                <a:gd name="T10" fmla="*/ 272 w 277"/>
                <a:gd name="T11" fmla="*/ 43 h 80"/>
                <a:gd name="T12" fmla="*/ 267 w 277"/>
                <a:gd name="T13" fmla="*/ 48 h 80"/>
                <a:gd name="T14" fmla="*/ 251 w 277"/>
                <a:gd name="T15" fmla="*/ 59 h 80"/>
                <a:gd name="T16" fmla="*/ 229 w 277"/>
                <a:gd name="T17" fmla="*/ 67 h 80"/>
                <a:gd name="T18" fmla="*/ 203 w 277"/>
                <a:gd name="T19" fmla="*/ 74 h 80"/>
                <a:gd name="T20" fmla="*/ 173 w 277"/>
                <a:gd name="T21" fmla="*/ 78 h 80"/>
                <a:gd name="T22" fmla="*/ 132 w 277"/>
                <a:gd name="T23" fmla="*/ 80 h 80"/>
                <a:gd name="T24" fmla="*/ 90 w 277"/>
                <a:gd name="T25" fmla="*/ 76 h 80"/>
                <a:gd name="T26" fmla="*/ 52 w 277"/>
                <a:gd name="T27" fmla="*/ 67 h 80"/>
                <a:gd name="T28" fmla="*/ 24 w 277"/>
                <a:gd name="T29" fmla="*/ 55 h 80"/>
                <a:gd name="T30" fmla="*/ 7 w 277"/>
                <a:gd name="T31" fmla="*/ 43 h 80"/>
                <a:gd name="T32" fmla="*/ 0 w 277"/>
                <a:gd name="T33" fmla="*/ 29 h 80"/>
                <a:gd name="T34" fmla="*/ 0 w 277"/>
                <a:gd name="T35" fmla="*/ 26 h 80"/>
                <a:gd name="T36" fmla="*/ 0 w 277"/>
                <a:gd name="T37" fmla="*/ 26 h 80"/>
                <a:gd name="T38" fmla="*/ 0 w 277"/>
                <a:gd name="T39" fmla="*/ 2 h 80"/>
                <a:gd name="T40" fmla="*/ 21 w 277"/>
                <a:gd name="T41" fmla="*/ 0 h 80"/>
                <a:gd name="T42" fmla="*/ 253 w 277"/>
                <a:gd name="T4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7" h="80">
                  <a:moveTo>
                    <a:pt x="253" y="0"/>
                  </a:moveTo>
                  <a:lnTo>
                    <a:pt x="277" y="2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36"/>
                  </a:lnTo>
                  <a:lnTo>
                    <a:pt x="272" y="43"/>
                  </a:lnTo>
                  <a:lnTo>
                    <a:pt x="267" y="48"/>
                  </a:lnTo>
                  <a:lnTo>
                    <a:pt x="251" y="59"/>
                  </a:lnTo>
                  <a:lnTo>
                    <a:pt x="229" y="67"/>
                  </a:lnTo>
                  <a:lnTo>
                    <a:pt x="203" y="74"/>
                  </a:lnTo>
                  <a:lnTo>
                    <a:pt x="173" y="78"/>
                  </a:lnTo>
                  <a:lnTo>
                    <a:pt x="132" y="80"/>
                  </a:lnTo>
                  <a:lnTo>
                    <a:pt x="90" y="76"/>
                  </a:lnTo>
                  <a:lnTo>
                    <a:pt x="52" y="67"/>
                  </a:lnTo>
                  <a:lnTo>
                    <a:pt x="24" y="55"/>
                  </a:lnTo>
                  <a:lnTo>
                    <a:pt x="7" y="43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"/>
                  </a:lnTo>
                  <a:lnTo>
                    <a:pt x="21" y="0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1900"/>
            <p:cNvSpPr>
              <a:spLocks/>
            </p:cNvSpPr>
            <p:nvPr/>
          </p:nvSpPr>
          <p:spPr bwMode="auto">
            <a:xfrm>
              <a:off x="6619420" y="4111699"/>
              <a:ext cx="219075" cy="80963"/>
            </a:xfrm>
            <a:custGeom>
              <a:avLst/>
              <a:gdLst>
                <a:gd name="T0" fmla="*/ 196 w 277"/>
                <a:gd name="T1" fmla="*/ 5 h 102"/>
                <a:gd name="T2" fmla="*/ 223 w 277"/>
                <a:gd name="T3" fmla="*/ 12 h 102"/>
                <a:gd name="T4" fmla="*/ 248 w 277"/>
                <a:gd name="T5" fmla="*/ 20 h 102"/>
                <a:gd name="T6" fmla="*/ 265 w 277"/>
                <a:gd name="T7" fmla="*/ 31 h 102"/>
                <a:gd name="T8" fmla="*/ 275 w 277"/>
                <a:gd name="T9" fmla="*/ 45 h 102"/>
                <a:gd name="T10" fmla="*/ 277 w 277"/>
                <a:gd name="T11" fmla="*/ 59 h 102"/>
                <a:gd name="T12" fmla="*/ 267 w 277"/>
                <a:gd name="T13" fmla="*/ 72 h 102"/>
                <a:gd name="T14" fmla="*/ 251 w 277"/>
                <a:gd name="T15" fmla="*/ 83 h 102"/>
                <a:gd name="T16" fmla="*/ 229 w 277"/>
                <a:gd name="T17" fmla="*/ 92 h 102"/>
                <a:gd name="T18" fmla="*/ 203 w 277"/>
                <a:gd name="T19" fmla="*/ 97 h 102"/>
                <a:gd name="T20" fmla="*/ 173 w 277"/>
                <a:gd name="T21" fmla="*/ 102 h 102"/>
                <a:gd name="T22" fmla="*/ 132 w 277"/>
                <a:gd name="T23" fmla="*/ 102 h 102"/>
                <a:gd name="T24" fmla="*/ 90 w 277"/>
                <a:gd name="T25" fmla="*/ 98 h 102"/>
                <a:gd name="T26" fmla="*/ 52 w 277"/>
                <a:gd name="T27" fmla="*/ 92 h 102"/>
                <a:gd name="T28" fmla="*/ 24 w 277"/>
                <a:gd name="T29" fmla="*/ 79 h 102"/>
                <a:gd name="T30" fmla="*/ 7 w 277"/>
                <a:gd name="T31" fmla="*/ 67 h 102"/>
                <a:gd name="T32" fmla="*/ 0 w 277"/>
                <a:gd name="T33" fmla="*/ 53 h 102"/>
                <a:gd name="T34" fmla="*/ 2 w 277"/>
                <a:gd name="T35" fmla="*/ 41 h 102"/>
                <a:gd name="T36" fmla="*/ 10 w 277"/>
                <a:gd name="T37" fmla="*/ 29 h 102"/>
                <a:gd name="T38" fmla="*/ 28 w 277"/>
                <a:gd name="T39" fmla="*/ 19 h 102"/>
                <a:gd name="T40" fmla="*/ 50 w 277"/>
                <a:gd name="T41" fmla="*/ 10 h 102"/>
                <a:gd name="T42" fmla="*/ 76 w 277"/>
                <a:gd name="T43" fmla="*/ 5 h 102"/>
                <a:gd name="T44" fmla="*/ 104 w 277"/>
                <a:gd name="T45" fmla="*/ 1 h 102"/>
                <a:gd name="T46" fmla="*/ 149 w 277"/>
                <a:gd name="T47" fmla="*/ 0 h 102"/>
                <a:gd name="T48" fmla="*/ 196 w 277"/>
                <a:gd name="T4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7" h="102">
                  <a:moveTo>
                    <a:pt x="196" y="5"/>
                  </a:moveTo>
                  <a:lnTo>
                    <a:pt x="223" y="12"/>
                  </a:lnTo>
                  <a:lnTo>
                    <a:pt x="248" y="20"/>
                  </a:lnTo>
                  <a:lnTo>
                    <a:pt x="265" y="31"/>
                  </a:lnTo>
                  <a:lnTo>
                    <a:pt x="275" y="45"/>
                  </a:lnTo>
                  <a:lnTo>
                    <a:pt x="277" y="59"/>
                  </a:lnTo>
                  <a:lnTo>
                    <a:pt x="267" y="72"/>
                  </a:lnTo>
                  <a:lnTo>
                    <a:pt x="251" y="83"/>
                  </a:lnTo>
                  <a:lnTo>
                    <a:pt x="229" y="92"/>
                  </a:lnTo>
                  <a:lnTo>
                    <a:pt x="203" y="97"/>
                  </a:lnTo>
                  <a:lnTo>
                    <a:pt x="173" y="102"/>
                  </a:lnTo>
                  <a:lnTo>
                    <a:pt x="132" y="102"/>
                  </a:lnTo>
                  <a:lnTo>
                    <a:pt x="90" y="98"/>
                  </a:lnTo>
                  <a:lnTo>
                    <a:pt x="52" y="92"/>
                  </a:lnTo>
                  <a:lnTo>
                    <a:pt x="24" y="79"/>
                  </a:lnTo>
                  <a:lnTo>
                    <a:pt x="7" y="67"/>
                  </a:lnTo>
                  <a:lnTo>
                    <a:pt x="0" y="53"/>
                  </a:lnTo>
                  <a:lnTo>
                    <a:pt x="2" y="41"/>
                  </a:lnTo>
                  <a:lnTo>
                    <a:pt x="10" y="29"/>
                  </a:lnTo>
                  <a:lnTo>
                    <a:pt x="28" y="19"/>
                  </a:lnTo>
                  <a:lnTo>
                    <a:pt x="50" y="10"/>
                  </a:lnTo>
                  <a:lnTo>
                    <a:pt x="76" y="5"/>
                  </a:lnTo>
                  <a:lnTo>
                    <a:pt x="104" y="1"/>
                  </a:lnTo>
                  <a:lnTo>
                    <a:pt x="149" y="0"/>
                  </a:lnTo>
                  <a:lnTo>
                    <a:pt x="196" y="5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1901"/>
            <p:cNvSpPr>
              <a:spLocks/>
            </p:cNvSpPr>
            <p:nvPr/>
          </p:nvSpPr>
          <p:spPr bwMode="auto">
            <a:xfrm>
              <a:off x="6619420" y="4111699"/>
              <a:ext cx="219075" cy="80963"/>
            </a:xfrm>
            <a:custGeom>
              <a:avLst/>
              <a:gdLst>
                <a:gd name="T0" fmla="*/ 196 w 277"/>
                <a:gd name="T1" fmla="*/ 5 h 102"/>
                <a:gd name="T2" fmla="*/ 223 w 277"/>
                <a:gd name="T3" fmla="*/ 12 h 102"/>
                <a:gd name="T4" fmla="*/ 248 w 277"/>
                <a:gd name="T5" fmla="*/ 20 h 102"/>
                <a:gd name="T6" fmla="*/ 265 w 277"/>
                <a:gd name="T7" fmla="*/ 31 h 102"/>
                <a:gd name="T8" fmla="*/ 275 w 277"/>
                <a:gd name="T9" fmla="*/ 45 h 102"/>
                <a:gd name="T10" fmla="*/ 277 w 277"/>
                <a:gd name="T11" fmla="*/ 59 h 102"/>
                <a:gd name="T12" fmla="*/ 267 w 277"/>
                <a:gd name="T13" fmla="*/ 72 h 102"/>
                <a:gd name="T14" fmla="*/ 251 w 277"/>
                <a:gd name="T15" fmla="*/ 83 h 102"/>
                <a:gd name="T16" fmla="*/ 229 w 277"/>
                <a:gd name="T17" fmla="*/ 92 h 102"/>
                <a:gd name="T18" fmla="*/ 203 w 277"/>
                <a:gd name="T19" fmla="*/ 97 h 102"/>
                <a:gd name="T20" fmla="*/ 173 w 277"/>
                <a:gd name="T21" fmla="*/ 102 h 102"/>
                <a:gd name="T22" fmla="*/ 132 w 277"/>
                <a:gd name="T23" fmla="*/ 102 h 102"/>
                <a:gd name="T24" fmla="*/ 90 w 277"/>
                <a:gd name="T25" fmla="*/ 98 h 102"/>
                <a:gd name="T26" fmla="*/ 52 w 277"/>
                <a:gd name="T27" fmla="*/ 92 h 102"/>
                <a:gd name="T28" fmla="*/ 24 w 277"/>
                <a:gd name="T29" fmla="*/ 79 h 102"/>
                <a:gd name="T30" fmla="*/ 7 w 277"/>
                <a:gd name="T31" fmla="*/ 67 h 102"/>
                <a:gd name="T32" fmla="*/ 0 w 277"/>
                <a:gd name="T33" fmla="*/ 53 h 102"/>
                <a:gd name="T34" fmla="*/ 2 w 277"/>
                <a:gd name="T35" fmla="*/ 41 h 102"/>
                <a:gd name="T36" fmla="*/ 10 w 277"/>
                <a:gd name="T37" fmla="*/ 29 h 102"/>
                <a:gd name="T38" fmla="*/ 28 w 277"/>
                <a:gd name="T39" fmla="*/ 19 h 102"/>
                <a:gd name="T40" fmla="*/ 50 w 277"/>
                <a:gd name="T41" fmla="*/ 10 h 102"/>
                <a:gd name="T42" fmla="*/ 76 w 277"/>
                <a:gd name="T43" fmla="*/ 5 h 102"/>
                <a:gd name="T44" fmla="*/ 104 w 277"/>
                <a:gd name="T45" fmla="*/ 1 h 102"/>
                <a:gd name="T46" fmla="*/ 149 w 277"/>
                <a:gd name="T47" fmla="*/ 0 h 102"/>
                <a:gd name="T48" fmla="*/ 196 w 277"/>
                <a:gd name="T4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7" h="102">
                  <a:moveTo>
                    <a:pt x="196" y="5"/>
                  </a:moveTo>
                  <a:lnTo>
                    <a:pt x="223" y="12"/>
                  </a:lnTo>
                  <a:lnTo>
                    <a:pt x="248" y="20"/>
                  </a:lnTo>
                  <a:lnTo>
                    <a:pt x="265" y="31"/>
                  </a:lnTo>
                  <a:lnTo>
                    <a:pt x="275" y="45"/>
                  </a:lnTo>
                  <a:lnTo>
                    <a:pt x="277" y="59"/>
                  </a:lnTo>
                  <a:lnTo>
                    <a:pt x="267" y="72"/>
                  </a:lnTo>
                  <a:lnTo>
                    <a:pt x="251" y="83"/>
                  </a:lnTo>
                  <a:lnTo>
                    <a:pt x="229" y="92"/>
                  </a:lnTo>
                  <a:lnTo>
                    <a:pt x="203" y="97"/>
                  </a:lnTo>
                  <a:lnTo>
                    <a:pt x="173" y="102"/>
                  </a:lnTo>
                  <a:lnTo>
                    <a:pt x="132" y="102"/>
                  </a:lnTo>
                  <a:lnTo>
                    <a:pt x="90" y="98"/>
                  </a:lnTo>
                  <a:lnTo>
                    <a:pt x="52" y="92"/>
                  </a:lnTo>
                  <a:lnTo>
                    <a:pt x="24" y="79"/>
                  </a:lnTo>
                  <a:lnTo>
                    <a:pt x="7" y="67"/>
                  </a:lnTo>
                  <a:lnTo>
                    <a:pt x="0" y="53"/>
                  </a:lnTo>
                  <a:lnTo>
                    <a:pt x="2" y="41"/>
                  </a:lnTo>
                  <a:lnTo>
                    <a:pt x="10" y="29"/>
                  </a:lnTo>
                  <a:lnTo>
                    <a:pt x="28" y="19"/>
                  </a:lnTo>
                  <a:lnTo>
                    <a:pt x="50" y="10"/>
                  </a:lnTo>
                  <a:lnTo>
                    <a:pt x="76" y="5"/>
                  </a:lnTo>
                  <a:lnTo>
                    <a:pt x="104" y="1"/>
                  </a:lnTo>
                  <a:lnTo>
                    <a:pt x="149" y="0"/>
                  </a:lnTo>
                  <a:lnTo>
                    <a:pt x="196" y="5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1902"/>
            <p:cNvSpPr>
              <a:spLocks/>
            </p:cNvSpPr>
            <p:nvPr/>
          </p:nvSpPr>
          <p:spPr bwMode="auto">
            <a:xfrm>
              <a:off x="6640057" y="4127574"/>
              <a:ext cx="174625" cy="53975"/>
            </a:xfrm>
            <a:custGeom>
              <a:avLst/>
              <a:gdLst>
                <a:gd name="T0" fmla="*/ 187 w 222"/>
                <a:gd name="T1" fmla="*/ 0 h 68"/>
                <a:gd name="T2" fmla="*/ 206 w 222"/>
                <a:gd name="T3" fmla="*/ 9 h 68"/>
                <a:gd name="T4" fmla="*/ 218 w 222"/>
                <a:gd name="T5" fmla="*/ 20 h 68"/>
                <a:gd name="T6" fmla="*/ 220 w 222"/>
                <a:gd name="T7" fmla="*/ 25 h 68"/>
                <a:gd name="T8" fmla="*/ 222 w 222"/>
                <a:gd name="T9" fmla="*/ 28 h 68"/>
                <a:gd name="T10" fmla="*/ 222 w 222"/>
                <a:gd name="T11" fmla="*/ 32 h 68"/>
                <a:gd name="T12" fmla="*/ 220 w 222"/>
                <a:gd name="T13" fmla="*/ 37 h 68"/>
                <a:gd name="T14" fmla="*/ 216 w 222"/>
                <a:gd name="T15" fmla="*/ 40 h 68"/>
                <a:gd name="T16" fmla="*/ 211 w 222"/>
                <a:gd name="T17" fmla="*/ 46 h 68"/>
                <a:gd name="T18" fmla="*/ 194 w 222"/>
                <a:gd name="T19" fmla="*/ 56 h 68"/>
                <a:gd name="T20" fmla="*/ 168 w 222"/>
                <a:gd name="T21" fmla="*/ 63 h 68"/>
                <a:gd name="T22" fmla="*/ 139 w 222"/>
                <a:gd name="T23" fmla="*/ 68 h 68"/>
                <a:gd name="T24" fmla="*/ 104 w 222"/>
                <a:gd name="T25" fmla="*/ 68 h 68"/>
                <a:gd name="T26" fmla="*/ 71 w 222"/>
                <a:gd name="T27" fmla="*/ 65 h 68"/>
                <a:gd name="T28" fmla="*/ 45 w 222"/>
                <a:gd name="T29" fmla="*/ 59 h 68"/>
                <a:gd name="T30" fmla="*/ 28 w 222"/>
                <a:gd name="T31" fmla="*/ 54 h 68"/>
                <a:gd name="T32" fmla="*/ 17 w 222"/>
                <a:gd name="T33" fmla="*/ 49 h 68"/>
                <a:gd name="T34" fmla="*/ 9 w 222"/>
                <a:gd name="T35" fmla="*/ 42 h 68"/>
                <a:gd name="T36" fmla="*/ 3 w 222"/>
                <a:gd name="T37" fmla="*/ 37 h 68"/>
                <a:gd name="T38" fmla="*/ 0 w 222"/>
                <a:gd name="T39" fmla="*/ 30 h 68"/>
                <a:gd name="T40" fmla="*/ 0 w 222"/>
                <a:gd name="T41" fmla="*/ 23 h 68"/>
                <a:gd name="T42" fmla="*/ 2 w 222"/>
                <a:gd name="T43" fmla="*/ 30 h 68"/>
                <a:gd name="T44" fmla="*/ 5 w 222"/>
                <a:gd name="T45" fmla="*/ 35 h 68"/>
                <a:gd name="T46" fmla="*/ 10 w 222"/>
                <a:gd name="T47" fmla="*/ 42 h 68"/>
                <a:gd name="T48" fmla="*/ 17 w 222"/>
                <a:gd name="T49" fmla="*/ 47 h 68"/>
                <a:gd name="T50" fmla="*/ 28 w 222"/>
                <a:gd name="T51" fmla="*/ 51 h 68"/>
                <a:gd name="T52" fmla="*/ 43 w 222"/>
                <a:gd name="T53" fmla="*/ 58 h 68"/>
                <a:gd name="T54" fmla="*/ 71 w 222"/>
                <a:gd name="T55" fmla="*/ 61 h 68"/>
                <a:gd name="T56" fmla="*/ 102 w 222"/>
                <a:gd name="T57" fmla="*/ 65 h 68"/>
                <a:gd name="T58" fmla="*/ 135 w 222"/>
                <a:gd name="T59" fmla="*/ 65 h 68"/>
                <a:gd name="T60" fmla="*/ 164 w 222"/>
                <a:gd name="T61" fmla="*/ 59 h 68"/>
                <a:gd name="T62" fmla="*/ 189 w 222"/>
                <a:gd name="T63" fmla="*/ 52 h 68"/>
                <a:gd name="T64" fmla="*/ 206 w 222"/>
                <a:gd name="T65" fmla="*/ 44 h 68"/>
                <a:gd name="T66" fmla="*/ 211 w 222"/>
                <a:gd name="T67" fmla="*/ 39 h 68"/>
                <a:gd name="T68" fmla="*/ 215 w 222"/>
                <a:gd name="T69" fmla="*/ 35 h 68"/>
                <a:gd name="T70" fmla="*/ 216 w 222"/>
                <a:gd name="T71" fmla="*/ 30 h 68"/>
                <a:gd name="T72" fmla="*/ 216 w 222"/>
                <a:gd name="T73" fmla="*/ 26 h 68"/>
                <a:gd name="T74" fmla="*/ 216 w 222"/>
                <a:gd name="T75" fmla="*/ 23 h 68"/>
                <a:gd name="T76" fmla="*/ 215 w 222"/>
                <a:gd name="T77" fmla="*/ 20 h 68"/>
                <a:gd name="T78" fmla="*/ 211 w 222"/>
                <a:gd name="T79" fmla="*/ 14 h 68"/>
                <a:gd name="T80" fmla="*/ 204 w 222"/>
                <a:gd name="T81" fmla="*/ 9 h 68"/>
                <a:gd name="T82" fmla="*/ 197 w 222"/>
                <a:gd name="T83" fmla="*/ 4 h 68"/>
                <a:gd name="T84" fmla="*/ 187 w 222"/>
                <a:gd name="T8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2" h="68">
                  <a:moveTo>
                    <a:pt x="187" y="0"/>
                  </a:moveTo>
                  <a:lnTo>
                    <a:pt x="206" y="9"/>
                  </a:lnTo>
                  <a:lnTo>
                    <a:pt x="218" y="20"/>
                  </a:lnTo>
                  <a:lnTo>
                    <a:pt x="220" y="25"/>
                  </a:lnTo>
                  <a:lnTo>
                    <a:pt x="222" y="28"/>
                  </a:lnTo>
                  <a:lnTo>
                    <a:pt x="222" y="32"/>
                  </a:lnTo>
                  <a:lnTo>
                    <a:pt x="220" y="37"/>
                  </a:lnTo>
                  <a:lnTo>
                    <a:pt x="216" y="40"/>
                  </a:lnTo>
                  <a:lnTo>
                    <a:pt x="211" y="46"/>
                  </a:lnTo>
                  <a:lnTo>
                    <a:pt x="194" y="56"/>
                  </a:lnTo>
                  <a:lnTo>
                    <a:pt x="168" y="63"/>
                  </a:lnTo>
                  <a:lnTo>
                    <a:pt x="139" y="68"/>
                  </a:lnTo>
                  <a:lnTo>
                    <a:pt x="104" y="68"/>
                  </a:lnTo>
                  <a:lnTo>
                    <a:pt x="71" y="65"/>
                  </a:lnTo>
                  <a:lnTo>
                    <a:pt x="45" y="59"/>
                  </a:lnTo>
                  <a:lnTo>
                    <a:pt x="28" y="54"/>
                  </a:lnTo>
                  <a:lnTo>
                    <a:pt x="17" y="49"/>
                  </a:lnTo>
                  <a:lnTo>
                    <a:pt x="9" y="42"/>
                  </a:lnTo>
                  <a:lnTo>
                    <a:pt x="3" y="37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30"/>
                  </a:lnTo>
                  <a:lnTo>
                    <a:pt x="5" y="35"/>
                  </a:lnTo>
                  <a:lnTo>
                    <a:pt x="10" y="42"/>
                  </a:lnTo>
                  <a:lnTo>
                    <a:pt x="17" y="47"/>
                  </a:lnTo>
                  <a:lnTo>
                    <a:pt x="28" y="51"/>
                  </a:lnTo>
                  <a:lnTo>
                    <a:pt x="43" y="58"/>
                  </a:lnTo>
                  <a:lnTo>
                    <a:pt x="71" y="61"/>
                  </a:lnTo>
                  <a:lnTo>
                    <a:pt x="102" y="65"/>
                  </a:lnTo>
                  <a:lnTo>
                    <a:pt x="135" y="65"/>
                  </a:lnTo>
                  <a:lnTo>
                    <a:pt x="164" y="59"/>
                  </a:lnTo>
                  <a:lnTo>
                    <a:pt x="189" y="52"/>
                  </a:lnTo>
                  <a:lnTo>
                    <a:pt x="206" y="44"/>
                  </a:lnTo>
                  <a:lnTo>
                    <a:pt x="211" y="39"/>
                  </a:lnTo>
                  <a:lnTo>
                    <a:pt x="215" y="35"/>
                  </a:lnTo>
                  <a:lnTo>
                    <a:pt x="216" y="30"/>
                  </a:lnTo>
                  <a:lnTo>
                    <a:pt x="216" y="26"/>
                  </a:lnTo>
                  <a:lnTo>
                    <a:pt x="216" y="23"/>
                  </a:lnTo>
                  <a:lnTo>
                    <a:pt x="215" y="20"/>
                  </a:lnTo>
                  <a:lnTo>
                    <a:pt x="211" y="14"/>
                  </a:lnTo>
                  <a:lnTo>
                    <a:pt x="204" y="9"/>
                  </a:lnTo>
                  <a:lnTo>
                    <a:pt x="197" y="4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1903"/>
            <p:cNvSpPr>
              <a:spLocks/>
            </p:cNvSpPr>
            <p:nvPr/>
          </p:nvSpPr>
          <p:spPr bwMode="auto">
            <a:xfrm>
              <a:off x="6640057" y="4116461"/>
              <a:ext cx="173037" cy="49213"/>
            </a:xfrm>
            <a:custGeom>
              <a:avLst/>
              <a:gdLst>
                <a:gd name="T0" fmla="*/ 16 w 218"/>
                <a:gd name="T1" fmla="*/ 60 h 60"/>
                <a:gd name="T2" fmla="*/ 9 w 218"/>
                <a:gd name="T3" fmla="*/ 55 h 60"/>
                <a:gd name="T4" fmla="*/ 3 w 218"/>
                <a:gd name="T5" fmla="*/ 48 h 60"/>
                <a:gd name="T6" fmla="*/ 0 w 218"/>
                <a:gd name="T7" fmla="*/ 43 h 60"/>
                <a:gd name="T8" fmla="*/ 0 w 218"/>
                <a:gd name="T9" fmla="*/ 36 h 60"/>
                <a:gd name="T10" fmla="*/ 2 w 218"/>
                <a:gd name="T11" fmla="*/ 31 h 60"/>
                <a:gd name="T12" fmla="*/ 5 w 218"/>
                <a:gd name="T13" fmla="*/ 26 h 60"/>
                <a:gd name="T14" fmla="*/ 12 w 218"/>
                <a:gd name="T15" fmla="*/ 20 h 60"/>
                <a:gd name="T16" fmla="*/ 21 w 218"/>
                <a:gd name="T17" fmla="*/ 15 h 60"/>
                <a:gd name="T18" fmla="*/ 38 w 218"/>
                <a:gd name="T19" fmla="*/ 8 h 60"/>
                <a:gd name="T20" fmla="*/ 61 w 218"/>
                <a:gd name="T21" fmla="*/ 3 h 60"/>
                <a:gd name="T22" fmla="*/ 83 w 218"/>
                <a:gd name="T23" fmla="*/ 1 h 60"/>
                <a:gd name="T24" fmla="*/ 109 w 218"/>
                <a:gd name="T25" fmla="*/ 0 h 60"/>
                <a:gd name="T26" fmla="*/ 135 w 218"/>
                <a:gd name="T27" fmla="*/ 1 h 60"/>
                <a:gd name="T28" fmla="*/ 158 w 218"/>
                <a:gd name="T29" fmla="*/ 5 h 60"/>
                <a:gd name="T30" fmla="*/ 175 w 218"/>
                <a:gd name="T31" fmla="*/ 8 h 60"/>
                <a:gd name="T32" fmla="*/ 187 w 218"/>
                <a:gd name="T33" fmla="*/ 12 h 60"/>
                <a:gd name="T34" fmla="*/ 196 w 218"/>
                <a:gd name="T35" fmla="*/ 15 h 60"/>
                <a:gd name="T36" fmla="*/ 206 w 218"/>
                <a:gd name="T37" fmla="*/ 22 h 60"/>
                <a:gd name="T38" fmla="*/ 213 w 218"/>
                <a:gd name="T39" fmla="*/ 27 h 60"/>
                <a:gd name="T40" fmla="*/ 218 w 218"/>
                <a:gd name="T41" fmla="*/ 33 h 60"/>
                <a:gd name="T42" fmla="*/ 213 w 218"/>
                <a:gd name="T43" fmla="*/ 27 h 60"/>
                <a:gd name="T44" fmla="*/ 206 w 218"/>
                <a:gd name="T45" fmla="*/ 22 h 60"/>
                <a:gd name="T46" fmla="*/ 196 w 218"/>
                <a:gd name="T47" fmla="*/ 17 h 60"/>
                <a:gd name="T48" fmla="*/ 187 w 218"/>
                <a:gd name="T49" fmla="*/ 13 h 60"/>
                <a:gd name="T50" fmla="*/ 175 w 218"/>
                <a:gd name="T51" fmla="*/ 10 h 60"/>
                <a:gd name="T52" fmla="*/ 159 w 218"/>
                <a:gd name="T53" fmla="*/ 7 h 60"/>
                <a:gd name="T54" fmla="*/ 137 w 218"/>
                <a:gd name="T55" fmla="*/ 3 h 60"/>
                <a:gd name="T56" fmla="*/ 111 w 218"/>
                <a:gd name="T57" fmla="*/ 1 h 60"/>
                <a:gd name="T58" fmla="*/ 85 w 218"/>
                <a:gd name="T59" fmla="*/ 3 h 60"/>
                <a:gd name="T60" fmla="*/ 62 w 218"/>
                <a:gd name="T61" fmla="*/ 7 h 60"/>
                <a:gd name="T62" fmla="*/ 40 w 218"/>
                <a:gd name="T63" fmla="*/ 12 h 60"/>
                <a:gd name="T64" fmla="*/ 24 w 218"/>
                <a:gd name="T65" fmla="*/ 17 h 60"/>
                <a:gd name="T66" fmla="*/ 16 w 218"/>
                <a:gd name="T67" fmla="*/ 22 h 60"/>
                <a:gd name="T68" fmla="*/ 10 w 218"/>
                <a:gd name="T69" fmla="*/ 26 h 60"/>
                <a:gd name="T70" fmla="*/ 7 w 218"/>
                <a:gd name="T71" fmla="*/ 29 h 60"/>
                <a:gd name="T72" fmla="*/ 5 w 218"/>
                <a:gd name="T73" fmla="*/ 33 h 60"/>
                <a:gd name="T74" fmla="*/ 3 w 218"/>
                <a:gd name="T75" fmla="*/ 38 h 60"/>
                <a:gd name="T76" fmla="*/ 3 w 218"/>
                <a:gd name="T77" fmla="*/ 43 h 60"/>
                <a:gd name="T78" fmla="*/ 5 w 218"/>
                <a:gd name="T79" fmla="*/ 50 h 60"/>
                <a:gd name="T80" fmla="*/ 9 w 218"/>
                <a:gd name="T81" fmla="*/ 55 h 60"/>
                <a:gd name="T82" fmla="*/ 16 w 218"/>
                <a:gd name="T8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8" h="60">
                  <a:moveTo>
                    <a:pt x="16" y="60"/>
                  </a:moveTo>
                  <a:lnTo>
                    <a:pt x="9" y="55"/>
                  </a:lnTo>
                  <a:lnTo>
                    <a:pt x="3" y="48"/>
                  </a:lnTo>
                  <a:lnTo>
                    <a:pt x="0" y="43"/>
                  </a:lnTo>
                  <a:lnTo>
                    <a:pt x="0" y="36"/>
                  </a:lnTo>
                  <a:lnTo>
                    <a:pt x="2" y="31"/>
                  </a:lnTo>
                  <a:lnTo>
                    <a:pt x="5" y="26"/>
                  </a:lnTo>
                  <a:lnTo>
                    <a:pt x="12" y="20"/>
                  </a:lnTo>
                  <a:lnTo>
                    <a:pt x="21" y="15"/>
                  </a:lnTo>
                  <a:lnTo>
                    <a:pt x="38" y="8"/>
                  </a:lnTo>
                  <a:lnTo>
                    <a:pt x="61" y="3"/>
                  </a:lnTo>
                  <a:lnTo>
                    <a:pt x="83" y="1"/>
                  </a:lnTo>
                  <a:lnTo>
                    <a:pt x="109" y="0"/>
                  </a:lnTo>
                  <a:lnTo>
                    <a:pt x="135" y="1"/>
                  </a:lnTo>
                  <a:lnTo>
                    <a:pt x="158" y="5"/>
                  </a:lnTo>
                  <a:lnTo>
                    <a:pt x="175" y="8"/>
                  </a:lnTo>
                  <a:lnTo>
                    <a:pt x="187" y="12"/>
                  </a:lnTo>
                  <a:lnTo>
                    <a:pt x="196" y="15"/>
                  </a:lnTo>
                  <a:lnTo>
                    <a:pt x="206" y="22"/>
                  </a:lnTo>
                  <a:lnTo>
                    <a:pt x="213" y="27"/>
                  </a:lnTo>
                  <a:lnTo>
                    <a:pt x="218" y="33"/>
                  </a:lnTo>
                  <a:lnTo>
                    <a:pt x="213" y="27"/>
                  </a:lnTo>
                  <a:lnTo>
                    <a:pt x="206" y="22"/>
                  </a:lnTo>
                  <a:lnTo>
                    <a:pt x="196" y="17"/>
                  </a:lnTo>
                  <a:lnTo>
                    <a:pt x="187" y="13"/>
                  </a:lnTo>
                  <a:lnTo>
                    <a:pt x="175" y="10"/>
                  </a:lnTo>
                  <a:lnTo>
                    <a:pt x="159" y="7"/>
                  </a:lnTo>
                  <a:lnTo>
                    <a:pt x="137" y="3"/>
                  </a:lnTo>
                  <a:lnTo>
                    <a:pt x="111" y="1"/>
                  </a:lnTo>
                  <a:lnTo>
                    <a:pt x="85" y="3"/>
                  </a:lnTo>
                  <a:lnTo>
                    <a:pt x="62" y="7"/>
                  </a:lnTo>
                  <a:lnTo>
                    <a:pt x="40" y="12"/>
                  </a:lnTo>
                  <a:lnTo>
                    <a:pt x="24" y="17"/>
                  </a:lnTo>
                  <a:lnTo>
                    <a:pt x="16" y="22"/>
                  </a:lnTo>
                  <a:lnTo>
                    <a:pt x="10" y="26"/>
                  </a:lnTo>
                  <a:lnTo>
                    <a:pt x="7" y="29"/>
                  </a:lnTo>
                  <a:lnTo>
                    <a:pt x="5" y="33"/>
                  </a:lnTo>
                  <a:lnTo>
                    <a:pt x="3" y="38"/>
                  </a:lnTo>
                  <a:lnTo>
                    <a:pt x="3" y="43"/>
                  </a:lnTo>
                  <a:lnTo>
                    <a:pt x="5" y="50"/>
                  </a:lnTo>
                  <a:lnTo>
                    <a:pt x="9" y="55"/>
                  </a:lnTo>
                  <a:lnTo>
                    <a:pt x="16" y="60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1904"/>
            <p:cNvSpPr>
              <a:spLocks/>
            </p:cNvSpPr>
            <p:nvPr/>
          </p:nvSpPr>
          <p:spPr bwMode="auto">
            <a:xfrm>
              <a:off x="6862307" y="4540324"/>
              <a:ext cx="238125" cy="68263"/>
            </a:xfrm>
            <a:custGeom>
              <a:avLst/>
              <a:gdLst>
                <a:gd name="T0" fmla="*/ 274 w 302"/>
                <a:gd name="T1" fmla="*/ 0 h 87"/>
                <a:gd name="T2" fmla="*/ 302 w 302"/>
                <a:gd name="T3" fmla="*/ 2 h 87"/>
                <a:gd name="T4" fmla="*/ 302 w 302"/>
                <a:gd name="T5" fmla="*/ 33 h 87"/>
                <a:gd name="T6" fmla="*/ 302 w 302"/>
                <a:gd name="T7" fmla="*/ 33 h 87"/>
                <a:gd name="T8" fmla="*/ 302 w 302"/>
                <a:gd name="T9" fmla="*/ 40 h 87"/>
                <a:gd name="T10" fmla="*/ 297 w 302"/>
                <a:gd name="T11" fmla="*/ 47 h 87"/>
                <a:gd name="T12" fmla="*/ 290 w 302"/>
                <a:gd name="T13" fmla="*/ 54 h 87"/>
                <a:gd name="T14" fmla="*/ 272 w 302"/>
                <a:gd name="T15" fmla="*/ 64 h 87"/>
                <a:gd name="T16" fmla="*/ 250 w 302"/>
                <a:gd name="T17" fmla="*/ 75 h 87"/>
                <a:gd name="T18" fmla="*/ 220 w 302"/>
                <a:gd name="T19" fmla="*/ 82 h 87"/>
                <a:gd name="T20" fmla="*/ 189 w 302"/>
                <a:gd name="T21" fmla="*/ 85 h 87"/>
                <a:gd name="T22" fmla="*/ 144 w 302"/>
                <a:gd name="T23" fmla="*/ 87 h 87"/>
                <a:gd name="T24" fmla="*/ 99 w 302"/>
                <a:gd name="T25" fmla="*/ 83 h 87"/>
                <a:gd name="T26" fmla="*/ 58 w 302"/>
                <a:gd name="T27" fmla="*/ 73 h 87"/>
                <a:gd name="T28" fmla="*/ 33 w 302"/>
                <a:gd name="T29" fmla="*/ 64 h 87"/>
                <a:gd name="T30" fmla="*/ 16 w 302"/>
                <a:gd name="T31" fmla="*/ 56 h 87"/>
                <a:gd name="T32" fmla="*/ 6 w 302"/>
                <a:gd name="T33" fmla="*/ 44 h 87"/>
                <a:gd name="T34" fmla="*/ 0 w 302"/>
                <a:gd name="T35" fmla="*/ 33 h 87"/>
                <a:gd name="T36" fmla="*/ 0 w 302"/>
                <a:gd name="T37" fmla="*/ 28 h 87"/>
                <a:gd name="T38" fmla="*/ 0 w 302"/>
                <a:gd name="T39" fmla="*/ 28 h 87"/>
                <a:gd name="T40" fmla="*/ 0 w 302"/>
                <a:gd name="T41" fmla="*/ 2 h 87"/>
                <a:gd name="T42" fmla="*/ 23 w 302"/>
                <a:gd name="T43" fmla="*/ 0 h 87"/>
                <a:gd name="T44" fmla="*/ 274 w 302"/>
                <a:gd name="T4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2" h="87">
                  <a:moveTo>
                    <a:pt x="274" y="0"/>
                  </a:moveTo>
                  <a:lnTo>
                    <a:pt x="302" y="2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302" y="40"/>
                  </a:lnTo>
                  <a:lnTo>
                    <a:pt x="297" y="47"/>
                  </a:lnTo>
                  <a:lnTo>
                    <a:pt x="290" y="54"/>
                  </a:lnTo>
                  <a:lnTo>
                    <a:pt x="272" y="64"/>
                  </a:lnTo>
                  <a:lnTo>
                    <a:pt x="250" y="75"/>
                  </a:lnTo>
                  <a:lnTo>
                    <a:pt x="220" y="82"/>
                  </a:lnTo>
                  <a:lnTo>
                    <a:pt x="189" y="85"/>
                  </a:lnTo>
                  <a:lnTo>
                    <a:pt x="144" y="87"/>
                  </a:lnTo>
                  <a:lnTo>
                    <a:pt x="99" y="83"/>
                  </a:lnTo>
                  <a:lnTo>
                    <a:pt x="58" y="73"/>
                  </a:lnTo>
                  <a:lnTo>
                    <a:pt x="33" y="64"/>
                  </a:lnTo>
                  <a:lnTo>
                    <a:pt x="16" y="56"/>
                  </a:lnTo>
                  <a:lnTo>
                    <a:pt x="6" y="44"/>
                  </a:lnTo>
                  <a:lnTo>
                    <a:pt x="0" y="33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"/>
                  </a:lnTo>
                  <a:lnTo>
                    <a:pt x="23" y="0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1905"/>
            <p:cNvSpPr>
              <a:spLocks/>
            </p:cNvSpPr>
            <p:nvPr/>
          </p:nvSpPr>
          <p:spPr bwMode="auto">
            <a:xfrm>
              <a:off x="6862307" y="4497461"/>
              <a:ext cx="238125" cy="88900"/>
            </a:xfrm>
            <a:custGeom>
              <a:avLst/>
              <a:gdLst>
                <a:gd name="T0" fmla="*/ 213 w 302"/>
                <a:gd name="T1" fmla="*/ 5 h 110"/>
                <a:gd name="T2" fmla="*/ 245 w 302"/>
                <a:gd name="T3" fmla="*/ 12 h 110"/>
                <a:gd name="T4" fmla="*/ 271 w 302"/>
                <a:gd name="T5" fmla="*/ 22 h 110"/>
                <a:gd name="T6" fmla="*/ 290 w 302"/>
                <a:gd name="T7" fmla="*/ 34 h 110"/>
                <a:gd name="T8" fmla="*/ 298 w 302"/>
                <a:gd name="T9" fmla="*/ 45 h 110"/>
                <a:gd name="T10" fmla="*/ 302 w 302"/>
                <a:gd name="T11" fmla="*/ 55 h 110"/>
                <a:gd name="T12" fmla="*/ 300 w 302"/>
                <a:gd name="T13" fmla="*/ 67 h 110"/>
                <a:gd name="T14" fmla="*/ 290 w 302"/>
                <a:gd name="T15" fmla="*/ 78 h 110"/>
                <a:gd name="T16" fmla="*/ 272 w 302"/>
                <a:gd name="T17" fmla="*/ 90 h 110"/>
                <a:gd name="T18" fmla="*/ 250 w 302"/>
                <a:gd name="T19" fmla="*/ 98 h 110"/>
                <a:gd name="T20" fmla="*/ 220 w 302"/>
                <a:gd name="T21" fmla="*/ 105 h 110"/>
                <a:gd name="T22" fmla="*/ 189 w 302"/>
                <a:gd name="T23" fmla="*/ 109 h 110"/>
                <a:gd name="T24" fmla="*/ 144 w 302"/>
                <a:gd name="T25" fmla="*/ 110 h 110"/>
                <a:gd name="T26" fmla="*/ 99 w 302"/>
                <a:gd name="T27" fmla="*/ 107 h 110"/>
                <a:gd name="T28" fmla="*/ 58 w 302"/>
                <a:gd name="T29" fmla="*/ 98 h 110"/>
                <a:gd name="T30" fmla="*/ 33 w 302"/>
                <a:gd name="T31" fmla="*/ 90 h 110"/>
                <a:gd name="T32" fmla="*/ 16 w 302"/>
                <a:gd name="T33" fmla="*/ 79 h 110"/>
                <a:gd name="T34" fmla="*/ 6 w 302"/>
                <a:gd name="T35" fmla="*/ 69 h 110"/>
                <a:gd name="T36" fmla="*/ 0 w 302"/>
                <a:gd name="T37" fmla="*/ 57 h 110"/>
                <a:gd name="T38" fmla="*/ 2 w 302"/>
                <a:gd name="T39" fmla="*/ 45 h 110"/>
                <a:gd name="T40" fmla="*/ 13 w 302"/>
                <a:gd name="T41" fmla="*/ 31 h 110"/>
                <a:gd name="T42" fmla="*/ 32 w 302"/>
                <a:gd name="T43" fmla="*/ 20 h 110"/>
                <a:gd name="T44" fmla="*/ 56 w 302"/>
                <a:gd name="T45" fmla="*/ 12 h 110"/>
                <a:gd name="T46" fmla="*/ 84 w 302"/>
                <a:gd name="T47" fmla="*/ 5 h 110"/>
                <a:gd name="T48" fmla="*/ 115 w 302"/>
                <a:gd name="T49" fmla="*/ 1 h 110"/>
                <a:gd name="T50" fmla="*/ 163 w 302"/>
                <a:gd name="T51" fmla="*/ 0 h 110"/>
                <a:gd name="T52" fmla="*/ 213 w 302"/>
                <a:gd name="T53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2" h="110">
                  <a:moveTo>
                    <a:pt x="213" y="5"/>
                  </a:moveTo>
                  <a:lnTo>
                    <a:pt x="245" y="12"/>
                  </a:lnTo>
                  <a:lnTo>
                    <a:pt x="271" y="22"/>
                  </a:lnTo>
                  <a:lnTo>
                    <a:pt x="290" y="34"/>
                  </a:lnTo>
                  <a:lnTo>
                    <a:pt x="298" y="45"/>
                  </a:lnTo>
                  <a:lnTo>
                    <a:pt x="302" y="55"/>
                  </a:lnTo>
                  <a:lnTo>
                    <a:pt x="300" y="67"/>
                  </a:lnTo>
                  <a:lnTo>
                    <a:pt x="290" y="78"/>
                  </a:lnTo>
                  <a:lnTo>
                    <a:pt x="272" y="90"/>
                  </a:lnTo>
                  <a:lnTo>
                    <a:pt x="250" y="98"/>
                  </a:lnTo>
                  <a:lnTo>
                    <a:pt x="220" y="105"/>
                  </a:lnTo>
                  <a:lnTo>
                    <a:pt x="189" y="109"/>
                  </a:lnTo>
                  <a:lnTo>
                    <a:pt x="144" y="110"/>
                  </a:lnTo>
                  <a:lnTo>
                    <a:pt x="99" y="107"/>
                  </a:lnTo>
                  <a:lnTo>
                    <a:pt x="58" y="98"/>
                  </a:lnTo>
                  <a:lnTo>
                    <a:pt x="33" y="90"/>
                  </a:lnTo>
                  <a:lnTo>
                    <a:pt x="16" y="79"/>
                  </a:lnTo>
                  <a:lnTo>
                    <a:pt x="6" y="69"/>
                  </a:lnTo>
                  <a:lnTo>
                    <a:pt x="0" y="57"/>
                  </a:lnTo>
                  <a:lnTo>
                    <a:pt x="2" y="45"/>
                  </a:lnTo>
                  <a:lnTo>
                    <a:pt x="13" y="31"/>
                  </a:lnTo>
                  <a:lnTo>
                    <a:pt x="32" y="20"/>
                  </a:lnTo>
                  <a:lnTo>
                    <a:pt x="56" y="12"/>
                  </a:lnTo>
                  <a:lnTo>
                    <a:pt x="84" y="5"/>
                  </a:lnTo>
                  <a:lnTo>
                    <a:pt x="115" y="1"/>
                  </a:lnTo>
                  <a:lnTo>
                    <a:pt x="163" y="0"/>
                  </a:lnTo>
                  <a:lnTo>
                    <a:pt x="213" y="5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1906"/>
            <p:cNvSpPr>
              <a:spLocks/>
            </p:cNvSpPr>
            <p:nvPr/>
          </p:nvSpPr>
          <p:spPr bwMode="auto">
            <a:xfrm>
              <a:off x="6862307" y="4497461"/>
              <a:ext cx="238125" cy="88900"/>
            </a:xfrm>
            <a:custGeom>
              <a:avLst/>
              <a:gdLst>
                <a:gd name="T0" fmla="*/ 213 w 302"/>
                <a:gd name="T1" fmla="*/ 5 h 110"/>
                <a:gd name="T2" fmla="*/ 245 w 302"/>
                <a:gd name="T3" fmla="*/ 12 h 110"/>
                <a:gd name="T4" fmla="*/ 271 w 302"/>
                <a:gd name="T5" fmla="*/ 22 h 110"/>
                <a:gd name="T6" fmla="*/ 290 w 302"/>
                <a:gd name="T7" fmla="*/ 34 h 110"/>
                <a:gd name="T8" fmla="*/ 298 w 302"/>
                <a:gd name="T9" fmla="*/ 45 h 110"/>
                <a:gd name="T10" fmla="*/ 302 w 302"/>
                <a:gd name="T11" fmla="*/ 55 h 110"/>
                <a:gd name="T12" fmla="*/ 300 w 302"/>
                <a:gd name="T13" fmla="*/ 67 h 110"/>
                <a:gd name="T14" fmla="*/ 290 w 302"/>
                <a:gd name="T15" fmla="*/ 78 h 110"/>
                <a:gd name="T16" fmla="*/ 272 w 302"/>
                <a:gd name="T17" fmla="*/ 90 h 110"/>
                <a:gd name="T18" fmla="*/ 250 w 302"/>
                <a:gd name="T19" fmla="*/ 98 h 110"/>
                <a:gd name="T20" fmla="*/ 220 w 302"/>
                <a:gd name="T21" fmla="*/ 105 h 110"/>
                <a:gd name="T22" fmla="*/ 189 w 302"/>
                <a:gd name="T23" fmla="*/ 109 h 110"/>
                <a:gd name="T24" fmla="*/ 144 w 302"/>
                <a:gd name="T25" fmla="*/ 110 h 110"/>
                <a:gd name="T26" fmla="*/ 99 w 302"/>
                <a:gd name="T27" fmla="*/ 107 h 110"/>
                <a:gd name="T28" fmla="*/ 58 w 302"/>
                <a:gd name="T29" fmla="*/ 98 h 110"/>
                <a:gd name="T30" fmla="*/ 33 w 302"/>
                <a:gd name="T31" fmla="*/ 90 h 110"/>
                <a:gd name="T32" fmla="*/ 16 w 302"/>
                <a:gd name="T33" fmla="*/ 79 h 110"/>
                <a:gd name="T34" fmla="*/ 6 w 302"/>
                <a:gd name="T35" fmla="*/ 69 h 110"/>
                <a:gd name="T36" fmla="*/ 0 w 302"/>
                <a:gd name="T37" fmla="*/ 57 h 110"/>
                <a:gd name="T38" fmla="*/ 2 w 302"/>
                <a:gd name="T39" fmla="*/ 45 h 110"/>
                <a:gd name="T40" fmla="*/ 13 w 302"/>
                <a:gd name="T41" fmla="*/ 31 h 110"/>
                <a:gd name="T42" fmla="*/ 32 w 302"/>
                <a:gd name="T43" fmla="*/ 20 h 110"/>
                <a:gd name="T44" fmla="*/ 56 w 302"/>
                <a:gd name="T45" fmla="*/ 12 h 110"/>
                <a:gd name="T46" fmla="*/ 84 w 302"/>
                <a:gd name="T47" fmla="*/ 5 h 110"/>
                <a:gd name="T48" fmla="*/ 115 w 302"/>
                <a:gd name="T49" fmla="*/ 1 h 110"/>
                <a:gd name="T50" fmla="*/ 163 w 302"/>
                <a:gd name="T51" fmla="*/ 0 h 110"/>
                <a:gd name="T52" fmla="*/ 213 w 302"/>
                <a:gd name="T53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2" h="110">
                  <a:moveTo>
                    <a:pt x="213" y="5"/>
                  </a:moveTo>
                  <a:lnTo>
                    <a:pt x="245" y="12"/>
                  </a:lnTo>
                  <a:lnTo>
                    <a:pt x="271" y="22"/>
                  </a:lnTo>
                  <a:lnTo>
                    <a:pt x="290" y="34"/>
                  </a:lnTo>
                  <a:lnTo>
                    <a:pt x="298" y="45"/>
                  </a:lnTo>
                  <a:lnTo>
                    <a:pt x="302" y="55"/>
                  </a:lnTo>
                  <a:lnTo>
                    <a:pt x="300" y="67"/>
                  </a:lnTo>
                  <a:lnTo>
                    <a:pt x="290" y="78"/>
                  </a:lnTo>
                  <a:lnTo>
                    <a:pt x="272" y="90"/>
                  </a:lnTo>
                  <a:lnTo>
                    <a:pt x="250" y="98"/>
                  </a:lnTo>
                  <a:lnTo>
                    <a:pt x="220" y="105"/>
                  </a:lnTo>
                  <a:lnTo>
                    <a:pt x="189" y="109"/>
                  </a:lnTo>
                  <a:lnTo>
                    <a:pt x="144" y="110"/>
                  </a:lnTo>
                  <a:lnTo>
                    <a:pt x="99" y="107"/>
                  </a:lnTo>
                  <a:lnTo>
                    <a:pt x="58" y="98"/>
                  </a:lnTo>
                  <a:lnTo>
                    <a:pt x="33" y="90"/>
                  </a:lnTo>
                  <a:lnTo>
                    <a:pt x="16" y="79"/>
                  </a:lnTo>
                  <a:lnTo>
                    <a:pt x="6" y="69"/>
                  </a:lnTo>
                  <a:lnTo>
                    <a:pt x="0" y="57"/>
                  </a:lnTo>
                  <a:lnTo>
                    <a:pt x="2" y="45"/>
                  </a:lnTo>
                  <a:lnTo>
                    <a:pt x="13" y="31"/>
                  </a:lnTo>
                  <a:lnTo>
                    <a:pt x="32" y="20"/>
                  </a:lnTo>
                  <a:lnTo>
                    <a:pt x="56" y="12"/>
                  </a:lnTo>
                  <a:lnTo>
                    <a:pt x="84" y="5"/>
                  </a:lnTo>
                  <a:lnTo>
                    <a:pt x="115" y="1"/>
                  </a:lnTo>
                  <a:lnTo>
                    <a:pt x="163" y="0"/>
                  </a:lnTo>
                  <a:lnTo>
                    <a:pt x="213" y="5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1907"/>
            <p:cNvSpPr>
              <a:spLocks/>
            </p:cNvSpPr>
            <p:nvPr/>
          </p:nvSpPr>
          <p:spPr bwMode="auto">
            <a:xfrm>
              <a:off x="6884532" y="4514924"/>
              <a:ext cx="190500" cy="58738"/>
            </a:xfrm>
            <a:custGeom>
              <a:avLst/>
              <a:gdLst>
                <a:gd name="T0" fmla="*/ 202 w 239"/>
                <a:gd name="T1" fmla="*/ 0 h 75"/>
                <a:gd name="T2" fmla="*/ 223 w 239"/>
                <a:gd name="T3" fmla="*/ 11 h 75"/>
                <a:gd name="T4" fmla="*/ 235 w 239"/>
                <a:gd name="T5" fmla="*/ 23 h 75"/>
                <a:gd name="T6" fmla="*/ 239 w 239"/>
                <a:gd name="T7" fmla="*/ 28 h 75"/>
                <a:gd name="T8" fmla="*/ 239 w 239"/>
                <a:gd name="T9" fmla="*/ 32 h 75"/>
                <a:gd name="T10" fmla="*/ 239 w 239"/>
                <a:gd name="T11" fmla="*/ 37 h 75"/>
                <a:gd name="T12" fmla="*/ 237 w 239"/>
                <a:gd name="T13" fmla="*/ 40 h 75"/>
                <a:gd name="T14" fmla="*/ 234 w 239"/>
                <a:gd name="T15" fmla="*/ 45 h 75"/>
                <a:gd name="T16" fmla="*/ 228 w 239"/>
                <a:gd name="T17" fmla="*/ 51 h 75"/>
                <a:gd name="T18" fmla="*/ 209 w 239"/>
                <a:gd name="T19" fmla="*/ 61 h 75"/>
                <a:gd name="T20" fmla="*/ 182 w 239"/>
                <a:gd name="T21" fmla="*/ 70 h 75"/>
                <a:gd name="T22" fmla="*/ 149 w 239"/>
                <a:gd name="T23" fmla="*/ 75 h 75"/>
                <a:gd name="T24" fmla="*/ 121 w 239"/>
                <a:gd name="T25" fmla="*/ 75 h 75"/>
                <a:gd name="T26" fmla="*/ 93 w 239"/>
                <a:gd name="T27" fmla="*/ 73 h 75"/>
                <a:gd name="T28" fmla="*/ 69 w 239"/>
                <a:gd name="T29" fmla="*/ 71 h 75"/>
                <a:gd name="T30" fmla="*/ 47 w 239"/>
                <a:gd name="T31" fmla="*/ 66 h 75"/>
                <a:gd name="T32" fmla="*/ 28 w 239"/>
                <a:gd name="T33" fmla="*/ 59 h 75"/>
                <a:gd name="T34" fmla="*/ 17 w 239"/>
                <a:gd name="T35" fmla="*/ 54 h 75"/>
                <a:gd name="T36" fmla="*/ 9 w 239"/>
                <a:gd name="T37" fmla="*/ 47 h 75"/>
                <a:gd name="T38" fmla="*/ 2 w 239"/>
                <a:gd name="T39" fmla="*/ 40 h 75"/>
                <a:gd name="T40" fmla="*/ 0 w 239"/>
                <a:gd name="T41" fmla="*/ 33 h 75"/>
                <a:gd name="T42" fmla="*/ 0 w 239"/>
                <a:gd name="T43" fmla="*/ 26 h 75"/>
                <a:gd name="T44" fmla="*/ 0 w 239"/>
                <a:gd name="T45" fmla="*/ 33 h 75"/>
                <a:gd name="T46" fmla="*/ 3 w 239"/>
                <a:gd name="T47" fmla="*/ 40 h 75"/>
                <a:gd name="T48" fmla="*/ 10 w 239"/>
                <a:gd name="T49" fmla="*/ 45 h 75"/>
                <a:gd name="T50" fmla="*/ 17 w 239"/>
                <a:gd name="T51" fmla="*/ 52 h 75"/>
                <a:gd name="T52" fmla="*/ 29 w 239"/>
                <a:gd name="T53" fmla="*/ 58 h 75"/>
                <a:gd name="T54" fmla="*/ 47 w 239"/>
                <a:gd name="T55" fmla="*/ 63 h 75"/>
                <a:gd name="T56" fmla="*/ 67 w 239"/>
                <a:gd name="T57" fmla="*/ 68 h 75"/>
                <a:gd name="T58" fmla="*/ 92 w 239"/>
                <a:gd name="T59" fmla="*/ 70 h 75"/>
                <a:gd name="T60" fmla="*/ 119 w 239"/>
                <a:gd name="T61" fmla="*/ 71 h 75"/>
                <a:gd name="T62" fmla="*/ 145 w 239"/>
                <a:gd name="T63" fmla="*/ 71 h 75"/>
                <a:gd name="T64" fmla="*/ 178 w 239"/>
                <a:gd name="T65" fmla="*/ 66 h 75"/>
                <a:gd name="T66" fmla="*/ 204 w 239"/>
                <a:gd name="T67" fmla="*/ 58 h 75"/>
                <a:gd name="T68" fmla="*/ 223 w 239"/>
                <a:gd name="T69" fmla="*/ 47 h 75"/>
                <a:gd name="T70" fmla="*/ 228 w 239"/>
                <a:gd name="T71" fmla="*/ 44 h 75"/>
                <a:gd name="T72" fmla="*/ 232 w 239"/>
                <a:gd name="T73" fmla="*/ 38 h 75"/>
                <a:gd name="T74" fmla="*/ 234 w 239"/>
                <a:gd name="T75" fmla="*/ 35 h 75"/>
                <a:gd name="T76" fmla="*/ 234 w 239"/>
                <a:gd name="T77" fmla="*/ 30 h 75"/>
                <a:gd name="T78" fmla="*/ 234 w 239"/>
                <a:gd name="T79" fmla="*/ 26 h 75"/>
                <a:gd name="T80" fmla="*/ 232 w 239"/>
                <a:gd name="T81" fmla="*/ 23 h 75"/>
                <a:gd name="T82" fmla="*/ 222 w 239"/>
                <a:gd name="T83" fmla="*/ 11 h 75"/>
                <a:gd name="T84" fmla="*/ 202 w 239"/>
                <a:gd name="T8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75">
                  <a:moveTo>
                    <a:pt x="202" y="0"/>
                  </a:moveTo>
                  <a:lnTo>
                    <a:pt x="223" y="11"/>
                  </a:lnTo>
                  <a:lnTo>
                    <a:pt x="235" y="23"/>
                  </a:lnTo>
                  <a:lnTo>
                    <a:pt x="239" y="28"/>
                  </a:lnTo>
                  <a:lnTo>
                    <a:pt x="239" y="32"/>
                  </a:lnTo>
                  <a:lnTo>
                    <a:pt x="239" y="37"/>
                  </a:lnTo>
                  <a:lnTo>
                    <a:pt x="237" y="40"/>
                  </a:lnTo>
                  <a:lnTo>
                    <a:pt x="234" y="45"/>
                  </a:lnTo>
                  <a:lnTo>
                    <a:pt x="228" y="51"/>
                  </a:lnTo>
                  <a:lnTo>
                    <a:pt x="209" y="61"/>
                  </a:lnTo>
                  <a:lnTo>
                    <a:pt x="182" y="70"/>
                  </a:lnTo>
                  <a:lnTo>
                    <a:pt x="149" y="75"/>
                  </a:lnTo>
                  <a:lnTo>
                    <a:pt x="121" y="75"/>
                  </a:lnTo>
                  <a:lnTo>
                    <a:pt x="93" y="73"/>
                  </a:lnTo>
                  <a:lnTo>
                    <a:pt x="69" y="71"/>
                  </a:lnTo>
                  <a:lnTo>
                    <a:pt x="47" y="66"/>
                  </a:lnTo>
                  <a:lnTo>
                    <a:pt x="28" y="59"/>
                  </a:lnTo>
                  <a:lnTo>
                    <a:pt x="17" y="54"/>
                  </a:lnTo>
                  <a:lnTo>
                    <a:pt x="9" y="47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0" y="33"/>
                  </a:lnTo>
                  <a:lnTo>
                    <a:pt x="3" y="40"/>
                  </a:lnTo>
                  <a:lnTo>
                    <a:pt x="10" y="45"/>
                  </a:lnTo>
                  <a:lnTo>
                    <a:pt x="17" y="52"/>
                  </a:lnTo>
                  <a:lnTo>
                    <a:pt x="29" y="58"/>
                  </a:lnTo>
                  <a:lnTo>
                    <a:pt x="47" y="63"/>
                  </a:lnTo>
                  <a:lnTo>
                    <a:pt x="67" y="68"/>
                  </a:lnTo>
                  <a:lnTo>
                    <a:pt x="92" y="70"/>
                  </a:lnTo>
                  <a:lnTo>
                    <a:pt x="119" y="71"/>
                  </a:lnTo>
                  <a:lnTo>
                    <a:pt x="145" y="71"/>
                  </a:lnTo>
                  <a:lnTo>
                    <a:pt x="178" y="66"/>
                  </a:lnTo>
                  <a:lnTo>
                    <a:pt x="204" y="58"/>
                  </a:lnTo>
                  <a:lnTo>
                    <a:pt x="223" y="47"/>
                  </a:lnTo>
                  <a:lnTo>
                    <a:pt x="228" y="44"/>
                  </a:lnTo>
                  <a:lnTo>
                    <a:pt x="232" y="38"/>
                  </a:lnTo>
                  <a:lnTo>
                    <a:pt x="234" y="35"/>
                  </a:lnTo>
                  <a:lnTo>
                    <a:pt x="234" y="30"/>
                  </a:lnTo>
                  <a:lnTo>
                    <a:pt x="234" y="26"/>
                  </a:lnTo>
                  <a:lnTo>
                    <a:pt x="232" y="23"/>
                  </a:lnTo>
                  <a:lnTo>
                    <a:pt x="222" y="11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1908"/>
            <p:cNvSpPr>
              <a:spLocks/>
            </p:cNvSpPr>
            <p:nvPr/>
          </p:nvSpPr>
          <p:spPr bwMode="auto">
            <a:xfrm>
              <a:off x="6884532" y="4503811"/>
              <a:ext cx="187325" cy="52388"/>
            </a:xfrm>
            <a:custGeom>
              <a:avLst/>
              <a:gdLst>
                <a:gd name="T0" fmla="*/ 18 w 237"/>
                <a:gd name="T1" fmla="*/ 66 h 66"/>
                <a:gd name="T2" fmla="*/ 9 w 237"/>
                <a:gd name="T3" fmla="*/ 59 h 66"/>
                <a:gd name="T4" fmla="*/ 4 w 237"/>
                <a:gd name="T5" fmla="*/ 54 h 66"/>
                <a:gd name="T6" fmla="*/ 2 w 237"/>
                <a:gd name="T7" fmla="*/ 47 h 66"/>
                <a:gd name="T8" fmla="*/ 0 w 237"/>
                <a:gd name="T9" fmla="*/ 40 h 66"/>
                <a:gd name="T10" fmla="*/ 2 w 237"/>
                <a:gd name="T11" fmla="*/ 35 h 66"/>
                <a:gd name="T12" fmla="*/ 5 w 237"/>
                <a:gd name="T13" fmla="*/ 32 h 66"/>
                <a:gd name="T14" fmla="*/ 9 w 237"/>
                <a:gd name="T15" fmla="*/ 26 h 66"/>
                <a:gd name="T16" fmla="*/ 16 w 237"/>
                <a:gd name="T17" fmla="*/ 23 h 66"/>
                <a:gd name="T18" fmla="*/ 24 w 237"/>
                <a:gd name="T19" fmla="*/ 18 h 66"/>
                <a:gd name="T20" fmla="*/ 43 w 237"/>
                <a:gd name="T21" fmla="*/ 11 h 66"/>
                <a:gd name="T22" fmla="*/ 66 w 237"/>
                <a:gd name="T23" fmla="*/ 6 h 66"/>
                <a:gd name="T24" fmla="*/ 92 w 237"/>
                <a:gd name="T25" fmla="*/ 2 h 66"/>
                <a:gd name="T26" fmla="*/ 120 w 237"/>
                <a:gd name="T27" fmla="*/ 0 h 66"/>
                <a:gd name="T28" fmla="*/ 147 w 237"/>
                <a:gd name="T29" fmla="*/ 2 h 66"/>
                <a:gd name="T30" fmla="*/ 172 w 237"/>
                <a:gd name="T31" fmla="*/ 6 h 66"/>
                <a:gd name="T32" fmla="*/ 191 w 237"/>
                <a:gd name="T33" fmla="*/ 9 h 66"/>
                <a:gd name="T34" fmla="*/ 203 w 237"/>
                <a:gd name="T35" fmla="*/ 13 h 66"/>
                <a:gd name="T36" fmla="*/ 215 w 237"/>
                <a:gd name="T37" fmla="*/ 18 h 66"/>
                <a:gd name="T38" fmla="*/ 225 w 237"/>
                <a:gd name="T39" fmla="*/ 25 h 66"/>
                <a:gd name="T40" fmla="*/ 232 w 237"/>
                <a:gd name="T41" fmla="*/ 30 h 66"/>
                <a:gd name="T42" fmla="*/ 237 w 237"/>
                <a:gd name="T43" fmla="*/ 37 h 66"/>
                <a:gd name="T44" fmla="*/ 232 w 237"/>
                <a:gd name="T45" fmla="*/ 32 h 66"/>
                <a:gd name="T46" fmla="*/ 224 w 237"/>
                <a:gd name="T47" fmla="*/ 25 h 66"/>
                <a:gd name="T48" fmla="*/ 213 w 237"/>
                <a:gd name="T49" fmla="*/ 20 h 66"/>
                <a:gd name="T50" fmla="*/ 203 w 237"/>
                <a:gd name="T51" fmla="*/ 14 h 66"/>
                <a:gd name="T52" fmla="*/ 191 w 237"/>
                <a:gd name="T53" fmla="*/ 11 h 66"/>
                <a:gd name="T54" fmla="*/ 173 w 237"/>
                <a:gd name="T55" fmla="*/ 7 h 66"/>
                <a:gd name="T56" fmla="*/ 149 w 237"/>
                <a:gd name="T57" fmla="*/ 4 h 66"/>
                <a:gd name="T58" fmla="*/ 121 w 237"/>
                <a:gd name="T59" fmla="*/ 2 h 66"/>
                <a:gd name="T60" fmla="*/ 94 w 237"/>
                <a:gd name="T61" fmla="*/ 4 h 66"/>
                <a:gd name="T62" fmla="*/ 68 w 237"/>
                <a:gd name="T63" fmla="*/ 7 h 66"/>
                <a:gd name="T64" fmla="*/ 45 w 237"/>
                <a:gd name="T65" fmla="*/ 13 h 66"/>
                <a:gd name="T66" fmla="*/ 26 w 237"/>
                <a:gd name="T67" fmla="*/ 20 h 66"/>
                <a:gd name="T68" fmla="*/ 19 w 237"/>
                <a:gd name="T69" fmla="*/ 25 h 66"/>
                <a:gd name="T70" fmla="*/ 12 w 237"/>
                <a:gd name="T71" fmla="*/ 28 h 66"/>
                <a:gd name="T72" fmla="*/ 9 w 237"/>
                <a:gd name="T73" fmla="*/ 33 h 66"/>
                <a:gd name="T74" fmla="*/ 5 w 237"/>
                <a:gd name="T75" fmla="*/ 37 h 66"/>
                <a:gd name="T76" fmla="*/ 4 w 237"/>
                <a:gd name="T77" fmla="*/ 42 h 66"/>
                <a:gd name="T78" fmla="*/ 4 w 237"/>
                <a:gd name="T79" fmla="*/ 47 h 66"/>
                <a:gd name="T80" fmla="*/ 5 w 237"/>
                <a:gd name="T81" fmla="*/ 54 h 66"/>
                <a:gd name="T82" fmla="*/ 11 w 237"/>
                <a:gd name="T83" fmla="*/ 61 h 66"/>
                <a:gd name="T84" fmla="*/ 18 w 237"/>
                <a:gd name="T8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7" h="66">
                  <a:moveTo>
                    <a:pt x="18" y="66"/>
                  </a:moveTo>
                  <a:lnTo>
                    <a:pt x="9" y="59"/>
                  </a:lnTo>
                  <a:lnTo>
                    <a:pt x="4" y="54"/>
                  </a:lnTo>
                  <a:lnTo>
                    <a:pt x="2" y="47"/>
                  </a:lnTo>
                  <a:lnTo>
                    <a:pt x="0" y="40"/>
                  </a:lnTo>
                  <a:lnTo>
                    <a:pt x="2" y="35"/>
                  </a:lnTo>
                  <a:lnTo>
                    <a:pt x="5" y="32"/>
                  </a:lnTo>
                  <a:lnTo>
                    <a:pt x="9" y="26"/>
                  </a:lnTo>
                  <a:lnTo>
                    <a:pt x="16" y="23"/>
                  </a:lnTo>
                  <a:lnTo>
                    <a:pt x="24" y="18"/>
                  </a:lnTo>
                  <a:lnTo>
                    <a:pt x="43" y="11"/>
                  </a:lnTo>
                  <a:lnTo>
                    <a:pt x="66" y="6"/>
                  </a:lnTo>
                  <a:lnTo>
                    <a:pt x="92" y="2"/>
                  </a:lnTo>
                  <a:lnTo>
                    <a:pt x="120" y="0"/>
                  </a:lnTo>
                  <a:lnTo>
                    <a:pt x="147" y="2"/>
                  </a:lnTo>
                  <a:lnTo>
                    <a:pt x="172" y="6"/>
                  </a:lnTo>
                  <a:lnTo>
                    <a:pt x="191" y="9"/>
                  </a:lnTo>
                  <a:lnTo>
                    <a:pt x="203" y="13"/>
                  </a:lnTo>
                  <a:lnTo>
                    <a:pt x="215" y="18"/>
                  </a:lnTo>
                  <a:lnTo>
                    <a:pt x="225" y="25"/>
                  </a:lnTo>
                  <a:lnTo>
                    <a:pt x="232" y="30"/>
                  </a:lnTo>
                  <a:lnTo>
                    <a:pt x="237" y="37"/>
                  </a:lnTo>
                  <a:lnTo>
                    <a:pt x="232" y="32"/>
                  </a:lnTo>
                  <a:lnTo>
                    <a:pt x="224" y="25"/>
                  </a:lnTo>
                  <a:lnTo>
                    <a:pt x="213" y="20"/>
                  </a:lnTo>
                  <a:lnTo>
                    <a:pt x="203" y="14"/>
                  </a:lnTo>
                  <a:lnTo>
                    <a:pt x="191" y="11"/>
                  </a:lnTo>
                  <a:lnTo>
                    <a:pt x="173" y="7"/>
                  </a:lnTo>
                  <a:lnTo>
                    <a:pt x="149" y="4"/>
                  </a:lnTo>
                  <a:lnTo>
                    <a:pt x="121" y="2"/>
                  </a:lnTo>
                  <a:lnTo>
                    <a:pt x="94" y="4"/>
                  </a:lnTo>
                  <a:lnTo>
                    <a:pt x="68" y="7"/>
                  </a:lnTo>
                  <a:lnTo>
                    <a:pt x="45" y="13"/>
                  </a:lnTo>
                  <a:lnTo>
                    <a:pt x="26" y="20"/>
                  </a:lnTo>
                  <a:lnTo>
                    <a:pt x="19" y="25"/>
                  </a:lnTo>
                  <a:lnTo>
                    <a:pt x="12" y="28"/>
                  </a:lnTo>
                  <a:lnTo>
                    <a:pt x="9" y="33"/>
                  </a:lnTo>
                  <a:lnTo>
                    <a:pt x="5" y="37"/>
                  </a:lnTo>
                  <a:lnTo>
                    <a:pt x="4" y="42"/>
                  </a:lnTo>
                  <a:lnTo>
                    <a:pt x="4" y="47"/>
                  </a:lnTo>
                  <a:lnTo>
                    <a:pt x="5" y="54"/>
                  </a:lnTo>
                  <a:lnTo>
                    <a:pt x="11" y="61"/>
                  </a:lnTo>
                  <a:lnTo>
                    <a:pt x="18" y="66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1909"/>
            <p:cNvSpPr>
              <a:spLocks/>
            </p:cNvSpPr>
            <p:nvPr/>
          </p:nvSpPr>
          <p:spPr bwMode="auto">
            <a:xfrm>
              <a:off x="5493882" y="4184724"/>
              <a:ext cx="220662" cy="61913"/>
            </a:xfrm>
            <a:custGeom>
              <a:avLst/>
              <a:gdLst>
                <a:gd name="T0" fmla="*/ 253 w 277"/>
                <a:gd name="T1" fmla="*/ 0 h 77"/>
                <a:gd name="T2" fmla="*/ 277 w 277"/>
                <a:gd name="T3" fmla="*/ 0 h 77"/>
                <a:gd name="T4" fmla="*/ 277 w 277"/>
                <a:gd name="T5" fmla="*/ 29 h 77"/>
                <a:gd name="T6" fmla="*/ 277 w 277"/>
                <a:gd name="T7" fmla="*/ 29 h 77"/>
                <a:gd name="T8" fmla="*/ 275 w 277"/>
                <a:gd name="T9" fmla="*/ 36 h 77"/>
                <a:gd name="T10" fmla="*/ 272 w 277"/>
                <a:gd name="T11" fmla="*/ 43 h 77"/>
                <a:gd name="T12" fmla="*/ 266 w 277"/>
                <a:gd name="T13" fmla="*/ 48 h 77"/>
                <a:gd name="T14" fmla="*/ 251 w 277"/>
                <a:gd name="T15" fmla="*/ 58 h 77"/>
                <a:gd name="T16" fmla="*/ 228 w 277"/>
                <a:gd name="T17" fmla="*/ 67 h 77"/>
                <a:gd name="T18" fmla="*/ 202 w 277"/>
                <a:gd name="T19" fmla="*/ 74 h 77"/>
                <a:gd name="T20" fmla="*/ 173 w 277"/>
                <a:gd name="T21" fmla="*/ 77 h 77"/>
                <a:gd name="T22" fmla="*/ 131 w 277"/>
                <a:gd name="T23" fmla="*/ 77 h 77"/>
                <a:gd name="T24" fmla="*/ 90 w 277"/>
                <a:gd name="T25" fmla="*/ 74 h 77"/>
                <a:gd name="T26" fmla="*/ 52 w 277"/>
                <a:gd name="T27" fmla="*/ 67 h 77"/>
                <a:gd name="T28" fmla="*/ 24 w 277"/>
                <a:gd name="T29" fmla="*/ 55 h 77"/>
                <a:gd name="T30" fmla="*/ 7 w 277"/>
                <a:gd name="T31" fmla="*/ 43 h 77"/>
                <a:gd name="T32" fmla="*/ 0 w 277"/>
                <a:gd name="T33" fmla="*/ 29 h 77"/>
                <a:gd name="T34" fmla="*/ 0 w 277"/>
                <a:gd name="T35" fmla="*/ 25 h 77"/>
                <a:gd name="T36" fmla="*/ 0 w 277"/>
                <a:gd name="T37" fmla="*/ 25 h 77"/>
                <a:gd name="T38" fmla="*/ 0 w 277"/>
                <a:gd name="T39" fmla="*/ 0 h 77"/>
                <a:gd name="T40" fmla="*/ 21 w 277"/>
                <a:gd name="T41" fmla="*/ 0 h 77"/>
                <a:gd name="T42" fmla="*/ 253 w 277"/>
                <a:gd name="T4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7" h="77">
                  <a:moveTo>
                    <a:pt x="253" y="0"/>
                  </a:moveTo>
                  <a:lnTo>
                    <a:pt x="277" y="0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5" y="36"/>
                  </a:lnTo>
                  <a:lnTo>
                    <a:pt x="272" y="43"/>
                  </a:lnTo>
                  <a:lnTo>
                    <a:pt x="266" y="48"/>
                  </a:lnTo>
                  <a:lnTo>
                    <a:pt x="251" y="58"/>
                  </a:lnTo>
                  <a:lnTo>
                    <a:pt x="228" y="67"/>
                  </a:lnTo>
                  <a:lnTo>
                    <a:pt x="202" y="74"/>
                  </a:lnTo>
                  <a:lnTo>
                    <a:pt x="173" y="77"/>
                  </a:lnTo>
                  <a:lnTo>
                    <a:pt x="131" y="77"/>
                  </a:lnTo>
                  <a:lnTo>
                    <a:pt x="90" y="74"/>
                  </a:lnTo>
                  <a:lnTo>
                    <a:pt x="52" y="67"/>
                  </a:lnTo>
                  <a:lnTo>
                    <a:pt x="24" y="55"/>
                  </a:lnTo>
                  <a:lnTo>
                    <a:pt x="7" y="43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1910"/>
            <p:cNvSpPr>
              <a:spLocks/>
            </p:cNvSpPr>
            <p:nvPr/>
          </p:nvSpPr>
          <p:spPr bwMode="auto">
            <a:xfrm>
              <a:off x="5493882" y="4145036"/>
              <a:ext cx="220662" cy="80963"/>
            </a:xfrm>
            <a:custGeom>
              <a:avLst/>
              <a:gdLst>
                <a:gd name="T0" fmla="*/ 195 w 277"/>
                <a:gd name="T1" fmla="*/ 5 h 102"/>
                <a:gd name="T2" fmla="*/ 223 w 277"/>
                <a:gd name="T3" fmla="*/ 12 h 102"/>
                <a:gd name="T4" fmla="*/ 247 w 277"/>
                <a:gd name="T5" fmla="*/ 21 h 102"/>
                <a:gd name="T6" fmla="*/ 265 w 277"/>
                <a:gd name="T7" fmla="*/ 31 h 102"/>
                <a:gd name="T8" fmla="*/ 275 w 277"/>
                <a:gd name="T9" fmla="*/ 45 h 102"/>
                <a:gd name="T10" fmla="*/ 277 w 277"/>
                <a:gd name="T11" fmla="*/ 59 h 102"/>
                <a:gd name="T12" fmla="*/ 266 w 277"/>
                <a:gd name="T13" fmla="*/ 73 h 102"/>
                <a:gd name="T14" fmla="*/ 251 w 277"/>
                <a:gd name="T15" fmla="*/ 83 h 102"/>
                <a:gd name="T16" fmla="*/ 228 w 277"/>
                <a:gd name="T17" fmla="*/ 92 h 102"/>
                <a:gd name="T18" fmla="*/ 202 w 277"/>
                <a:gd name="T19" fmla="*/ 97 h 102"/>
                <a:gd name="T20" fmla="*/ 173 w 277"/>
                <a:gd name="T21" fmla="*/ 101 h 102"/>
                <a:gd name="T22" fmla="*/ 131 w 277"/>
                <a:gd name="T23" fmla="*/ 102 h 102"/>
                <a:gd name="T24" fmla="*/ 90 w 277"/>
                <a:gd name="T25" fmla="*/ 99 h 102"/>
                <a:gd name="T26" fmla="*/ 52 w 277"/>
                <a:gd name="T27" fmla="*/ 90 h 102"/>
                <a:gd name="T28" fmla="*/ 24 w 277"/>
                <a:gd name="T29" fmla="*/ 80 h 102"/>
                <a:gd name="T30" fmla="*/ 7 w 277"/>
                <a:gd name="T31" fmla="*/ 68 h 102"/>
                <a:gd name="T32" fmla="*/ 0 w 277"/>
                <a:gd name="T33" fmla="*/ 54 h 102"/>
                <a:gd name="T34" fmla="*/ 2 w 277"/>
                <a:gd name="T35" fmla="*/ 42 h 102"/>
                <a:gd name="T36" fmla="*/ 10 w 277"/>
                <a:gd name="T37" fmla="*/ 30 h 102"/>
                <a:gd name="T38" fmla="*/ 28 w 277"/>
                <a:gd name="T39" fmla="*/ 19 h 102"/>
                <a:gd name="T40" fmla="*/ 50 w 277"/>
                <a:gd name="T41" fmla="*/ 11 h 102"/>
                <a:gd name="T42" fmla="*/ 76 w 277"/>
                <a:gd name="T43" fmla="*/ 5 h 102"/>
                <a:gd name="T44" fmla="*/ 104 w 277"/>
                <a:gd name="T45" fmla="*/ 2 h 102"/>
                <a:gd name="T46" fmla="*/ 149 w 277"/>
                <a:gd name="T47" fmla="*/ 0 h 102"/>
                <a:gd name="T48" fmla="*/ 195 w 277"/>
                <a:gd name="T4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7" h="102">
                  <a:moveTo>
                    <a:pt x="195" y="5"/>
                  </a:moveTo>
                  <a:lnTo>
                    <a:pt x="223" y="12"/>
                  </a:lnTo>
                  <a:lnTo>
                    <a:pt x="247" y="21"/>
                  </a:lnTo>
                  <a:lnTo>
                    <a:pt x="265" y="31"/>
                  </a:lnTo>
                  <a:lnTo>
                    <a:pt x="275" y="45"/>
                  </a:lnTo>
                  <a:lnTo>
                    <a:pt x="277" y="59"/>
                  </a:lnTo>
                  <a:lnTo>
                    <a:pt x="266" y="73"/>
                  </a:lnTo>
                  <a:lnTo>
                    <a:pt x="251" y="83"/>
                  </a:lnTo>
                  <a:lnTo>
                    <a:pt x="228" y="92"/>
                  </a:lnTo>
                  <a:lnTo>
                    <a:pt x="202" y="97"/>
                  </a:lnTo>
                  <a:lnTo>
                    <a:pt x="173" y="101"/>
                  </a:lnTo>
                  <a:lnTo>
                    <a:pt x="131" y="102"/>
                  </a:lnTo>
                  <a:lnTo>
                    <a:pt x="90" y="99"/>
                  </a:lnTo>
                  <a:lnTo>
                    <a:pt x="52" y="90"/>
                  </a:lnTo>
                  <a:lnTo>
                    <a:pt x="24" y="80"/>
                  </a:lnTo>
                  <a:lnTo>
                    <a:pt x="7" y="68"/>
                  </a:lnTo>
                  <a:lnTo>
                    <a:pt x="0" y="54"/>
                  </a:lnTo>
                  <a:lnTo>
                    <a:pt x="2" y="42"/>
                  </a:lnTo>
                  <a:lnTo>
                    <a:pt x="10" y="30"/>
                  </a:lnTo>
                  <a:lnTo>
                    <a:pt x="28" y="19"/>
                  </a:lnTo>
                  <a:lnTo>
                    <a:pt x="50" y="11"/>
                  </a:lnTo>
                  <a:lnTo>
                    <a:pt x="76" y="5"/>
                  </a:lnTo>
                  <a:lnTo>
                    <a:pt x="104" y="2"/>
                  </a:lnTo>
                  <a:lnTo>
                    <a:pt x="149" y="0"/>
                  </a:lnTo>
                  <a:lnTo>
                    <a:pt x="195" y="5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1911"/>
            <p:cNvSpPr>
              <a:spLocks/>
            </p:cNvSpPr>
            <p:nvPr/>
          </p:nvSpPr>
          <p:spPr bwMode="auto">
            <a:xfrm>
              <a:off x="5493882" y="4145036"/>
              <a:ext cx="220662" cy="80963"/>
            </a:xfrm>
            <a:custGeom>
              <a:avLst/>
              <a:gdLst>
                <a:gd name="T0" fmla="*/ 195 w 277"/>
                <a:gd name="T1" fmla="*/ 5 h 102"/>
                <a:gd name="T2" fmla="*/ 223 w 277"/>
                <a:gd name="T3" fmla="*/ 12 h 102"/>
                <a:gd name="T4" fmla="*/ 247 w 277"/>
                <a:gd name="T5" fmla="*/ 21 h 102"/>
                <a:gd name="T6" fmla="*/ 265 w 277"/>
                <a:gd name="T7" fmla="*/ 31 h 102"/>
                <a:gd name="T8" fmla="*/ 275 w 277"/>
                <a:gd name="T9" fmla="*/ 45 h 102"/>
                <a:gd name="T10" fmla="*/ 277 w 277"/>
                <a:gd name="T11" fmla="*/ 59 h 102"/>
                <a:gd name="T12" fmla="*/ 266 w 277"/>
                <a:gd name="T13" fmla="*/ 73 h 102"/>
                <a:gd name="T14" fmla="*/ 251 w 277"/>
                <a:gd name="T15" fmla="*/ 83 h 102"/>
                <a:gd name="T16" fmla="*/ 228 w 277"/>
                <a:gd name="T17" fmla="*/ 92 h 102"/>
                <a:gd name="T18" fmla="*/ 202 w 277"/>
                <a:gd name="T19" fmla="*/ 97 h 102"/>
                <a:gd name="T20" fmla="*/ 173 w 277"/>
                <a:gd name="T21" fmla="*/ 101 h 102"/>
                <a:gd name="T22" fmla="*/ 131 w 277"/>
                <a:gd name="T23" fmla="*/ 102 h 102"/>
                <a:gd name="T24" fmla="*/ 90 w 277"/>
                <a:gd name="T25" fmla="*/ 99 h 102"/>
                <a:gd name="T26" fmla="*/ 52 w 277"/>
                <a:gd name="T27" fmla="*/ 90 h 102"/>
                <a:gd name="T28" fmla="*/ 24 w 277"/>
                <a:gd name="T29" fmla="*/ 80 h 102"/>
                <a:gd name="T30" fmla="*/ 7 w 277"/>
                <a:gd name="T31" fmla="*/ 68 h 102"/>
                <a:gd name="T32" fmla="*/ 0 w 277"/>
                <a:gd name="T33" fmla="*/ 54 h 102"/>
                <a:gd name="T34" fmla="*/ 2 w 277"/>
                <a:gd name="T35" fmla="*/ 42 h 102"/>
                <a:gd name="T36" fmla="*/ 10 w 277"/>
                <a:gd name="T37" fmla="*/ 30 h 102"/>
                <a:gd name="T38" fmla="*/ 28 w 277"/>
                <a:gd name="T39" fmla="*/ 19 h 102"/>
                <a:gd name="T40" fmla="*/ 50 w 277"/>
                <a:gd name="T41" fmla="*/ 11 h 102"/>
                <a:gd name="T42" fmla="*/ 76 w 277"/>
                <a:gd name="T43" fmla="*/ 5 h 102"/>
                <a:gd name="T44" fmla="*/ 104 w 277"/>
                <a:gd name="T45" fmla="*/ 2 h 102"/>
                <a:gd name="T46" fmla="*/ 149 w 277"/>
                <a:gd name="T47" fmla="*/ 0 h 102"/>
                <a:gd name="T48" fmla="*/ 195 w 277"/>
                <a:gd name="T4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7" h="102">
                  <a:moveTo>
                    <a:pt x="195" y="5"/>
                  </a:moveTo>
                  <a:lnTo>
                    <a:pt x="223" y="12"/>
                  </a:lnTo>
                  <a:lnTo>
                    <a:pt x="247" y="21"/>
                  </a:lnTo>
                  <a:lnTo>
                    <a:pt x="265" y="31"/>
                  </a:lnTo>
                  <a:lnTo>
                    <a:pt x="275" y="45"/>
                  </a:lnTo>
                  <a:lnTo>
                    <a:pt x="277" y="59"/>
                  </a:lnTo>
                  <a:lnTo>
                    <a:pt x="266" y="73"/>
                  </a:lnTo>
                  <a:lnTo>
                    <a:pt x="251" y="83"/>
                  </a:lnTo>
                  <a:lnTo>
                    <a:pt x="228" y="92"/>
                  </a:lnTo>
                  <a:lnTo>
                    <a:pt x="202" y="97"/>
                  </a:lnTo>
                  <a:lnTo>
                    <a:pt x="173" y="101"/>
                  </a:lnTo>
                  <a:lnTo>
                    <a:pt x="131" y="102"/>
                  </a:lnTo>
                  <a:lnTo>
                    <a:pt x="90" y="99"/>
                  </a:lnTo>
                  <a:lnTo>
                    <a:pt x="52" y="90"/>
                  </a:lnTo>
                  <a:lnTo>
                    <a:pt x="24" y="80"/>
                  </a:lnTo>
                  <a:lnTo>
                    <a:pt x="7" y="68"/>
                  </a:lnTo>
                  <a:lnTo>
                    <a:pt x="0" y="54"/>
                  </a:lnTo>
                  <a:lnTo>
                    <a:pt x="2" y="42"/>
                  </a:lnTo>
                  <a:lnTo>
                    <a:pt x="10" y="30"/>
                  </a:lnTo>
                  <a:lnTo>
                    <a:pt x="28" y="19"/>
                  </a:lnTo>
                  <a:lnTo>
                    <a:pt x="50" y="11"/>
                  </a:lnTo>
                  <a:lnTo>
                    <a:pt x="76" y="5"/>
                  </a:lnTo>
                  <a:lnTo>
                    <a:pt x="104" y="2"/>
                  </a:lnTo>
                  <a:lnTo>
                    <a:pt x="149" y="0"/>
                  </a:lnTo>
                  <a:lnTo>
                    <a:pt x="195" y="5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1912"/>
            <p:cNvSpPr>
              <a:spLocks/>
            </p:cNvSpPr>
            <p:nvPr/>
          </p:nvSpPr>
          <p:spPr bwMode="auto">
            <a:xfrm>
              <a:off x="5514520" y="4159324"/>
              <a:ext cx="176212" cy="55563"/>
            </a:xfrm>
            <a:custGeom>
              <a:avLst/>
              <a:gdLst>
                <a:gd name="T0" fmla="*/ 187 w 221"/>
                <a:gd name="T1" fmla="*/ 0 h 70"/>
                <a:gd name="T2" fmla="*/ 206 w 221"/>
                <a:gd name="T3" fmla="*/ 11 h 70"/>
                <a:gd name="T4" fmla="*/ 218 w 221"/>
                <a:gd name="T5" fmla="*/ 21 h 70"/>
                <a:gd name="T6" fmla="*/ 220 w 221"/>
                <a:gd name="T7" fmla="*/ 26 h 70"/>
                <a:gd name="T8" fmla="*/ 221 w 221"/>
                <a:gd name="T9" fmla="*/ 30 h 70"/>
                <a:gd name="T10" fmla="*/ 221 w 221"/>
                <a:gd name="T11" fmla="*/ 33 h 70"/>
                <a:gd name="T12" fmla="*/ 220 w 221"/>
                <a:gd name="T13" fmla="*/ 38 h 70"/>
                <a:gd name="T14" fmla="*/ 216 w 221"/>
                <a:gd name="T15" fmla="*/ 42 h 70"/>
                <a:gd name="T16" fmla="*/ 211 w 221"/>
                <a:gd name="T17" fmla="*/ 47 h 70"/>
                <a:gd name="T18" fmla="*/ 194 w 221"/>
                <a:gd name="T19" fmla="*/ 56 h 70"/>
                <a:gd name="T20" fmla="*/ 168 w 221"/>
                <a:gd name="T21" fmla="*/ 64 h 70"/>
                <a:gd name="T22" fmla="*/ 138 w 221"/>
                <a:gd name="T23" fmla="*/ 68 h 70"/>
                <a:gd name="T24" fmla="*/ 104 w 221"/>
                <a:gd name="T25" fmla="*/ 70 h 70"/>
                <a:gd name="T26" fmla="*/ 71 w 221"/>
                <a:gd name="T27" fmla="*/ 66 h 70"/>
                <a:gd name="T28" fmla="*/ 45 w 221"/>
                <a:gd name="T29" fmla="*/ 61 h 70"/>
                <a:gd name="T30" fmla="*/ 28 w 221"/>
                <a:gd name="T31" fmla="*/ 56 h 70"/>
                <a:gd name="T32" fmla="*/ 15 w 221"/>
                <a:gd name="T33" fmla="*/ 51 h 70"/>
                <a:gd name="T34" fmla="*/ 8 w 221"/>
                <a:gd name="T35" fmla="*/ 44 h 70"/>
                <a:gd name="T36" fmla="*/ 3 w 221"/>
                <a:gd name="T37" fmla="*/ 38 h 70"/>
                <a:gd name="T38" fmla="*/ 0 w 221"/>
                <a:gd name="T39" fmla="*/ 32 h 70"/>
                <a:gd name="T40" fmla="*/ 0 w 221"/>
                <a:gd name="T41" fmla="*/ 25 h 70"/>
                <a:gd name="T42" fmla="*/ 2 w 221"/>
                <a:gd name="T43" fmla="*/ 32 h 70"/>
                <a:gd name="T44" fmla="*/ 3 w 221"/>
                <a:gd name="T45" fmla="*/ 37 h 70"/>
                <a:gd name="T46" fmla="*/ 10 w 221"/>
                <a:gd name="T47" fmla="*/ 42 h 70"/>
                <a:gd name="T48" fmla="*/ 17 w 221"/>
                <a:gd name="T49" fmla="*/ 49 h 70"/>
                <a:gd name="T50" fmla="*/ 28 w 221"/>
                <a:gd name="T51" fmla="*/ 52 h 70"/>
                <a:gd name="T52" fmla="*/ 43 w 221"/>
                <a:gd name="T53" fmla="*/ 57 h 70"/>
                <a:gd name="T54" fmla="*/ 69 w 221"/>
                <a:gd name="T55" fmla="*/ 63 h 70"/>
                <a:gd name="T56" fmla="*/ 102 w 221"/>
                <a:gd name="T57" fmla="*/ 66 h 70"/>
                <a:gd name="T58" fmla="*/ 135 w 221"/>
                <a:gd name="T59" fmla="*/ 66 h 70"/>
                <a:gd name="T60" fmla="*/ 164 w 221"/>
                <a:gd name="T61" fmla="*/ 61 h 70"/>
                <a:gd name="T62" fmla="*/ 189 w 221"/>
                <a:gd name="T63" fmla="*/ 54 h 70"/>
                <a:gd name="T64" fmla="*/ 206 w 221"/>
                <a:gd name="T65" fmla="*/ 44 h 70"/>
                <a:gd name="T66" fmla="*/ 211 w 221"/>
                <a:gd name="T67" fmla="*/ 40 h 70"/>
                <a:gd name="T68" fmla="*/ 214 w 221"/>
                <a:gd name="T69" fmla="*/ 35 h 70"/>
                <a:gd name="T70" fmla="*/ 216 w 221"/>
                <a:gd name="T71" fmla="*/ 32 h 70"/>
                <a:gd name="T72" fmla="*/ 216 w 221"/>
                <a:gd name="T73" fmla="*/ 28 h 70"/>
                <a:gd name="T74" fmla="*/ 216 w 221"/>
                <a:gd name="T75" fmla="*/ 25 h 70"/>
                <a:gd name="T76" fmla="*/ 214 w 221"/>
                <a:gd name="T77" fmla="*/ 21 h 70"/>
                <a:gd name="T78" fmla="*/ 209 w 221"/>
                <a:gd name="T79" fmla="*/ 16 h 70"/>
                <a:gd name="T80" fmla="*/ 204 w 221"/>
                <a:gd name="T81" fmla="*/ 11 h 70"/>
                <a:gd name="T82" fmla="*/ 197 w 221"/>
                <a:gd name="T83" fmla="*/ 6 h 70"/>
                <a:gd name="T84" fmla="*/ 187 w 22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1" h="70">
                  <a:moveTo>
                    <a:pt x="187" y="0"/>
                  </a:moveTo>
                  <a:lnTo>
                    <a:pt x="206" y="11"/>
                  </a:lnTo>
                  <a:lnTo>
                    <a:pt x="218" y="21"/>
                  </a:lnTo>
                  <a:lnTo>
                    <a:pt x="220" y="26"/>
                  </a:lnTo>
                  <a:lnTo>
                    <a:pt x="221" y="30"/>
                  </a:lnTo>
                  <a:lnTo>
                    <a:pt x="221" y="33"/>
                  </a:lnTo>
                  <a:lnTo>
                    <a:pt x="220" y="38"/>
                  </a:lnTo>
                  <a:lnTo>
                    <a:pt x="216" y="42"/>
                  </a:lnTo>
                  <a:lnTo>
                    <a:pt x="211" y="47"/>
                  </a:lnTo>
                  <a:lnTo>
                    <a:pt x="194" y="56"/>
                  </a:lnTo>
                  <a:lnTo>
                    <a:pt x="168" y="64"/>
                  </a:lnTo>
                  <a:lnTo>
                    <a:pt x="138" y="68"/>
                  </a:lnTo>
                  <a:lnTo>
                    <a:pt x="104" y="70"/>
                  </a:lnTo>
                  <a:lnTo>
                    <a:pt x="71" y="66"/>
                  </a:lnTo>
                  <a:lnTo>
                    <a:pt x="45" y="61"/>
                  </a:lnTo>
                  <a:lnTo>
                    <a:pt x="28" y="56"/>
                  </a:lnTo>
                  <a:lnTo>
                    <a:pt x="15" y="51"/>
                  </a:lnTo>
                  <a:lnTo>
                    <a:pt x="8" y="44"/>
                  </a:lnTo>
                  <a:lnTo>
                    <a:pt x="3" y="38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32"/>
                  </a:lnTo>
                  <a:lnTo>
                    <a:pt x="3" y="37"/>
                  </a:lnTo>
                  <a:lnTo>
                    <a:pt x="10" y="42"/>
                  </a:lnTo>
                  <a:lnTo>
                    <a:pt x="17" y="49"/>
                  </a:lnTo>
                  <a:lnTo>
                    <a:pt x="28" y="52"/>
                  </a:lnTo>
                  <a:lnTo>
                    <a:pt x="43" y="57"/>
                  </a:lnTo>
                  <a:lnTo>
                    <a:pt x="69" y="63"/>
                  </a:lnTo>
                  <a:lnTo>
                    <a:pt x="102" y="66"/>
                  </a:lnTo>
                  <a:lnTo>
                    <a:pt x="135" y="66"/>
                  </a:lnTo>
                  <a:lnTo>
                    <a:pt x="164" y="61"/>
                  </a:lnTo>
                  <a:lnTo>
                    <a:pt x="189" y="54"/>
                  </a:lnTo>
                  <a:lnTo>
                    <a:pt x="206" y="44"/>
                  </a:lnTo>
                  <a:lnTo>
                    <a:pt x="211" y="40"/>
                  </a:lnTo>
                  <a:lnTo>
                    <a:pt x="214" y="35"/>
                  </a:lnTo>
                  <a:lnTo>
                    <a:pt x="216" y="32"/>
                  </a:lnTo>
                  <a:lnTo>
                    <a:pt x="216" y="28"/>
                  </a:lnTo>
                  <a:lnTo>
                    <a:pt x="216" y="25"/>
                  </a:lnTo>
                  <a:lnTo>
                    <a:pt x="214" y="21"/>
                  </a:lnTo>
                  <a:lnTo>
                    <a:pt x="209" y="16"/>
                  </a:lnTo>
                  <a:lnTo>
                    <a:pt x="204" y="11"/>
                  </a:lnTo>
                  <a:lnTo>
                    <a:pt x="197" y="6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1913"/>
            <p:cNvSpPr>
              <a:spLocks/>
            </p:cNvSpPr>
            <p:nvPr/>
          </p:nvSpPr>
          <p:spPr bwMode="auto">
            <a:xfrm>
              <a:off x="5514520" y="4149799"/>
              <a:ext cx="173037" cy="47625"/>
            </a:xfrm>
            <a:custGeom>
              <a:avLst/>
              <a:gdLst>
                <a:gd name="T0" fmla="*/ 15 w 218"/>
                <a:gd name="T1" fmla="*/ 61 h 61"/>
                <a:gd name="T2" fmla="*/ 8 w 218"/>
                <a:gd name="T3" fmla="*/ 56 h 61"/>
                <a:gd name="T4" fmla="*/ 3 w 218"/>
                <a:gd name="T5" fmla="*/ 49 h 61"/>
                <a:gd name="T6" fmla="*/ 0 w 218"/>
                <a:gd name="T7" fmla="*/ 44 h 61"/>
                <a:gd name="T8" fmla="*/ 0 w 218"/>
                <a:gd name="T9" fmla="*/ 37 h 61"/>
                <a:gd name="T10" fmla="*/ 2 w 218"/>
                <a:gd name="T11" fmla="*/ 31 h 61"/>
                <a:gd name="T12" fmla="*/ 5 w 218"/>
                <a:gd name="T13" fmla="*/ 26 h 61"/>
                <a:gd name="T14" fmla="*/ 12 w 218"/>
                <a:gd name="T15" fmla="*/ 21 h 61"/>
                <a:gd name="T16" fmla="*/ 21 w 218"/>
                <a:gd name="T17" fmla="*/ 16 h 61"/>
                <a:gd name="T18" fmla="*/ 38 w 218"/>
                <a:gd name="T19" fmla="*/ 9 h 61"/>
                <a:gd name="T20" fmla="*/ 60 w 218"/>
                <a:gd name="T21" fmla="*/ 4 h 61"/>
                <a:gd name="T22" fmla="*/ 83 w 218"/>
                <a:gd name="T23" fmla="*/ 2 h 61"/>
                <a:gd name="T24" fmla="*/ 109 w 218"/>
                <a:gd name="T25" fmla="*/ 0 h 61"/>
                <a:gd name="T26" fmla="*/ 135 w 218"/>
                <a:gd name="T27" fmla="*/ 2 h 61"/>
                <a:gd name="T28" fmla="*/ 157 w 218"/>
                <a:gd name="T29" fmla="*/ 5 h 61"/>
                <a:gd name="T30" fmla="*/ 173 w 218"/>
                <a:gd name="T31" fmla="*/ 9 h 61"/>
                <a:gd name="T32" fmla="*/ 185 w 218"/>
                <a:gd name="T33" fmla="*/ 12 h 61"/>
                <a:gd name="T34" fmla="*/ 195 w 218"/>
                <a:gd name="T35" fmla="*/ 16 h 61"/>
                <a:gd name="T36" fmla="*/ 206 w 218"/>
                <a:gd name="T37" fmla="*/ 21 h 61"/>
                <a:gd name="T38" fmla="*/ 213 w 218"/>
                <a:gd name="T39" fmla="*/ 28 h 61"/>
                <a:gd name="T40" fmla="*/ 218 w 218"/>
                <a:gd name="T41" fmla="*/ 33 h 61"/>
                <a:gd name="T42" fmla="*/ 213 w 218"/>
                <a:gd name="T43" fmla="*/ 28 h 61"/>
                <a:gd name="T44" fmla="*/ 206 w 218"/>
                <a:gd name="T45" fmla="*/ 23 h 61"/>
                <a:gd name="T46" fmla="*/ 195 w 218"/>
                <a:gd name="T47" fmla="*/ 18 h 61"/>
                <a:gd name="T48" fmla="*/ 187 w 218"/>
                <a:gd name="T49" fmla="*/ 14 h 61"/>
                <a:gd name="T50" fmla="*/ 175 w 218"/>
                <a:gd name="T51" fmla="*/ 11 h 61"/>
                <a:gd name="T52" fmla="*/ 159 w 218"/>
                <a:gd name="T53" fmla="*/ 7 h 61"/>
                <a:gd name="T54" fmla="*/ 137 w 218"/>
                <a:gd name="T55" fmla="*/ 4 h 61"/>
                <a:gd name="T56" fmla="*/ 111 w 218"/>
                <a:gd name="T57" fmla="*/ 2 h 61"/>
                <a:gd name="T58" fmla="*/ 85 w 218"/>
                <a:gd name="T59" fmla="*/ 4 h 61"/>
                <a:gd name="T60" fmla="*/ 62 w 218"/>
                <a:gd name="T61" fmla="*/ 5 h 61"/>
                <a:gd name="T62" fmla="*/ 40 w 218"/>
                <a:gd name="T63" fmla="*/ 11 h 61"/>
                <a:gd name="T64" fmla="*/ 24 w 218"/>
                <a:gd name="T65" fmla="*/ 18 h 61"/>
                <a:gd name="T66" fmla="*/ 15 w 218"/>
                <a:gd name="T67" fmla="*/ 21 h 61"/>
                <a:gd name="T68" fmla="*/ 10 w 218"/>
                <a:gd name="T69" fmla="*/ 26 h 61"/>
                <a:gd name="T70" fmla="*/ 7 w 218"/>
                <a:gd name="T71" fmla="*/ 30 h 61"/>
                <a:gd name="T72" fmla="*/ 5 w 218"/>
                <a:gd name="T73" fmla="*/ 33 h 61"/>
                <a:gd name="T74" fmla="*/ 3 w 218"/>
                <a:gd name="T75" fmla="*/ 38 h 61"/>
                <a:gd name="T76" fmla="*/ 3 w 218"/>
                <a:gd name="T77" fmla="*/ 44 h 61"/>
                <a:gd name="T78" fmla="*/ 5 w 218"/>
                <a:gd name="T79" fmla="*/ 49 h 61"/>
                <a:gd name="T80" fmla="*/ 8 w 218"/>
                <a:gd name="T81" fmla="*/ 56 h 61"/>
                <a:gd name="T82" fmla="*/ 15 w 218"/>
                <a:gd name="T8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8" h="61">
                  <a:moveTo>
                    <a:pt x="15" y="61"/>
                  </a:moveTo>
                  <a:lnTo>
                    <a:pt x="8" y="56"/>
                  </a:lnTo>
                  <a:lnTo>
                    <a:pt x="3" y="49"/>
                  </a:lnTo>
                  <a:lnTo>
                    <a:pt x="0" y="44"/>
                  </a:lnTo>
                  <a:lnTo>
                    <a:pt x="0" y="37"/>
                  </a:lnTo>
                  <a:lnTo>
                    <a:pt x="2" y="31"/>
                  </a:lnTo>
                  <a:lnTo>
                    <a:pt x="5" y="26"/>
                  </a:lnTo>
                  <a:lnTo>
                    <a:pt x="12" y="21"/>
                  </a:lnTo>
                  <a:lnTo>
                    <a:pt x="21" y="16"/>
                  </a:lnTo>
                  <a:lnTo>
                    <a:pt x="38" y="9"/>
                  </a:lnTo>
                  <a:lnTo>
                    <a:pt x="60" y="4"/>
                  </a:lnTo>
                  <a:lnTo>
                    <a:pt x="83" y="2"/>
                  </a:lnTo>
                  <a:lnTo>
                    <a:pt x="109" y="0"/>
                  </a:lnTo>
                  <a:lnTo>
                    <a:pt x="135" y="2"/>
                  </a:lnTo>
                  <a:lnTo>
                    <a:pt x="157" y="5"/>
                  </a:lnTo>
                  <a:lnTo>
                    <a:pt x="173" y="9"/>
                  </a:lnTo>
                  <a:lnTo>
                    <a:pt x="185" y="12"/>
                  </a:lnTo>
                  <a:lnTo>
                    <a:pt x="195" y="16"/>
                  </a:lnTo>
                  <a:lnTo>
                    <a:pt x="206" y="21"/>
                  </a:lnTo>
                  <a:lnTo>
                    <a:pt x="213" y="28"/>
                  </a:lnTo>
                  <a:lnTo>
                    <a:pt x="218" y="33"/>
                  </a:lnTo>
                  <a:lnTo>
                    <a:pt x="213" y="28"/>
                  </a:lnTo>
                  <a:lnTo>
                    <a:pt x="206" y="23"/>
                  </a:lnTo>
                  <a:lnTo>
                    <a:pt x="195" y="18"/>
                  </a:lnTo>
                  <a:lnTo>
                    <a:pt x="187" y="14"/>
                  </a:lnTo>
                  <a:lnTo>
                    <a:pt x="175" y="11"/>
                  </a:lnTo>
                  <a:lnTo>
                    <a:pt x="159" y="7"/>
                  </a:lnTo>
                  <a:lnTo>
                    <a:pt x="137" y="4"/>
                  </a:lnTo>
                  <a:lnTo>
                    <a:pt x="111" y="2"/>
                  </a:lnTo>
                  <a:lnTo>
                    <a:pt x="85" y="4"/>
                  </a:lnTo>
                  <a:lnTo>
                    <a:pt x="62" y="5"/>
                  </a:lnTo>
                  <a:lnTo>
                    <a:pt x="40" y="11"/>
                  </a:lnTo>
                  <a:lnTo>
                    <a:pt x="24" y="18"/>
                  </a:lnTo>
                  <a:lnTo>
                    <a:pt x="15" y="21"/>
                  </a:lnTo>
                  <a:lnTo>
                    <a:pt x="10" y="26"/>
                  </a:lnTo>
                  <a:lnTo>
                    <a:pt x="7" y="30"/>
                  </a:lnTo>
                  <a:lnTo>
                    <a:pt x="5" y="33"/>
                  </a:lnTo>
                  <a:lnTo>
                    <a:pt x="3" y="38"/>
                  </a:lnTo>
                  <a:lnTo>
                    <a:pt x="3" y="44"/>
                  </a:lnTo>
                  <a:lnTo>
                    <a:pt x="5" y="49"/>
                  </a:lnTo>
                  <a:lnTo>
                    <a:pt x="8" y="56"/>
                  </a:lnTo>
                  <a:lnTo>
                    <a:pt x="15" y="61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1914"/>
            <p:cNvSpPr>
              <a:spLocks/>
            </p:cNvSpPr>
            <p:nvPr/>
          </p:nvSpPr>
          <p:spPr bwMode="auto">
            <a:xfrm>
              <a:off x="5009695" y="4224411"/>
              <a:ext cx="220662" cy="63500"/>
            </a:xfrm>
            <a:custGeom>
              <a:avLst/>
              <a:gdLst>
                <a:gd name="T0" fmla="*/ 252 w 278"/>
                <a:gd name="T1" fmla="*/ 0 h 79"/>
                <a:gd name="T2" fmla="*/ 278 w 278"/>
                <a:gd name="T3" fmla="*/ 1 h 79"/>
                <a:gd name="T4" fmla="*/ 278 w 278"/>
                <a:gd name="T5" fmla="*/ 31 h 79"/>
                <a:gd name="T6" fmla="*/ 278 w 278"/>
                <a:gd name="T7" fmla="*/ 31 h 79"/>
                <a:gd name="T8" fmla="*/ 277 w 278"/>
                <a:gd name="T9" fmla="*/ 38 h 79"/>
                <a:gd name="T10" fmla="*/ 273 w 278"/>
                <a:gd name="T11" fmla="*/ 43 h 79"/>
                <a:gd name="T12" fmla="*/ 268 w 278"/>
                <a:gd name="T13" fmla="*/ 50 h 79"/>
                <a:gd name="T14" fmla="*/ 251 w 278"/>
                <a:gd name="T15" fmla="*/ 60 h 79"/>
                <a:gd name="T16" fmla="*/ 230 w 278"/>
                <a:gd name="T17" fmla="*/ 69 h 79"/>
                <a:gd name="T18" fmla="*/ 204 w 278"/>
                <a:gd name="T19" fmla="*/ 74 h 79"/>
                <a:gd name="T20" fmla="*/ 175 w 278"/>
                <a:gd name="T21" fmla="*/ 79 h 79"/>
                <a:gd name="T22" fmla="*/ 133 w 278"/>
                <a:gd name="T23" fmla="*/ 79 h 79"/>
                <a:gd name="T24" fmla="*/ 91 w 278"/>
                <a:gd name="T25" fmla="*/ 76 h 79"/>
                <a:gd name="T26" fmla="*/ 53 w 278"/>
                <a:gd name="T27" fmla="*/ 69 h 79"/>
                <a:gd name="T28" fmla="*/ 26 w 278"/>
                <a:gd name="T29" fmla="*/ 57 h 79"/>
                <a:gd name="T30" fmla="*/ 8 w 278"/>
                <a:gd name="T31" fmla="*/ 45 h 79"/>
                <a:gd name="T32" fmla="*/ 1 w 278"/>
                <a:gd name="T33" fmla="*/ 31 h 79"/>
                <a:gd name="T34" fmla="*/ 0 w 278"/>
                <a:gd name="T35" fmla="*/ 27 h 79"/>
                <a:gd name="T36" fmla="*/ 0 w 278"/>
                <a:gd name="T37" fmla="*/ 27 h 79"/>
                <a:gd name="T38" fmla="*/ 0 w 278"/>
                <a:gd name="T39" fmla="*/ 1 h 79"/>
                <a:gd name="T40" fmla="*/ 20 w 278"/>
                <a:gd name="T41" fmla="*/ 1 h 79"/>
                <a:gd name="T42" fmla="*/ 252 w 278"/>
                <a:gd name="T4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8" h="79">
                  <a:moveTo>
                    <a:pt x="252" y="0"/>
                  </a:moveTo>
                  <a:lnTo>
                    <a:pt x="278" y="1"/>
                  </a:lnTo>
                  <a:lnTo>
                    <a:pt x="278" y="31"/>
                  </a:lnTo>
                  <a:lnTo>
                    <a:pt x="278" y="31"/>
                  </a:lnTo>
                  <a:lnTo>
                    <a:pt x="277" y="38"/>
                  </a:lnTo>
                  <a:lnTo>
                    <a:pt x="273" y="43"/>
                  </a:lnTo>
                  <a:lnTo>
                    <a:pt x="268" y="50"/>
                  </a:lnTo>
                  <a:lnTo>
                    <a:pt x="251" y="60"/>
                  </a:lnTo>
                  <a:lnTo>
                    <a:pt x="230" y="69"/>
                  </a:lnTo>
                  <a:lnTo>
                    <a:pt x="204" y="74"/>
                  </a:lnTo>
                  <a:lnTo>
                    <a:pt x="175" y="79"/>
                  </a:lnTo>
                  <a:lnTo>
                    <a:pt x="133" y="79"/>
                  </a:lnTo>
                  <a:lnTo>
                    <a:pt x="91" y="76"/>
                  </a:lnTo>
                  <a:lnTo>
                    <a:pt x="53" y="69"/>
                  </a:lnTo>
                  <a:lnTo>
                    <a:pt x="26" y="57"/>
                  </a:lnTo>
                  <a:lnTo>
                    <a:pt x="8" y="45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1"/>
                  </a:lnTo>
                  <a:lnTo>
                    <a:pt x="20" y="1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1915"/>
            <p:cNvSpPr>
              <a:spLocks/>
            </p:cNvSpPr>
            <p:nvPr/>
          </p:nvSpPr>
          <p:spPr bwMode="auto">
            <a:xfrm>
              <a:off x="5011282" y="4186311"/>
              <a:ext cx="217487" cy="80963"/>
            </a:xfrm>
            <a:custGeom>
              <a:avLst/>
              <a:gdLst>
                <a:gd name="T0" fmla="*/ 196 w 276"/>
                <a:gd name="T1" fmla="*/ 5 h 102"/>
                <a:gd name="T2" fmla="*/ 224 w 276"/>
                <a:gd name="T3" fmla="*/ 12 h 102"/>
                <a:gd name="T4" fmla="*/ 248 w 276"/>
                <a:gd name="T5" fmla="*/ 21 h 102"/>
                <a:gd name="T6" fmla="*/ 265 w 276"/>
                <a:gd name="T7" fmla="*/ 31 h 102"/>
                <a:gd name="T8" fmla="*/ 276 w 276"/>
                <a:gd name="T9" fmla="*/ 45 h 102"/>
                <a:gd name="T10" fmla="*/ 276 w 276"/>
                <a:gd name="T11" fmla="*/ 59 h 102"/>
                <a:gd name="T12" fmla="*/ 267 w 276"/>
                <a:gd name="T13" fmla="*/ 73 h 102"/>
                <a:gd name="T14" fmla="*/ 250 w 276"/>
                <a:gd name="T15" fmla="*/ 83 h 102"/>
                <a:gd name="T16" fmla="*/ 229 w 276"/>
                <a:gd name="T17" fmla="*/ 92 h 102"/>
                <a:gd name="T18" fmla="*/ 203 w 276"/>
                <a:gd name="T19" fmla="*/ 97 h 102"/>
                <a:gd name="T20" fmla="*/ 174 w 276"/>
                <a:gd name="T21" fmla="*/ 101 h 102"/>
                <a:gd name="T22" fmla="*/ 132 w 276"/>
                <a:gd name="T23" fmla="*/ 102 h 102"/>
                <a:gd name="T24" fmla="*/ 90 w 276"/>
                <a:gd name="T25" fmla="*/ 99 h 102"/>
                <a:gd name="T26" fmla="*/ 52 w 276"/>
                <a:gd name="T27" fmla="*/ 90 h 102"/>
                <a:gd name="T28" fmla="*/ 25 w 276"/>
                <a:gd name="T29" fmla="*/ 80 h 102"/>
                <a:gd name="T30" fmla="*/ 7 w 276"/>
                <a:gd name="T31" fmla="*/ 68 h 102"/>
                <a:gd name="T32" fmla="*/ 0 w 276"/>
                <a:gd name="T33" fmla="*/ 54 h 102"/>
                <a:gd name="T34" fmla="*/ 0 w 276"/>
                <a:gd name="T35" fmla="*/ 42 h 102"/>
                <a:gd name="T36" fmla="*/ 11 w 276"/>
                <a:gd name="T37" fmla="*/ 30 h 102"/>
                <a:gd name="T38" fmla="*/ 28 w 276"/>
                <a:gd name="T39" fmla="*/ 19 h 102"/>
                <a:gd name="T40" fmla="*/ 51 w 276"/>
                <a:gd name="T41" fmla="*/ 11 h 102"/>
                <a:gd name="T42" fmla="*/ 77 w 276"/>
                <a:gd name="T43" fmla="*/ 5 h 102"/>
                <a:gd name="T44" fmla="*/ 104 w 276"/>
                <a:gd name="T45" fmla="*/ 2 h 102"/>
                <a:gd name="T46" fmla="*/ 149 w 276"/>
                <a:gd name="T47" fmla="*/ 0 h 102"/>
                <a:gd name="T48" fmla="*/ 196 w 276"/>
                <a:gd name="T4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102">
                  <a:moveTo>
                    <a:pt x="196" y="5"/>
                  </a:moveTo>
                  <a:lnTo>
                    <a:pt x="224" y="12"/>
                  </a:lnTo>
                  <a:lnTo>
                    <a:pt x="248" y="21"/>
                  </a:lnTo>
                  <a:lnTo>
                    <a:pt x="265" y="31"/>
                  </a:lnTo>
                  <a:lnTo>
                    <a:pt x="276" y="45"/>
                  </a:lnTo>
                  <a:lnTo>
                    <a:pt x="276" y="59"/>
                  </a:lnTo>
                  <a:lnTo>
                    <a:pt x="267" y="73"/>
                  </a:lnTo>
                  <a:lnTo>
                    <a:pt x="250" y="83"/>
                  </a:lnTo>
                  <a:lnTo>
                    <a:pt x="229" y="92"/>
                  </a:lnTo>
                  <a:lnTo>
                    <a:pt x="203" y="97"/>
                  </a:lnTo>
                  <a:lnTo>
                    <a:pt x="174" y="101"/>
                  </a:lnTo>
                  <a:lnTo>
                    <a:pt x="132" y="102"/>
                  </a:lnTo>
                  <a:lnTo>
                    <a:pt x="90" y="99"/>
                  </a:lnTo>
                  <a:lnTo>
                    <a:pt x="52" y="90"/>
                  </a:lnTo>
                  <a:lnTo>
                    <a:pt x="25" y="80"/>
                  </a:lnTo>
                  <a:lnTo>
                    <a:pt x="7" y="68"/>
                  </a:lnTo>
                  <a:lnTo>
                    <a:pt x="0" y="54"/>
                  </a:lnTo>
                  <a:lnTo>
                    <a:pt x="0" y="42"/>
                  </a:lnTo>
                  <a:lnTo>
                    <a:pt x="11" y="30"/>
                  </a:lnTo>
                  <a:lnTo>
                    <a:pt x="28" y="19"/>
                  </a:lnTo>
                  <a:lnTo>
                    <a:pt x="51" y="11"/>
                  </a:lnTo>
                  <a:lnTo>
                    <a:pt x="77" y="5"/>
                  </a:lnTo>
                  <a:lnTo>
                    <a:pt x="104" y="2"/>
                  </a:lnTo>
                  <a:lnTo>
                    <a:pt x="149" y="0"/>
                  </a:lnTo>
                  <a:lnTo>
                    <a:pt x="196" y="5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1916"/>
            <p:cNvSpPr>
              <a:spLocks/>
            </p:cNvSpPr>
            <p:nvPr/>
          </p:nvSpPr>
          <p:spPr bwMode="auto">
            <a:xfrm>
              <a:off x="5011282" y="4186311"/>
              <a:ext cx="217487" cy="80963"/>
            </a:xfrm>
            <a:custGeom>
              <a:avLst/>
              <a:gdLst>
                <a:gd name="T0" fmla="*/ 196 w 276"/>
                <a:gd name="T1" fmla="*/ 5 h 102"/>
                <a:gd name="T2" fmla="*/ 224 w 276"/>
                <a:gd name="T3" fmla="*/ 12 h 102"/>
                <a:gd name="T4" fmla="*/ 248 w 276"/>
                <a:gd name="T5" fmla="*/ 21 h 102"/>
                <a:gd name="T6" fmla="*/ 265 w 276"/>
                <a:gd name="T7" fmla="*/ 31 h 102"/>
                <a:gd name="T8" fmla="*/ 276 w 276"/>
                <a:gd name="T9" fmla="*/ 45 h 102"/>
                <a:gd name="T10" fmla="*/ 276 w 276"/>
                <a:gd name="T11" fmla="*/ 59 h 102"/>
                <a:gd name="T12" fmla="*/ 267 w 276"/>
                <a:gd name="T13" fmla="*/ 73 h 102"/>
                <a:gd name="T14" fmla="*/ 250 w 276"/>
                <a:gd name="T15" fmla="*/ 83 h 102"/>
                <a:gd name="T16" fmla="*/ 229 w 276"/>
                <a:gd name="T17" fmla="*/ 92 h 102"/>
                <a:gd name="T18" fmla="*/ 203 w 276"/>
                <a:gd name="T19" fmla="*/ 97 h 102"/>
                <a:gd name="T20" fmla="*/ 174 w 276"/>
                <a:gd name="T21" fmla="*/ 101 h 102"/>
                <a:gd name="T22" fmla="*/ 132 w 276"/>
                <a:gd name="T23" fmla="*/ 102 h 102"/>
                <a:gd name="T24" fmla="*/ 90 w 276"/>
                <a:gd name="T25" fmla="*/ 99 h 102"/>
                <a:gd name="T26" fmla="*/ 52 w 276"/>
                <a:gd name="T27" fmla="*/ 90 h 102"/>
                <a:gd name="T28" fmla="*/ 25 w 276"/>
                <a:gd name="T29" fmla="*/ 80 h 102"/>
                <a:gd name="T30" fmla="*/ 7 w 276"/>
                <a:gd name="T31" fmla="*/ 68 h 102"/>
                <a:gd name="T32" fmla="*/ 0 w 276"/>
                <a:gd name="T33" fmla="*/ 54 h 102"/>
                <a:gd name="T34" fmla="*/ 0 w 276"/>
                <a:gd name="T35" fmla="*/ 42 h 102"/>
                <a:gd name="T36" fmla="*/ 11 w 276"/>
                <a:gd name="T37" fmla="*/ 30 h 102"/>
                <a:gd name="T38" fmla="*/ 28 w 276"/>
                <a:gd name="T39" fmla="*/ 19 h 102"/>
                <a:gd name="T40" fmla="*/ 51 w 276"/>
                <a:gd name="T41" fmla="*/ 11 h 102"/>
                <a:gd name="T42" fmla="*/ 77 w 276"/>
                <a:gd name="T43" fmla="*/ 5 h 102"/>
                <a:gd name="T44" fmla="*/ 104 w 276"/>
                <a:gd name="T45" fmla="*/ 2 h 102"/>
                <a:gd name="T46" fmla="*/ 149 w 276"/>
                <a:gd name="T47" fmla="*/ 0 h 102"/>
                <a:gd name="T48" fmla="*/ 196 w 276"/>
                <a:gd name="T4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102">
                  <a:moveTo>
                    <a:pt x="196" y="5"/>
                  </a:moveTo>
                  <a:lnTo>
                    <a:pt x="224" y="12"/>
                  </a:lnTo>
                  <a:lnTo>
                    <a:pt x="248" y="21"/>
                  </a:lnTo>
                  <a:lnTo>
                    <a:pt x="265" y="31"/>
                  </a:lnTo>
                  <a:lnTo>
                    <a:pt x="276" y="45"/>
                  </a:lnTo>
                  <a:lnTo>
                    <a:pt x="276" y="59"/>
                  </a:lnTo>
                  <a:lnTo>
                    <a:pt x="267" y="73"/>
                  </a:lnTo>
                  <a:lnTo>
                    <a:pt x="250" y="83"/>
                  </a:lnTo>
                  <a:lnTo>
                    <a:pt x="229" y="92"/>
                  </a:lnTo>
                  <a:lnTo>
                    <a:pt x="203" y="97"/>
                  </a:lnTo>
                  <a:lnTo>
                    <a:pt x="174" y="101"/>
                  </a:lnTo>
                  <a:lnTo>
                    <a:pt x="132" y="102"/>
                  </a:lnTo>
                  <a:lnTo>
                    <a:pt x="90" y="99"/>
                  </a:lnTo>
                  <a:lnTo>
                    <a:pt x="52" y="90"/>
                  </a:lnTo>
                  <a:lnTo>
                    <a:pt x="25" y="80"/>
                  </a:lnTo>
                  <a:lnTo>
                    <a:pt x="7" y="68"/>
                  </a:lnTo>
                  <a:lnTo>
                    <a:pt x="0" y="54"/>
                  </a:lnTo>
                  <a:lnTo>
                    <a:pt x="0" y="42"/>
                  </a:lnTo>
                  <a:lnTo>
                    <a:pt x="11" y="30"/>
                  </a:lnTo>
                  <a:lnTo>
                    <a:pt x="28" y="19"/>
                  </a:lnTo>
                  <a:lnTo>
                    <a:pt x="51" y="11"/>
                  </a:lnTo>
                  <a:lnTo>
                    <a:pt x="77" y="5"/>
                  </a:lnTo>
                  <a:lnTo>
                    <a:pt x="104" y="2"/>
                  </a:lnTo>
                  <a:lnTo>
                    <a:pt x="149" y="0"/>
                  </a:lnTo>
                  <a:lnTo>
                    <a:pt x="196" y="5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1917"/>
            <p:cNvSpPr>
              <a:spLocks/>
            </p:cNvSpPr>
            <p:nvPr/>
          </p:nvSpPr>
          <p:spPr bwMode="auto">
            <a:xfrm>
              <a:off x="5031920" y="4200599"/>
              <a:ext cx="174625" cy="55563"/>
            </a:xfrm>
            <a:custGeom>
              <a:avLst/>
              <a:gdLst>
                <a:gd name="T0" fmla="*/ 187 w 220"/>
                <a:gd name="T1" fmla="*/ 0 h 70"/>
                <a:gd name="T2" fmla="*/ 206 w 220"/>
                <a:gd name="T3" fmla="*/ 11 h 70"/>
                <a:gd name="T4" fmla="*/ 219 w 220"/>
                <a:gd name="T5" fmla="*/ 21 h 70"/>
                <a:gd name="T6" fmla="*/ 220 w 220"/>
                <a:gd name="T7" fmla="*/ 25 h 70"/>
                <a:gd name="T8" fmla="*/ 220 w 220"/>
                <a:gd name="T9" fmla="*/ 30 h 70"/>
                <a:gd name="T10" fmla="*/ 220 w 220"/>
                <a:gd name="T11" fmla="*/ 33 h 70"/>
                <a:gd name="T12" fmla="*/ 219 w 220"/>
                <a:gd name="T13" fmla="*/ 38 h 70"/>
                <a:gd name="T14" fmla="*/ 215 w 220"/>
                <a:gd name="T15" fmla="*/ 42 h 70"/>
                <a:gd name="T16" fmla="*/ 210 w 220"/>
                <a:gd name="T17" fmla="*/ 47 h 70"/>
                <a:gd name="T18" fmla="*/ 193 w 220"/>
                <a:gd name="T19" fmla="*/ 56 h 70"/>
                <a:gd name="T20" fmla="*/ 168 w 220"/>
                <a:gd name="T21" fmla="*/ 64 h 70"/>
                <a:gd name="T22" fmla="*/ 137 w 220"/>
                <a:gd name="T23" fmla="*/ 68 h 70"/>
                <a:gd name="T24" fmla="*/ 104 w 220"/>
                <a:gd name="T25" fmla="*/ 70 h 70"/>
                <a:gd name="T26" fmla="*/ 71 w 220"/>
                <a:gd name="T27" fmla="*/ 66 h 70"/>
                <a:gd name="T28" fmla="*/ 44 w 220"/>
                <a:gd name="T29" fmla="*/ 61 h 70"/>
                <a:gd name="T30" fmla="*/ 26 w 220"/>
                <a:gd name="T31" fmla="*/ 56 h 70"/>
                <a:gd name="T32" fmla="*/ 16 w 220"/>
                <a:gd name="T33" fmla="*/ 51 h 70"/>
                <a:gd name="T34" fmla="*/ 9 w 220"/>
                <a:gd name="T35" fmla="*/ 44 h 70"/>
                <a:gd name="T36" fmla="*/ 4 w 220"/>
                <a:gd name="T37" fmla="*/ 38 h 70"/>
                <a:gd name="T38" fmla="*/ 0 w 220"/>
                <a:gd name="T39" fmla="*/ 31 h 70"/>
                <a:gd name="T40" fmla="*/ 0 w 220"/>
                <a:gd name="T41" fmla="*/ 25 h 70"/>
                <a:gd name="T42" fmla="*/ 0 w 220"/>
                <a:gd name="T43" fmla="*/ 31 h 70"/>
                <a:gd name="T44" fmla="*/ 4 w 220"/>
                <a:gd name="T45" fmla="*/ 37 h 70"/>
                <a:gd name="T46" fmla="*/ 9 w 220"/>
                <a:gd name="T47" fmla="*/ 42 h 70"/>
                <a:gd name="T48" fmla="*/ 18 w 220"/>
                <a:gd name="T49" fmla="*/ 47 h 70"/>
                <a:gd name="T50" fmla="*/ 26 w 220"/>
                <a:gd name="T51" fmla="*/ 52 h 70"/>
                <a:gd name="T52" fmla="*/ 44 w 220"/>
                <a:gd name="T53" fmla="*/ 57 h 70"/>
                <a:gd name="T54" fmla="*/ 70 w 220"/>
                <a:gd name="T55" fmla="*/ 63 h 70"/>
                <a:gd name="T56" fmla="*/ 103 w 220"/>
                <a:gd name="T57" fmla="*/ 66 h 70"/>
                <a:gd name="T58" fmla="*/ 135 w 220"/>
                <a:gd name="T59" fmla="*/ 64 h 70"/>
                <a:gd name="T60" fmla="*/ 163 w 220"/>
                <a:gd name="T61" fmla="*/ 61 h 70"/>
                <a:gd name="T62" fmla="*/ 189 w 220"/>
                <a:gd name="T63" fmla="*/ 54 h 70"/>
                <a:gd name="T64" fmla="*/ 206 w 220"/>
                <a:gd name="T65" fmla="*/ 44 h 70"/>
                <a:gd name="T66" fmla="*/ 212 w 220"/>
                <a:gd name="T67" fmla="*/ 40 h 70"/>
                <a:gd name="T68" fmla="*/ 213 w 220"/>
                <a:gd name="T69" fmla="*/ 35 h 70"/>
                <a:gd name="T70" fmla="*/ 215 w 220"/>
                <a:gd name="T71" fmla="*/ 31 h 70"/>
                <a:gd name="T72" fmla="*/ 217 w 220"/>
                <a:gd name="T73" fmla="*/ 28 h 70"/>
                <a:gd name="T74" fmla="*/ 215 w 220"/>
                <a:gd name="T75" fmla="*/ 25 h 70"/>
                <a:gd name="T76" fmla="*/ 213 w 220"/>
                <a:gd name="T77" fmla="*/ 21 h 70"/>
                <a:gd name="T78" fmla="*/ 210 w 220"/>
                <a:gd name="T79" fmla="*/ 16 h 70"/>
                <a:gd name="T80" fmla="*/ 205 w 220"/>
                <a:gd name="T81" fmla="*/ 11 h 70"/>
                <a:gd name="T82" fmla="*/ 196 w 220"/>
                <a:gd name="T83" fmla="*/ 5 h 70"/>
                <a:gd name="T84" fmla="*/ 187 w 220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0" h="70">
                  <a:moveTo>
                    <a:pt x="187" y="0"/>
                  </a:moveTo>
                  <a:lnTo>
                    <a:pt x="206" y="11"/>
                  </a:lnTo>
                  <a:lnTo>
                    <a:pt x="219" y="21"/>
                  </a:lnTo>
                  <a:lnTo>
                    <a:pt x="220" y="25"/>
                  </a:lnTo>
                  <a:lnTo>
                    <a:pt x="220" y="30"/>
                  </a:lnTo>
                  <a:lnTo>
                    <a:pt x="220" y="33"/>
                  </a:lnTo>
                  <a:lnTo>
                    <a:pt x="219" y="38"/>
                  </a:lnTo>
                  <a:lnTo>
                    <a:pt x="215" y="42"/>
                  </a:lnTo>
                  <a:lnTo>
                    <a:pt x="210" y="47"/>
                  </a:lnTo>
                  <a:lnTo>
                    <a:pt x="193" y="56"/>
                  </a:lnTo>
                  <a:lnTo>
                    <a:pt x="168" y="64"/>
                  </a:lnTo>
                  <a:lnTo>
                    <a:pt x="137" y="68"/>
                  </a:lnTo>
                  <a:lnTo>
                    <a:pt x="104" y="70"/>
                  </a:lnTo>
                  <a:lnTo>
                    <a:pt x="71" y="66"/>
                  </a:lnTo>
                  <a:lnTo>
                    <a:pt x="44" y="61"/>
                  </a:lnTo>
                  <a:lnTo>
                    <a:pt x="26" y="56"/>
                  </a:lnTo>
                  <a:lnTo>
                    <a:pt x="16" y="51"/>
                  </a:lnTo>
                  <a:lnTo>
                    <a:pt x="9" y="44"/>
                  </a:lnTo>
                  <a:lnTo>
                    <a:pt x="4" y="38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4" y="37"/>
                  </a:lnTo>
                  <a:lnTo>
                    <a:pt x="9" y="42"/>
                  </a:lnTo>
                  <a:lnTo>
                    <a:pt x="18" y="47"/>
                  </a:lnTo>
                  <a:lnTo>
                    <a:pt x="26" y="52"/>
                  </a:lnTo>
                  <a:lnTo>
                    <a:pt x="44" y="57"/>
                  </a:lnTo>
                  <a:lnTo>
                    <a:pt x="70" y="63"/>
                  </a:lnTo>
                  <a:lnTo>
                    <a:pt x="103" y="66"/>
                  </a:lnTo>
                  <a:lnTo>
                    <a:pt x="135" y="64"/>
                  </a:lnTo>
                  <a:lnTo>
                    <a:pt x="163" y="61"/>
                  </a:lnTo>
                  <a:lnTo>
                    <a:pt x="189" y="54"/>
                  </a:lnTo>
                  <a:lnTo>
                    <a:pt x="206" y="44"/>
                  </a:lnTo>
                  <a:lnTo>
                    <a:pt x="212" y="40"/>
                  </a:lnTo>
                  <a:lnTo>
                    <a:pt x="213" y="35"/>
                  </a:lnTo>
                  <a:lnTo>
                    <a:pt x="215" y="31"/>
                  </a:lnTo>
                  <a:lnTo>
                    <a:pt x="217" y="28"/>
                  </a:lnTo>
                  <a:lnTo>
                    <a:pt x="215" y="25"/>
                  </a:lnTo>
                  <a:lnTo>
                    <a:pt x="213" y="21"/>
                  </a:lnTo>
                  <a:lnTo>
                    <a:pt x="210" y="16"/>
                  </a:lnTo>
                  <a:lnTo>
                    <a:pt x="205" y="11"/>
                  </a:lnTo>
                  <a:lnTo>
                    <a:pt x="196" y="5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1918"/>
            <p:cNvSpPr>
              <a:spLocks/>
            </p:cNvSpPr>
            <p:nvPr/>
          </p:nvSpPr>
          <p:spPr bwMode="auto">
            <a:xfrm>
              <a:off x="5031920" y="4191074"/>
              <a:ext cx="171450" cy="47625"/>
            </a:xfrm>
            <a:custGeom>
              <a:avLst/>
              <a:gdLst>
                <a:gd name="T0" fmla="*/ 16 w 217"/>
                <a:gd name="T1" fmla="*/ 61 h 61"/>
                <a:gd name="T2" fmla="*/ 7 w 217"/>
                <a:gd name="T3" fmla="*/ 54 h 61"/>
                <a:gd name="T4" fmla="*/ 2 w 217"/>
                <a:gd name="T5" fmla="*/ 49 h 61"/>
                <a:gd name="T6" fmla="*/ 0 w 217"/>
                <a:gd name="T7" fmla="*/ 43 h 61"/>
                <a:gd name="T8" fmla="*/ 0 w 217"/>
                <a:gd name="T9" fmla="*/ 37 h 61"/>
                <a:gd name="T10" fmla="*/ 2 w 217"/>
                <a:gd name="T11" fmla="*/ 31 h 61"/>
                <a:gd name="T12" fmla="*/ 6 w 217"/>
                <a:gd name="T13" fmla="*/ 26 h 61"/>
                <a:gd name="T14" fmla="*/ 13 w 217"/>
                <a:gd name="T15" fmla="*/ 21 h 61"/>
                <a:gd name="T16" fmla="*/ 21 w 217"/>
                <a:gd name="T17" fmla="*/ 16 h 61"/>
                <a:gd name="T18" fmla="*/ 38 w 217"/>
                <a:gd name="T19" fmla="*/ 9 h 61"/>
                <a:gd name="T20" fmla="*/ 59 w 217"/>
                <a:gd name="T21" fmla="*/ 4 h 61"/>
                <a:gd name="T22" fmla="*/ 83 w 217"/>
                <a:gd name="T23" fmla="*/ 0 h 61"/>
                <a:gd name="T24" fmla="*/ 108 w 217"/>
                <a:gd name="T25" fmla="*/ 0 h 61"/>
                <a:gd name="T26" fmla="*/ 134 w 217"/>
                <a:gd name="T27" fmla="*/ 2 h 61"/>
                <a:gd name="T28" fmla="*/ 158 w 217"/>
                <a:gd name="T29" fmla="*/ 4 h 61"/>
                <a:gd name="T30" fmla="*/ 174 w 217"/>
                <a:gd name="T31" fmla="*/ 7 h 61"/>
                <a:gd name="T32" fmla="*/ 186 w 217"/>
                <a:gd name="T33" fmla="*/ 12 h 61"/>
                <a:gd name="T34" fmla="*/ 196 w 217"/>
                <a:gd name="T35" fmla="*/ 16 h 61"/>
                <a:gd name="T36" fmla="*/ 206 w 217"/>
                <a:gd name="T37" fmla="*/ 21 h 61"/>
                <a:gd name="T38" fmla="*/ 213 w 217"/>
                <a:gd name="T39" fmla="*/ 28 h 61"/>
                <a:gd name="T40" fmla="*/ 217 w 217"/>
                <a:gd name="T41" fmla="*/ 33 h 61"/>
                <a:gd name="T42" fmla="*/ 212 w 217"/>
                <a:gd name="T43" fmla="*/ 28 h 61"/>
                <a:gd name="T44" fmla="*/ 205 w 217"/>
                <a:gd name="T45" fmla="*/ 23 h 61"/>
                <a:gd name="T46" fmla="*/ 196 w 217"/>
                <a:gd name="T47" fmla="*/ 17 h 61"/>
                <a:gd name="T48" fmla="*/ 186 w 217"/>
                <a:gd name="T49" fmla="*/ 14 h 61"/>
                <a:gd name="T50" fmla="*/ 175 w 217"/>
                <a:gd name="T51" fmla="*/ 11 h 61"/>
                <a:gd name="T52" fmla="*/ 158 w 217"/>
                <a:gd name="T53" fmla="*/ 7 h 61"/>
                <a:gd name="T54" fmla="*/ 135 w 217"/>
                <a:gd name="T55" fmla="*/ 4 h 61"/>
                <a:gd name="T56" fmla="*/ 109 w 217"/>
                <a:gd name="T57" fmla="*/ 2 h 61"/>
                <a:gd name="T58" fmla="*/ 85 w 217"/>
                <a:gd name="T59" fmla="*/ 4 h 61"/>
                <a:gd name="T60" fmla="*/ 61 w 217"/>
                <a:gd name="T61" fmla="*/ 5 h 61"/>
                <a:gd name="T62" fmla="*/ 40 w 217"/>
                <a:gd name="T63" fmla="*/ 11 h 61"/>
                <a:gd name="T64" fmla="*/ 23 w 217"/>
                <a:gd name="T65" fmla="*/ 17 h 61"/>
                <a:gd name="T66" fmla="*/ 16 w 217"/>
                <a:gd name="T67" fmla="*/ 21 h 61"/>
                <a:gd name="T68" fmla="*/ 11 w 217"/>
                <a:gd name="T69" fmla="*/ 26 h 61"/>
                <a:gd name="T70" fmla="*/ 7 w 217"/>
                <a:gd name="T71" fmla="*/ 30 h 61"/>
                <a:gd name="T72" fmla="*/ 4 w 217"/>
                <a:gd name="T73" fmla="*/ 33 h 61"/>
                <a:gd name="T74" fmla="*/ 2 w 217"/>
                <a:gd name="T75" fmla="*/ 38 h 61"/>
                <a:gd name="T76" fmla="*/ 2 w 217"/>
                <a:gd name="T77" fmla="*/ 43 h 61"/>
                <a:gd name="T78" fmla="*/ 6 w 217"/>
                <a:gd name="T79" fmla="*/ 49 h 61"/>
                <a:gd name="T80" fmla="*/ 9 w 217"/>
                <a:gd name="T81" fmla="*/ 54 h 61"/>
                <a:gd name="T82" fmla="*/ 16 w 217"/>
                <a:gd name="T8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7" h="61">
                  <a:moveTo>
                    <a:pt x="16" y="61"/>
                  </a:moveTo>
                  <a:lnTo>
                    <a:pt x="7" y="54"/>
                  </a:lnTo>
                  <a:lnTo>
                    <a:pt x="2" y="49"/>
                  </a:lnTo>
                  <a:lnTo>
                    <a:pt x="0" y="43"/>
                  </a:lnTo>
                  <a:lnTo>
                    <a:pt x="0" y="37"/>
                  </a:lnTo>
                  <a:lnTo>
                    <a:pt x="2" y="31"/>
                  </a:lnTo>
                  <a:lnTo>
                    <a:pt x="6" y="26"/>
                  </a:lnTo>
                  <a:lnTo>
                    <a:pt x="13" y="21"/>
                  </a:lnTo>
                  <a:lnTo>
                    <a:pt x="21" y="16"/>
                  </a:lnTo>
                  <a:lnTo>
                    <a:pt x="38" y="9"/>
                  </a:lnTo>
                  <a:lnTo>
                    <a:pt x="59" y="4"/>
                  </a:lnTo>
                  <a:lnTo>
                    <a:pt x="83" y="0"/>
                  </a:lnTo>
                  <a:lnTo>
                    <a:pt x="108" y="0"/>
                  </a:lnTo>
                  <a:lnTo>
                    <a:pt x="134" y="2"/>
                  </a:lnTo>
                  <a:lnTo>
                    <a:pt x="158" y="4"/>
                  </a:lnTo>
                  <a:lnTo>
                    <a:pt x="174" y="7"/>
                  </a:lnTo>
                  <a:lnTo>
                    <a:pt x="186" y="12"/>
                  </a:lnTo>
                  <a:lnTo>
                    <a:pt x="196" y="16"/>
                  </a:lnTo>
                  <a:lnTo>
                    <a:pt x="206" y="21"/>
                  </a:lnTo>
                  <a:lnTo>
                    <a:pt x="213" y="28"/>
                  </a:lnTo>
                  <a:lnTo>
                    <a:pt x="217" y="33"/>
                  </a:lnTo>
                  <a:lnTo>
                    <a:pt x="212" y="28"/>
                  </a:lnTo>
                  <a:lnTo>
                    <a:pt x="205" y="23"/>
                  </a:lnTo>
                  <a:lnTo>
                    <a:pt x="196" y="17"/>
                  </a:lnTo>
                  <a:lnTo>
                    <a:pt x="186" y="14"/>
                  </a:lnTo>
                  <a:lnTo>
                    <a:pt x="175" y="11"/>
                  </a:lnTo>
                  <a:lnTo>
                    <a:pt x="158" y="7"/>
                  </a:lnTo>
                  <a:lnTo>
                    <a:pt x="135" y="4"/>
                  </a:lnTo>
                  <a:lnTo>
                    <a:pt x="109" y="2"/>
                  </a:lnTo>
                  <a:lnTo>
                    <a:pt x="85" y="4"/>
                  </a:lnTo>
                  <a:lnTo>
                    <a:pt x="61" y="5"/>
                  </a:lnTo>
                  <a:lnTo>
                    <a:pt x="40" y="11"/>
                  </a:lnTo>
                  <a:lnTo>
                    <a:pt x="23" y="17"/>
                  </a:lnTo>
                  <a:lnTo>
                    <a:pt x="16" y="21"/>
                  </a:lnTo>
                  <a:lnTo>
                    <a:pt x="11" y="26"/>
                  </a:lnTo>
                  <a:lnTo>
                    <a:pt x="7" y="30"/>
                  </a:lnTo>
                  <a:lnTo>
                    <a:pt x="4" y="33"/>
                  </a:lnTo>
                  <a:lnTo>
                    <a:pt x="2" y="38"/>
                  </a:lnTo>
                  <a:lnTo>
                    <a:pt x="2" y="43"/>
                  </a:lnTo>
                  <a:lnTo>
                    <a:pt x="6" y="49"/>
                  </a:lnTo>
                  <a:lnTo>
                    <a:pt x="9" y="54"/>
                  </a:lnTo>
                  <a:lnTo>
                    <a:pt x="16" y="61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1919"/>
            <p:cNvSpPr>
              <a:spLocks/>
            </p:cNvSpPr>
            <p:nvPr/>
          </p:nvSpPr>
          <p:spPr bwMode="auto">
            <a:xfrm>
              <a:off x="5357357" y="4054549"/>
              <a:ext cx="165100" cy="47625"/>
            </a:xfrm>
            <a:custGeom>
              <a:avLst/>
              <a:gdLst>
                <a:gd name="T0" fmla="*/ 188 w 207"/>
                <a:gd name="T1" fmla="*/ 0 h 59"/>
                <a:gd name="T2" fmla="*/ 207 w 207"/>
                <a:gd name="T3" fmla="*/ 0 h 59"/>
                <a:gd name="T4" fmla="*/ 207 w 207"/>
                <a:gd name="T5" fmla="*/ 22 h 59"/>
                <a:gd name="T6" fmla="*/ 207 w 207"/>
                <a:gd name="T7" fmla="*/ 22 h 59"/>
                <a:gd name="T8" fmla="*/ 206 w 207"/>
                <a:gd name="T9" fmla="*/ 27 h 59"/>
                <a:gd name="T10" fmla="*/ 202 w 207"/>
                <a:gd name="T11" fmla="*/ 31 h 59"/>
                <a:gd name="T12" fmla="*/ 199 w 207"/>
                <a:gd name="T13" fmla="*/ 36 h 59"/>
                <a:gd name="T14" fmla="*/ 181 w 207"/>
                <a:gd name="T15" fmla="*/ 46 h 59"/>
                <a:gd name="T16" fmla="*/ 157 w 207"/>
                <a:gd name="T17" fmla="*/ 53 h 59"/>
                <a:gd name="T18" fmla="*/ 130 w 207"/>
                <a:gd name="T19" fmla="*/ 57 h 59"/>
                <a:gd name="T20" fmla="*/ 98 w 207"/>
                <a:gd name="T21" fmla="*/ 59 h 59"/>
                <a:gd name="T22" fmla="*/ 67 w 207"/>
                <a:gd name="T23" fmla="*/ 55 h 59"/>
                <a:gd name="T24" fmla="*/ 40 w 207"/>
                <a:gd name="T25" fmla="*/ 50 h 59"/>
                <a:gd name="T26" fmla="*/ 19 w 207"/>
                <a:gd name="T27" fmla="*/ 41 h 59"/>
                <a:gd name="T28" fmla="*/ 7 w 207"/>
                <a:gd name="T29" fmla="*/ 33 h 59"/>
                <a:gd name="T30" fmla="*/ 0 w 207"/>
                <a:gd name="T31" fmla="*/ 22 h 59"/>
                <a:gd name="T32" fmla="*/ 0 w 207"/>
                <a:gd name="T33" fmla="*/ 19 h 59"/>
                <a:gd name="T34" fmla="*/ 0 w 207"/>
                <a:gd name="T35" fmla="*/ 19 h 59"/>
                <a:gd name="T36" fmla="*/ 0 w 207"/>
                <a:gd name="T37" fmla="*/ 0 h 59"/>
                <a:gd name="T38" fmla="*/ 15 w 207"/>
                <a:gd name="T39" fmla="*/ 0 h 59"/>
                <a:gd name="T40" fmla="*/ 188 w 207"/>
                <a:gd name="T4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7" h="59">
                  <a:moveTo>
                    <a:pt x="188" y="0"/>
                  </a:moveTo>
                  <a:lnTo>
                    <a:pt x="207" y="0"/>
                  </a:lnTo>
                  <a:lnTo>
                    <a:pt x="207" y="22"/>
                  </a:lnTo>
                  <a:lnTo>
                    <a:pt x="207" y="22"/>
                  </a:lnTo>
                  <a:lnTo>
                    <a:pt x="206" y="27"/>
                  </a:lnTo>
                  <a:lnTo>
                    <a:pt x="202" y="31"/>
                  </a:lnTo>
                  <a:lnTo>
                    <a:pt x="199" y="36"/>
                  </a:lnTo>
                  <a:lnTo>
                    <a:pt x="181" y="46"/>
                  </a:lnTo>
                  <a:lnTo>
                    <a:pt x="157" y="53"/>
                  </a:lnTo>
                  <a:lnTo>
                    <a:pt x="130" y="57"/>
                  </a:lnTo>
                  <a:lnTo>
                    <a:pt x="98" y="59"/>
                  </a:lnTo>
                  <a:lnTo>
                    <a:pt x="67" y="55"/>
                  </a:lnTo>
                  <a:lnTo>
                    <a:pt x="40" y="50"/>
                  </a:lnTo>
                  <a:lnTo>
                    <a:pt x="19" y="41"/>
                  </a:lnTo>
                  <a:lnTo>
                    <a:pt x="7" y="33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1920"/>
            <p:cNvSpPr>
              <a:spLocks/>
            </p:cNvSpPr>
            <p:nvPr/>
          </p:nvSpPr>
          <p:spPr bwMode="auto">
            <a:xfrm>
              <a:off x="5357357" y="4025974"/>
              <a:ext cx="163512" cy="60325"/>
            </a:xfrm>
            <a:custGeom>
              <a:avLst/>
              <a:gdLst>
                <a:gd name="T0" fmla="*/ 145 w 206"/>
                <a:gd name="T1" fmla="*/ 4 h 76"/>
                <a:gd name="T2" fmla="*/ 168 w 206"/>
                <a:gd name="T3" fmla="*/ 9 h 76"/>
                <a:gd name="T4" fmla="*/ 185 w 206"/>
                <a:gd name="T5" fmla="*/ 16 h 76"/>
                <a:gd name="T6" fmla="*/ 197 w 206"/>
                <a:gd name="T7" fmla="*/ 23 h 76"/>
                <a:gd name="T8" fmla="*/ 206 w 206"/>
                <a:gd name="T9" fmla="*/ 33 h 76"/>
                <a:gd name="T10" fmla="*/ 206 w 206"/>
                <a:gd name="T11" fmla="*/ 44 h 76"/>
                <a:gd name="T12" fmla="*/ 199 w 206"/>
                <a:gd name="T13" fmla="*/ 54 h 76"/>
                <a:gd name="T14" fmla="*/ 181 w 206"/>
                <a:gd name="T15" fmla="*/ 63 h 76"/>
                <a:gd name="T16" fmla="*/ 157 w 206"/>
                <a:gd name="T17" fmla="*/ 71 h 76"/>
                <a:gd name="T18" fmla="*/ 130 w 206"/>
                <a:gd name="T19" fmla="*/ 75 h 76"/>
                <a:gd name="T20" fmla="*/ 98 w 206"/>
                <a:gd name="T21" fmla="*/ 76 h 76"/>
                <a:gd name="T22" fmla="*/ 67 w 206"/>
                <a:gd name="T23" fmla="*/ 73 h 76"/>
                <a:gd name="T24" fmla="*/ 40 w 206"/>
                <a:gd name="T25" fmla="*/ 68 h 76"/>
                <a:gd name="T26" fmla="*/ 19 w 206"/>
                <a:gd name="T27" fmla="*/ 59 h 76"/>
                <a:gd name="T28" fmla="*/ 7 w 206"/>
                <a:gd name="T29" fmla="*/ 49 h 76"/>
                <a:gd name="T30" fmla="*/ 0 w 206"/>
                <a:gd name="T31" fmla="*/ 40 h 76"/>
                <a:gd name="T32" fmla="*/ 0 w 206"/>
                <a:gd name="T33" fmla="*/ 33 h 76"/>
                <a:gd name="T34" fmla="*/ 3 w 206"/>
                <a:gd name="T35" fmla="*/ 28 h 76"/>
                <a:gd name="T36" fmla="*/ 7 w 206"/>
                <a:gd name="T37" fmla="*/ 23 h 76"/>
                <a:gd name="T38" fmla="*/ 14 w 206"/>
                <a:gd name="T39" fmla="*/ 18 h 76"/>
                <a:gd name="T40" fmla="*/ 22 w 206"/>
                <a:gd name="T41" fmla="*/ 14 h 76"/>
                <a:gd name="T42" fmla="*/ 48 w 206"/>
                <a:gd name="T43" fmla="*/ 5 h 76"/>
                <a:gd name="T44" fmla="*/ 78 w 206"/>
                <a:gd name="T45" fmla="*/ 0 h 76"/>
                <a:gd name="T46" fmla="*/ 112 w 206"/>
                <a:gd name="T47" fmla="*/ 0 h 76"/>
                <a:gd name="T48" fmla="*/ 145 w 206"/>
                <a:gd name="T49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76">
                  <a:moveTo>
                    <a:pt x="145" y="4"/>
                  </a:moveTo>
                  <a:lnTo>
                    <a:pt x="168" y="9"/>
                  </a:lnTo>
                  <a:lnTo>
                    <a:pt x="185" y="16"/>
                  </a:lnTo>
                  <a:lnTo>
                    <a:pt x="197" y="23"/>
                  </a:lnTo>
                  <a:lnTo>
                    <a:pt x="206" y="33"/>
                  </a:lnTo>
                  <a:lnTo>
                    <a:pt x="206" y="44"/>
                  </a:lnTo>
                  <a:lnTo>
                    <a:pt x="199" y="54"/>
                  </a:lnTo>
                  <a:lnTo>
                    <a:pt x="181" y="63"/>
                  </a:lnTo>
                  <a:lnTo>
                    <a:pt x="157" y="71"/>
                  </a:lnTo>
                  <a:lnTo>
                    <a:pt x="130" y="75"/>
                  </a:lnTo>
                  <a:lnTo>
                    <a:pt x="98" y="76"/>
                  </a:lnTo>
                  <a:lnTo>
                    <a:pt x="67" y="73"/>
                  </a:lnTo>
                  <a:lnTo>
                    <a:pt x="40" y="68"/>
                  </a:lnTo>
                  <a:lnTo>
                    <a:pt x="19" y="59"/>
                  </a:lnTo>
                  <a:lnTo>
                    <a:pt x="7" y="49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3" y="28"/>
                  </a:lnTo>
                  <a:lnTo>
                    <a:pt x="7" y="23"/>
                  </a:lnTo>
                  <a:lnTo>
                    <a:pt x="14" y="18"/>
                  </a:lnTo>
                  <a:lnTo>
                    <a:pt x="22" y="14"/>
                  </a:lnTo>
                  <a:lnTo>
                    <a:pt x="48" y="5"/>
                  </a:lnTo>
                  <a:lnTo>
                    <a:pt x="78" y="0"/>
                  </a:lnTo>
                  <a:lnTo>
                    <a:pt x="112" y="0"/>
                  </a:lnTo>
                  <a:lnTo>
                    <a:pt x="145" y="4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1921"/>
            <p:cNvSpPr>
              <a:spLocks/>
            </p:cNvSpPr>
            <p:nvPr/>
          </p:nvSpPr>
          <p:spPr bwMode="auto">
            <a:xfrm>
              <a:off x="5357357" y="4025974"/>
              <a:ext cx="163512" cy="60325"/>
            </a:xfrm>
            <a:custGeom>
              <a:avLst/>
              <a:gdLst>
                <a:gd name="T0" fmla="*/ 145 w 206"/>
                <a:gd name="T1" fmla="*/ 4 h 76"/>
                <a:gd name="T2" fmla="*/ 168 w 206"/>
                <a:gd name="T3" fmla="*/ 9 h 76"/>
                <a:gd name="T4" fmla="*/ 185 w 206"/>
                <a:gd name="T5" fmla="*/ 16 h 76"/>
                <a:gd name="T6" fmla="*/ 197 w 206"/>
                <a:gd name="T7" fmla="*/ 23 h 76"/>
                <a:gd name="T8" fmla="*/ 206 w 206"/>
                <a:gd name="T9" fmla="*/ 33 h 76"/>
                <a:gd name="T10" fmla="*/ 206 w 206"/>
                <a:gd name="T11" fmla="*/ 44 h 76"/>
                <a:gd name="T12" fmla="*/ 199 w 206"/>
                <a:gd name="T13" fmla="*/ 54 h 76"/>
                <a:gd name="T14" fmla="*/ 181 w 206"/>
                <a:gd name="T15" fmla="*/ 63 h 76"/>
                <a:gd name="T16" fmla="*/ 157 w 206"/>
                <a:gd name="T17" fmla="*/ 71 h 76"/>
                <a:gd name="T18" fmla="*/ 130 w 206"/>
                <a:gd name="T19" fmla="*/ 75 h 76"/>
                <a:gd name="T20" fmla="*/ 98 w 206"/>
                <a:gd name="T21" fmla="*/ 76 h 76"/>
                <a:gd name="T22" fmla="*/ 67 w 206"/>
                <a:gd name="T23" fmla="*/ 73 h 76"/>
                <a:gd name="T24" fmla="*/ 40 w 206"/>
                <a:gd name="T25" fmla="*/ 68 h 76"/>
                <a:gd name="T26" fmla="*/ 19 w 206"/>
                <a:gd name="T27" fmla="*/ 59 h 76"/>
                <a:gd name="T28" fmla="*/ 7 w 206"/>
                <a:gd name="T29" fmla="*/ 49 h 76"/>
                <a:gd name="T30" fmla="*/ 0 w 206"/>
                <a:gd name="T31" fmla="*/ 40 h 76"/>
                <a:gd name="T32" fmla="*/ 0 w 206"/>
                <a:gd name="T33" fmla="*/ 33 h 76"/>
                <a:gd name="T34" fmla="*/ 3 w 206"/>
                <a:gd name="T35" fmla="*/ 28 h 76"/>
                <a:gd name="T36" fmla="*/ 7 w 206"/>
                <a:gd name="T37" fmla="*/ 23 h 76"/>
                <a:gd name="T38" fmla="*/ 14 w 206"/>
                <a:gd name="T39" fmla="*/ 18 h 76"/>
                <a:gd name="T40" fmla="*/ 22 w 206"/>
                <a:gd name="T41" fmla="*/ 14 h 76"/>
                <a:gd name="T42" fmla="*/ 48 w 206"/>
                <a:gd name="T43" fmla="*/ 5 h 76"/>
                <a:gd name="T44" fmla="*/ 78 w 206"/>
                <a:gd name="T45" fmla="*/ 0 h 76"/>
                <a:gd name="T46" fmla="*/ 112 w 206"/>
                <a:gd name="T47" fmla="*/ 0 h 76"/>
                <a:gd name="T48" fmla="*/ 145 w 206"/>
                <a:gd name="T49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76">
                  <a:moveTo>
                    <a:pt x="145" y="4"/>
                  </a:moveTo>
                  <a:lnTo>
                    <a:pt x="168" y="9"/>
                  </a:lnTo>
                  <a:lnTo>
                    <a:pt x="185" y="16"/>
                  </a:lnTo>
                  <a:lnTo>
                    <a:pt x="197" y="23"/>
                  </a:lnTo>
                  <a:lnTo>
                    <a:pt x="206" y="33"/>
                  </a:lnTo>
                  <a:lnTo>
                    <a:pt x="206" y="44"/>
                  </a:lnTo>
                  <a:lnTo>
                    <a:pt x="199" y="54"/>
                  </a:lnTo>
                  <a:lnTo>
                    <a:pt x="181" y="63"/>
                  </a:lnTo>
                  <a:lnTo>
                    <a:pt x="157" y="71"/>
                  </a:lnTo>
                  <a:lnTo>
                    <a:pt x="130" y="75"/>
                  </a:lnTo>
                  <a:lnTo>
                    <a:pt x="98" y="76"/>
                  </a:lnTo>
                  <a:lnTo>
                    <a:pt x="67" y="73"/>
                  </a:lnTo>
                  <a:lnTo>
                    <a:pt x="40" y="68"/>
                  </a:lnTo>
                  <a:lnTo>
                    <a:pt x="19" y="59"/>
                  </a:lnTo>
                  <a:lnTo>
                    <a:pt x="7" y="49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3" y="28"/>
                  </a:lnTo>
                  <a:lnTo>
                    <a:pt x="7" y="23"/>
                  </a:lnTo>
                  <a:lnTo>
                    <a:pt x="14" y="18"/>
                  </a:lnTo>
                  <a:lnTo>
                    <a:pt x="22" y="14"/>
                  </a:lnTo>
                  <a:lnTo>
                    <a:pt x="48" y="5"/>
                  </a:lnTo>
                  <a:lnTo>
                    <a:pt x="78" y="0"/>
                  </a:lnTo>
                  <a:lnTo>
                    <a:pt x="112" y="0"/>
                  </a:lnTo>
                  <a:lnTo>
                    <a:pt x="145" y="4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1922"/>
            <p:cNvSpPr>
              <a:spLocks/>
            </p:cNvSpPr>
            <p:nvPr/>
          </p:nvSpPr>
          <p:spPr bwMode="auto">
            <a:xfrm>
              <a:off x="5373232" y="4037086"/>
              <a:ext cx="130175" cy="39688"/>
            </a:xfrm>
            <a:custGeom>
              <a:avLst/>
              <a:gdLst>
                <a:gd name="T0" fmla="*/ 139 w 165"/>
                <a:gd name="T1" fmla="*/ 0 h 50"/>
                <a:gd name="T2" fmla="*/ 149 w 165"/>
                <a:gd name="T3" fmla="*/ 5 h 50"/>
                <a:gd name="T4" fmla="*/ 156 w 165"/>
                <a:gd name="T5" fmla="*/ 11 h 50"/>
                <a:gd name="T6" fmla="*/ 161 w 165"/>
                <a:gd name="T7" fmla="*/ 16 h 50"/>
                <a:gd name="T8" fmla="*/ 163 w 165"/>
                <a:gd name="T9" fmla="*/ 19 h 50"/>
                <a:gd name="T10" fmla="*/ 165 w 165"/>
                <a:gd name="T11" fmla="*/ 23 h 50"/>
                <a:gd name="T12" fmla="*/ 163 w 165"/>
                <a:gd name="T13" fmla="*/ 26 h 50"/>
                <a:gd name="T14" fmla="*/ 161 w 165"/>
                <a:gd name="T15" fmla="*/ 30 h 50"/>
                <a:gd name="T16" fmla="*/ 156 w 165"/>
                <a:gd name="T17" fmla="*/ 35 h 50"/>
                <a:gd name="T18" fmla="*/ 144 w 165"/>
                <a:gd name="T19" fmla="*/ 42 h 50"/>
                <a:gd name="T20" fmla="*/ 125 w 165"/>
                <a:gd name="T21" fmla="*/ 47 h 50"/>
                <a:gd name="T22" fmla="*/ 103 w 165"/>
                <a:gd name="T23" fmla="*/ 50 h 50"/>
                <a:gd name="T24" fmla="*/ 77 w 165"/>
                <a:gd name="T25" fmla="*/ 50 h 50"/>
                <a:gd name="T26" fmla="*/ 52 w 165"/>
                <a:gd name="T27" fmla="*/ 49 h 50"/>
                <a:gd name="T28" fmla="*/ 33 w 165"/>
                <a:gd name="T29" fmla="*/ 45 h 50"/>
                <a:gd name="T30" fmla="*/ 25 w 165"/>
                <a:gd name="T31" fmla="*/ 42 h 50"/>
                <a:gd name="T32" fmla="*/ 18 w 165"/>
                <a:gd name="T33" fmla="*/ 40 h 50"/>
                <a:gd name="T34" fmla="*/ 13 w 165"/>
                <a:gd name="T35" fmla="*/ 38 h 50"/>
                <a:gd name="T36" fmla="*/ 9 w 165"/>
                <a:gd name="T37" fmla="*/ 35 h 50"/>
                <a:gd name="T38" fmla="*/ 6 w 165"/>
                <a:gd name="T39" fmla="*/ 33 h 50"/>
                <a:gd name="T40" fmla="*/ 2 w 165"/>
                <a:gd name="T41" fmla="*/ 28 h 50"/>
                <a:gd name="T42" fmla="*/ 0 w 165"/>
                <a:gd name="T43" fmla="*/ 23 h 50"/>
                <a:gd name="T44" fmla="*/ 0 w 165"/>
                <a:gd name="T45" fmla="*/ 17 h 50"/>
                <a:gd name="T46" fmla="*/ 0 w 165"/>
                <a:gd name="T47" fmla="*/ 23 h 50"/>
                <a:gd name="T48" fmla="*/ 2 w 165"/>
                <a:gd name="T49" fmla="*/ 26 h 50"/>
                <a:gd name="T50" fmla="*/ 7 w 165"/>
                <a:gd name="T51" fmla="*/ 31 h 50"/>
                <a:gd name="T52" fmla="*/ 11 w 165"/>
                <a:gd name="T53" fmla="*/ 33 h 50"/>
                <a:gd name="T54" fmla="*/ 14 w 165"/>
                <a:gd name="T55" fmla="*/ 36 h 50"/>
                <a:gd name="T56" fmla="*/ 18 w 165"/>
                <a:gd name="T57" fmla="*/ 38 h 50"/>
                <a:gd name="T58" fmla="*/ 25 w 165"/>
                <a:gd name="T59" fmla="*/ 40 h 50"/>
                <a:gd name="T60" fmla="*/ 32 w 165"/>
                <a:gd name="T61" fmla="*/ 43 h 50"/>
                <a:gd name="T62" fmla="*/ 52 w 165"/>
                <a:gd name="T63" fmla="*/ 47 h 50"/>
                <a:gd name="T64" fmla="*/ 75 w 165"/>
                <a:gd name="T65" fmla="*/ 49 h 50"/>
                <a:gd name="T66" fmla="*/ 99 w 165"/>
                <a:gd name="T67" fmla="*/ 49 h 50"/>
                <a:gd name="T68" fmla="*/ 122 w 165"/>
                <a:gd name="T69" fmla="*/ 45 h 50"/>
                <a:gd name="T70" fmla="*/ 141 w 165"/>
                <a:gd name="T71" fmla="*/ 40 h 50"/>
                <a:gd name="T72" fmla="*/ 153 w 165"/>
                <a:gd name="T73" fmla="*/ 33 h 50"/>
                <a:gd name="T74" fmla="*/ 158 w 165"/>
                <a:gd name="T75" fmla="*/ 28 h 50"/>
                <a:gd name="T76" fmla="*/ 160 w 165"/>
                <a:gd name="T77" fmla="*/ 24 h 50"/>
                <a:gd name="T78" fmla="*/ 161 w 165"/>
                <a:gd name="T79" fmla="*/ 21 h 50"/>
                <a:gd name="T80" fmla="*/ 160 w 165"/>
                <a:gd name="T81" fmla="*/ 17 h 50"/>
                <a:gd name="T82" fmla="*/ 160 w 165"/>
                <a:gd name="T83" fmla="*/ 16 h 50"/>
                <a:gd name="T84" fmla="*/ 155 w 165"/>
                <a:gd name="T85" fmla="*/ 9 h 50"/>
                <a:gd name="T86" fmla="*/ 148 w 165"/>
                <a:gd name="T87" fmla="*/ 5 h 50"/>
                <a:gd name="T88" fmla="*/ 139 w 165"/>
                <a:gd name="T8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50">
                  <a:moveTo>
                    <a:pt x="139" y="0"/>
                  </a:moveTo>
                  <a:lnTo>
                    <a:pt x="149" y="5"/>
                  </a:lnTo>
                  <a:lnTo>
                    <a:pt x="156" y="11"/>
                  </a:lnTo>
                  <a:lnTo>
                    <a:pt x="161" y="16"/>
                  </a:lnTo>
                  <a:lnTo>
                    <a:pt x="163" y="19"/>
                  </a:lnTo>
                  <a:lnTo>
                    <a:pt x="165" y="23"/>
                  </a:lnTo>
                  <a:lnTo>
                    <a:pt x="163" y="26"/>
                  </a:lnTo>
                  <a:lnTo>
                    <a:pt x="161" y="30"/>
                  </a:lnTo>
                  <a:lnTo>
                    <a:pt x="156" y="35"/>
                  </a:lnTo>
                  <a:lnTo>
                    <a:pt x="144" y="42"/>
                  </a:lnTo>
                  <a:lnTo>
                    <a:pt x="125" y="47"/>
                  </a:lnTo>
                  <a:lnTo>
                    <a:pt x="103" y="50"/>
                  </a:lnTo>
                  <a:lnTo>
                    <a:pt x="77" y="50"/>
                  </a:lnTo>
                  <a:lnTo>
                    <a:pt x="52" y="49"/>
                  </a:lnTo>
                  <a:lnTo>
                    <a:pt x="33" y="45"/>
                  </a:lnTo>
                  <a:lnTo>
                    <a:pt x="25" y="42"/>
                  </a:lnTo>
                  <a:lnTo>
                    <a:pt x="18" y="40"/>
                  </a:lnTo>
                  <a:lnTo>
                    <a:pt x="13" y="38"/>
                  </a:lnTo>
                  <a:lnTo>
                    <a:pt x="9" y="35"/>
                  </a:lnTo>
                  <a:lnTo>
                    <a:pt x="6" y="33"/>
                  </a:lnTo>
                  <a:lnTo>
                    <a:pt x="2" y="28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2" y="26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6"/>
                  </a:lnTo>
                  <a:lnTo>
                    <a:pt x="18" y="38"/>
                  </a:lnTo>
                  <a:lnTo>
                    <a:pt x="25" y="40"/>
                  </a:lnTo>
                  <a:lnTo>
                    <a:pt x="32" y="43"/>
                  </a:lnTo>
                  <a:lnTo>
                    <a:pt x="52" y="47"/>
                  </a:lnTo>
                  <a:lnTo>
                    <a:pt x="75" y="49"/>
                  </a:lnTo>
                  <a:lnTo>
                    <a:pt x="99" y="49"/>
                  </a:lnTo>
                  <a:lnTo>
                    <a:pt x="122" y="45"/>
                  </a:lnTo>
                  <a:lnTo>
                    <a:pt x="141" y="40"/>
                  </a:lnTo>
                  <a:lnTo>
                    <a:pt x="153" y="33"/>
                  </a:lnTo>
                  <a:lnTo>
                    <a:pt x="158" y="28"/>
                  </a:lnTo>
                  <a:lnTo>
                    <a:pt x="160" y="24"/>
                  </a:lnTo>
                  <a:lnTo>
                    <a:pt x="161" y="21"/>
                  </a:lnTo>
                  <a:lnTo>
                    <a:pt x="160" y="17"/>
                  </a:lnTo>
                  <a:lnTo>
                    <a:pt x="160" y="16"/>
                  </a:lnTo>
                  <a:lnTo>
                    <a:pt x="155" y="9"/>
                  </a:lnTo>
                  <a:lnTo>
                    <a:pt x="148" y="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1923"/>
            <p:cNvSpPr>
              <a:spLocks/>
            </p:cNvSpPr>
            <p:nvPr/>
          </p:nvSpPr>
          <p:spPr bwMode="auto">
            <a:xfrm>
              <a:off x="5373232" y="4030736"/>
              <a:ext cx="128587" cy="33338"/>
            </a:xfrm>
            <a:custGeom>
              <a:avLst/>
              <a:gdLst>
                <a:gd name="T0" fmla="*/ 11 w 161"/>
                <a:gd name="T1" fmla="*/ 44 h 44"/>
                <a:gd name="T2" fmla="*/ 6 w 161"/>
                <a:gd name="T3" fmla="*/ 40 h 44"/>
                <a:gd name="T4" fmla="*/ 2 w 161"/>
                <a:gd name="T5" fmla="*/ 37 h 44"/>
                <a:gd name="T6" fmla="*/ 0 w 161"/>
                <a:gd name="T7" fmla="*/ 32 h 44"/>
                <a:gd name="T8" fmla="*/ 0 w 161"/>
                <a:gd name="T9" fmla="*/ 26 h 44"/>
                <a:gd name="T10" fmla="*/ 0 w 161"/>
                <a:gd name="T11" fmla="*/ 23 h 44"/>
                <a:gd name="T12" fmla="*/ 4 w 161"/>
                <a:gd name="T13" fmla="*/ 20 h 44"/>
                <a:gd name="T14" fmla="*/ 9 w 161"/>
                <a:gd name="T15" fmla="*/ 16 h 44"/>
                <a:gd name="T16" fmla="*/ 16 w 161"/>
                <a:gd name="T17" fmla="*/ 11 h 44"/>
                <a:gd name="T18" fmla="*/ 35 w 161"/>
                <a:gd name="T19" fmla="*/ 4 h 44"/>
                <a:gd name="T20" fmla="*/ 61 w 161"/>
                <a:gd name="T21" fmla="*/ 0 h 44"/>
                <a:gd name="T22" fmla="*/ 80 w 161"/>
                <a:gd name="T23" fmla="*/ 0 h 44"/>
                <a:gd name="T24" fmla="*/ 99 w 161"/>
                <a:gd name="T25" fmla="*/ 0 h 44"/>
                <a:gd name="T26" fmla="*/ 116 w 161"/>
                <a:gd name="T27" fmla="*/ 2 h 44"/>
                <a:gd name="T28" fmla="*/ 134 w 161"/>
                <a:gd name="T29" fmla="*/ 7 h 44"/>
                <a:gd name="T30" fmla="*/ 146 w 161"/>
                <a:gd name="T31" fmla="*/ 11 h 44"/>
                <a:gd name="T32" fmla="*/ 153 w 161"/>
                <a:gd name="T33" fmla="*/ 16 h 44"/>
                <a:gd name="T34" fmla="*/ 158 w 161"/>
                <a:gd name="T35" fmla="*/ 20 h 44"/>
                <a:gd name="T36" fmla="*/ 161 w 161"/>
                <a:gd name="T37" fmla="*/ 25 h 44"/>
                <a:gd name="T38" fmla="*/ 158 w 161"/>
                <a:gd name="T39" fmla="*/ 20 h 44"/>
                <a:gd name="T40" fmla="*/ 153 w 161"/>
                <a:gd name="T41" fmla="*/ 16 h 44"/>
                <a:gd name="T42" fmla="*/ 146 w 161"/>
                <a:gd name="T43" fmla="*/ 13 h 44"/>
                <a:gd name="T44" fmla="*/ 141 w 161"/>
                <a:gd name="T45" fmla="*/ 11 h 44"/>
                <a:gd name="T46" fmla="*/ 134 w 161"/>
                <a:gd name="T47" fmla="*/ 7 h 44"/>
                <a:gd name="T48" fmla="*/ 127 w 161"/>
                <a:gd name="T49" fmla="*/ 6 h 44"/>
                <a:gd name="T50" fmla="*/ 118 w 161"/>
                <a:gd name="T51" fmla="*/ 4 h 44"/>
                <a:gd name="T52" fmla="*/ 101 w 161"/>
                <a:gd name="T53" fmla="*/ 2 h 44"/>
                <a:gd name="T54" fmla="*/ 82 w 161"/>
                <a:gd name="T55" fmla="*/ 0 h 44"/>
                <a:gd name="T56" fmla="*/ 63 w 161"/>
                <a:gd name="T57" fmla="*/ 2 h 44"/>
                <a:gd name="T58" fmla="*/ 37 w 161"/>
                <a:gd name="T59" fmla="*/ 6 h 44"/>
                <a:gd name="T60" fmla="*/ 18 w 161"/>
                <a:gd name="T61" fmla="*/ 13 h 44"/>
                <a:gd name="T62" fmla="*/ 11 w 161"/>
                <a:gd name="T63" fmla="*/ 16 h 44"/>
                <a:gd name="T64" fmla="*/ 6 w 161"/>
                <a:gd name="T65" fmla="*/ 20 h 44"/>
                <a:gd name="T66" fmla="*/ 4 w 161"/>
                <a:gd name="T67" fmla="*/ 25 h 44"/>
                <a:gd name="T68" fmla="*/ 2 w 161"/>
                <a:gd name="T69" fmla="*/ 28 h 44"/>
                <a:gd name="T70" fmla="*/ 2 w 161"/>
                <a:gd name="T71" fmla="*/ 33 h 44"/>
                <a:gd name="T72" fmla="*/ 6 w 161"/>
                <a:gd name="T73" fmla="*/ 39 h 44"/>
                <a:gd name="T74" fmla="*/ 11 w 161"/>
                <a:gd name="T7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44">
                  <a:moveTo>
                    <a:pt x="11" y="44"/>
                  </a:moveTo>
                  <a:lnTo>
                    <a:pt x="6" y="40"/>
                  </a:lnTo>
                  <a:lnTo>
                    <a:pt x="2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20"/>
                  </a:lnTo>
                  <a:lnTo>
                    <a:pt x="9" y="16"/>
                  </a:lnTo>
                  <a:lnTo>
                    <a:pt x="16" y="11"/>
                  </a:lnTo>
                  <a:lnTo>
                    <a:pt x="35" y="4"/>
                  </a:lnTo>
                  <a:lnTo>
                    <a:pt x="61" y="0"/>
                  </a:lnTo>
                  <a:lnTo>
                    <a:pt x="80" y="0"/>
                  </a:lnTo>
                  <a:lnTo>
                    <a:pt x="99" y="0"/>
                  </a:lnTo>
                  <a:lnTo>
                    <a:pt x="116" y="2"/>
                  </a:lnTo>
                  <a:lnTo>
                    <a:pt x="134" y="7"/>
                  </a:lnTo>
                  <a:lnTo>
                    <a:pt x="146" y="11"/>
                  </a:lnTo>
                  <a:lnTo>
                    <a:pt x="153" y="16"/>
                  </a:lnTo>
                  <a:lnTo>
                    <a:pt x="158" y="20"/>
                  </a:lnTo>
                  <a:lnTo>
                    <a:pt x="161" y="25"/>
                  </a:lnTo>
                  <a:lnTo>
                    <a:pt x="158" y="20"/>
                  </a:lnTo>
                  <a:lnTo>
                    <a:pt x="153" y="16"/>
                  </a:lnTo>
                  <a:lnTo>
                    <a:pt x="146" y="13"/>
                  </a:lnTo>
                  <a:lnTo>
                    <a:pt x="141" y="11"/>
                  </a:lnTo>
                  <a:lnTo>
                    <a:pt x="134" y="7"/>
                  </a:lnTo>
                  <a:lnTo>
                    <a:pt x="127" y="6"/>
                  </a:lnTo>
                  <a:lnTo>
                    <a:pt x="118" y="4"/>
                  </a:lnTo>
                  <a:lnTo>
                    <a:pt x="101" y="2"/>
                  </a:lnTo>
                  <a:lnTo>
                    <a:pt x="82" y="0"/>
                  </a:lnTo>
                  <a:lnTo>
                    <a:pt x="63" y="2"/>
                  </a:lnTo>
                  <a:lnTo>
                    <a:pt x="37" y="6"/>
                  </a:lnTo>
                  <a:lnTo>
                    <a:pt x="18" y="13"/>
                  </a:lnTo>
                  <a:lnTo>
                    <a:pt x="11" y="16"/>
                  </a:lnTo>
                  <a:lnTo>
                    <a:pt x="6" y="20"/>
                  </a:lnTo>
                  <a:lnTo>
                    <a:pt x="4" y="25"/>
                  </a:lnTo>
                  <a:lnTo>
                    <a:pt x="2" y="28"/>
                  </a:lnTo>
                  <a:lnTo>
                    <a:pt x="2" y="33"/>
                  </a:lnTo>
                  <a:lnTo>
                    <a:pt x="6" y="39"/>
                  </a:lnTo>
                  <a:lnTo>
                    <a:pt x="11" y="44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1924"/>
            <p:cNvSpPr>
              <a:spLocks/>
            </p:cNvSpPr>
            <p:nvPr/>
          </p:nvSpPr>
          <p:spPr bwMode="auto">
            <a:xfrm>
              <a:off x="5708195" y="4005336"/>
              <a:ext cx="163512" cy="47625"/>
            </a:xfrm>
            <a:custGeom>
              <a:avLst/>
              <a:gdLst>
                <a:gd name="T0" fmla="*/ 187 w 206"/>
                <a:gd name="T1" fmla="*/ 0 h 59"/>
                <a:gd name="T2" fmla="*/ 206 w 206"/>
                <a:gd name="T3" fmla="*/ 2 h 59"/>
                <a:gd name="T4" fmla="*/ 206 w 206"/>
                <a:gd name="T5" fmla="*/ 23 h 59"/>
                <a:gd name="T6" fmla="*/ 206 w 206"/>
                <a:gd name="T7" fmla="*/ 23 h 59"/>
                <a:gd name="T8" fmla="*/ 206 w 206"/>
                <a:gd name="T9" fmla="*/ 28 h 59"/>
                <a:gd name="T10" fmla="*/ 203 w 206"/>
                <a:gd name="T11" fmla="*/ 33 h 59"/>
                <a:gd name="T12" fmla="*/ 199 w 206"/>
                <a:gd name="T13" fmla="*/ 37 h 59"/>
                <a:gd name="T14" fmla="*/ 182 w 206"/>
                <a:gd name="T15" fmla="*/ 47 h 59"/>
                <a:gd name="T16" fmla="*/ 158 w 206"/>
                <a:gd name="T17" fmla="*/ 54 h 59"/>
                <a:gd name="T18" fmla="*/ 130 w 206"/>
                <a:gd name="T19" fmla="*/ 59 h 59"/>
                <a:gd name="T20" fmla="*/ 99 w 206"/>
                <a:gd name="T21" fmla="*/ 59 h 59"/>
                <a:gd name="T22" fmla="*/ 68 w 206"/>
                <a:gd name="T23" fmla="*/ 57 h 59"/>
                <a:gd name="T24" fmla="*/ 40 w 206"/>
                <a:gd name="T25" fmla="*/ 51 h 59"/>
                <a:gd name="T26" fmla="*/ 19 w 206"/>
                <a:gd name="T27" fmla="*/ 42 h 59"/>
                <a:gd name="T28" fmla="*/ 5 w 206"/>
                <a:gd name="T29" fmla="*/ 33 h 59"/>
                <a:gd name="T30" fmla="*/ 0 w 206"/>
                <a:gd name="T31" fmla="*/ 23 h 59"/>
                <a:gd name="T32" fmla="*/ 0 w 206"/>
                <a:gd name="T33" fmla="*/ 19 h 59"/>
                <a:gd name="T34" fmla="*/ 0 w 206"/>
                <a:gd name="T35" fmla="*/ 19 h 59"/>
                <a:gd name="T36" fmla="*/ 0 w 206"/>
                <a:gd name="T37" fmla="*/ 2 h 59"/>
                <a:gd name="T38" fmla="*/ 16 w 206"/>
                <a:gd name="T39" fmla="*/ 0 h 59"/>
                <a:gd name="T40" fmla="*/ 187 w 206"/>
                <a:gd name="T4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6" h="59">
                  <a:moveTo>
                    <a:pt x="187" y="0"/>
                  </a:moveTo>
                  <a:lnTo>
                    <a:pt x="206" y="2"/>
                  </a:lnTo>
                  <a:lnTo>
                    <a:pt x="206" y="23"/>
                  </a:lnTo>
                  <a:lnTo>
                    <a:pt x="206" y="23"/>
                  </a:lnTo>
                  <a:lnTo>
                    <a:pt x="206" y="28"/>
                  </a:lnTo>
                  <a:lnTo>
                    <a:pt x="203" y="33"/>
                  </a:lnTo>
                  <a:lnTo>
                    <a:pt x="199" y="37"/>
                  </a:lnTo>
                  <a:lnTo>
                    <a:pt x="182" y="47"/>
                  </a:lnTo>
                  <a:lnTo>
                    <a:pt x="158" y="54"/>
                  </a:lnTo>
                  <a:lnTo>
                    <a:pt x="130" y="59"/>
                  </a:lnTo>
                  <a:lnTo>
                    <a:pt x="99" y="59"/>
                  </a:lnTo>
                  <a:lnTo>
                    <a:pt x="68" y="57"/>
                  </a:lnTo>
                  <a:lnTo>
                    <a:pt x="40" y="51"/>
                  </a:lnTo>
                  <a:lnTo>
                    <a:pt x="19" y="42"/>
                  </a:lnTo>
                  <a:lnTo>
                    <a:pt x="5" y="33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"/>
                  </a:lnTo>
                  <a:lnTo>
                    <a:pt x="16" y="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1925"/>
            <p:cNvSpPr>
              <a:spLocks/>
            </p:cNvSpPr>
            <p:nvPr/>
          </p:nvSpPr>
          <p:spPr bwMode="auto">
            <a:xfrm>
              <a:off x="5708195" y="3976761"/>
              <a:ext cx="163512" cy="60325"/>
            </a:xfrm>
            <a:custGeom>
              <a:avLst/>
              <a:gdLst>
                <a:gd name="T0" fmla="*/ 146 w 206"/>
                <a:gd name="T1" fmla="*/ 3 h 76"/>
                <a:gd name="T2" fmla="*/ 166 w 206"/>
                <a:gd name="T3" fmla="*/ 9 h 76"/>
                <a:gd name="T4" fmla="*/ 185 w 206"/>
                <a:gd name="T5" fmla="*/ 15 h 76"/>
                <a:gd name="T6" fmla="*/ 198 w 206"/>
                <a:gd name="T7" fmla="*/ 22 h 76"/>
                <a:gd name="T8" fmla="*/ 206 w 206"/>
                <a:gd name="T9" fmla="*/ 33 h 76"/>
                <a:gd name="T10" fmla="*/ 206 w 206"/>
                <a:gd name="T11" fmla="*/ 43 h 76"/>
                <a:gd name="T12" fmla="*/ 199 w 206"/>
                <a:gd name="T13" fmla="*/ 54 h 76"/>
                <a:gd name="T14" fmla="*/ 182 w 206"/>
                <a:gd name="T15" fmla="*/ 64 h 76"/>
                <a:gd name="T16" fmla="*/ 158 w 206"/>
                <a:gd name="T17" fmla="*/ 71 h 76"/>
                <a:gd name="T18" fmla="*/ 130 w 206"/>
                <a:gd name="T19" fmla="*/ 74 h 76"/>
                <a:gd name="T20" fmla="*/ 99 w 206"/>
                <a:gd name="T21" fmla="*/ 76 h 76"/>
                <a:gd name="T22" fmla="*/ 68 w 206"/>
                <a:gd name="T23" fmla="*/ 73 h 76"/>
                <a:gd name="T24" fmla="*/ 40 w 206"/>
                <a:gd name="T25" fmla="*/ 67 h 76"/>
                <a:gd name="T26" fmla="*/ 19 w 206"/>
                <a:gd name="T27" fmla="*/ 59 h 76"/>
                <a:gd name="T28" fmla="*/ 5 w 206"/>
                <a:gd name="T29" fmla="*/ 50 h 76"/>
                <a:gd name="T30" fmla="*/ 0 w 206"/>
                <a:gd name="T31" fmla="*/ 40 h 76"/>
                <a:gd name="T32" fmla="*/ 0 w 206"/>
                <a:gd name="T33" fmla="*/ 35 h 76"/>
                <a:gd name="T34" fmla="*/ 2 w 206"/>
                <a:gd name="T35" fmla="*/ 29 h 76"/>
                <a:gd name="T36" fmla="*/ 7 w 206"/>
                <a:gd name="T37" fmla="*/ 22 h 76"/>
                <a:gd name="T38" fmla="*/ 12 w 206"/>
                <a:gd name="T39" fmla="*/ 19 h 76"/>
                <a:gd name="T40" fmla="*/ 21 w 206"/>
                <a:gd name="T41" fmla="*/ 14 h 76"/>
                <a:gd name="T42" fmla="*/ 47 w 206"/>
                <a:gd name="T43" fmla="*/ 5 h 76"/>
                <a:gd name="T44" fmla="*/ 78 w 206"/>
                <a:gd name="T45" fmla="*/ 0 h 76"/>
                <a:gd name="T46" fmla="*/ 111 w 206"/>
                <a:gd name="T47" fmla="*/ 0 h 76"/>
                <a:gd name="T48" fmla="*/ 146 w 206"/>
                <a:gd name="T49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76">
                  <a:moveTo>
                    <a:pt x="146" y="3"/>
                  </a:moveTo>
                  <a:lnTo>
                    <a:pt x="166" y="9"/>
                  </a:lnTo>
                  <a:lnTo>
                    <a:pt x="185" y="15"/>
                  </a:lnTo>
                  <a:lnTo>
                    <a:pt x="198" y="22"/>
                  </a:lnTo>
                  <a:lnTo>
                    <a:pt x="206" y="33"/>
                  </a:lnTo>
                  <a:lnTo>
                    <a:pt x="206" y="43"/>
                  </a:lnTo>
                  <a:lnTo>
                    <a:pt x="199" y="54"/>
                  </a:lnTo>
                  <a:lnTo>
                    <a:pt x="182" y="64"/>
                  </a:lnTo>
                  <a:lnTo>
                    <a:pt x="158" y="71"/>
                  </a:lnTo>
                  <a:lnTo>
                    <a:pt x="130" y="74"/>
                  </a:lnTo>
                  <a:lnTo>
                    <a:pt x="99" y="76"/>
                  </a:lnTo>
                  <a:lnTo>
                    <a:pt x="68" y="73"/>
                  </a:lnTo>
                  <a:lnTo>
                    <a:pt x="40" y="67"/>
                  </a:lnTo>
                  <a:lnTo>
                    <a:pt x="19" y="59"/>
                  </a:lnTo>
                  <a:lnTo>
                    <a:pt x="5" y="50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2" y="29"/>
                  </a:lnTo>
                  <a:lnTo>
                    <a:pt x="7" y="22"/>
                  </a:lnTo>
                  <a:lnTo>
                    <a:pt x="12" y="19"/>
                  </a:lnTo>
                  <a:lnTo>
                    <a:pt x="21" y="14"/>
                  </a:lnTo>
                  <a:lnTo>
                    <a:pt x="47" y="5"/>
                  </a:lnTo>
                  <a:lnTo>
                    <a:pt x="78" y="0"/>
                  </a:lnTo>
                  <a:lnTo>
                    <a:pt x="111" y="0"/>
                  </a:lnTo>
                  <a:lnTo>
                    <a:pt x="146" y="3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1926"/>
            <p:cNvSpPr>
              <a:spLocks/>
            </p:cNvSpPr>
            <p:nvPr/>
          </p:nvSpPr>
          <p:spPr bwMode="auto">
            <a:xfrm>
              <a:off x="5708195" y="3976761"/>
              <a:ext cx="163512" cy="60325"/>
            </a:xfrm>
            <a:custGeom>
              <a:avLst/>
              <a:gdLst>
                <a:gd name="T0" fmla="*/ 146 w 206"/>
                <a:gd name="T1" fmla="*/ 3 h 76"/>
                <a:gd name="T2" fmla="*/ 166 w 206"/>
                <a:gd name="T3" fmla="*/ 9 h 76"/>
                <a:gd name="T4" fmla="*/ 185 w 206"/>
                <a:gd name="T5" fmla="*/ 15 h 76"/>
                <a:gd name="T6" fmla="*/ 198 w 206"/>
                <a:gd name="T7" fmla="*/ 22 h 76"/>
                <a:gd name="T8" fmla="*/ 206 w 206"/>
                <a:gd name="T9" fmla="*/ 33 h 76"/>
                <a:gd name="T10" fmla="*/ 206 w 206"/>
                <a:gd name="T11" fmla="*/ 43 h 76"/>
                <a:gd name="T12" fmla="*/ 199 w 206"/>
                <a:gd name="T13" fmla="*/ 54 h 76"/>
                <a:gd name="T14" fmla="*/ 182 w 206"/>
                <a:gd name="T15" fmla="*/ 64 h 76"/>
                <a:gd name="T16" fmla="*/ 158 w 206"/>
                <a:gd name="T17" fmla="*/ 71 h 76"/>
                <a:gd name="T18" fmla="*/ 130 w 206"/>
                <a:gd name="T19" fmla="*/ 74 h 76"/>
                <a:gd name="T20" fmla="*/ 99 w 206"/>
                <a:gd name="T21" fmla="*/ 76 h 76"/>
                <a:gd name="T22" fmla="*/ 68 w 206"/>
                <a:gd name="T23" fmla="*/ 73 h 76"/>
                <a:gd name="T24" fmla="*/ 40 w 206"/>
                <a:gd name="T25" fmla="*/ 67 h 76"/>
                <a:gd name="T26" fmla="*/ 19 w 206"/>
                <a:gd name="T27" fmla="*/ 59 h 76"/>
                <a:gd name="T28" fmla="*/ 5 w 206"/>
                <a:gd name="T29" fmla="*/ 50 h 76"/>
                <a:gd name="T30" fmla="*/ 0 w 206"/>
                <a:gd name="T31" fmla="*/ 40 h 76"/>
                <a:gd name="T32" fmla="*/ 0 w 206"/>
                <a:gd name="T33" fmla="*/ 35 h 76"/>
                <a:gd name="T34" fmla="*/ 2 w 206"/>
                <a:gd name="T35" fmla="*/ 29 h 76"/>
                <a:gd name="T36" fmla="*/ 7 w 206"/>
                <a:gd name="T37" fmla="*/ 22 h 76"/>
                <a:gd name="T38" fmla="*/ 12 w 206"/>
                <a:gd name="T39" fmla="*/ 19 h 76"/>
                <a:gd name="T40" fmla="*/ 21 w 206"/>
                <a:gd name="T41" fmla="*/ 14 h 76"/>
                <a:gd name="T42" fmla="*/ 47 w 206"/>
                <a:gd name="T43" fmla="*/ 5 h 76"/>
                <a:gd name="T44" fmla="*/ 78 w 206"/>
                <a:gd name="T45" fmla="*/ 0 h 76"/>
                <a:gd name="T46" fmla="*/ 111 w 206"/>
                <a:gd name="T47" fmla="*/ 0 h 76"/>
                <a:gd name="T48" fmla="*/ 146 w 206"/>
                <a:gd name="T49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76">
                  <a:moveTo>
                    <a:pt x="146" y="3"/>
                  </a:moveTo>
                  <a:lnTo>
                    <a:pt x="166" y="9"/>
                  </a:lnTo>
                  <a:lnTo>
                    <a:pt x="185" y="15"/>
                  </a:lnTo>
                  <a:lnTo>
                    <a:pt x="198" y="22"/>
                  </a:lnTo>
                  <a:lnTo>
                    <a:pt x="206" y="33"/>
                  </a:lnTo>
                  <a:lnTo>
                    <a:pt x="206" y="43"/>
                  </a:lnTo>
                  <a:lnTo>
                    <a:pt x="199" y="54"/>
                  </a:lnTo>
                  <a:lnTo>
                    <a:pt x="182" y="64"/>
                  </a:lnTo>
                  <a:lnTo>
                    <a:pt x="158" y="71"/>
                  </a:lnTo>
                  <a:lnTo>
                    <a:pt x="130" y="74"/>
                  </a:lnTo>
                  <a:lnTo>
                    <a:pt x="99" y="76"/>
                  </a:lnTo>
                  <a:lnTo>
                    <a:pt x="68" y="73"/>
                  </a:lnTo>
                  <a:lnTo>
                    <a:pt x="40" y="67"/>
                  </a:lnTo>
                  <a:lnTo>
                    <a:pt x="19" y="59"/>
                  </a:lnTo>
                  <a:lnTo>
                    <a:pt x="5" y="50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2" y="29"/>
                  </a:lnTo>
                  <a:lnTo>
                    <a:pt x="7" y="22"/>
                  </a:lnTo>
                  <a:lnTo>
                    <a:pt x="12" y="19"/>
                  </a:lnTo>
                  <a:lnTo>
                    <a:pt x="21" y="14"/>
                  </a:lnTo>
                  <a:lnTo>
                    <a:pt x="47" y="5"/>
                  </a:lnTo>
                  <a:lnTo>
                    <a:pt x="78" y="0"/>
                  </a:lnTo>
                  <a:lnTo>
                    <a:pt x="111" y="0"/>
                  </a:lnTo>
                  <a:lnTo>
                    <a:pt x="146" y="3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1927"/>
            <p:cNvSpPr>
              <a:spLocks/>
            </p:cNvSpPr>
            <p:nvPr/>
          </p:nvSpPr>
          <p:spPr bwMode="auto">
            <a:xfrm>
              <a:off x="5724070" y="3987874"/>
              <a:ext cx="128587" cy="41275"/>
            </a:xfrm>
            <a:custGeom>
              <a:avLst/>
              <a:gdLst>
                <a:gd name="T0" fmla="*/ 138 w 163"/>
                <a:gd name="T1" fmla="*/ 0 h 52"/>
                <a:gd name="T2" fmla="*/ 149 w 163"/>
                <a:gd name="T3" fmla="*/ 5 h 52"/>
                <a:gd name="T4" fmla="*/ 156 w 163"/>
                <a:gd name="T5" fmla="*/ 10 h 52"/>
                <a:gd name="T6" fmla="*/ 161 w 163"/>
                <a:gd name="T7" fmla="*/ 15 h 52"/>
                <a:gd name="T8" fmla="*/ 163 w 163"/>
                <a:gd name="T9" fmla="*/ 19 h 52"/>
                <a:gd name="T10" fmla="*/ 163 w 163"/>
                <a:gd name="T11" fmla="*/ 22 h 52"/>
                <a:gd name="T12" fmla="*/ 163 w 163"/>
                <a:gd name="T13" fmla="*/ 26 h 52"/>
                <a:gd name="T14" fmla="*/ 159 w 163"/>
                <a:gd name="T15" fmla="*/ 31 h 52"/>
                <a:gd name="T16" fmla="*/ 156 w 163"/>
                <a:gd name="T17" fmla="*/ 34 h 52"/>
                <a:gd name="T18" fmla="*/ 142 w 163"/>
                <a:gd name="T19" fmla="*/ 41 h 52"/>
                <a:gd name="T20" fmla="*/ 123 w 163"/>
                <a:gd name="T21" fmla="*/ 47 h 52"/>
                <a:gd name="T22" fmla="*/ 102 w 163"/>
                <a:gd name="T23" fmla="*/ 50 h 52"/>
                <a:gd name="T24" fmla="*/ 76 w 163"/>
                <a:gd name="T25" fmla="*/ 52 h 52"/>
                <a:gd name="T26" fmla="*/ 52 w 163"/>
                <a:gd name="T27" fmla="*/ 48 h 52"/>
                <a:gd name="T28" fmla="*/ 31 w 163"/>
                <a:gd name="T29" fmla="*/ 45 h 52"/>
                <a:gd name="T30" fmla="*/ 24 w 163"/>
                <a:gd name="T31" fmla="*/ 43 h 52"/>
                <a:gd name="T32" fmla="*/ 17 w 163"/>
                <a:gd name="T33" fmla="*/ 40 h 52"/>
                <a:gd name="T34" fmla="*/ 12 w 163"/>
                <a:gd name="T35" fmla="*/ 38 h 52"/>
                <a:gd name="T36" fmla="*/ 9 w 163"/>
                <a:gd name="T37" fmla="*/ 34 h 52"/>
                <a:gd name="T38" fmla="*/ 5 w 163"/>
                <a:gd name="T39" fmla="*/ 33 h 52"/>
                <a:gd name="T40" fmla="*/ 2 w 163"/>
                <a:gd name="T41" fmla="*/ 27 h 52"/>
                <a:gd name="T42" fmla="*/ 0 w 163"/>
                <a:gd name="T43" fmla="*/ 22 h 52"/>
                <a:gd name="T44" fmla="*/ 0 w 163"/>
                <a:gd name="T45" fmla="*/ 19 h 52"/>
                <a:gd name="T46" fmla="*/ 0 w 163"/>
                <a:gd name="T47" fmla="*/ 22 h 52"/>
                <a:gd name="T48" fmla="*/ 2 w 163"/>
                <a:gd name="T49" fmla="*/ 27 h 52"/>
                <a:gd name="T50" fmla="*/ 7 w 163"/>
                <a:gd name="T51" fmla="*/ 31 h 52"/>
                <a:gd name="T52" fmla="*/ 9 w 163"/>
                <a:gd name="T53" fmla="*/ 34 h 52"/>
                <a:gd name="T54" fmla="*/ 12 w 163"/>
                <a:gd name="T55" fmla="*/ 36 h 52"/>
                <a:gd name="T56" fmla="*/ 17 w 163"/>
                <a:gd name="T57" fmla="*/ 38 h 52"/>
                <a:gd name="T58" fmla="*/ 22 w 163"/>
                <a:gd name="T59" fmla="*/ 40 h 52"/>
                <a:gd name="T60" fmla="*/ 31 w 163"/>
                <a:gd name="T61" fmla="*/ 43 h 52"/>
                <a:gd name="T62" fmla="*/ 50 w 163"/>
                <a:gd name="T63" fmla="*/ 47 h 52"/>
                <a:gd name="T64" fmla="*/ 74 w 163"/>
                <a:gd name="T65" fmla="*/ 48 h 52"/>
                <a:gd name="T66" fmla="*/ 99 w 163"/>
                <a:gd name="T67" fmla="*/ 48 h 52"/>
                <a:gd name="T68" fmla="*/ 121 w 163"/>
                <a:gd name="T69" fmla="*/ 45 h 52"/>
                <a:gd name="T70" fmla="*/ 138 w 163"/>
                <a:gd name="T71" fmla="*/ 40 h 52"/>
                <a:gd name="T72" fmla="*/ 152 w 163"/>
                <a:gd name="T73" fmla="*/ 33 h 52"/>
                <a:gd name="T74" fmla="*/ 156 w 163"/>
                <a:gd name="T75" fmla="*/ 29 h 52"/>
                <a:gd name="T76" fmla="*/ 159 w 163"/>
                <a:gd name="T77" fmla="*/ 26 h 52"/>
                <a:gd name="T78" fmla="*/ 159 w 163"/>
                <a:gd name="T79" fmla="*/ 22 h 52"/>
                <a:gd name="T80" fmla="*/ 159 w 163"/>
                <a:gd name="T81" fmla="*/ 19 h 52"/>
                <a:gd name="T82" fmla="*/ 158 w 163"/>
                <a:gd name="T83" fmla="*/ 15 h 52"/>
                <a:gd name="T84" fmla="*/ 154 w 163"/>
                <a:gd name="T85" fmla="*/ 10 h 52"/>
                <a:gd name="T86" fmla="*/ 147 w 163"/>
                <a:gd name="T87" fmla="*/ 5 h 52"/>
                <a:gd name="T88" fmla="*/ 138 w 163"/>
                <a:gd name="T8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3" h="52">
                  <a:moveTo>
                    <a:pt x="138" y="0"/>
                  </a:moveTo>
                  <a:lnTo>
                    <a:pt x="149" y="5"/>
                  </a:lnTo>
                  <a:lnTo>
                    <a:pt x="156" y="10"/>
                  </a:lnTo>
                  <a:lnTo>
                    <a:pt x="161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26"/>
                  </a:lnTo>
                  <a:lnTo>
                    <a:pt x="159" y="31"/>
                  </a:lnTo>
                  <a:lnTo>
                    <a:pt x="156" y="34"/>
                  </a:lnTo>
                  <a:lnTo>
                    <a:pt x="142" y="41"/>
                  </a:lnTo>
                  <a:lnTo>
                    <a:pt x="123" y="47"/>
                  </a:lnTo>
                  <a:lnTo>
                    <a:pt x="102" y="50"/>
                  </a:lnTo>
                  <a:lnTo>
                    <a:pt x="76" y="52"/>
                  </a:lnTo>
                  <a:lnTo>
                    <a:pt x="52" y="48"/>
                  </a:lnTo>
                  <a:lnTo>
                    <a:pt x="31" y="45"/>
                  </a:lnTo>
                  <a:lnTo>
                    <a:pt x="24" y="43"/>
                  </a:lnTo>
                  <a:lnTo>
                    <a:pt x="17" y="40"/>
                  </a:lnTo>
                  <a:lnTo>
                    <a:pt x="12" y="38"/>
                  </a:lnTo>
                  <a:lnTo>
                    <a:pt x="9" y="34"/>
                  </a:lnTo>
                  <a:lnTo>
                    <a:pt x="5" y="33"/>
                  </a:lnTo>
                  <a:lnTo>
                    <a:pt x="2" y="27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2" y="27"/>
                  </a:lnTo>
                  <a:lnTo>
                    <a:pt x="7" y="31"/>
                  </a:lnTo>
                  <a:lnTo>
                    <a:pt x="9" y="34"/>
                  </a:lnTo>
                  <a:lnTo>
                    <a:pt x="12" y="36"/>
                  </a:lnTo>
                  <a:lnTo>
                    <a:pt x="17" y="38"/>
                  </a:lnTo>
                  <a:lnTo>
                    <a:pt x="22" y="40"/>
                  </a:lnTo>
                  <a:lnTo>
                    <a:pt x="31" y="43"/>
                  </a:lnTo>
                  <a:lnTo>
                    <a:pt x="50" y="47"/>
                  </a:lnTo>
                  <a:lnTo>
                    <a:pt x="74" y="48"/>
                  </a:lnTo>
                  <a:lnTo>
                    <a:pt x="99" y="48"/>
                  </a:lnTo>
                  <a:lnTo>
                    <a:pt x="121" y="45"/>
                  </a:lnTo>
                  <a:lnTo>
                    <a:pt x="138" y="40"/>
                  </a:lnTo>
                  <a:lnTo>
                    <a:pt x="152" y="33"/>
                  </a:lnTo>
                  <a:lnTo>
                    <a:pt x="156" y="29"/>
                  </a:lnTo>
                  <a:lnTo>
                    <a:pt x="159" y="26"/>
                  </a:lnTo>
                  <a:lnTo>
                    <a:pt x="159" y="22"/>
                  </a:lnTo>
                  <a:lnTo>
                    <a:pt x="159" y="19"/>
                  </a:lnTo>
                  <a:lnTo>
                    <a:pt x="158" y="15"/>
                  </a:lnTo>
                  <a:lnTo>
                    <a:pt x="154" y="10"/>
                  </a:lnTo>
                  <a:lnTo>
                    <a:pt x="147" y="5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1928"/>
            <p:cNvSpPr>
              <a:spLocks/>
            </p:cNvSpPr>
            <p:nvPr/>
          </p:nvSpPr>
          <p:spPr bwMode="auto">
            <a:xfrm>
              <a:off x="5722482" y="3981524"/>
              <a:ext cx="128587" cy="34925"/>
            </a:xfrm>
            <a:custGeom>
              <a:avLst/>
              <a:gdLst>
                <a:gd name="T0" fmla="*/ 12 w 163"/>
                <a:gd name="T1" fmla="*/ 45 h 45"/>
                <a:gd name="T2" fmla="*/ 7 w 163"/>
                <a:gd name="T3" fmla="*/ 40 h 45"/>
                <a:gd name="T4" fmla="*/ 4 w 163"/>
                <a:gd name="T5" fmla="*/ 36 h 45"/>
                <a:gd name="T6" fmla="*/ 0 w 163"/>
                <a:gd name="T7" fmla="*/ 31 h 45"/>
                <a:gd name="T8" fmla="*/ 0 w 163"/>
                <a:gd name="T9" fmla="*/ 28 h 45"/>
                <a:gd name="T10" fmla="*/ 2 w 163"/>
                <a:gd name="T11" fmla="*/ 23 h 45"/>
                <a:gd name="T12" fmla="*/ 5 w 163"/>
                <a:gd name="T13" fmla="*/ 19 h 45"/>
                <a:gd name="T14" fmla="*/ 11 w 163"/>
                <a:gd name="T15" fmla="*/ 16 h 45"/>
                <a:gd name="T16" fmla="*/ 16 w 163"/>
                <a:gd name="T17" fmla="*/ 10 h 45"/>
                <a:gd name="T18" fmla="*/ 37 w 163"/>
                <a:gd name="T19" fmla="*/ 4 h 45"/>
                <a:gd name="T20" fmla="*/ 63 w 163"/>
                <a:gd name="T21" fmla="*/ 0 h 45"/>
                <a:gd name="T22" fmla="*/ 82 w 163"/>
                <a:gd name="T23" fmla="*/ 0 h 45"/>
                <a:gd name="T24" fmla="*/ 101 w 163"/>
                <a:gd name="T25" fmla="*/ 0 h 45"/>
                <a:gd name="T26" fmla="*/ 118 w 163"/>
                <a:gd name="T27" fmla="*/ 4 h 45"/>
                <a:gd name="T28" fmla="*/ 135 w 163"/>
                <a:gd name="T29" fmla="*/ 7 h 45"/>
                <a:gd name="T30" fmla="*/ 147 w 163"/>
                <a:gd name="T31" fmla="*/ 12 h 45"/>
                <a:gd name="T32" fmla="*/ 154 w 163"/>
                <a:gd name="T33" fmla="*/ 16 h 45"/>
                <a:gd name="T34" fmla="*/ 160 w 163"/>
                <a:gd name="T35" fmla="*/ 19 h 45"/>
                <a:gd name="T36" fmla="*/ 163 w 163"/>
                <a:gd name="T37" fmla="*/ 24 h 45"/>
                <a:gd name="T38" fmla="*/ 160 w 163"/>
                <a:gd name="T39" fmla="*/ 21 h 45"/>
                <a:gd name="T40" fmla="*/ 154 w 163"/>
                <a:gd name="T41" fmla="*/ 16 h 45"/>
                <a:gd name="T42" fmla="*/ 147 w 163"/>
                <a:gd name="T43" fmla="*/ 12 h 45"/>
                <a:gd name="T44" fmla="*/ 140 w 163"/>
                <a:gd name="T45" fmla="*/ 10 h 45"/>
                <a:gd name="T46" fmla="*/ 135 w 163"/>
                <a:gd name="T47" fmla="*/ 9 h 45"/>
                <a:gd name="T48" fmla="*/ 128 w 163"/>
                <a:gd name="T49" fmla="*/ 7 h 45"/>
                <a:gd name="T50" fmla="*/ 120 w 163"/>
                <a:gd name="T51" fmla="*/ 4 h 45"/>
                <a:gd name="T52" fmla="*/ 102 w 163"/>
                <a:gd name="T53" fmla="*/ 2 h 45"/>
                <a:gd name="T54" fmla="*/ 83 w 163"/>
                <a:gd name="T55" fmla="*/ 2 h 45"/>
                <a:gd name="T56" fmla="*/ 64 w 163"/>
                <a:gd name="T57" fmla="*/ 2 h 45"/>
                <a:gd name="T58" fmla="*/ 38 w 163"/>
                <a:gd name="T59" fmla="*/ 5 h 45"/>
                <a:gd name="T60" fmla="*/ 18 w 163"/>
                <a:gd name="T61" fmla="*/ 12 h 45"/>
                <a:gd name="T62" fmla="*/ 12 w 163"/>
                <a:gd name="T63" fmla="*/ 16 h 45"/>
                <a:gd name="T64" fmla="*/ 7 w 163"/>
                <a:gd name="T65" fmla="*/ 21 h 45"/>
                <a:gd name="T66" fmla="*/ 4 w 163"/>
                <a:gd name="T67" fmla="*/ 24 h 45"/>
                <a:gd name="T68" fmla="*/ 4 w 163"/>
                <a:gd name="T69" fmla="*/ 28 h 45"/>
                <a:gd name="T70" fmla="*/ 4 w 163"/>
                <a:gd name="T71" fmla="*/ 33 h 45"/>
                <a:gd name="T72" fmla="*/ 7 w 163"/>
                <a:gd name="T73" fmla="*/ 38 h 45"/>
                <a:gd name="T74" fmla="*/ 12 w 163"/>
                <a:gd name="T7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45">
                  <a:moveTo>
                    <a:pt x="12" y="45"/>
                  </a:moveTo>
                  <a:lnTo>
                    <a:pt x="7" y="40"/>
                  </a:lnTo>
                  <a:lnTo>
                    <a:pt x="4" y="36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3"/>
                  </a:lnTo>
                  <a:lnTo>
                    <a:pt x="5" y="19"/>
                  </a:lnTo>
                  <a:lnTo>
                    <a:pt x="11" y="16"/>
                  </a:lnTo>
                  <a:lnTo>
                    <a:pt x="16" y="10"/>
                  </a:lnTo>
                  <a:lnTo>
                    <a:pt x="37" y="4"/>
                  </a:lnTo>
                  <a:lnTo>
                    <a:pt x="63" y="0"/>
                  </a:lnTo>
                  <a:lnTo>
                    <a:pt x="82" y="0"/>
                  </a:lnTo>
                  <a:lnTo>
                    <a:pt x="101" y="0"/>
                  </a:lnTo>
                  <a:lnTo>
                    <a:pt x="118" y="4"/>
                  </a:lnTo>
                  <a:lnTo>
                    <a:pt x="135" y="7"/>
                  </a:lnTo>
                  <a:lnTo>
                    <a:pt x="147" y="12"/>
                  </a:lnTo>
                  <a:lnTo>
                    <a:pt x="154" y="16"/>
                  </a:lnTo>
                  <a:lnTo>
                    <a:pt x="160" y="19"/>
                  </a:lnTo>
                  <a:lnTo>
                    <a:pt x="163" y="24"/>
                  </a:lnTo>
                  <a:lnTo>
                    <a:pt x="160" y="21"/>
                  </a:lnTo>
                  <a:lnTo>
                    <a:pt x="154" y="16"/>
                  </a:lnTo>
                  <a:lnTo>
                    <a:pt x="147" y="12"/>
                  </a:lnTo>
                  <a:lnTo>
                    <a:pt x="140" y="10"/>
                  </a:lnTo>
                  <a:lnTo>
                    <a:pt x="135" y="9"/>
                  </a:lnTo>
                  <a:lnTo>
                    <a:pt x="128" y="7"/>
                  </a:lnTo>
                  <a:lnTo>
                    <a:pt x="120" y="4"/>
                  </a:lnTo>
                  <a:lnTo>
                    <a:pt x="102" y="2"/>
                  </a:lnTo>
                  <a:lnTo>
                    <a:pt x="83" y="2"/>
                  </a:lnTo>
                  <a:lnTo>
                    <a:pt x="64" y="2"/>
                  </a:lnTo>
                  <a:lnTo>
                    <a:pt x="38" y="5"/>
                  </a:lnTo>
                  <a:lnTo>
                    <a:pt x="18" y="12"/>
                  </a:lnTo>
                  <a:lnTo>
                    <a:pt x="12" y="16"/>
                  </a:lnTo>
                  <a:lnTo>
                    <a:pt x="7" y="21"/>
                  </a:lnTo>
                  <a:lnTo>
                    <a:pt x="4" y="24"/>
                  </a:lnTo>
                  <a:lnTo>
                    <a:pt x="4" y="28"/>
                  </a:lnTo>
                  <a:lnTo>
                    <a:pt x="4" y="33"/>
                  </a:lnTo>
                  <a:lnTo>
                    <a:pt x="7" y="38"/>
                  </a:lnTo>
                  <a:lnTo>
                    <a:pt x="12" y="45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1929"/>
            <p:cNvSpPr>
              <a:spLocks/>
            </p:cNvSpPr>
            <p:nvPr/>
          </p:nvSpPr>
          <p:spPr bwMode="auto">
            <a:xfrm>
              <a:off x="6182857" y="3975174"/>
              <a:ext cx="165100" cy="47625"/>
            </a:xfrm>
            <a:custGeom>
              <a:avLst/>
              <a:gdLst>
                <a:gd name="T0" fmla="*/ 189 w 208"/>
                <a:gd name="T1" fmla="*/ 0 h 59"/>
                <a:gd name="T2" fmla="*/ 208 w 208"/>
                <a:gd name="T3" fmla="*/ 2 h 59"/>
                <a:gd name="T4" fmla="*/ 208 w 208"/>
                <a:gd name="T5" fmla="*/ 23 h 59"/>
                <a:gd name="T6" fmla="*/ 208 w 208"/>
                <a:gd name="T7" fmla="*/ 23 h 59"/>
                <a:gd name="T8" fmla="*/ 206 w 208"/>
                <a:gd name="T9" fmla="*/ 28 h 59"/>
                <a:gd name="T10" fmla="*/ 205 w 208"/>
                <a:gd name="T11" fmla="*/ 33 h 59"/>
                <a:gd name="T12" fmla="*/ 199 w 208"/>
                <a:gd name="T13" fmla="*/ 37 h 59"/>
                <a:gd name="T14" fmla="*/ 182 w 208"/>
                <a:gd name="T15" fmla="*/ 47 h 59"/>
                <a:gd name="T16" fmla="*/ 160 w 208"/>
                <a:gd name="T17" fmla="*/ 54 h 59"/>
                <a:gd name="T18" fmla="*/ 130 w 208"/>
                <a:gd name="T19" fmla="*/ 59 h 59"/>
                <a:gd name="T20" fmla="*/ 99 w 208"/>
                <a:gd name="T21" fmla="*/ 59 h 59"/>
                <a:gd name="T22" fmla="*/ 68 w 208"/>
                <a:gd name="T23" fmla="*/ 57 h 59"/>
                <a:gd name="T24" fmla="*/ 40 w 208"/>
                <a:gd name="T25" fmla="*/ 50 h 59"/>
                <a:gd name="T26" fmla="*/ 19 w 208"/>
                <a:gd name="T27" fmla="*/ 43 h 59"/>
                <a:gd name="T28" fmla="*/ 7 w 208"/>
                <a:gd name="T29" fmla="*/ 33 h 59"/>
                <a:gd name="T30" fmla="*/ 0 w 208"/>
                <a:gd name="T31" fmla="*/ 23 h 59"/>
                <a:gd name="T32" fmla="*/ 0 w 208"/>
                <a:gd name="T33" fmla="*/ 19 h 59"/>
                <a:gd name="T34" fmla="*/ 0 w 208"/>
                <a:gd name="T35" fmla="*/ 19 h 59"/>
                <a:gd name="T36" fmla="*/ 0 w 208"/>
                <a:gd name="T37" fmla="*/ 2 h 59"/>
                <a:gd name="T38" fmla="*/ 16 w 208"/>
                <a:gd name="T39" fmla="*/ 0 h 59"/>
                <a:gd name="T40" fmla="*/ 189 w 208"/>
                <a:gd name="T4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8" h="59">
                  <a:moveTo>
                    <a:pt x="189" y="0"/>
                  </a:moveTo>
                  <a:lnTo>
                    <a:pt x="208" y="2"/>
                  </a:lnTo>
                  <a:lnTo>
                    <a:pt x="208" y="23"/>
                  </a:lnTo>
                  <a:lnTo>
                    <a:pt x="208" y="23"/>
                  </a:lnTo>
                  <a:lnTo>
                    <a:pt x="206" y="28"/>
                  </a:lnTo>
                  <a:lnTo>
                    <a:pt x="205" y="33"/>
                  </a:lnTo>
                  <a:lnTo>
                    <a:pt x="199" y="37"/>
                  </a:lnTo>
                  <a:lnTo>
                    <a:pt x="182" y="47"/>
                  </a:lnTo>
                  <a:lnTo>
                    <a:pt x="160" y="54"/>
                  </a:lnTo>
                  <a:lnTo>
                    <a:pt x="130" y="59"/>
                  </a:lnTo>
                  <a:lnTo>
                    <a:pt x="99" y="59"/>
                  </a:lnTo>
                  <a:lnTo>
                    <a:pt x="68" y="57"/>
                  </a:lnTo>
                  <a:lnTo>
                    <a:pt x="40" y="50"/>
                  </a:lnTo>
                  <a:lnTo>
                    <a:pt x="19" y="43"/>
                  </a:lnTo>
                  <a:lnTo>
                    <a:pt x="7" y="33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"/>
                  </a:lnTo>
                  <a:lnTo>
                    <a:pt x="16" y="0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1930"/>
            <p:cNvSpPr>
              <a:spLocks/>
            </p:cNvSpPr>
            <p:nvPr/>
          </p:nvSpPr>
          <p:spPr bwMode="auto">
            <a:xfrm>
              <a:off x="6182857" y="3946599"/>
              <a:ext cx="163512" cy="60325"/>
            </a:xfrm>
            <a:custGeom>
              <a:avLst/>
              <a:gdLst>
                <a:gd name="T0" fmla="*/ 146 w 206"/>
                <a:gd name="T1" fmla="*/ 3 h 76"/>
                <a:gd name="T2" fmla="*/ 168 w 206"/>
                <a:gd name="T3" fmla="*/ 8 h 76"/>
                <a:gd name="T4" fmla="*/ 185 w 206"/>
                <a:gd name="T5" fmla="*/ 15 h 76"/>
                <a:gd name="T6" fmla="*/ 198 w 206"/>
                <a:gd name="T7" fmla="*/ 22 h 76"/>
                <a:gd name="T8" fmla="*/ 206 w 206"/>
                <a:gd name="T9" fmla="*/ 33 h 76"/>
                <a:gd name="T10" fmla="*/ 206 w 206"/>
                <a:gd name="T11" fmla="*/ 43 h 76"/>
                <a:gd name="T12" fmla="*/ 199 w 206"/>
                <a:gd name="T13" fmla="*/ 53 h 76"/>
                <a:gd name="T14" fmla="*/ 182 w 206"/>
                <a:gd name="T15" fmla="*/ 64 h 76"/>
                <a:gd name="T16" fmla="*/ 160 w 206"/>
                <a:gd name="T17" fmla="*/ 71 h 76"/>
                <a:gd name="T18" fmla="*/ 130 w 206"/>
                <a:gd name="T19" fmla="*/ 74 h 76"/>
                <a:gd name="T20" fmla="*/ 99 w 206"/>
                <a:gd name="T21" fmla="*/ 76 h 76"/>
                <a:gd name="T22" fmla="*/ 68 w 206"/>
                <a:gd name="T23" fmla="*/ 73 h 76"/>
                <a:gd name="T24" fmla="*/ 40 w 206"/>
                <a:gd name="T25" fmla="*/ 67 h 76"/>
                <a:gd name="T26" fmla="*/ 19 w 206"/>
                <a:gd name="T27" fmla="*/ 59 h 76"/>
                <a:gd name="T28" fmla="*/ 7 w 206"/>
                <a:gd name="T29" fmla="*/ 50 h 76"/>
                <a:gd name="T30" fmla="*/ 0 w 206"/>
                <a:gd name="T31" fmla="*/ 40 h 76"/>
                <a:gd name="T32" fmla="*/ 0 w 206"/>
                <a:gd name="T33" fmla="*/ 34 h 76"/>
                <a:gd name="T34" fmla="*/ 4 w 206"/>
                <a:gd name="T35" fmla="*/ 29 h 76"/>
                <a:gd name="T36" fmla="*/ 7 w 206"/>
                <a:gd name="T37" fmla="*/ 24 h 76"/>
                <a:gd name="T38" fmla="*/ 14 w 206"/>
                <a:gd name="T39" fmla="*/ 19 h 76"/>
                <a:gd name="T40" fmla="*/ 23 w 206"/>
                <a:gd name="T41" fmla="*/ 14 h 76"/>
                <a:gd name="T42" fmla="*/ 49 w 206"/>
                <a:gd name="T43" fmla="*/ 5 h 76"/>
                <a:gd name="T44" fmla="*/ 78 w 206"/>
                <a:gd name="T45" fmla="*/ 0 h 76"/>
                <a:gd name="T46" fmla="*/ 113 w 206"/>
                <a:gd name="T47" fmla="*/ 0 h 76"/>
                <a:gd name="T48" fmla="*/ 146 w 206"/>
                <a:gd name="T49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76">
                  <a:moveTo>
                    <a:pt x="146" y="3"/>
                  </a:moveTo>
                  <a:lnTo>
                    <a:pt x="168" y="8"/>
                  </a:lnTo>
                  <a:lnTo>
                    <a:pt x="185" y="15"/>
                  </a:lnTo>
                  <a:lnTo>
                    <a:pt x="198" y="22"/>
                  </a:lnTo>
                  <a:lnTo>
                    <a:pt x="206" y="33"/>
                  </a:lnTo>
                  <a:lnTo>
                    <a:pt x="206" y="43"/>
                  </a:lnTo>
                  <a:lnTo>
                    <a:pt x="199" y="53"/>
                  </a:lnTo>
                  <a:lnTo>
                    <a:pt x="182" y="64"/>
                  </a:lnTo>
                  <a:lnTo>
                    <a:pt x="160" y="71"/>
                  </a:lnTo>
                  <a:lnTo>
                    <a:pt x="130" y="74"/>
                  </a:lnTo>
                  <a:lnTo>
                    <a:pt x="99" y="76"/>
                  </a:lnTo>
                  <a:lnTo>
                    <a:pt x="68" y="73"/>
                  </a:lnTo>
                  <a:lnTo>
                    <a:pt x="40" y="67"/>
                  </a:lnTo>
                  <a:lnTo>
                    <a:pt x="19" y="59"/>
                  </a:lnTo>
                  <a:lnTo>
                    <a:pt x="7" y="50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4" y="29"/>
                  </a:lnTo>
                  <a:lnTo>
                    <a:pt x="7" y="24"/>
                  </a:lnTo>
                  <a:lnTo>
                    <a:pt x="14" y="19"/>
                  </a:lnTo>
                  <a:lnTo>
                    <a:pt x="23" y="14"/>
                  </a:lnTo>
                  <a:lnTo>
                    <a:pt x="49" y="5"/>
                  </a:lnTo>
                  <a:lnTo>
                    <a:pt x="78" y="0"/>
                  </a:lnTo>
                  <a:lnTo>
                    <a:pt x="113" y="0"/>
                  </a:lnTo>
                  <a:lnTo>
                    <a:pt x="146" y="3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1931"/>
            <p:cNvSpPr>
              <a:spLocks/>
            </p:cNvSpPr>
            <p:nvPr/>
          </p:nvSpPr>
          <p:spPr bwMode="auto">
            <a:xfrm>
              <a:off x="6182857" y="3946599"/>
              <a:ext cx="163512" cy="60325"/>
            </a:xfrm>
            <a:custGeom>
              <a:avLst/>
              <a:gdLst>
                <a:gd name="T0" fmla="*/ 146 w 206"/>
                <a:gd name="T1" fmla="*/ 3 h 76"/>
                <a:gd name="T2" fmla="*/ 168 w 206"/>
                <a:gd name="T3" fmla="*/ 8 h 76"/>
                <a:gd name="T4" fmla="*/ 185 w 206"/>
                <a:gd name="T5" fmla="*/ 15 h 76"/>
                <a:gd name="T6" fmla="*/ 198 w 206"/>
                <a:gd name="T7" fmla="*/ 22 h 76"/>
                <a:gd name="T8" fmla="*/ 206 w 206"/>
                <a:gd name="T9" fmla="*/ 33 h 76"/>
                <a:gd name="T10" fmla="*/ 206 w 206"/>
                <a:gd name="T11" fmla="*/ 43 h 76"/>
                <a:gd name="T12" fmla="*/ 199 w 206"/>
                <a:gd name="T13" fmla="*/ 53 h 76"/>
                <a:gd name="T14" fmla="*/ 182 w 206"/>
                <a:gd name="T15" fmla="*/ 64 h 76"/>
                <a:gd name="T16" fmla="*/ 160 w 206"/>
                <a:gd name="T17" fmla="*/ 71 h 76"/>
                <a:gd name="T18" fmla="*/ 130 w 206"/>
                <a:gd name="T19" fmla="*/ 74 h 76"/>
                <a:gd name="T20" fmla="*/ 99 w 206"/>
                <a:gd name="T21" fmla="*/ 76 h 76"/>
                <a:gd name="T22" fmla="*/ 68 w 206"/>
                <a:gd name="T23" fmla="*/ 73 h 76"/>
                <a:gd name="T24" fmla="*/ 40 w 206"/>
                <a:gd name="T25" fmla="*/ 67 h 76"/>
                <a:gd name="T26" fmla="*/ 19 w 206"/>
                <a:gd name="T27" fmla="*/ 59 h 76"/>
                <a:gd name="T28" fmla="*/ 7 w 206"/>
                <a:gd name="T29" fmla="*/ 50 h 76"/>
                <a:gd name="T30" fmla="*/ 0 w 206"/>
                <a:gd name="T31" fmla="*/ 40 h 76"/>
                <a:gd name="T32" fmla="*/ 0 w 206"/>
                <a:gd name="T33" fmla="*/ 34 h 76"/>
                <a:gd name="T34" fmla="*/ 4 w 206"/>
                <a:gd name="T35" fmla="*/ 29 h 76"/>
                <a:gd name="T36" fmla="*/ 7 w 206"/>
                <a:gd name="T37" fmla="*/ 24 h 76"/>
                <a:gd name="T38" fmla="*/ 14 w 206"/>
                <a:gd name="T39" fmla="*/ 19 h 76"/>
                <a:gd name="T40" fmla="*/ 23 w 206"/>
                <a:gd name="T41" fmla="*/ 14 h 76"/>
                <a:gd name="T42" fmla="*/ 49 w 206"/>
                <a:gd name="T43" fmla="*/ 5 h 76"/>
                <a:gd name="T44" fmla="*/ 78 w 206"/>
                <a:gd name="T45" fmla="*/ 0 h 76"/>
                <a:gd name="T46" fmla="*/ 113 w 206"/>
                <a:gd name="T47" fmla="*/ 0 h 76"/>
                <a:gd name="T48" fmla="*/ 146 w 206"/>
                <a:gd name="T49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76">
                  <a:moveTo>
                    <a:pt x="146" y="3"/>
                  </a:moveTo>
                  <a:lnTo>
                    <a:pt x="168" y="8"/>
                  </a:lnTo>
                  <a:lnTo>
                    <a:pt x="185" y="15"/>
                  </a:lnTo>
                  <a:lnTo>
                    <a:pt x="198" y="22"/>
                  </a:lnTo>
                  <a:lnTo>
                    <a:pt x="206" y="33"/>
                  </a:lnTo>
                  <a:lnTo>
                    <a:pt x="206" y="43"/>
                  </a:lnTo>
                  <a:lnTo>
                    <a:pt x="199" y="53"/>
                  </a:lnTo>
                  <a:lnTo>
                    <a:pt x="182" y="64"/>
                  </a:lnTo>
                  <a:lnTo>
                    <a:pt x="160" y="71"/>
                  </a:lnTo>
                  <a:lnTo>
                    <a:pt x="130" y="74"/>
                  </a:lnTo>
                  <a:lnTo>
                    <a:pt x="99" y="76"/>
                  </a:lnTo>
                  <a:lnTo>
                    <a:pt x="68" y="73"/>
                  </a:lnTo>
                  <a:lnTo>
                    <a:pt x="40" y="67"/>
                  </a:lnTo>
                  <a:lnTo>
                    <a:pt x="19" y="59"/>
                  </a:lnTo>
                  <a:lnTo>
                    <a:pt x="7" y="50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4" y="29"/>
                  </a:lnTo>
                  <a:lnTo>
                    <a:pt x="7" y="24"/>
                  </a:lnTo>
                  <a:lnTo>
                    <a:pt x="14" y="19"/>
                  </a:lnTo>
                  <a:lnTo>
                    <a:pt x="23" y="14"/>
                  </a:lnTo>
                  <a:lnTo>
                    <a:pt x="49" y="5"/>
                  </a:lnTo>
                  <a:lnTo>
                    <a:pt x="78" y="0"/>
                  </a:lnTo>
                  <a:lnTo>
                    <a:pt x="113" y="0"/>
                  </a:lnTo>
                  <a:lnTo>
                    <a:pt x="146" y="3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1932"/>
            <p:cNvSpPr>
              <a:spLocks/>
            </p:cNvSpPr>
            <p:nvPr/>
          </p:nvSpPr>
          <p:spPr bwMode="auto">
            <a:xfrm>
              <a:off x="6198732" y="3957711"/>
              <a:ext cx="131762" cy="41275"/>
            </a:xfrm>
            <a:custGeom>
              <a:avLst/>
              <a:gdLst>
                <a:gd name="T0" fmla="*/ 139 w 164"/>
                <a:gd name="T1" fmla="*/ 0 h 52"/>
                <a:gd name="T2" fmla="*/ 149 w 164"/>
                <a:gd name="T3" fmla="*/ 5 h 52"/>
                <a:gd name="T4" fmla="*/ 158 w 164"/>
                <a:gd name="T5" fmla="*/ 10 h 52"/>
                <a:gd name="T6" fmla="*/ 161 w 164"/>
                <a:gd name="T7" fmla="*/ 15 h 52"/>
                <a:gd name="T8" fmla="*/ 163 w 164"/>
                <a:gd name="T9" fmla="*/ 19 h 52"/>
                <a:gd name="T10" fmla="*/ 164 w 164"/>
                <a:gd name="T11" fmla="*/ 22 h 52"/>
                <a:gd name="T12" fmla="*/ 163 w 164"/>
                <a:gd name="T13" fmla="*/ 26 h 52"/>
                <a:gd name="T14" fmla="*/ 161 w 164"/>
                <a:gd name="T15" fmla="*/ 31 h 52"/>
                <a:gd name="T16" fmla="*/ 156 w 164"/>
                <a:gd name="T17" fmla="*/ 34 h 52"/>
                <a:gd name="T18" fmla="*/ 144 w 164"/>
                <a:gd name="T19" fmla="*/ 41 h 52"/>
                <a:gd name="T20" fmla="*/ 125 w 164"/>
                <a:gd name="T21" fmla="*/ 46 h 52"/>
                <a:gd name="T22" fmla="*/ 102 w 164"/>
                <a:gd name="T23" fmla="*/ 50 h 52"/>
                <a:gd name="T24" fmla="*/ 78 w 164"/>
                <a:gd name="T25" fmla="*/ 52 h 52"/>
                <a:gd name="T26" fmla="*/ 52 w 164"/>
                <a:gd name="T27" fmla="*/ 48 h 52"/>
                <a:gd name="T28" fmla="*/ 33 w 164"/>
                <a:gd name="T29" fmla="*/ 45 h 52"/>
                <a:gd name="T30" fmla="*/ 24 w 164"/>
                <a:gd name="T31" fmla="*/ 43 h 52"/>
                <a:gd name="T32" fmla="*/ 17 w 164"/>
                <a:gd name="T33" fmla="*/ 39 h 52"/>
                <a:gd name="T34" fmla="*/ 12 w 164"/>
                <a:gd name="T35" fmla="*/ 38 h 52"/>
                <a:gd name="T36" fmla="*/ 9 w 164"/>
                <a:gd name="T37" fmla="*/ 34 h 52"/>
                <a:gd name="T38" fmla="*/ 5 w 164"/>
                <a:gd name="T39" fmla="*/ 33 h 52"/>
                <a:gd name="T40" fmla="*/ 2 w 164"/>
                <a:gd name="T41" fmla="*/ 27 h 52"/>
                <a:gd name="T42" fmla="*/ 0 w 164"/>
                <a:gd name="T43" fmla="*/ 22 h 52"/>
                <a:gd name="T44" fmla="*/ 0 w 164"/>
                <a:gd name="T45" fmla="*/ 19 h 52"/>
                <a:gd name="T46" fmla="*/ 0 w 164"/>
                <a:gd name="T47" fmla="*/ 22 h 52"/>
                <a:gd name="T48" fmla="*/ 2 w 164"/>
                <a:gd name="T49" fmla="*/ 27 h 52"/>
                <a:gd name="T50" fmla="*/ 7 w 164"/>
                <a:gd name="T51" fmla="*/ 31 h 52"/>
                <a:gd name="T52" fmla="*/ 10 w 164"/>
                <a:gd name="T53" fmla="*/ 34 h 52"/>
                <a:gd name="T54" fmla="*/ 14 w 164"/>
                <a:gd name="T55" fmla="*/ 36 h 52"/>
                <a:gd name="T56" fmla="*/ 17 w 164"/>
                <a:gd name="T57" fmla="*/ 38 h 52"/>
                <a:gd name="T58" fmla="*/ 24 w 164"/>
                <a:gd name="T59" fmla="*/ 39 h 52"/>
                <a:gd name="T60" fmla="*/ 33 w 164"/>
                <a:gd name="T61" fmla="*/ 43 h 52"/>
                <a:gd name="T62" fmla="*/ 52 w 164"/>
                <a:gd name="T63" fmla="*/ 46 h 52"/>
                <a:gd name="T64" fmla="*/ 76 w 164"/>
                <a:gd name="T65" fmla="*/ 48 h 52"/>
                <a:gd name="T66" fmla="*/ 100 w 164"/>
                <a:gd name="T67" fmla="*/ 48 h 52"/>
                <a:gd name="T68" fmla="*/ 121 w 164"/>
                <a:gd name="T69" fmla="*/ 45 h 52"/>
                <a:gd name="T70" fmla="*/ 140 w 164"/>
                <a:gd name="T71" fmla="*/ 39 h 52"/>
                <a:gd name="T72" fmla="*/ 152 w 164"/>
                <a:gd name="T73" fmla="*/ 33 h 52"/>
                <a:gd name="T74" fmla="*/ 158 w 164"/>
                <a:gd name="T75" fmla="*/ 29 h 52"/>
                <a:gd name="T76" fmla="*/ 159 w 164"/>
                <a:gd name="T77" fmla="*/ 26 h 52"/>
                <a:gd name="T78" fmla="*/ 161 w 164"/>
                <a:gd name="T79" fmla="*/ 22 h 52"/>
                <a:gd name="T80" fmla="*/ 159 w 164"/>
                <a:gd name="T81" fmla="*/ 19 h 52"/>
                <a:gd name="T82" fmla="*/ 159 w 164"/>
                <a:gd name="T83" fmla="*/ 15 h 52"/>
                <a:gd name="T84" fmla="*/ 154 w 164"/>
                <a:gd name="T85" fmla="*/ 10 h 52"/>
                <a:gd name="T86" fmla="*/ 147 w 164"/>
                <a:gd name="T87" fmla="*/ 5 h 52"/>
                <a:gd name="T88" fmla="*/ 139 w 164"/>
                <a:gd name="T8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52">
                  <a:moveTo>
                    <a:pt x="139" y="0"/>
                  </a:moveTo>
                  <a:lnTo>
                    <a:pt x="149" y="5"/>
                  </a:lnTo>
                  <a:lnTo>
                    <a:pt x="158" y="10"/>
                  </a:lnTo>
                  <a:lnTo>
                    <a:pt x="161" y="15"/>
                  </a:lnTo>
                  <a:lnTo>
                    <a:pt x="163" y="19"/>
                  </a:lnTo>
                  <a:lnTo>
                    <a:pt x="164" y="22"/>
                  </a:lnTo>
                  <a:lnTo>
                    <a:pt x="163" y="26"/>
                  </a:lnTo>
                  <a:lnTo>
                    <a:pt x="161" y="31"/>
                  </a:lnTo>
                  <a:lnTo>
                    <a:pt x="156" y="34"/>
                  </a:lnTo>
                  <a:lnTo>
                    <a:pt x="144" y="41"/>
                  </a:lnTo>
                  <a:lnTo>
                    <a:pt x="125" y="46"/>
                  </a:lnTo>
                  <a:lnTo>
                    <a:pt x="102" y="50"/>
                  </a:lnTo>
                  <a:lnTo>
                    <a:pt x="78" y="52"/>
                  </a:lnTo>
                  <a:lnTo>
                    <a:pt x="52" y="48"/>
                  </a:lnTo>
                  <a:lnTo>
                    <a:pt x="33" y="45"/>
                  </a:lnTo>
                  <a:lnTo>
                    <a:pt x="24" y="43"/>
                  </a:lnTo>
                  <a:lnTo>
                    <a:pt x="17" y="39"/>
                  </a:lnTo>
                  <a:lnTo>
                    <a:pt x="12" y="38"/>
                  </a:lnTo>
                  <a:lnTo>
                    <a:pt x="9" y="34"/>
                  </a:lnTo>
                  <a:lnTo>
                    <a:pt x="5" y="33"/>
                  </a:lnTo>
                  <a:lnTo>
                    <a:pt x="2" y="27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2" y="27"/>
                  </a:lnTo>
                  <a:lnTo>
                    <a:pt x="7" y="31"/>
                  </a:lnTo>
                  <a:lnTo>
                    <a:pt x="10" y="34"/>
                  </a:lnTo>
                  <a:lnTo>
                    <a:pt x="14" y="36"/>
                  </a:lnTo>
                  <a:lnTo>
                    <a:pt x="17" y="38"/>
                  </a:lnTo>
                  <a:lnTo>
                    <a:pt x="24" y="39"/>
                  </a:lnTo>
                  <a:lnTo>
                    <a:pt x="33" y="43"/>
                  </a:lnTo>
                  <a:lnTo>
                    <a:pt x="52" y="46"/>
                  </a:lnTo>
                  <a:lnTo>
                    <a:pt x="76" y="48"/>
                  </a:lnTo>
                  <a:lnTo>
                    <a:pt x="100" y="48"/>
                  </a:lnTo>
                  <a:lnTo>
                    <a:pt x="121" y="45"/>
                  </a:lnTo>
                  <a:lnTo>
                    <a:pt x="140" y="39"/>
                  </a:lnTo>
                  <a:lnTo>
                    <a:pt x="152" y="33"/>
                  </a:lnTo>
                  <a:lnTo>
                    <a:pt x="158" y="29"/>
                  </a:lnTo>
                  <a:lnTo>
                    <a:pt x="159" y="26"/>
                  </a:lnTo>
                  <a:lnTo>
                    <a:pt x="161" y="22"/>
                  </a:lnTo>
                  <a:lnTo>
                    <a:pt x="159" y="19"/>
                  </a:lnTo>
                  <a:lnTo>
                    <a:pt x="159" y="15"/>
                  </a:lnTo>
                  <a:lnTo>
                    <a:pt x="154" y="10"/>
                  </a:lnTo>
                  <a:lnTo>
                    <a:pt x="147" y="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1933"/>
            <p:cNvSpPr>
              <a:spLocks/>
            </p:cNvSpPr>
            <p:nvPr/>
          </p:nvSpPr>
          <p:spPr bwMode="auto">
            <a:xfrm>
              <a:off x="6198732" y="3949774"/>
              <a:ext cx="128587" cy="36513"/>
            </a:xfrm>
            <a:custGeom>
              <a:avLst/>
              <a:gdLst>
                <a:gd name="T0" fmla="*/ 10 w 161"/>
                <a:gd name="T1" fmla="*/ 45 h 45"/>
                <a:gd name="T2" fmla="*/ 5 w 161"/>
                <a:gd name="T3" fmla="*/ 40 h 45"/>
                <a:gd name="T4" fmla="*/ 2 w 161"/>
                <a:gd name="T5" fmla="*/ 36 h 45"/>
                <a:gd name="T6" fmla="*/ 0 w 161"/>
                <a:gd name="T7" fmla="*/ 31 h 45"/>
                <a:gd name="T8" fmla="*/ 0 w 161"/>
                <a:gd name="T9" fmla="*/ 28 h 45"/>
                <a:gd name="T10" fmla="*/ 0 w 161"/>
                <a:gd name="T11" fmla="*/ 22 h 45"/>
                <a:gd name="T12" fmla="*/ 3 w 161"/>
                <a:gd name="T13" fmla="*/ 19 h 45"/>
                <a:gd name="T14" fmla="*/ 9 w 161"/>
                <a:gd name="T15" fmla="*/ 16 h 45"/>
                <a:gd name="T16" fmla="*/ 16 w 161"/>
                <a:gd name="T17" fmla="*/ 12 h 45"/>
                <a:gd name="T18" fmla="*/ 36 w 161"/>
                <a:gd name="T19" fmla="*/ 5 h 45"/>
                <a:gd name="T20" fmla="*/ 61 w 161"/>
                <a:gd name="T21" fmla="*/ 0 h 45"/>
                <a:gd name="T22" fmla="*/ 80 w 161"/>
                <a:gd name="T23" fmla="*/ 0 h 45"/>
                <a:gd name="T24" fmla="*/ 99 w 161"/>
                <a:gd name="T25" fmla="*/ 0 h 45"/>
                <a:gd name="T26" fmla="*/ 116 w 161"/>
                <a:gd name="T27" fmla="*/ 3 h 45"/>
                <a:gd name="T28" fmla="*/ 133 w 161"/>
                <a:gd name="T29" fmla="*/ 7 h 45"/>
                <a:gd name="T30" fmla="*/ 145 w 161"/>
                <a:gd name="T31" fmla="*/ 12 h 45"/>
                <a:gd name="T32" fmla="*/ 152 w 161"/>
                <a:gd name="T33" fmla="*/ 16 h 45"/>
                <a:gd name="T34" fmla="*/ 158 w 161"/>
                <a:gd name="T35" fmla="*/ 21 h 45"/>
                <a:gd name="T36" fmla="*/ 161 w 161"/>
                <a:gd name="T37" fmla="*/ 24 h 45"/>
                <a:gd name="T38" fmla="*/ 158 w 161"/>
                <a:gd name="T39" fmla="*/ 21 h 45"/>
                <a:gd name="T40" fmla="*/ 152 w 161"/>
                <a:gd name="T41" fmla="*/ 16 h 45"/>
                <a:gd name="T42" fmla="*/ 145 w 161"/>
                <a:gd name="T43" fmla="*/ 12 h 45"/>
                <a:gd name="T44" fmla="*/ 140 w 161"/>
                <a:gd name="T45" fmla="*/ 10 h 45"/>
                <a:gd name="T46" fmla="*/ 133 w 161"/>
                <a:gd name="T47" fmla="*/ 9 h 45"/>
                <a:gd name="T48" fmla="*/ 126 w 161"/>
                <a:gd name="T49" fmla="*/ 7 h 45"/>
                <a:gd name="T50" fmla="*/ 118 w 161"/>
                <a:gd name="T51" fmla="*/ 5 h 45"/>
                <a:gd name="T52" fmla="*/ 100 w 161"/>
                <a:gd name="T53" fmla="*/ 2 h 45"/>
                <a:gd name="T54" fmla="*/ 81 w 161"/>
                <a:gd name="T55" fmla="*/ 2 h 45"/>
                <a:gd name="T56" fmla="*/ 62 w 161"/>
                <a:gd name="T57" fmla="*/ 2 h 45"/>
                <a:gd name="T58" fmla="*/ 36 w 161"/>
                <a:gd name="T59" fmla="*/ 5 h 45"/>
                <a:gd name="T60" fmla="*/ 17 w 161"/>
                <a:gd name="T61" fmla="*/ 12 h 45"/>
                <a:gd name="T62" fmla="*/ 10 w 161"/>
                <a:gd name="T63" fmla="*/ 17 h 45"/>
                <a:gd name="T64" fmla="*/ 5 w 161"/>
                <a:gd name="T65" fmla="*/ 21 h 45"/>
                <a:gd name="T66" fmla="*/ 3 w 161"/>
                <a:gd name="T67" fmla="*/ 24 h 45"/>
                <a:gd name="T68" fmla="*/ 2 w 161"/>
                <a:gd name="T69" fmla="*/ 28 h 45"/>
                <a:gd name="T70" fmla="*/ 2 w 161"/>
                <a:gd name="T71" fmla="*/ 33 h 45"/>
                <a:gd name="T72" fmla="*/ 5 w 161"/>
                <a:gd name="T73" fmla="*/ 40 h 45"/>
                <a:gd name="T74" fmla="*/ 10 w 161"/>
                <a:gd name="T7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45">
                  <a:moveTo>
                    <a:pt x="10" y="45"/>
                  </a:moveTo>
                  <a:lnTo>
                    <a:pt x="5" y="40"/>
                  </a:lnTo>
                  <a:lnTo>
                    <a:pt x="2" y="36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3" y="19"/>
                  </a:lnTo>
                  <a:lnTo>
                    <a:pt x="9" y="16"/>
                  </a:lnTo>
                  <a:lnTo>
                    <a:pt x="16" y="12"/>
                  </a:lnTo>
                  <a:lnTo>
                    <a:pt x="36" y="5"/>
                  </a:lnTo>
                  <a:lnTo>
                    <a:pt x="61" y="0"/>
                  </a:lnTo>
                  <a:lnTo>
                    <a:pt x="80" y="0"/>
                  </a:lnTo>
                  <a:lnTo>
                    <a:pt x="99" y="0"/>
                  </a:lnTo>
                  <a:lnTo>
                    <a:pt x="116" y="3"/>
                  </a:lnTo>
                  <a:lnTo>
                    <a:pt x="133" y="7"/>
                  </a:lnTo>
                  <a:lnTo>
                    <a:pt x="145" y="12"/>
                  </a:lnTo>
                  <a:lnTo>
                    <a:pt x="152" y="16"/>
                  </a:lnTo>
                  <a:lnTo>
                    <a:pt x="158" y="21"/>
                  </a:lnTo>
                  <a:lnTo>
                    <a:pt x="161" y="24"/>
                  </a:lnTo>
                  <a:lnTo>
                    <a:pt x="158" y="21"/>
                  </a:lnTo>
                  <a:lnTo>
                    <a:pt x="152" y="16"/>
                  </a:lnTo>
                  <a:lnTo>
                    <a:pt x="145" y="12"/>
                  </a:lnTo>
                  <a:lnTo>
                    <a:pt x="140" y="10"/>
                  </a:lnTo>
                  <a:lnTo>
                    <a:pt x="133" y="9"/>
                  </a:lnTo>
                  <a:lnTo>
                    <a:pt x="126" y="7"/>
                  </a:lnTo>
                  <a:lnTo>
                    <a:pt x="118" y="5"/>
                  </a:lnTo>
                  <a:lnTo>
                    <a:pt x="100" y="2"/>
                  </a:lnTo>
                  <a:lnTo>
                    <a:pt x="81" y="2"/>
                  </a:lnTo>
                  <a:lnTo>
                    <a:pt x="62" y="2"/>
                  </a:lnTo>
                  <a:lnTo>
                    <a:pt x="36" y="5"/>
                  </a:lnTo>
                  <a:lnTo>
                    <a:pt x="17" y="12"/>
                  </a:lnTo>
                  <a:lnTo>
                    <a:pt x="10" y="17"/>
                  </a:lnTo>
                  <a:lnTo>
                    <a:pt x="5" y="21"/>
                  </a:lnTo>
                  <a:lnTo>
                    <a:pt x="3" y="24"/>
                  </a:lnTo>
                  <a:lnTo>
                    <a:pt x="2" y="28"/>
                  </a:lnTo>
                  <a:lnTo>
                    <a:pt x="2" y="33"/>
                  </a:lnTo>
                  <a:lnTo>
                    <a:pt x="5" y="40"/>
                  </a:lnTo>
                  <a:lnTo>
                    <a:pt x="10" y="45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1934"/>
            <p:cNvSpPr>
              <a:spLocks/>
            </p:cNvSpPr>
            <p:nvPr/>
          </p:nvSpPr>
          <p:spPr bwMode="auto">
            <a:xfrm>
              <a:off x="4673145" y="4394274"/>
              <a:ext cx="165100" cy="47625"/>
            </a:xfrm>
            <a:custGeom>
              <a:avLst/>
              <a:gdLst>
                <a:gd name="T0" fmla="*/ 188 w 207"/>
                <a:gd name="T1" fmla="*/ 0 h 59"/>
                <a:gd name="T2" fmla="*/ 207 w 207"/>
                <a:gd name="T3" fmla="*/ 0 h 59"/>
                <a:gd name="T4" fmla="*/ 207 w 207"/>
                <a:gd name="T5" fmla="*/ 22 h 59"/>
                <a:gd name="T6" fmla="*/ 207 w 207"/>
                <a:gd name="T7" fmla="*/ 22 h 59"/>
                <a:gd name="T8" fmla="*/ 206 w 207"/>
                <a:gd name="T9" fmla="*/ 26 h 59"/>
                <a:gd name="T10" fmla="*/ 204 w 207"/>
                <a:gd name="T11" fmla="*/ 31 h 59"/>
                <a:gd name="T12" fmla="*/ 199 w 207"/>
                <a:gd name="T13" fmla="*/ 36 h 59"/>
                <a:gd name="T14" fmla="*/ 183 w 207"/>
                <a:gd name="T15" fmla="*/ 46 h 59"/>
                <a:gd name="T16" fmla="*/ 159 w 207"/>
                <a:gd name="T17" fmla="*/ 53 h 59"/>
                <a:gd name="T18" fmla="*/ 129 w 207"/>
                <a:gd name="T19" fmla="*/ 57 h 59"/>
                <a:gd name="T20" fmla="*/ 98 w 207"/>
                <a:gd name="T21" fmla="*/ 59 h 59"/>
                <a:gd name="T22" fmla="*/ 69 w 207"/>
                <a:gd name="T23" fmla="*/ 55 h 59"/>
                <a:gd name="T24" fmla="*/ 39 w 207"/>
                <a:gd name="T25" fmla="*/ 50 h 59"/>
                <a:gd name="T26" fmla="*/ 19 w 207"/>
                <a:gd name="T27" fmla="*/ 41 h 59"/>
                <a:gd name="T28" fmla="*/ 6 w 207"/>
                <a:gd name="T29" fmla="*/ 33 h 59"/>
                <a:gd name="T30" fmla="*/ 1 w 207"/>
                <a:gd name="T31" fmla="*/ 22 h 59"/>
                <a:gd name="T32" fmla="*/ 1 w 207"/>
                <a:gd name="T33" fmla="*/ 19 h 59"/>
                <a:gd name="T34" fmla="*/ 0 w 207"/>
                <a:gd name="T35" fmla="*/ 19 h 59"/>
                <a:gd name="T36" fmla="*/ 1 w 207"/>
                <a:gd name="T37" fmla="*/ 0 h 59"/>
                <a:gd name="T38" fmla="*/ 15 w 207"/>
                <a:gd name="T39" fmla="*/ 0 h 59"/>
                <a:gd name="T40" fmla="*/ 188 w 207"/>
                <a:gd name="T4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7" h="59">
                  <a:moveTo>
                    <a:pt x="188" y="0"/>
                  </a:moveTo>
                  <a:lnTo>
                    <a:pt x="207" y="0"/>
                  </a:lnTo>
                  <a:lnTo>
                    <a:pt x="207" y="22"/>
                  </a:lnTo>
                  <a:lnTo>
                    <a:pt x="207" y="22"/>
                  </a:lnTo>
                  <a:lnTo>
                    <a:pt x="206" y="26"/>
                  </a:lnTo>
                  <a:lnTo>
                    <a:pt x="204" y="31"/>
                  </a:lnTo>
                  <a:lnTo>
                    <a:pt x="199" y="36"/>
                  </a:lnTo>
                  <a:lnTo>
                    <a:pt x="183" y="46"/>
                  </a:lnTo>
                  <a:lnTo>
                    <a:pt x="159" y="53"/>
                  </a:lnTo>
                  <a:lnTo>
                    <a:pt x="129" y="57"/>
                  </a:lnTo>
                  <a:lnTo>
                    <a:pt x="98" y="59"/>
                  </a:lnTo>
                  <a:lnTo>
                    <a:pt x="69" y="55"/>
                  </a:lnTo>
                  <a:lnTo>
                    <a:pt x="39" y="50"/>
                  </a:lnTo>
                  <a:lnTo>
                    <a:pt x="19" y="41"/>
                  </a:lnTo>
                  <a:lnTo>
                    <a:pt x="6" y="33"/>
                  </a:lnTo>
                  <a:lnTo>
                    <a:pt x="1" y="22"/>
                  </a:lnTo>
                  <a:lnTo>
                    <a:pt x="1" y="19"/>
                  </a:lnTo>
                  <a:lnTo>
                    <a:pt x="0" y="19"/>
                  </a:lnTo>
                  <a:lnTo>
                    <a:pt x="1" y="0"/>
                  </a:lnTo>
                  <a:lnTo>
                    <a:pt x="15" y="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1935"/>
            <p:cNvSpPr>
              <a:spLocks/>
            </p:cNvSpPr>
            <p:nvPr/>
          </p:nvSpPr>
          <p:spPr bwMode="auto">
            <a:xfrm>
              <a:off x="4674732" y="4365699"/>
              <a:ext cx="163512" cy="58738"/>
            </a:xfrm>
            <a:custGeom>
              <a:avLst/>
              <a:gdLst>
                <a:gd name="T0" fmla="*/ 146 w 206"/>
                <a:gd name="T1" fmla="*/ 4 h 75"/>
                <a:gd name="T2" fmla="*/ 166 w 206"/>
                <a:gd name="T3" fmla="*/ 7 h 75"/>
                <a:gd name="T4" fmla="*/ 184 w 206"/>
                <a:gd name="T5" fmla="*/ 14 h 75"/>
                <a:gd name="T6" fmla="*/ 198 w 206"/>
                <a:gd name="T7" fmla="*/ 23 h 75"/>
                <a:gd name="T8" fmla="*/ 205 w 206"/>
                <a:gd name="T9" fmla="*/ 33 h 75"/>
                <a:gd name="T10" fmla="*/ 206 w 206"/>
                <a:gd name="T11" fmla="*/ 44 h 75"/>
                <a:gd name="T12" fmla="*/ 198 w 206"/>
                <a:gd name="T13" fmla="*/ 54 h 75"/>
                <a:gd name="T14" fmla="*/ 182 w 206"/>
                <a:gd name="T15" fmla="*/ 63 h 75"/>
                <a:gd name="T16" fmla="*/ 158 w 206"/>
                <a:gd name="T17" fmla="*/ 70 h 75"/>
                <a:gd name="T18" fmla="*/ 128 w 206"/>
                <a:gd name="T19" fmla="*/ 75 h 75"/>
                <a:gd name="T20" fmla="*/ 97 w 206"/>
                <a:gd name="T21" fmla="*/ 75 h 75"/>
                <a:gd name="T22" fmla="*/ 68 w 206"/>
                <a:gd name="T23" fmla="*/ 73 h 75"/>
                <a:gd name="T24" fmla="*/ 38 w 206"/>
                <a:gd name="T25" fmla="*/ 66 h 75"/>
                <a:gd name="T26" fmla="*/ 18 w 206"/>
                <a:gd name="T27" fmla="*/ 59 h 75"/>
                <a:gd name="T28" fmla="*/ 5 w 206"/>
                <a:gd name="T29" fmla="*/ 49 h 75"/>
                <a:gd name="T30" fmla="*/ 0 w 206"/>
                <a:gd name="T31" fmla="*/ 38 h 75"/>
                <a:gd name="T32" fmla="*/ 0 w 206"/>
                <a:gd name="T33" fmla="*/ 33 h 75"/>
                <a:gd name="T34" fmla="*/ 2 w 206"/>
                <a:gd name="T35" fmla="*/ 28 h 75"/>
                <a:gd name="T36" fmla="*/ 5 w 206"/>
                <a:gd name="T37" fmla="*/ 23 h 75"/>
                <a:gd name="T38" fmla="*/ 12 w 206"/>
                <a:gd name="T39" fmla="*/ 18 h 75"/>
                <a:gd name="T40" fmla="*/ 21 w 206"/>
                <a:gd name="T41" fmla="*/ 14 h 75"/>
                <a:gd name="T42" fmla="*/ 47 w 206"/>
                <a:gd name="T43" fmla="*/ 5 h 75"/>
                <a:gd name="T44" fmla="*/ 78 w 206"/>
                <a:gd name="T45" fmla="*/ 0 h 75"/>
                <a:gd name="T46" fmla="*/ 111 w 206"/>
                <a:gd name="T47" fmla="*/ 0 h 75"/>
                <a:gd name="T48" fmla="*/ 146 w 206"/>
                <a:gd name="T49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75">
                  <a:moveTo>
                    <a:pt x="146" y="4"/>
                  </a:moveTo>
                  <a:lnTo>
                    <a:pt x="166" y="7"/>
                  </a:lnTo>
                  <a:lnTo>
                    <a:pt x="184" y="14"/>
                  </a:lnTo>
                  <a:lnTo>
                    <a:pt x="198" y="23"/>
                  </a:lnTo>
                  <a:lnTo>
                    <a:pt x="205" y="33"/>
                  </a:lnTo>
                  <a:lnTo>
                    <a:pt x="206" y="44"/>
                  </a:lnTo>
                  <a:lnTo>
                    <a:pt x="198" y="54"/>
                  </a:lnTo>
                  <a:lnTo>
                    <a:pt x="182" y="63"/>
                  </a:lnTo>
                  <a:lnTo>
                    <a:pt x="158" y="70"/>
                  </a:lnTo>
                  <a:lnTo>
                    <a:pt x="128" y="75"/>
                  </a:lnTo>
                  <a:lnTo>
                    <a:pt x="97" y="75"/>
                  </a:lnTo>
                  <a:lnTo>
                    <a:pt x="68" y="73"/>
                  </a:lnTo>
                  <a:lnTo>
                    <a:pt x="38" y="66"/>
                  </a:lnTo>
                  <a:lnTo>
                    <a:pt x="18" y="59"/>
                  </a:lnTo>
                  <a:lnTo>
                    <a:pt x="5" y="49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2" y="28"/>
                  </a:lnTo>
                  <a:lnTo>
                    <a:pt x="5" y="23"/>
                  </a:lnTo>
                  <a:lnTo>
                    <a:pt x="12" y="18"/>
                  </a:lnTo>
                  <a:lnTo>
                    <a:pt x="21" y="14"/>
                  </a:lnTo>
                  <a:lnTo>
                    <a:pt x="47" y="5"/>
                  </a:lnTo>
                  <a:lnTo>
                    <a:pt x="78" y="0"/>
                  </a:lnTo>
                  <a:lnTo>
                    <a:pt x="111" y="0"/>
                  </a:lnTo>
                  <a:lnTo>
                    <a:pt x="146" y="4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1936"/>
            <p:cNvSpPr>
              <a:spLocks/>
            </p:cNvSpPr>
            <p:nvPr/>
          </p:nvSpPr>
          <p:spPr bwMode="auto">
            <a:xfrm>
              <a:off x="4674732" y="4365699"/>
              <a:ext cx="163512" cy="58738"/>
            </a:xfrm>
            <a:custGeom>
              <a:avLst/>
              <a:gdLst>
                <a:gd name="T0" fmla="*/ 146 w 206"/>
                <a:gd name="T1" fmla="*/ 4 h 75"/>
                <a:gd name="T2" fmla="*/ 166 w 206"/>
                <a:gd name="T3" fmla="*/ 7 h 75"/>
                <a:gd name="T4" fmla="*/ 184 w 206"/>
                <a:gd name="T5" fmla="*/ 14 h 75"/>
                <a:gd name="T6" fmla="*/ 198 w 206"/>
                <a:gd name="T7" fmla="*/ 23 h 75"/>
                <a:gd name="T8" fmla="*/ 205 w 206"/>
                <a:gd name="T9" fmla="*/ 33 h 75"/>
                <a:gd name="T10" fmla="*/ 206 w 206"/>
                <a:gd name="T11" fmla="*/ 44 h 75"/>
                <a:gd name="T12" fmla="*/ 198 w 206"/>
                <a:gd name="T13" fmla="*/ 54 h 75"/>
                <a:gd name="T14" fmla="*/ 182 w 206"/>
                <a:gd name="T15" fmla="*/ 63 h 75"/>
                <a:gd name="T16" fmla="*/ 158 w 206"/>
                <a:gd name="T17" fmla="*/ 70 h 75"/>
                <a:gd name="T18" fmla="*/ 128 w 206"/>
                <a:gd name="T19" fmla="*/ 75 h 75"/>
                <a:gd name="T20" fmla="*/ 97 w 206"/>
                <a:gd name="T21" fmla="*/ 75 h 75"/>
                <a:gd name="T22" fmla="*/ 68 w 206"/>
                <a:gd name="T23" fmla="*/ 73 h 75"/>
                <a:gd name="T24" fmla="*/ 38 w 206"/>
                <a:gd name="T25" fmla="*/ 66 h 75"/>
                <a:gd name="T26" fmla="*/ 18 w 206"/>
                <a:gd name="T27" fmla="*/ 59 h 75"/>
                <a:gd name="T28" fmla="*/ 5 w 206"/>
                <a:gd name="T29" fmla="*/ 49 h 75"/>
                <a:gd name="T30" fmla="*/ 0 w 206"/>
                <a:gd name="T31" fmla="*/ 38 h 75"/>
                <a:gd name="T32" fmla="*/ 0 w 206"/>
                <a:gd name="T33" fmla="*/ 33 h 75"/>
                <a:gd name="T34" fmla="*/ 2 w 206"/>
                <a:gd name="T35" fmla="*/ 28 h 75"/>
                <a:gd name="T36" fmla="*/ 5 w 206"/>
                <a:gd name="T37" fmla="*/ 23 h 75"/>
                <a:gd name="T38" fmla="*/ 12 w 206"/>
                <a:gd name="T39" fmla="*/ 18 h 75"/>
                <a:gd name="T40" fmla="*/ 21 w 206"/>
                <a:gd name="T41" fmla="*/ 14 h 75"/>
                <a:gd name="T42" fmla="*/ 47 w 206"/>
                <a:gd name="T43" fmla="*/ 5 h 75"/>
                <a:gd name="T44" fmla="*/ 78 w 206"/>
                <a:gd name="T45" fmla="*/ 0 h 75"/>
                <a:gd name="T46" fmla="*/ 111 w 206"/>
                <a:gd name="T47" fmla="*/ 0 h 75"/>
                <a:gd name="T48" fmla="*/ 146 w 206"/>
                <a:gd name="T49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75">
                  <a:moveTo>
                    <a:pt x="146" y="4"/>
                  </a:moveTo>
                  <a:lnTo>
                    <a:pt x="166" y="7"/>
                  </a:lnTo>
                  <a:lnTo>
                    <a:pt x="184" y="14"/>
                  </a:lnTo>
                  <a:lnTo>
                    <a:pt x="198" y="23"/>
                  </a:lnTo>
                  <a:lnTo>
                    <a:pt x="205" y="33"/>
                  </a:lnTo>
                  <a:lnTo>
                    <a:pt x="206" y="44"/>
                  </a:lnTo>
                  <a:lnTo>
                    <a:pt x="198" y="54"/>
                  </a:lnTo>
                  <a:lnTo>
                    <a:pt x="182" y="63"/>
                  </a:lnTo>
                  <a:lnTo>
                    <a:pt x="158" y="70"/>
                  </a:lnTo>
                  <a:lnTo>
                    <a:pt x="128" y="75"/>
                  </a:lnTo>
                  <a:lnTo>
                    <a:pt x="97" y="75"/>
                  </a:lnTo>
                  <a:lnTo>
                    <a:pt x="68" y="73"/>
                  </a:lnTo>
                  <a:lnTo>
                    <a:pt x="38" y="66"/>
                  </a:lnTo>
                  <a:lnTo>
                    <a:pt x="18" y="59"/>
                  </a:lnTo>
                  <a:lnTo>
                    <a:pt x="5" y="49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2" y="28"/>
                  </a:lnTo>
                  <a:lnTo>
                    <a:pt x="5" y="23"/>
                  </a:lnTo>
                  <a:lnTo>
                    <a:pt x="12" y="18"/>
                  </a:lnTo>
                  <a:lnTo>
                    <a:pt x="21" y="14"/>
                  </a:lnTo>
                  <a:lnTo>
                    <a:pt x="47" y="5"/>
                  </a:lnTo>
                  <a:lnTo>
                    <a:pt x="78" y="0"/>
                  </a:lnTo>
                  <a:lnTo>
                    <a:pt x="111" y="0"/>
                  </a:lnTo>
                  <a:lnTo>
                    <a:pt x="146" y="4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1937"/>
            <p:cNvSpPr>
              <a:spLocks/>
            </p:cNvSpPr>
            <p:nvPr/>
          </p:nvSpPr>
          <p:spPr bwMode="auto">
            <a:xfrm>
              <a:off x="4689020" y="4376811"/>
              <a:ext cx="130175" cy="39688"/>
            </a:xfrm>
            <a:custGeom>
              <a:avLst/>
              <a:gdLst>
                <a:gd name="T0" fmla="*/ 141 w 165"/>
                <a:gd name="T1" fmla="*/ 0 h 50"/>
                <a:gd name="T2" fmla="*/ 149 w 165"/>
                <a:gd name="T3" fmla="*/ 5 h 50"/>
                <a:gd name="T4" fmla="*/ 158 w 165"/>
                <a:gd name="T5" fmla="*/ 9 h 50"/>
                <a:gd name="T6" fmla="*/ 163 w 165"/>
                <a:gd name="T7" fmla="*/ 16 h 50"/>
                <a:gd name="T8" fmla="*/ 165 w 165"/>
                <a:gd name="T9" fmla="*/ 19 h 50"/>
                <a:gd name="T10" fmla="*/ 165 w 165"/>
                <a:gd name="T11" fmla="*/ 23 h 50"/>
                <a:gd name="T12" fmla="*/ 163 w 165"/>
                <a:gd name="T13" fmla="*/ 26 h 50"/>
                <a:gd name="T14" fmla="*/ 161 w 165"/>
                <a:gd name="T15" fmla="*/ 30 h 50"/>
                <a:gd name="T16" fmla="*/ 156 w 165"/>
                <a:gd name="T17" fmla="*/ 35 h 50"/>
                <a:gd name="T18" fmla="*/ 144 w 165"/>
                <a:gd name="T19" fmla="*/ 42 h 50"/>
                <a:gd name="T20" fmla="*/ 125 w 165"/>
                <a:gd name="T21" fmla="*/ 47 h 50"/>
                <a:gd name="T22" fmla="*/ 102 w 165"/>
                <a:gd name="T23" fmla="*/ 50 h 50"/>
                <a:gd name="T24" fmla="*/ 78 w 165"/>
                <a:gd name="T25" fmla="*/ 50 h 50"/>
                <a:gd name="T26" fmla="*/ 54 w 165"/>
                <a:gd name="T27" fmla="*/ 49 h 50"/>
                <a:gd name="T28" fmla="*/ 33 w 165"/>
                <a:gd name="T29" fmla="*/ 45 h 50"/>
                <a:gd name="T30" fmla="*/ 25 w 165"/>
                <a:gd name="T31" fmla="*/ 42 h 50"/>
                <a:gd name="T32" fmla="*/ 18 w 165"/>
                <a:gd name="T33" fmla="*/ 40 h 50"/>
                <a:gd name="T34" fmla="*/ 14 w 165"/>
                <a:gd name="T35" fmla="*/ 36 h 50"/>
                <a:gd name="T36" fmla="*/ 11 w 165"/>
                <a:gd name="T37" fmla="*/ 35 h 50"/>
                <a:gd name="T38" fmla="*/ 7 w 165"/>
                <a:gd name="T39" fmla="*/ 31 h 50"/>
                <a:gd name="T40" fmla="*/ 2 w 165"/>
                <a:gd name="T41" fmla="*/ 28 h 50"/>
                <a:gd name="T42" fmla="*/ 0 w 165"/>
                <a:gd name="T43" fmla="*/ 23 h 50"/>
                <a:gd name="T44" fmla="*/ 0 w 165"/>
                <a:gd name="T45" fmla="*/ 17 h 50"/>
                <a:gd name="T46" fmla="*/ 0 w 165"/>
                <a:gd name="T47" fmla="*/ 23 h 50"/>
                <a:gd name="T48" fmla="*/ 4 w 165"/>
                <a:gd name="T49" fmla="*/ 26 h 50"/>
                <a:gd name="T50" fmla="*/ 7 w 165"/>
                <a:gd name="T51" fmla="*/ 31 h 50"/>
                <a:gd name="T52" fmla="*/ 11 w 165"/>
                <a:gd name="T53" fmla="*/ 33 h 50"/>
                <a:gd name="T54" fmla="*/ 14 w 165"/>
                <a:gd name="T55" fmla="*/ 35 h 50"/>
                <a:gd name="T56" fmla="*/ 19 w 165"/>
                <a:gd name="T57" fmla="*/ 38 h 50"/>
                <a:gd name="T58" fmla="*/ 25 w 165"/>
                <a:gd name="T59" fmla="*/ 40 h 50"/>
                <a:gd name="T60" fmla="*/ 33 w 165"/>
                <a:gd name="T61" fmla="*/ 42 h 50"/>
                <a:gd name="T62" fmla="*/ 52 w 165"/>
                <a:gd name="T63" fmla="*/ 47 h 50"/>
                <a:gd name="T64" fmla="*/ 76 w 165"/>
                <a:gd name="T65" fmla="*/ 49 h 50"/>
                <a:gd name="T66" fmla="*/ 101 w 165"/>
                <a:gd name="T67" fmla="*/ 49 h 50"/>
                <a:gd name="T68" fmla="*/ 121 w 165"/>
                <a:gd name="T69" fmla="*/ 45 h 50"/>
                <a:gd name="T70" fmla="*/ 141 w 165"/>
                <a:gd name="T71" fmla="*/ 38 h 50"/>
                <a:gd name="T72" fmla="*/ 153 w 165"/>
                <a:gd name="T73" fmla="*/ 33 h 50"/>
                <a:gd name="T74" fmla="*/ 158 w 165"/>
                <a:gd name="T75" fmla="*/ 28 h 50"/>
                <a:gd name="T76" fmla="*/ 160 w 165"/>
                <a:gd name="T77" fmla="*/ 24 h 50"/>
                <a:gd name="T78" fmla="*/ 161 w 165"/>
                <a:gd name="T79" fmla="*/ 21 h 50"/>
                <a:gd name="T80" fmla="*/ 161 w 165"/>
                <a:gd name="T81" fmla="*/ 17 h 50"/>
                <a:gd name="T82" fmla="*/ 160 w 165"/>
                <a:gd name="T83" fmla="*/ 14 h 50"/>
                <a:gd name="T84" fmla="*/ 156 w 165"/>
                <a:gd name="T85" fmla="*/ 9 h 50"/>
                <a:gd name="T86" fmla="*/ 149 w 165"/>
                <a:gd name="T87" fmla="*/ 4 h 50"/>
                <a:gd name="T88" fmla="*/ 141 w 165"/>
                <a:gd name="T8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50">
                  <a:moveTo>
                    <a:pt x="141" y="0"/>
                  </a:moveTo>
                  <a:lnTo>
                    <a:pt x="149" y="5"/>
                  </a:lnTo>
                  <a:lnTo>
                    <a:pt x="158" y="9"/>
                  </a:lnTo>
                  <a:lnTo>
                    <a:pt x="163" y="16"/>
                  </a:lnTo>
                  <a:lnTo>
                    <a:pt x="165" y="19"/>
                  </a:lnTo>
                  <a:lnTo>
                    <a:pt x="165" y="23"/>
                  </a:lnTo>
                  <a:lnTo>
                    <a:pt x="163" y="26"/>
                  </a:lnTo>
                  <a:lnTo>
                    <a:pt x="161" y="30"/>
                  </a:lnTo>
                  <a:lnTo>
                    <a:pt x="156" y="35"/>
                  </a:lnTo>
                  <a:lnTo>
                    <a:pt x="144" y="42"/>
                  </a:lnTo>
                  <a:lnTo>
                    <a:pt x="125" y="47"/>
                  </a:lnTo>
                  <a:lnTo>
                    <a:pt x="102" y="50"/>
                  </a:lnTo>
                  <a:lnTo>
                    <a:pt x="78" y="50"/>
                  </a:lnTo>
                  <a:lnTo>
                    <a:pt x="54" y="49"/>
                  </a:lnTo>
                  <a:lnTo>
                    <a:pt x="33" y="45"/>
                  </a:lnTo>
                  <a:lnTo>
                    <a:pt x="25" y="42"/>
                  </a:lnTo>
                  <a:lnTo>
                    <a:pt x="18" y="40"/>
                  </a:lnTo>
                  <a:lnTo>
                    <a:pt x="14" y="36"/>
                  </a:lnTo>
                  <a:lnTo>
                    <a:pt x="11" y="35"/>
                  </a:lnTo>
                  <a:lnTo>
                    <a:pt x="7" y="31"/>
                  </a:lnTo>
                  <a:lnTo>
                    <a:pt x="2" y="28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4" y="26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19" y="38"/>
                  </a:lnTo>
                  <a:lnTo>
                    <a:pt x="25" y="40"/>
                  </a:lnTo>
                  <a:lnTo>
                    <a:pt x="33" y="42"/>
                  </a:lnTo>
                  <a:lnTo>
                    <a:pt x="52" y="47"/>
                  </a:lnTo>
                  <a:lnTo>
                    <a:pt x="76" y="49"/>
                  </a:lnTo>
                  <a:lnTo>
                    <a:pt x="101" y="49"/>
                  </a:lnTo>
                  <a:lnTo>
                    <a:pt x="121" y="45"/>
                  </a:lnTo>
                  <a:lnTo>
                    <a:pt x="141" y="38"/>
                  </a:lnTo>
                  <a:lnTo>
                    <a:pt x="153" y="33"/>
                  </a:lnTo>
                  <a:lnTo>
                    <a:pt x="158" y="28"/>
                  </a:lnTo>
                  <a:lnTo>
                    <a:pt x="160" y="24"/>
                  </a:lnTo>
                  <a:lnTo>
                    <a:pt x="161" y="21"/>
                  </a:lnTo>
                  <a:lnTo>
                    <a:pt x="161" y="17"/>
                  </a:lnTo>
                  <a:lnTo>
                    <a:pt x="160" y="14"/>
                  </a:lnTo>
                  <a:lnTo>
                    <a:pt x="156" y="9"/>
                  </a:lnTo>
                  <a:lnTo>
                    <a:pt x="149" y="4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1938"/>
            <p:cNvSpPr>
              <a:spLocks/>
            </p:cNvSpPr>
            <p:nvPr/>
          </p:nvSpPr>
          <p:spPr bwMode="auto">
            <a:xfrm>
              <a:off x="4689020" y="4368874"/>
              <a:ext cx="128587" cy="34925"/>
            </a:xfrm>
            <a:custGeom>
              <a:avLst/>
              <a:gdLst>
                <a:gd name="T0" fmla="*/ 12 w 161"/>
                <a:gd name="T1" fmla="*/ 45 h 45"/>
                <a:gd name="T2" fmla="*/ 5 w 161"/>
                <a:gd name="T3" fmla="*/ 41 h 45"/>
                <a:gd name="T4" fmla="*/ 2 w 161"/>
                <a:gd name="T5" fmla="*/ 36 h 45"/>
                <a:gd name="T6" fmla="*/ 0 w 161"/>
                <a:gd name="T7" fmla="*/ 33 h 45"/>
                <a:gd name="T8" fmla="*/ 0 w 161"/>
                <a:gd name="T9" fmla="*/ 27 h 45"/>
                <a:gd name="T10" fmla="*/ 2 w 161"/>
                <a:gd name="T11" fmla="*/ 24 h 45"/>
                <a:gd name="T12" fmla="*/ 4 w 161"/>
                <a:gd name="T13" fmla="*/ 20 h 45"/>
                <a:gd name="T14" fmla="*/ 9 w 161"/>
                <a:gd name="T15" fmla="*/ 15 h 45"/>
                <a:gd name="T16" fmla="*/ 16 w 161"/>
                <a:gd name="T17" fmla="*/ 12 h 45"/>
                <a:gd name="T18" fmla="*/ 37 w 161"/>
                <a:gd name="T19" fmla="*/ 5 h 45"/>
                <a:gd name="T20" fmla="*/ 63 w 161"/>
                <a:gd name="T21" fmla="*/ 1 h 45"/>
                <a:gd name="T22" fmla="*/ 82 w 161"/>
                <a:gd name="T23" fmla="*/ 0 h 45"/>
                <a:gd name="T24" fmla="*/ 101 w 161"/>
                <a:gd name="T25" fmla="*/ 1 h 45"/>
                <a:gd name="T26" fmla="*/ 118 w 161"/>
                <a:gd name="T27" fmla="*/ 3 h 45"/>
                <a:gd name="T28" fmla="*/ 134 w 161"/>
                <a:gd name="T29" fmla="*/ 8 h 45"/>
                <a:gd name="T30" fmla="*/ 146 w 161"/>
                <a:gd name="T31" fmla="*/ 12 h 45"/>
                <a:gd name="T32" fmla="*/ 153 w 161"/>
                <a:gd name="T33" fmla="*/ 17 h 45"/>
                <a:gd name="T34" fmla="*/ 158 w 161"/>
                <a:gd name="T35" fmla="*/ 20 h 45"/>
                <a:gd name="T36" fmla="*/ 161 w 161"/>
                <a:gd name="T37" fmla="*/ 26 h 45"/>
                <a:gd name="T38" fmla="*/ 158 w 161"/>
                <a:gd name="T39" fmla="*/ 20 h 45"/>
                <a:gd name="T40" fmla="*/ 153 w 161"/>
                <a:gd name="T41" fmla="*/ 17 h 45"/>
                <a:gd name="T42" fmla="*/ 146 w 161"/>
                <a:gd name="T43" fmla="*/ 14 h 45"/>
                <a:gd name="T44" fmla="*/ 141 w 161"/>
                <a:gd name="T45" fmla="*/ 10 h 45"/>
                <a:gd name="T46" fmla="*/ 135 w 161"/>
                <a:gd name="T47" fmla="*/ 8 h 45"/>
                <a:gd name="T48" fmla="*/ 128 w 161"/>
                <a:gd name="T49" fmla="*/ 7 h 45"/>
                <a:gd name="T50" fmla="*/ 118 w 161"/>
                <a:gd name="T51" fmla="*/ 5 h 45"/>
                <a:gd name="T52" fmla="*/ 101 w 161"/>
                <a:gd name="T53" fmla="*/ 3 h 45"/>
                <a:gd name="T54" fmla="*/ 82 w 161"/>
                <a:gd name="T55" fmla="*/ 1 h 45"/>
                <a:gd name="T56" fmla="*/ 64 w 161"/>
                <a:gd name="T57" fmla="*/ 3 h 45"/>
                <a:gd name="T58" fmla="*/ 38 w 161"/>
                <a:gd name="T59" fmla="*/ 7 h 45"/>
                <a:gd name="T60" fmla="*/ 18 w 161"/>
                <a:gd name="T61" fmla="*/ 14 h 45"/>
                <a:gd name="T62" fmla="*/ 11 w 161"/>
                <a:gd name="T63" fmla="*/ 17 h 45"/>
                <a:gd name="T64" fmla="*/ 7 w 161"/>
                <a:gd name="T65" fmla="*/ 20 h 45"/>
                <a:gd name="T66" fmla="*/ 4 w 161"/>
                <a:gd name="T67" fmla="*/ 24 h 45"/>
                <a:gd name="T68" fmla="*/ 2 w 161"/>
                <a:gd name="T69" fmla="*/ 29 h 45"/>
                <a:gd name="T70" fmla="*/ 2 w 161"/>
                <a:gd name="T71" fmla="*/ 34 h 45"/>
                <a:gd name="T72" fmla="*/ 5 w 161"/>
                <a:gd name="T73" fmla="*/ 40 h 45"/>
                <a:gd name="T74" fmla="*/ 12 w 161"/>
                <a:gd name="T7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45">
                  <a:moveTo>
                    <a:pt x="12" y="45"/>
                  </a:moveTo>
                  <a:lnTo>
                    <a:pt x="5" y="41"/>
                  </a:lnTo>
                  <a:lnTo>
                    <a:pt x="2" y="36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4"/>
                  </a:lnTo>
                  <a:lnTo>
                    <a:pt x="4" y="20"/>
                  </a:lnTo>
                  <a:lnTo>
                    <a:pt x="9" y="15"/>
                  </a:lnTo>
                  <a:lnTo>
                    <a:pt x="16" y="12"/>
                  </a:lnTo>
                  <a:lnTo>
                    <a:pt x="37" y="5"/>
                  </a:lnTo>
                  <a:lnTo>
                    <a:pt x="63" y="1"/>
                  </a:lnTo>
                  <a:lnTo>
                    <a:pt x="82" y="0"/>
                  </a:lnTo>
                  <a:lnTo>
                    <a:pt x="101" y="1"/>
                  </a:lnTo>
                  <a:lnTo>
                    <a:pt x="118" y="3"/>
                  </a:lnTo>
                  <a:lnTo>
                    <a:pt x="134" y="8"/>
                  </a:lnTo>
                  <a:lnTo>
                    <a:pt x="146" y="12"/>
                  </a:lnTo>
                  <a:lnTo>
                    <a:pt x="153" y="17"/>
                  </a:lnTo>
                  <a:lnTo>
                    <a:pt x="158" y="20"/>
                  </a:lnTo>
                  <a:lnTo>
                    <a:pt x="161" y="26"/>
                  </a:lnTo>
                  <a:lnTo>
                    <a:pt x="158" y="20"/>
                  </a:lnTo>
                  <a:lnTo>
                    <a:pt x="153" y="17"/>
                  </a:lnTo>
                  <a:lnTo>
                    <a:pt x="146" y="14"/>
                  </a:lnTo>
                  <a:lnTo>
                    <a:pt x="141" y="10"/>
                  </a:lnTo>
                  <a:lnTo>
                    <a:pt x="135" y="8"/>
                  </a:lnTo>
                  <a:lnTo>
                    <a:pt x="128" y="7"/>
                  </a:lnTo>
                  <a:lnTo>
                    <a:pt x="118" y="5"/>
                  </a:lnTo>
                  <a:lnTo>
                    <a:pt x="101" y="3"/>
                  </a:lnTo>
                  <a:lnTo>
                    <a:pt x="82" y="1"/>
                  </a:lnTo>
                  <a:lnTo>
                    <a:pt x="64" y="3"/>
                  </a:lnTo>
                  <a:lnTo>
                    <a:pt x="38" y="7"/>
                  </a:lnTo>
                  <a:lnTo>
                    <a:pt x="18" y="14"/>
                  </a:lnTo>
                  <a:lnTo>
                    <a:pt x="11" y="17"/>
                  </a:lnTo>
                  <a:lnTo>
                    <a:pt x="7" y="20"/>
                  </a:lnTo>
                  <a:lnTo>
                    <a:pt x="4" y="24"/>
                  </a:lnTo>
                  <a:lnTo>
                    <a:pt x="2" y="29"/>
                  </a:lnTo>
                  <a:lnTo>
                    <a:pt x="2" y="34"/>
                  </a:lnTo>
                  <a:lnTo>
                    <a:pt x="5" y="40"/>
                  </a:lnTo>
                  <a:lnTo>
                    <a:pt x="12" y="45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1939"/>
            <p:cNvSpPr>
              <a:spLocks/>
            </p:cNvSpPr>
            <p:nvPr/>
          </p:nvSpPr>
          <p:spPr bwMode="auto">
            <a:xfrm>
              <a:off x="6995657" y="4240286"/>
              <a:ext cx="165100" cy="47625"/>
            </a:xfrm>
            <a:custGeom>
              <a:avLst/>
              <a:gdLst>
                <a:gd name="T0" fmla="*/ 189 w 208"/>
                <a:gd name="T1" fmla="*/ 0 h 58"/>
                <a:gd name="T2" fmla="*/ 208 w 208"/>
                <a:gd name="T3" fmla="*/ 1 h 58"/>
                <a:gd name="T4" fmla="*/ 208 w 208"/>
                <a:gd name="T5" fmla="*/ 22 h 58"/>
                <a:gd name="T6" fmla="*/ 208 w 208"/>
                <a:gd name="T7" fmla="*/ 22 h 58"/>
                <a:gd name="T8" fmla="*/ 206 w 208"/>
                <a:gd name="T9" fmla="*/ 27 h 58"/>
                <a:gd name="T10" fmla="*/ 205 w 208"/>
                <a:gd name="T11" fmla="*/ 32 h 58"/>
                <a:gd name="T12" fmla="*/ 200 w 208"/>
                <a:gd name="T13" fmla="*/ 36 h 58"/>
                <a:gd name="T14" fmla="*/ 182 w 208"/>
                <a:gd name="T15" fmla="*/ 46 h 58"/>
                <a:gd name="T16" fmla="*/ 160 w 208"/>
                <a:gd name="T17" fmla="*/ 53 h 58"/>
                <a:gd name="T18" fmla="*/ 130 w 208"/>
                <a:gd name="T19" fmla="*/ 58 h 58"/>
                <a:gd name="T20" fmla="*/ 99 w 208"/>
                <a:gd name="T21" fmla="*/ 58 h 58"/>
                <a:gd name="T22" fmla="*/ 70 w 208"/>
                <a:gd name="T23" fmla="*/ 57 h 58"/>
                <a:gd name="T24" fmla="*/ 40 w 208"/>
                <a:gd name="T25" fmla="*/ 50 h 58"/>
                <a:gd name="T26" fmla="*/ 19 w 208"/>
                <a:gd name="T27" fmla="*/ 43 h 58"/>
                <a:gd name="T28" fmla="*/ 7 w 208"/>
                <a:gd name="T29" fmla="*/ 32 h 58"/>
                <a:gd name="T30" fmla="*/ 2 w 208"/>
                <a:gd name="T31" fmla="*/ 22 h 58"/>
                <a:gd name="T32" fmla="*/ 0 w 208"/>
                <a:gd name="T33" fmla="*/ 20 h 58"/>
                <a:gd name="T34" fmla="*/ 0 w 208"/>
                <a:gd name="T35" fmla="*/ 20 h 58"/>
                <a:gd name="T36" fmla="*/ 0 w 208"/>
                <a:gd name="T37" fmla="*/ 1 h 58"/>
                <a:gd name="T38" fmla="*/ 16 w 208"/>
                <a:gd name="T39" fmla="*/ 0 h 58"/>
                <a:gd name="T40" fmla="*/ 189 w 208"/>
                <a:gd name="T4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8" h="58">
                  <a:moveTo>
                    <a:pt x="189" y="0"/>
                  </a:moveTo>
                  <a:lnTo>
                    <a:pt x="208" y="1"/>
                  </a:lnTo>
                  <a:lnTo>
                    <a:pt x="208" y="22"/>
                  </a:lnTo>
                  <a:lnTo>
                    <a:pt x="208" y="22"/>
                  </a:lnTo>
                  <a:lnTo>
                    <a:pt x="206" y="27"/>
                  </a:lnTo>
                  <a:lnTo>
                    <a:pt x="205" y="32"/>
                  </a:lnTo>
                  <a:lnTo>
                    <a:pt x="200" y="36"/>
                  </a:lnTo>
                  <a:lnTo>
                    <a:pt x="182" y="46"/>
                  </a:lnTo>
                  <a:lnTo>
                    <a:pt x="160" y="53"/>
                  </a:lnTo>
                  <a:lnTo>
                    <a:pt x="130" y="58"/>
                  </a:lnTo>
                  <a:lnTo>
                    <a:pt x="99" y="58"/>
                  </a:lnTo>
                  <a:lnTo>
                    <a:pt x="70" y="57"/>
                  </a:lnTo>
                  <a:lnTo>
                    <a:pt x="40" y="50"/>
                  </a:lnTo>
                  <a:lnTo>
                    <a:pt x="19" y="43"/>
                  </a:lnTo>
                  <a:lnTo>
                    <a:pt x="7" y="3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"/>
                  </a:lnTo>
                  <a:lnTo>
                    <a:pt x="16" y="0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1940"/>
            <p:cNvSpPr>
              <a:spLocks/>
            </p:cNvSpPr>
            <p:nvPr/>
          </p:nvSpPr>
          <p:spPr bwMode="auto">
            <a:xfrm>
              <a:off x="6997245" y="4211711"/>
              <a:ext cx="161925" cy="60325"/>
            </a:xfrm>
            <a:custGeom>
              <a:avLst/>
              <a:gdLst>
                <a:gd name="T0" fmla="*/ 146 w 204"/>
                <a:gd name="T1" fmla="*/ 4 h 76"/>
                <a:gd name="T2" fmla="*/ 166 w 204"/>
                <a:gd name="T3" fmla="*/ 9 h 76"/>
                <a:gd name="T4" fmla="*/ 184 w 204"/>
                <a:gd name="T5" fmla="*/ 16 h 76"/>
                <a:gd name="T6" fmla="*/ 198 w 204"/>
                <a:gd name="T7" fmla="*/ 23 h 76"/>
                <a:gd name="T8" fmla="*/ 204 w 204"/>
                <a:gd name="T9" fmla="*/ 33 h 76"/>
                <a:gd name="T10" fmla="*/ 204 w 204"/>
                <a:gd name="T11" fmla="*/ 43 h 76"/>
                <a:gd name="T12" fmla="*/ 198 w 204"/>
                <a:gd name="T13" fmla="*/ 54 h 76"/>
                <a:gd name="T14" fmla="*/ 180 w 204"/>
                <a:gd name="T15" fmla="*/ 64 h 76"/>
                <a:gd name="T16" fmla="*/ 158 w 204"/>
                <a:gd name="T17" fmla="*/ 71 h 76"/>
                <a:gd name="T18" fmla="*/ 128 w 204"/>
                <a:gd name="T19" fmla="*/ 75 h 76"/>
                <a:gd name="T20" fmla="*/ 97 w 204"/>
                <a:gd name="T21" fmla="*/ 76 h 76"/>
                <a:gd name="T22" fmla="*/ 68 w 204"/>
                <a:gd name="T23" fmla="*/ 73 h 76"/>
                <a:gd name="T24" fmla="*/ 38 w 204"/>
                <a:gd name="T25" fmla="*/ 68 h 76"/>
                <a:gd name="T26" fmla="*/ 17 w 204"/>
                <a:gd name="T27" fmla="*/ 59 h 76"/>
                <a:gd name="T28" fmla="*/ 5 w 204"/>
                <a:gd name="T29" fmla="*/ 50 h 76"/>
                <a:gd name="T30" fmla="*/ 0 w 204"/>
                <a:gd name="T31" fmla="*/ 40 h 76"/>
                <a:gd name="T32" fmla="*/ 0 w 204"/>
                <a:gd name="T33" fmla="*/ 35 h 76"/>
                <a:gd name="T34" fmla="*/ 2 w 204"/>
                <a:gd name="T35" fmla="*/ 30 h 76"/>
                <a:gd name="T36" fmla="*/ 5 w 204"/>
                <a:gd name="T37" fmla="*/ 24 h 76"/>
                <a:gd name="T38" fmla="*/ 12 w 204"/>
                <a:gd name="T39" fmla="*/ 19 h 76"/>
                <a:gd name="T40" fmla="*/ 21 w 204"/>
                <a:gd name="T41" fmla="*/ 14 h 76"/>
                <a:gd name="T42" fmla="*/ 47 w 204"/>
                <a:gd name="T43" fmla="*/ 5 h 76"/>
                <a:gd name="T44" fmla="*/ 78 w 204"/>
                <a:gd name="T45" fmla="*/ 0 h 76"/>
                <a:gd name="T46" fmla="*/ 111 w 204"/>
                <a:gd name="T47" fmla="*/ 0 h 76"/>
                <a:gd name="T48" fmla="*/ 146 w 204"/>
                <a:gd name="T49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76">
                  <a:moveTo>
                    <a:pt x="146" y="4"/>
                  </a:moveTo>
                  <a:lnTo>
                    <a:pt x="166" y="9"/>
                  </a:lnTo>
                  <a:lnTo>
                    <a:pt x="184" y="16"/>
                  </a:lnTo>
                  <a:lnTo>
                    <a:pt x="198" y="23"/>
                  </a:lnTo>
                  <a:lnTo>
                    <a:pt x="204" y="33"/>
                  </a:lnTo>
                  <a:lnTo>
                    <a:pt x="204" y="43"/>
                  </a:lnTo>
                  <a:lnTo>
                    <a:pt x="198" y="54"/>
                  </a:lnTo>
                  <a:lnTo>
                    <a:pt x="180" y="64"/>
                  </a:lnTo>
                  <a:lnTo>
                    <a:pt x="158" y="71"/>
                  </a:lnTo>
                  <a:lnTo>
                    <a:pt x="128" y="75"/>
                  </a:lnTo>
                  <a:lnTo>
                    <a:pt x="97" y="76"/>
                  </a:lnTo>
                  <a:lnTo>
                    <a:pt x="68" y="73"/>
                  </a:lnTo>
                  <a:lnTo>
                    <a:pt x="38" y="68"/>
                  </a:lnTo>
                  <a:lnTo>
                    <a:pt x="17" y="59"/>
                  </a:lnTo>
                  <a:lnTo>
                    <a:pt x="5" y="50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2" y="30"/>
                  </a:lnTo>
                  <a:lnTo>
                    <a:pt x="5" y="24"/>
                  </a:lnTo>
                  <a:lnTo>
                    <a:pt x="12" y="19"/>
                  </a:lnTo>
                  <a:lnTo>
                    <a:pt x="21" y="14"/>
                  </a:lnTo>
                  <a:lnTo>
                    <a:pt x="47" y="5"/>
                  </a:lnTo>
                  <a:lnTo>
                    <a:pt x="78" y="0"/>
                  </a:lnTo>
                  <a:lnTo>
                    <a:pt x="111" y="0"/>
                  </a:lnTo>
                  <a:lnTo>
                    <a:pt x="146" y="4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1941"/>
            <p:cNvSpPr>
              <a:spLocks/>
            </p:cNvSpPr>
            <p:nvPr/>
          </p:nvSpPr>
          <p:spPr bwMode="auto">
            <a:xfrm>
              <a:off x="6997245" y="4211711"/>
              <a:ext cx="161925" cy="60325"/>
            </a:xfrm>
            <a:custGeom>
              <a:avLst/>
              <a:gdLst>
                <a:gd name="T0" fmla="*/ 146 w 204"/>
                <a:gd name="T1" fmla="*/ 4 h 76"/>
                <a:gd name="T2" fmla="*/ 166 w 204"/>
                <a:gd name="T3" fmla="*/ 9 h 76"/>
                <a:gd name="T4" fmla="*/ 184 w 204"/>
                <a:gd name="T5" fmla="*/ 16 h 76"/>
                <a:gd name="T6" fmla="*/ 198 w 204"/>
                <a:gd name="T7" fmla="*/ 23 h 76"/>
                <a:gd name="T8" fmla="*/ 204 w 204"/>
                <a:gd name="T9" fmla="*/ 33 h 76"/>
                <a:gd name="T10" fmla="*/ 204 w 204"/>
                <a:gd name="T11" fmla="*/ 43 h 76"/>
                <a:gd name="T12" fmla="*/ 198 w 204"/>
                <a:gd name="T13" fmla="*/ 54 h 76"/>
                <a:gd name="T14" fmla="*/ 180 w 204"/>
                <a:gd name="T15" fmla="*/ 64 h 76"/>
                <a:gd name="T16" fmla="*/ 158 w 204"/>
                <a:gd name="T17" fmla="*/ 71 h 76"/>
                <a:gd name="T18" fmla="*/ 128 w 204"/>
                <a:gd name="T19" fmla="*/ 75 h 76"/>
                <a:gd name="T20" fmla="*/ 97 w 204"/>
                <a:gd name="T21" fmla="*/ 76 h 76"/>
                <a:gd name="T22" fmla="*/ 68 w 204"/>
                <a:gd name="T23" fmla="*/ 73 h 76"/>
                <a:gd name="T24" fmla="*/ 38 w 204"/>
                <a:gd name="T25" fmla="*/ 68 h 76"/>
                <a:gd name="T26" fmla="*/ 17 w 204"/>
                <a:gd name="T27" fmla="*/ 59 h 76"/>
                <a:gd name="T28" fmla="*/ 5 w 204"/>
                <a:gd name="T29" fmla="*/ 50 h 76"/>
                <a:gd name="T30" fmla="*/ 0 w 204"/>
                <a:gd name="T31" fmla="*/ 40 h 76"/>
                <a:gd name="T32" fmla="*/ 0 w 204"/>
                <a:gd name="T33" fmla="*/ 35 h 76"/>
                <a:gd name="T34" fmla="*/ 2 w 204"/>
                <a:gd name="T35" fmla="*/ 30 h 76"/>
                <a:gd name="T36" fmla="*/ 5 w 204"/>
                <a:gd name="T37" fmla="*/ 24 h 76"/>
                <a:gd name="T38" fmla="*/ 12 w 204"/>
                <a:gd name="T39" fmla="*/ 19 h 76"/>
                <a:gd name="T40" fmla="*/ 21 w 204"/>
                <a:gd name="T41" fmla="*/ 14 h 76"/>
                <a:gd name="T42" fmla="*/ 47 w 204"/>
                <a:gd name="T43" fmla="*/ 5 h 76"/>
                <a:gd name="T44" fmla="*/ 78 w 204"/>
                <a:gd name="T45" fmla="*/ 0 h 76"/>
                <a:gd name="T46" fmla="*/ 111 w 204"/>
                <a:gd name="T47" fmla="*/ 0 h 76"/>
                <a:gd name="T48" fmla="*/ 146 w 204"/>
                <a:gd name="T49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76">
                  <a:moveTo>
                    <a:pt x="146" y="4"/>
                  </a:moveTo>
                  <a:lnTo>
                    <a:pt x="166" y="9"/>
                  </a:lnTo>
                  <a:lnTo>
                    <a:pt x="184" y="16"/>
                  </a:lnTo>
                  <a:lnTo>
                    <a:pt x="198" y="23"/>
                  </a:lnTo>
                  <a:lnTo>
                    <a:pt x="204" y="33"/>
                  </a:lnTo>
                  <a:lnTo>
                    <a:pt x="204" y="43"/>
                  </a:lnTo>
                  <a:lnTo>
                    <a:pt x="198" y="54"/>
                  </a:lnTo>
                  <a:lnTo>
                    <a:pt x="180" y="64"/>
                  </a:lnTo>
                  <a:lnTo>
                    <a:pt x="158" y="71"/>
                  </a:lnTo>
                  <a:lnTo>
                    <a:pt x="128" y="75"/>
                  </a:lnTo>
                  <a:lnTo>
                    <a:pt x="97" y="76"/>
                  </a:lnTo>
                  <a:lnTo>
                    <a:pt x="68" y="73"/>
                  </a:lnTo>
                  <a:lnTo>
                    <a:pt x="38" y="68"/>
                  </a:lnTo>
                  <a:lnTo>
                    <a:pt x="17" y="59"/>
                  </a:lnTo>
                  <a:lnTo>
                    <a:pt x="5" y="50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2" y="30"/>
                  </a:lnTo>
                  <a:lnTo>
                    <a:pt x="5" y="24"/>
                  </a:lnTo>
                  <a:lnTo>
                    <a:pt x="12" y="19"/>
                  </a:lnTo>
                  <a:lnTo>
                    <a:pt x="21" y="14"/>
                  </a:lnTo>
                  <a:lnTo>
                    <a:pt x="47" y="5"/>
                  </a:lnTo>
                  <a:lnTo>
                    <a:pt x="78" y="0"/>
                  </a:lnTo>
                  <a:lnTo>
                    <a:pt x="111" y="0"/>
                  </a:lnTo>
                  <a:lnTo>
                    <a:pt x="146" y="4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1942"/>
            <p:cNvSpPr>
              <a:spLocks/>
            </p:cNvSpPr>
            <p:nvPr/>
          </p:nvSpPr>
          <p:spPr bwMode="auto">
            <a:xfrm>
              <a:off x="7011532" y="4222824"/>
              <a:ext cx="130175" cy="41275"/>
            </a:xfrm>
            <a:custGeom>
              <a:avLst/>
              <a:gdLst>
                <a:gd name="T0" fmla="*/ 139 w 165"/>
                <a:gd name="T1" fmla="*/ 0 h 52"/>
                <a:gd name="T2" fmla="*/ 149 w 165"/>
                <a:gd name="T3" fmla="*/ 5 h 52"/>
                <a:gd name="T4" fmla="*/ 158 w 165"/>
                <a:gd name="T5" fmla="*/ 10 h 52"/>
                <a:gd name="T6" fmla="*/ 161 w 165"/>
                <a:gd name="T7" fmla="*/ 16 h 52"/>
                <a:gd name="T8" fmla="*/ 163 w 165"/>
                <a:gd name="T9" fmla="*/ 19 h 52"/>
                <a:gd name="T10" fmla="*/ 165 w 165"/>
                <a:gd name="T11" fmla="*/ 23 h 52"/>
                <a:gd name="T12" fmla="*/ 163 w 165"/>
                <a:gd name="T13" fmla="*/ 28 h 52"/>
                <a:gd name="T14" fmla="*/ 161 w 165"/>
                <a:gd name="T15" fmla="*/ 31 h 52"/>
                <a:gd name="T16" fmla="*/ 156 w 165"/>
                <a:gd name="T17" fmla="*/ 35 h 52"/>
                <a:gd name="T18" fmla="*/ 144 w 165"/>
                <a:gd name="T19" fmla="*/ 42 h 52"/>
                <a:gd name="T20" fmla="*/ 125 w 165"/>
                <a:gd name="T21" fmla="*/ 49 h 52"/>
                <a:gd name="T22" fmla="*/ 102 w 165"/>
                <a:gd name="T23" fmla="*/ 50 h 52"/>
                <a:gd name="T24" fmla="*/ 78 w 165"/>
                <a:gd name="T25" fmla="*/ 52 h 52"/>
                <a:gd name="T26" fmla="*/ 54 w 165"/>
                <a:gd name="T27" fmla="*/ 50 h 52"/>
                <a:gd name="T28" fmla="*/ 33 w 165"/>
                <a:gd name="T29" fmla="*/ 45 h 52"/>
                <a:gd name="T30" fmla="*/ 24 w 165"/>
                <a:gd name="T31" fmla="*/ 43 h 52"/>
                <a:gd name="T32" fmla="*/ 18 w 165"/>
                <a:gd name="T33" fmla="*/ 40 h 52"/>
                <a:gd name="T34" fmla="*/ 14 w 165"/>
                <a:gd name="T35" fmla="*/ 38 h 52"/>
                <a:gd name="T36" fmla="*/ 9 w 165"/>
                <a:gd name="T37" fmla="*/ 36 h 52"/>
                <a:gd name="T38" fmla="*/ 7 w 165"/>
                <a:gd name="T39" fmla="*/ 33 h 52"/>
                <a:gd name="T40" fmla="*/ 2 w 165"/>
                <a:gd name="T41" fmla="*/ 28 h 52"/>
                <a:gd name="T42" fmla="*/ 0 w 165"/>
                <a:gd name="T43" fmla="*/ 23 h 52"/>
                <a:gd name="T44" fmla="*/ 0 w 165"/>
                <a:gd name="T45" fmla="*/ 19 h 52"/>
                <a:gd name="T46" fmla="*/ 0 w 165"/>
                <a:gd name="T47" fmla="*/ 23 h 52"/>
                <a:gd name="T48" fmla="*/ 4 w 165"/>
                <a:gd name="T49" fmla="*/ 28 h 52"/>
                <a:gd name="T50" fmla="*/ 7 w 165"/>
                <a:gd name="T51" fmla="*/ 31 h 52"/>
                <a:gd name="T52" fmla="*/ 11 w 165"/>
                <a:gd name="T53" fmla="*/ 35 h 52"/>
                <a:gd name="T54" fmla="*/ 14 w 165"/>
                <a:gd name="T55" fmla="*/ 36 h 52"/>
                <a:gd name="T56" fmla="*/ 18 w 165"/>
                <a:gd name="T57" fmla="*/ 38 h 52"/>
                <a:gd name="T58" fmla="*/ 24 w 165"/>
                <a:gd name="T59" fmla="*/ 42 h 52"/>
                <a:gd name="T60" fmla="*/ 33 w 165"/>
                <a:gd name="T61" fmla="*/ 43 h 52"/>
                <a:gd name="T62" fmla="*/ 52 w 165"/>
                <a:gd name="T63" fmla="*/ 47 h 52"/>
                <a:gd name="T64" fmla="*/ 76 w 165"/>
                <a:gd name="T65" fmla="*/ 49 h 52"/>
                <a:gd name="T66" fmla="*/ 101 w 165"/>
                <a:gd name="T67" fmla="*/ 49 h 52"/>
                <a:gd name="T68" fmla="*/ 121 w 165"/>
                <a:gd name="T69" fmla="*/ 45 h 52"/>
                <a:gd name="T70" fmla="*/ 140 w 165"/>
                <a:gd name="T71" fmla="*/ 40 h 52"/>
                <a:gd name="T72" fmla="*/ 153 w 165"/>
                <a:gd name="T73" fmla="*/ 33 h 52"/>
                <a:gd name="T74" fmla="*/ 158 w 165"/>
                <a:gd name="T75" fmla="*/ 29 h 52"/>
                <a:gd name="T76" fmla="*/ 159 w 165"/>
                <a:gd name="T77" fmla="*/ 26 h 52"/>
                <a:gd name="T78" fmla="*/ 161 w 165"/>
                <a:gd name="T79" fmla="*/ 23 h 52"/>
                <a:gd name="T80" fmla="*/ 161 w 165"/>
                <a:gd name="T81" fmla="*/ 19 h 52"/>
                <a:gd name="T82" fmla="*/ 159 w 165"/>
                <a:gd name="T83" fmla="*/ 16 h 52"/>
                <a:gd name="T84" fmla="*/ 154 w 165"/>
                <a:gd name="T85" fmla="*/ 10 h 52"/>
                <a:gd name="T86" fmla="*/ 149 w 165"/>
                <a:gd name="T87" fmla="*/ 5 h 52"/>
                <a:gd name="T88" fmla="*/ 139 w 165"/>
                <a:gd name="T8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52">
                  <a:moveTo>
                    <a:pt x="139" y="0"/>
                  </a:moveTo>
                  <a:lnTo>
                    <a:pt x="149" y="5"/>
                  </a:lnTo>
                  <a:lnTo>
                    <a:pt x="158" y="10"/>
                  </a:lnTo>
                  <a:lnTo>
                    <a:pt x="161" y="16"/>
                  </a:lnTo>
                  <a:lnTo>
                    <a:pt x="163" y="19"/>
                  </a:lnTo>
                  <a:lnTo>
                    <a:pt x="165" y="23"/>
                  </a:lnTo>
                  <a:lnTo>
                    <a:pt x="163" y="28"/>
                  </a:lnTo>
                  <a:lnTo>
                    <a:pt x="161" y="31"/>
                  </a:lnTo>
                  <a:lnTo>
                    <a:pt x="156" y="35"/>
                  </a:lnTo>
                  <a:lnTo>
                    <a:pt x="144" y="42"/>
                  </a:lnTo>
                  <a:lnTo>
                    <a:pt x="125" y="49"/>
                  </a:lnTo>
                  <a:lnTo>
                    <a:pt x="102" y="50"/>
                  </a:lnTo>
                  <a:lnTo>
                    <a:pt x="78" y="52"/>
                  </a:lnTo>
                  <a:lnTo>
                    <a:pt x="54" y="50"/>
                  </a:lnTo>
                  <a:lnTo>
                    <a:pt x="33" y="45"/>
                  </a:lnTo>
                  <a:lnTo>
                    <a:pt x="24" y="43"/>
                  </a:lnTo>
                  <a:lnTo>
                    <a:pt x="18" y="40"/>
                  </a:lnTo>
                  <a:lnTo>
                    <a:pt x="14" y="38"/>
                  </a:lnTo>
                  <a:lnTo>
                    <a:pt x="9" y="36"/>
                  </a:lnTo>
                  <a:lnTo>
                    <a:pt x="7" y="33"/>
                  </a:lnTo>
                  <a:lnTo>
                    <a:pt x="2" y="28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4" y="28"/>
                  </a:lnTo>
                  <a:lnTo>
                    <a:pt x="7" y="31"/>
                  </a:lnTo>
                  <a:lnTo>
                    <a:pt x="11" y="35"/>
                  </a:lnTo>
                  <a:lnTo>
                    <a:pt x="14" y="36"/>
                  </a:lnTo>
                  <a:lnTo>
                    <a:pt x="18" y="38"/>
                  </a:lnTo>
                  <a:lnTo>
                    <a:pt x="24" y="42"/>
                  </a:lnTo>
                  <a:lnTo>
                    <a:pt x="33" y="43"/>
                  </a:lnTo>
                  <a:lnTo>
                    <a:pt x="52" y="47"/>
                  </a:lnTo>
                  <a:lnTo>
                    <a:pt x="76" y="49"/>
                  </a:lnTo>
                  <a:lnTo>
                    <a:pt x="101" y="49"/>
                  </a:lnTo>
                  <a:lnTo>
                    <a:pt x="121" y="45"/>
                  </a:lnTo>
                  <a:lnTo>
                    <a:pt x="140" y="40"/>
                  </a:lnTo>
                  <a:lnTo>
                    <a:pt x="153" y="33"/>
                  </a:lnTo>
                  <a:lnTo>
                    <a:pt x="158" y="29"/>
                  </a:lnTo>
                  <a:lnTo>
                    <a:pt x="159" y="26"/>
                  </a:lnTo>
                  <a:lnTo>
                    <a:pt x="161" y="23"/>
                  </a:lnTo>
                  <a:lnTo>
                    <a:pt x="161" y="19"/>
                  </a:lnTo>
                  <a:lnTo>
                    <a:pt x="159" y="16"/>
                  </a:lnTo>
                  <a:lnTo>
                    <a:pt x="154" y="10"/>
                  </a:lnTo>
                  <a:lnTo>
                    <a:pt x="149" y="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1943"/>
            <p:cNvSpPr>
              <a:spLocks/>
            </p:cNvSpPr>
            <p:nvPr/>
          </p:nvSpPr>
          <p:spPr bwMode="auto">
            <a:xfrm>
              <a:off x="7011532" y="4216474"/>
              <a:ext cx="128587" cy="34925"/>
            </a:xfrm>
            <a:custGeom>
              <a:avLst/>
              <a:gdLst>
                <a:gd name="T0" fmla="*/ 12 w 161"/>
                <a:gd name="T1" fmla="*/ 45 h 45"/>
                <a:gd name="T2" fmla="*/ 5 w 161"/>
                <a:gd name="T3" fmla="*/ 40 h 45"/>
                <a:gd name="T4" fmla="*/ 2 w 161"/>
                <a:gd name="T5" fmla="*/ 37 h 45"/>
                <a:gd name="T6" fmla="*/ 0 w 161"/>
                <a:gd name="T7" fmla="*/ 32 h 45"/>
                <a:gd name="T8" fmla="*/ 0 w 161"/>
                <a:gd name="T9" fmla="*/ 28 h 45"/>
                <a:gd name="T10" fmla="*/ 2 w 161"/>
                <a:gd name="T11" fmla="*/ 23 h 45"/>
                <a:gd name="T12" fmla="*/ 4 w 161"/>
                <a:gd name="T13" fmla="*/ 19 h 45"/>
                <a:gd name="T14" fmla="*/ 9 w 161"/>
                <a:gd name="T15" fmla="*/ 16 h 45"/>
                <a:gd name="T16" fmla="*/ 16 w 161"/>
                <a:gd name="T17" fmla="*/ 12 h 45"/>
                <a:gd name="T18" fmla="*/ 37 w 161"/>
                <a:gd name="T19" fmla="*/ 6 h 45"/>
                <a:gd name="T20" fmla="*/ 63 w 161"/>
                <a:gd name="T21" fmla="*/ 0 h 45"/>
                <a:gd name="T22" fmla="*/ 80 w 161"/>
                <a:gd name="T23" fmla="*/ 0 h 45"/>
                <a:gd name="T24" fmla="*/ 101 w 161"/>
                <a:gd name="T25" fmla="*/ 2 h 45"/>
                <a:gd name="T26" fmla="*/ 116 w 161"/>
                <a:gd name="T27" fmla="*/ 4 h 45"/>
                <a:gd name="T28" fmla="*/ 134 w 161"/>
                <a:gd name="T29" fmla="*/ 7 h 45"/>
                <a:gd name="T30" fmla="*/ 146 w 161"/>
                <a:gd name="T31" fmla="*/ 12 h 45"/>
                <a:gd name="T32" fmla="*/ 153 w 161"/>
                <a:gd name="T33" fmla="*/ 16 h 45"/>
                <a:gd name="T34" fmla="*/ 158 w 161"/>
                <a:gd name="T35" fmla="*/ 21 h 45"/>
                <a:gd name="T36" fmla="*/ 161 w 161"/>
                <a:gd name="T37" fmla="*/ 25 h 45"/>
                <a:gd name="T38" fmla="*/ 158 w 161"/>
                <a:gd name="T39" fmla="*/ 21 h 45"/>
                <a:gd name="T40" fmla="*/ 153 w 161"/>
                <a:gd name="T41" fmla="*/ 16 h 45"/>
                <a:gd name="T42" fmla="*/ 146 w 161"/>
                <a:gd name="T43" fmla="*/ 12 h 45"/>
                <a:gd name="T44" fmla="*/ 140 w 161"/>
                <a:gd name="T45" fmla="*/ 11 h 45"/>
                <a:gd name="T46" fmla="*/ 135 w 161"/>
                <a:gd name="T47" fmla="*/ 9 h 45"/>
                <a:gd name="T48" fmla="*/ 127 w 161"/>
                <a:gd name="T49" fmla="*/ 7 h 45"/>
                <a:gd name="T50" fmla="*/ 118 w 161"/>
                <a:gd name="T51" fmla="*/ 6 h 45"/>
                <a:gd name="T52" fmla="*/ 101 w 161"/>
                <a:gd name="T53" fmla="*/ 2 h 45"/>
                <a:gd name="T54" fmla="*/ 82 w 161"/>
                <a:gd name="T55" fmla="*/ 2 h 45"/>
                <a:gd name="T56" fmla="*/ 63 w 161"/>
                <a:gd name="T57" fmla="*/ 2 h 45"/>
                <a:gd name="T58" fmla="*/ 38 w 161"/>
                <a:gd name="T59" fmla="*/ 7 h 45"/>
                <a:gd name="T60" fmla="*/ 18 w 161"/>
                <a:gd name="T61" fmla="*/ 12 h 45"/>
                <a:gd name="T62" fmla="*/ 11 w 161"/>
                <a:gd name="T63" fmla="*/ 18 h 45"/>
                <a:gd name="T64" fmla="*/ 7 w 161"/>
                <a:gd name="T65" fmla="*/ 21 h 45"/>
                <a:gd name="T66" fmla="*/ 4 w 161"/>
                <a:gd name="T67" fmla="*/ 25 h 45"/>
                <a:gd name="T68" fmla="*/ 2 w 161"/>
                <a:gd name="T69" fmla="*/ 28 h 45"/>
                <a:gd name="T70" fmla="*/ 2 w 161"/>
                <a:gd name="T71" fmla="*/ 33 h 45"/>
                <a:gd name="T72" fmla="*/ 5 w 161"/>
                <a:gd name="T73" fmla="*/ 40 h 45"/>
                <a:gd name="T74" fmla="*/ 12 w 161"/>
                <a:gd name="T7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45">
                  <a:moveTo>
                    <a:pt x="12" y="45"/>
                  </a:moveTo>
                  <a:lnTo>
                    <a:pt x="5" y="40"/>
                  </a:lnTo>
                  <a:lnTo>
                    <a:pt x="2" y="37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2" y="23"/>
                  </a:lnTo>
                  <a:lnTo>
                    <a:pt x="4" y="19"/>
                  </a:lnTo>
                  <a:lnTo>
                    <a:pt x="9" y="16"/>
                  </a:lnTo>
                  <a:lnTo>
                    <a:pt x="16" y="12"/>
                  </a:lnTo>
                  <a:lnTo>
                    <a:pt x="37" y="6"/>
                  </a:lnTo>
                  <a:lnTo>
                    <a:pt x="63" y="0"/>
                  </a:lnTo>
                  <a:lnTo>
                    <a:pt x="80" y="0"/>
                  </a:lnTo>
                  <a:lnTo>
                    <a:pt x="101" y="2"/>
                  </a:lnTo>
                  <a:lnTo>
                    <a:pt x="116" y="4"/>
                  </a:lnTo>
                  <a:lnTo>
                    <a:pt x="134" y="7"/>
                  </a:lnTo>
                  <a:lnTo>
                    <a:pt x="146" y="12"/>
                  </a:lnTo>
                  <a:lnTo>
                    <a:pt x="153" y="16"/>
                  </a:lnTo>
                  <a:lnTo>
                    <a:pt x="158" y="21"/>
                  </a:lnTo>
                  <a:lnTo>
                    <a:pt x="161" y="25"/>
                  </a:lnTo>
                  <a:lnTo>
                    <a:pt x="158" y="21"/>
                  </a:lnTo>
                  <a:lnTo>
                    <a:pt x="153" y="16"/>
                  </a:lnTo>
                  <a:lnTo>
                    <a:pt x="146" y="12"/>
                  </a:lnTo>
                  <a:lnTo>
                    <a:pt x="140" y="11"/>
                  </a:lnTo>
                  <a:lnTo>
                    <a:pt x="135" y="9"/>
                  </a:lnTo>
                  <a:lnTo>
                    <a:pt x="127" y="7"/>
                  </a:lnTo>
                  <a:lnTo>
                    <a:pt x="118" y="6"/>
                  </a:lnTo>
                  <a:lnTo>
                    <a:pt x="101" y="2"/>
                  </a:lnTo>
                  <a:lnTo>
                    <a:pt x="82" y="2"/>
                  </a:lnTo>
                  <a:lnTo>
                    <a:pt x="63" y="2"/>
                  </a:lnTo>
                  <a:lnTo>
                    <a:pt x="38" y="7"/>
                  </a:lnTo>
                  <a:lnTo>
                    <a:pt x="18" y="12"/>
                  </a:lnTo>
                  <a:lnTo>
                    <a:pt x="11" y="18"/>
                  </a:lnTo>
                  <a:lnTo>
                    <a:pt x="7" y="21"/>
                  </a:lnTo>
                  <a:lnTo>
                    <a:pt x="4" y="25"/>
                  </a:lnTo>
                  <a:lnTo>
                    <a:pt x="2" y="28"/>
                  </a:lnTo>
                  <a:lnTo>
                    <a:pt x="2" y="33"/>
                  </a:lnTo>
                  <a:lnTo>
                    <a:pt x="5" y="40"/>
                  </a:lnTo>
                  <a:lnTo>
                    <a:pt x="12" y="45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1944"/>
            <p:cNvSpPr>
              <a:spLocks/>
            </p:cNvSpPr>
            <p:nvPr/>
          </p:nvSpPr>
          <p:spPr bwMode="auto">
            <a:xfrm>
              <a:off x="5663745" y="3878336"/>
              <a:ext cx="131762" cy="38100"/>
            </a:xfrm>
            <a:custGeom>
              <a:avLst/>
              <a:gdLst>
                <a:gd name="T0" fmla="*/ 150 w 166"/>
                <a:gd name="T1" fmla="*/ 0 h 49"/>
                <a:gd name="T2" fmla="*/ 166 w 166"/>
                <a:gd name="T3" fmla="*/ 2 h 49"/>
                <a:gd name="T4" fmla="*/ 166 w 166"/>
                <a:gd name="T5" fmla="*/ 19 h 49"/>
                <a:gd name="T6" fmla="*/ 166 w 166"/>
                <a:gd name="T7" fmla="*/ 19 h 49"/>
                <a:gd name="T8" fmla="*/ 164 w 166"/>
                <a:gd name="T9" fmla="*/ 23 h 49"/>
                <a:gd name="T10" fmla="*/ 163 w 166"/>
                <a:gd name="T11" fmla="*/ 26 h 49"/>
                <a:gd name="T12" fmla="*/ 159 w 166"/>
                <a:gd name="T13" fmla="*/ 30 h 49"/>
                <a:gd name="T14" fmla="*/ 145 w 166"/>
                <a:gd name="T15" fmla="*/ 38 h 49"/>
                <a:gd name="T16" fmla="*/ 126 w 166"/>
                <a:gd name="T17" fmla="*/ 43 h 49"/>
                <a:gd name="T18" fmla="*/ 104 w 166"/>
                <a:gd name="T19" fmla="*/ 47 h 49"/>
                <a:gd name="T20" fmla="*/ 79 w 166"/>
                <a:gd name="T21" fmla="*/ 49 h 49"/>
                <a:gd name="T22" fmla="*/ 53 w 166"/>
                <a:gd name="T23" fmla="*/ 45 h 49"/>
                <a:gd name="T24" fmla="*/ 31 w 166"/>
                <a:gd name="T25" fmla="*/ 42 h 49"/>
                <a:gd name="T26" fmla="*/ 15 w 166"/>
                <a:gd name="T27" fmla="*/ 35 h 49"/>
                <a:gd name="T28" fmla="*/ 5 w 166"/>
                <a:gd name="T29" fmla="*/ 26 h 49"/>
                <a:gd name="T30" fmla="*/ 0 w 166"/>
                <a:gd name="T31" fmla="*/ 19 h 49"/>
                <a:gd name="T32" fmla="*/ 0 w 166"/>
                <a:gd name="T33" fmla="*/ 16 h 49"/>
                <a:gd name="T34" fmla="*/ 0 w 166"/>
                <a:gd name="T35" fmla="*/ 16 h 49"/>
                <a:gd name="T36" fmla="*/ 0 w 166"/>
                <a:gd name="T37" fmla="*/ 2 h 49"/>
                <a:gd name="T38" fmla="*/ 12 w 166"/>
                <a:gd name="T39" fmla="*/ 0 h 49"/>
                <a:gd name="T40" fmla="*/ 150 w 166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6" h="49">
                  <a:moveTo>
                    <a:pt x="150" y="0"/>
                  </a:moveTo>
                  <a:lnTo>
                    <a:pt x="166" y="2"/>
                  </a:lnTo>
                  <a:lnTo>
                    <a:pt x="166" y="19"/>
                  </a:lnTo>
                  <a:lnTo>
                    <a:pt x="166" y="19"/>
                  </a:lnTo>
                  <a:lnTo>
                    <a:pt x="164" y="23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45" y="38"/>
                  </a:lnTo>
                  <a:lnTo>
                    <a:pt x="126" y="43"/>
                  </a:lnTo>
                  <a:lnTo>
                    <a:pt x="104" y="47"/>
                  </a:lnTo>
                  <a:lnTo>
                    <a:pt x="79" y="49"/>
                  </a:lnTo>
                  <a:lnTo>
                    <a:pt x="53" y="45"/>
                  </a:lnTo>
                  <a:lnTo>
                    <a:pt x="31" y="42"/>
                  </a:lnTo>
                  <a:lnTo>
                    <a:pt x="15" y="35"/>
                  </a:lnTo>
                  <a:lnTo>
                    <a:pt x="5" y="26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"/>
                  </a:lnTo>
                  <a:lnTo>
                    <a:pt x="12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1945"/>
            <p:cNvSpPr>
              <a:spLocks/>
            </p:cNvSpPr>
            <p:nvPr/>
          </p:nvSpPr>
          <p:spPr bwMode="auto">
            <a:xfrm>
              <a:off x="5663745" y="3854524"/>
              <a:ext cx="131762" cy="49213"/>
            </a:xfrm>
            <a:custGeom>
              <a:avLst/>
              <a:gdLst>
                <a:gd name="T0" fmla="*/ 116 w 166"/>
                <a:gd name="T1" fmla="*/ 3 h 62"/>
                <a:gd name="T2" fmla="*/ 142 w 166"/>
                <a:gd name="T3" fmla="*/ 10 h 62"/>
                <a:gd name="T4" fmla="*/ 157 w 166"/>
                <a:gd name="T5" fmla="*/ 19 h 62"/>
                <a:gd name="T6" fmla="*/ 163 w 166"/>
                <a:gd name="T7" fmla="*/ 24 h 62"/>
                <a:gd name="T8" fmla="*/ 164 w 166"/>
                <a:gd name="T9" fmla="*/ 29 h 62"/>
                <a:gd name="T10" fmla="*/ 166 w 166"/>
                <a:gd name="T11" fmla="*/ 33 h 62"/>
                <a:gd name="T12" fmla="*/ 163 w 166"/>
                <a:gd name="T13" fmla="*/ 38 h 62"/>
                <a:gd name="T14" fmla="*/ 159 w 166"/>
                <a:gd name="T15" fmla="*/ 43 h 62"/>
                <a:gd name="T16" fmla="*/ 145 w 166"/>
                <a:gd name="T17" fmla="*/ 52 h 62"/>
                <a:gd name="T18" fmla="*/ 126 w 166"/>
                <a:gd name="T19" fmla="*/ 57 h 62"/>
                <a:gd name="T20" fmla="*/ 104 w 166"/>
                <a:gd name="T21" fmla="*/ 60 h 62"/>
                <a:gd name="T22" fmla="*/ 79 w 166"/>
                <a:gd name="T23" fmla="*/ 62 h 62"/>
                <a:gd name="T24" fmla="*/ 53 w 166"/>
                <a:gd name="T25" fmla="*/ 59 h 62"/>
                <a:gd name="T26" fmla="*/ 31 w 166"/>
                <a:gd name="T27" fmla="*/ 55 h 62"/>
                <a:gd name="T28" fmla="*/ 15 w 166"/>
                <a:gd name="T29" fmla="*/ 48 h 62"/>
                <a:gd name="T30" fmla="*/ 5 w 166"/>
                <a:gd name="T31" fmla="*/ 40 h 62"/>
                <a:gd name="T32" fmla="*/ 0 w 166"/>
                <a:gd name="T33" fmla="*/ 33 h 62"/>
                <a:gd name="T34" fmla="*/ 0 w 166"/>
                <a:gd name="T35" fmla="*/ 27 h 62"/>
                <a:gd name="T36" fmla="*/ 3 w 166"/>
                <a:gd name="T37" fmla="*/ 20 h 62"/>
                <a:gd name="T38" fmla="*/ 8 w 166"/>
                <a:gd name="T39" fmla="*/ 17 h 62"/>
                <a:gd name="T40" fmla="*/ 17 w 166"/>
                <a:gd name="T41" fmla="*/ 12 h 62"/>
                <a:gd name="T42" fmla="*/ 38 w 166"/>
                <a:gd name="T43" fmla="*/ 5 h 62"/>
                <a:gd name="T44" fmla="*/ 62 w 166"/>
                <a:gd name="T45" fmla="*/ 1 h 62"/>
                <a:gd name="T46" fmla="*/ 90 w 166"/>
                <a:gd name="T47" fmla="*/ 0 h 62"/>
                <a:gd name="T48" fmla="*/ 116 w 166"/>
                <a:gd name="T49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62">
                  <a:moveTo>
                    <a:pt x="116" y="3"/>
                  </a:moveTo>
                  <a:lnTo>
                    <a:pt x="142" y="10"/>
                  </a:lnTo>
                  <a:lnTo>
                    <a:pt x="157" y="19"/>
                  </a:lnTo>
                  <a:lnTo>
                    <a:pt x="163" y="24"/>
                  </a:lnTo>
                  <a:lnTo>
                    <a:pt x="164" y="29"/>
                  </a:lnTo>
                  <a:lnTo>
                    <a:pt x="166" y="33"/>
                  </a:lnTo>
                  <a:lnTo>
                    <a:pt x="163" y="38"/>
                  </a:lnTo>
                  <a:lnTo>
                    <a:pt x="159" y="43"/>
                  </a:lnTo>
                  <a:lnTo>
                    <a:pt x="145" y="52"/>
                  </a:lnTo>
                  <a:lnTo>
                    <a:pt x="126" y="57"/>
                  </a:lnTo>
                  <a:lnTo>
                    <a:pt x="104" y="60"/>
                  </a:lnTo>
                  <a:lnTo>
                    <a:pt x="79" y="62"/>
                  </a:lnTo>
                  <a:lnTo>
                    <a:pt x="53" y="59"/>
                  </a:lnTo>
                  <a:lnTo>
                    <a:pt x="31" y="55"/>
                  </a:lnTo>
                  <a:lnTo>
                    <a:pt x="15" y="48"/>
                  </a:lnTo>
                  <a:lnTo>
                    <a:pt x="5" y="40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3" y="20"/>
                  </a:lnTo>
                  <a:lnTo>
                    <a:pt x="8" y="17"/>
                  </a:lnTo>
                  <a:lnTo>
                    <a:pt x="17" y="12"/>
                  </a:lnTo>
                  <a:lnTo>
                    <a:pt x="38" y="5"/>
                  </a:lnTo>
                  <a:lnTo>
                    <a:pt x="62" y="1"/>
                  </a:lnTo>
                  <a:lnTo>
                    <a:pt x="90" y="0"/>
                  </a:lnTo>
                  <a:lnTo>
                    <a:pt x="116" y="3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3" name="组合 932"/>
          <p:cNvGrpSpPr/>
          <p:nvPr/>
        </p:nvGrpSpPr>
        <p:grpSpPr>
          <a:xfrm>
            <a:off x="4067964" y="5328765"/>
            <a:ext cx="3203575" cy="1450975"/>
            <a:chOff x="483444" y="3321919"/>
            <a:chExt cx="3203575" cy="1450975"/>
          </a:xfrm>
        </p:grpSpPr>
        <p:sp>
          <p:nvSpPr>
            <p:cNvPr id="934" name="Freeform 1947"/>
            <p:cNvSpPr>
              <a:spLocks/>
            </p:cNvSpPr>
            <p:nvPr/>
          </p:nvSpPr>
          <p:spPr bwMode="auto">
            <a:xfrm>
              <a:off x="1696294" y="3545756"/>
              <a:ext cx="131763" cy="49213"/>
            </a:xfrm>
            <a:custGeom>
              <a:avLst/>
              <a:gdLst>
                <a:gd name="T0" fmla="*/ 116 w 166"/>
                <a:gd name="T1" fmla="*/ 3 h 62"/>
                <a:gd name="T2" fmla="*/ 142 w 166"/>
                <a:gd name="T3" fmla="*/ 10 h 62"/>
                <a:gd name="T4" fmla="*/ 157 w 166"/>
                <a:gd name="T5" fmla="*/ 19 h 62"/>
                <a:gd name="T6" fmla="*/ 163 w 166"/>
                <a:gd name="T7" fmla="*/ 24 h 62"/>
                <a:gd name="T8" fmla="*/ 164 w 166"/>
                <a:gd name="T9" fmla="*/ 29 h 62"/>
                <a:gd name="T10" fmla="*/ 166 w 166"/>
                <a:gd name="T11" fmla="*/ 33 h 62"/>
                <a:gd name="T12" fmla="*/ 163 w 166"/>
                <a:gd name="T13" fmla="*/ 38 h 62"/>
                <a:gd name="T14" fmla="*/ 159 w 166"/>
                <a:gd name="T15" fmla="*/ 43 h 62"/>
                <a:gd name="T16" fmla="*/ 145 w 166"/>
                <a:gd name="T17" fmla="*/ 52 h 62"/>
                <a:gd name="T18" fmla="*/ 126 w 166"/>
                <a:gd name="T19" fmla="*/ 57 h 62"/>
                <a:gd name="T20" fmla="*/ 104 w 166"/>
                <a:gd name="T21" fmla="*/ 60 h 62"/>
                <a:gd name="T22" fmla="*/ 79 w 166"/>
                <a:gd name="T23" fmla="*/ 62 h 62"/>
                <a:gd name="T24" fmla="*/ 53 w 166"/>
                <a:gd name="T25" fmla="*/ 59 h 62"/>
                <a:gd name="T26" fmla="*/ 31 w 166"/>
                <a:gd name="T27" fmla="*/ 55 h 62"/>
                <a:gd name="T28" fmla="*/ 15 w 166"/>
                <a:gd name="T29" fmla="*/ 48 h 62"/>
                <a:gd name="T30" fmla="*/ 5 w 166"/>
                <a:gd name="T31" fmla="*/ 40 h 62"/>
                <a:gd name="T32" fmla="*/ 0 w 166"/>
                <a:gd name="T33" fmla="*/ 33 h 62"/>
                <a:gd name="T34" fmla="*/ 0 w 166"/>
                <a:gd name="T35" fmla="*/ 27 h 62"/>
                <a:gd name="T36" fmla="*/ 3 w 166"/>
                <a:gd name="T37" fmla="*/ 20 h 62"/>
                <a:gd name="T38" fmla="*/ 8 w 166"/>
                <a:gd name="T39" fmla="*/ 17 h 62"/>
                <a:gd name="T40" fmla="*/ 17 w 166"/>
                <a:gd name="T41" fmla="*/ 12 h 62"/>
                <a:gd name="T42" fmla="*/ 38 w 166"/>
                <a:gd name="T43" fmla="*/ 5 h 62"/>
                <a:gd name="T44" fmla="*/ 62 w 166"/>
                <a:gd name="T45" fmla="*/ 1 h 62"/>
                <a:gd name="T46" fmla="*/ 90 w 166"/>
                <a:gd name="T47" fmla="*/ 0 h 62"/>
                <a:gd name="T48" fmla="*/ 116 w 166"/>
                <a:gd name="T49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62">
                  <a:moveTo>
                    <a:pt x="116" y="3"/>
                  </a:moveTo>
                  <a:lnTo>
                    <a:pt x="142" y="10"/>
                  </a:lnTo>
                  <a:lnTo>
                    <a:pt x="157" y="19"/>
                  </a:lnTo>
                  <a:lnTo>
                    <a:pt x="163" y="24"/>
                  </a:lnTo>
                  <a:lnTo>
                    <a:pt x="164" y="29"/>
                  </a:lnTo>
                  <a:lnTo>
                    <a:pt x="166" y="33"/>
                  </a:lnTo>
                  <a:lnTo>
                    <a:pt x="163" y="38"/>
                  </a:lnTo>
                  <a:lnTo>
                    <a:pt x="159" y="43"/>
                  </a:lnTo>
                  <a:lnTo>
                    <a:pt x="145" y="52"/>
                  </a:lnTo>
                  <a:lnTo>
                    <a:pt x="126" y="57"/>
                  </a:lnTo>
                  <a:lnTo>
                    <a:pt x="104" y="60"/>
                  </a:lnTo>
                  <a:lnTo>
                    <a:pt x="79" y="62"/>
                  </a:lnTo>
                  <a:lnTo>
                    <a:pt x="53" y="59"/>
                  </a:lnTo>
                  <a:lnTo>
                    <a:pt x="31" y="55"/>
                  </a:lnTo>
                  <a:lnTo>
                    <a:pt x="15" y="48"/>
                  </a:lnTo>
                  <a:lnTo>
                    <a:pt x="5" y="40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3" y="20"/>
                  </a:lnTo>
                  <a:lnTo>
                    <a:pt x="8" y="17"/>
                  </a:lnTo>
                  <a:lnTo>
                    <a:pt x="17" y="12"/>
                  </a:lnTo>
                  <a:lnTo>
                    <a:pt x="38" y="5"/>
                  </a:lnTo>
                  <a:lnTo>
                    <a:pt x="62" y="1"/>
                  </a:lnTo>
                  <a:lnTo>
                    <a:pt x="90" y="0"/>
                  </a:lnTo>
                  <a:lnTo>
                    <a:pt x="116" y="3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1948"/>
            <p:cNvSpPr>
              <a:spLocks/>
            </p:cNvSpPr>
            <p:nvPr/>
          </p:nvSpPr>
          <p:spPr bwMode="auto">
            <a:xfrm>
              <a:off x="1708994" y="3555281"/>
              <a:ext cx="103188" cy="33338"/>
            </a:xfrm>
            <a:custGeom>
              <a:avLst/>
              <a:gdLst>
                <a:gd name="T0" fmla="*/ 113 w 132"/>
                <a:gd name="T1" fmla="*/ 0 h 41"/>
                <a:gd name="T2" fmla="*/ 120 w 132"/>
                <a:gd name="T3" fmla="*/ 3 h 41"/>
                <a:gd name="T4" fmla="*/ 127 w 132"/>
                <a:gd name="T5" fmla="*/ 8 h 41"/>
                <a:gd name="T6" fmla="*/ 130 w 132"/>
                <a:gd name="T7" fmla="*/ 12 h 41"/>
                <a:gd name="T8" fmla="*/ 132 w 132"/>
                <a:gd name="T9" fmla="*/ 15 h 41"/>
                <a:gd name="T10" fmla="*/ 132 w 132"/>
                <a:gd name="T11" fmla="*/ 19 h 41"/>
                <a:gd name="T12" fmla="*/ 130 w 132"/>
                <a:gd name="T13" fmla="*/ 24 h 41"/>
                <a:gd name="T14" fmla="*/ 127 w 132"/>
                <a:gd name="T15" fmla="*/ 28 h 41"/>
                <a:gd name="T16" fmla="*/ 116 w 132"/>
                <a:gd name="T17" fmla="*/ 33 h 41"/>
                <a:gd name="T18" fmla="*/ 101 w 132"/>
                <a:gd name="T19" fmla="*/ 38 h 41"/>
                <a:gd name="T20" fmla="*/ 83 w 132"/>
                <a:gd name="T21" fmla="*/ 40 h 41"/>
                <a:gd name="T22" fmla="*/ 63 w 132"/>
                <a:gd name="T23" fmla="*/ 41 h 41"/>
                <a:gd name="T24" fmla="*/ 44 w 132"/>
                <a:gd name="T25" fmla="*/ 40 h 41"/>
                <a:gd name="T26" fmla="*/ 28 w 132"/>
                <a:gd name="T27" fmla="*/ 36 h 41"/>
                <a:gd name="T28" fmla="*/ 21 w 132"/>
                <a:gd name="T29" fmla="*/ 34 h 41"/>
                <a:gd name="T30" fmla="*/ 16 w 132"/>
                <a:gd name="T31" fmla="*/ 31 h 41"/>
                <a:gd name="T32" fmla="*/ 11 w 132"/>
                <a:gd name="T33" fmla="*/ 29 h 41"/>
                <a:gd name="T34" fmla="*/ 9 w 132"/>
                <a:gd name="T35" fmla="*/ 28 h 41"/>
                <a:gd name="T36" fmla="*/ 6 w 132"/>
                <a:gd name="T37" fmla="*/ 26 h 41"/>
                <a:gd name="T38" fmla="*/ 2 w 132"/>
                <a:gd name="T39" fmla="*/ 22 h 41"/>
                <a:gd name="T40" fmla="*/ 0 w 132"/>
                <a:gd name="T41" fmla="*/ 19 h 41"/>
                <a:gd name="T42" fmla="*/ 0 w 132"/>
                <a:gd name="T43" fmla="*/ 14 h 41"/>
                <a:gd name="T44" fmla="*/ 2 w 132"/>
                <a:gd name="T45" fmla="*/ 17 h 41"/>
                <a:gd name="T46" fmla="*/ 4 w 132"/>
                <a:gd name="T47" fmla="*/ 21 h 41"/>
                <a:gd name="T48" fmla="*/ 7 w 132"/>
                <a:gd name="T49" fmla="*/ 24 h 41"/>
                <a:gd name="T50" fmla="*/ 9 w 132"/>
                <a:gd name="T51" fmla="*/ 28 h 41"/>
                <a:gd name="T52" fmla="*/ 12 w 132"/>
                <a:gd name="T53" fmla="*/ 29 h 41"/>
                <a:gd name="T54" fmla="*/ 16 w 132"/>
                <a:gd name="T55" fmla="*/ 31 h 41"/>
                <a:gd name="T56" fmla="*/ 21 w 132"/>
                <a:gd name="T57" fmla="*/ 33 h 41"/>
                <a:gd name="T58" fmla="*/ 26 w 132"/>
                <a:gd name="T59" fmla="*/ 34 h 41"/>
                <a:gd name="T60" fmla="*/ 42 w 132"/>
                <a:gd name="T61" fmla="*/ 36 h 41"/>
                <a:gd name="T62" fmla="*/ 61 w 132"/>
                <a:gd name="T63" fmla="*/ 38 h 41"/>
                <a:gd name="T64" fmla="*/ 82 w 132"/>
                <a:gd name="T65" fmla="*/ 38 h 41"/>
                <a:gd name="T66" fmla="*/ 99 w 132"/>
                <a:gd name="T67" fmla="*/ 36 h 41"/>
                <a:gd name="T68" fmla="*/ 113 w 132"/>
                <a:gd name="T69" fmla="*/ 31 h 41"/>
                <a:gd name="T70" fmla="*/ 123 w 132"/>
                <a:gd name="T71" fmla="*/ 26 h 41"/>
                <a:gd name="T72" fmla="*/ 127 w 132"/>
                <a:gd name="T73" fmla="*/ 22 h 41"/>
                <a:gd name="T74" fmla="*/ 128 w 132"/>
                <a:gd name="T75" fmla="*/ 19 h 41"/>
                <a:gd name="T76" fmla="*/ 130 w 132"/>
                <a:gd name="T77" fmla="*/ 15 h 41"/>
                <a:gd name="T78" fmla="*/ 128 w 132"/>
                <a:gd name="T79" fmla="*/ 12 h 41"/>
                <a:gd name="T80" fmla="*/ 125 w 132"/>
                <a:gd name="T81" fmla="*/ 7 h 41"/>
                <a:gd name="T82" fmla="*/ 120 w 132"/>
                <a:gd name="T83" fmla="*/ 3 h 41"/>
                <a:gd name="T84" fmla="*/ 113 w 132"/>
                <a:gd name="T8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" h="41">
                  <a:moveTo>
                    <a:pt x="113" y="0"/>
                  </a:moveTo>
                  <a:lnTo>
                    <a:pt x="120" y="3"/>
                  </a:lnTo>
                  <a:lnTo>
                    <a:pt x="127" y="8"/>
                  </a:lnTo>
                  <a:lnTo>
                    <a:pt x="130" y="12"/>
                  </a:lnTo>
                  <a:lnTo>
                    <a:pt x="132" y="15"/>
                  </a:lnTo>
                  <a:lnTo>
                    <a:pt x="132" y="19"/>
                  </a:lnTo>
                  <a:lnTo>
                    <a:pt x="130" y="24"/>
                  </a:lnTo>
                  <a:lnTo>
                    <a:pt x="127" y="28"/>
                  </a:lnTo>
                  <a:lnTo>
                    <a:pt x="116" y="33"/>
                  </a:lnTo>
                  <a:lnTo>
                    <a:pt x="101" y="38"/>
                  </a:lnTo>
                  <a:lnTo>
                    <a:pt x="83" y="40"/>
                  </a:lnTo>
                  <a:lnTo>
                    <a:pt x="63" y="41"/>
                  </a:lnTo>
                  <a:lnTo>
                    <a:pt x="44" y="40"/>
                  </a:lnTo>
                  <a:lnTo>
                    <a:pt x="28" y="36"/>
                  </a:lnTo>
                  <a:lnTo>
                    <a:pt x="21" y="34"/>
                  </a:lnTo>
                  <a:lnTo>
                    <a:pt x="16" y="31"/>
                  </a:lnTo>
                  <a:lnTo>
                    <a:pt x="11" y="29"/>
                  </a:lnTo>
                  <a:lnTo>
                    <a:pt x="9" y="28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2" y="17"/>
                  </a:lnTo>
                  <a:lnTo>
                    <a:pt x="4" y="21"/>
                  </a:lnTo>
                  <a:lnTo>
                    <a:pt x="7" y="24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6" y="31"/>
                  </a:lnTo>
                  <a:lnTo>
                    <a:pt x="21" y="33"/>
                  </a:lnTo>
                  <a:lnTo>
                    <a:pt x="26" y="34"/>
                  </a:lnTo>
                  <a:lnTo>
                    <a:pt x="42" y="36"/>
                  </a:lnTo>
                  <a:lnTo>
                    <a:pt x="61" y="38"/>
                  </a:lnTo>
                  <a:lnTo>
                    <a:pt x="82" y="38"/>
                  </a:lnTo>
                  <a:lnTo>
                    <a:pt x="99" y="36"/>
                  </a:lnTo>
                  <a:lnTo>
                    <a:pt x="113" y="31"/>
                  </a:lnTo>
                  <a:lnTo>
                    <a:pt x="123" y="26"/>
                  </a:lnTo>
                  <a:lnTo>
                    <a:pt x="127" y="22"/>
                  </a:lnTo>
                  <a:lnTo>
                    <a:pt x="128" y="19"/>
                  </a:lnTo>
                  <a:lnTo>
                    <a:pt x="130" y="15"/>
                  </a:lnTo>
                  <a:lnTo>
                    <a:pt x="128" y="12"/>
                  </a:lnTo>
                  <a:lnTo>
                    <a:pt x="125" y="7"/>
                  </a:lnTo>
                  <a:lnTo>
                    <a:pt x="120" y="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1949"/>
            <p:cNvSpPr>
              <a:spLocks/>
            </p:cNvSpPr>
            <p:nvPr/>
          </p:nvSpPr>
          <p:spPr bwMode="auto">
            <a:xfrm>
              <a:off x="1708994" y="3548931"/>
              <a:ext cx="103188" cy="28575"/>
            </a:xfrm>
            <a:custGeom>
              <a:avLst/>
              <a:gdLst>
                <a:gd name="T0" fmla="*/ 11 w 130"/>
                <a:gd name="T1" fmla="*/ 35 h 35"/>
                <a:gd name="T2" fmla="*/ 4 w 130"/>
                <a:gd name="T3" fmla="*/ 31 h 35"/>
                <a:gd name="T4" fmla="*/ 0 w 130"/>
                <a:gd name="T5" fmla="*/ 26 h 35"/>
                <a:gd name="T6" fmla="*/ 0 w 130"/>
                <a:gd name="T7" fmla="*/ 21 h 35"/>
                <a:gd name="T8" fmla="*/ 2 w 130"/>
                <a:gd name="T9" fmla="*/ 17 h 35"/>
                <a:gd name="T10" fmla="*/ 4 w 130"/>
                <a:gd name="T11" fmla="*/ 15 h 35"/>
                <a:gd name="T12" fmla="*/ 7 w 130"/>
                <a:gd name="T13" fmla="*/ 12 h 35"/>
                <a:gd name="T14" fmla="*/ 14 w 130"/>
                <a:gd name="T15" fmla="*/ 9 h 35"/>
                <a:gd name="T16" fmla="*/ 30 w 130"/>
                <a:gd name="T17" fmla="*/ 3 h 35"/>
                <a:gd name="T18" fmla="*/ 51 w 130"/>
                <a:gd name="T19" fmla="*/ 0 h 35"/>
                <a:gd name="T20" fmla="*/ 73 w 130"/>
                <a:gd name="T21" fmla="*/ 0 h 35"/>
                <a:gd name="T22" fmla="*/ 94 w 130"/>
                <a:gd name="T23" fmla="*/ 2 h 35"/>
                <a:gd name="T24" fmla="*/ 103 w 130"/>
                <a:gd name="T25" fmla="*/ 3 h 35"/>
                <a:gd name="T26" fmla="*/ 108 w 130"/>
                <a:gd name="T27" fmla="*/ 5 h 35"/>
                <a:gd name="T28" fmla="*/ 113 w 130"/>
                <a:gd name="T29" fmla="*/ 7 h 35"/>
                <a:gd name="T30" fmla="*/ 118 w 130"/>
                <a:gd name="T31" fmla="*/ 9 h 35"/>
                <a:gd name="T32" fmla="*/ 123 w 130"/>
                <a:gd name="T33" fmla="*/ 12 h 35"/>
                <a:gd name="T34" fmla="*/ 127 w 130"/>
                <a:gd name="T35" fmla="*/ 15 h 35"/>
                <a:gd name="T36" fmla="*/ 130 w 130"/>
                <a:gd name="T37" fmla="*/ 19 h 35"/>
                <a:gd name="T38" fmla="*/ 125 w 130"/>
                <a:gd name="T39" fmla="*/ 14 h 35"/>
                <a:gd name="T40" fmla="*/ 118 w 130"/>
                <a:gd name="T41" fmla="*/ 10 h 35"/>
                <a:gd name="T42" fmla="*/ 113 w 130"/>
                <a:gd name="T43" fmla="*/ 9 h 35"/>
                <a:gd name="T44" fmla="*/ 108 w 130"/>
                <a:gd name="T45" fmla="*/ 7 h 35"/>
                <a:gd name="T46" fmla="*/ 103 w 130"/>
                <a:gd name="T47" fmla="*/ 5 h 35"/>
                <a:gd name="T48" fmla="*/ 96 w 130"/>
                <a:gd name="T49" fmla="*/ 3 h 35"/>
                <a:gd name="T50" fmla="*/ 75 w 130"/>
                <a:gd name="T51" fmla="*/ 2 h 35"/>
                <a:gd name="T52" fmla="*/ 51 w 130"/>
                <a:gd name="T53" fmla="*/ 2 h 35"/>
                <a:gd name="T54" fmla="*/ 32 w 130"/>
                <a:gd name="T55" fmla="*/ 5 h 35"/>
                <a:gd name="T56" fmla="*/ 14 w 130"/>
                <a:gd name="T57" fmla="*/ 10 h 35"/>
                <a:gd name="T58" fmla="*/ 9 w 130"/>
                <a:gd name="T59" fmla="*/ 12 h 35"/>
                <a:gd name="T60" fmla="*/ 6 w 130"/>
                <a:gd name="T61" fmla="*/ 15 h 35"/>
                <a:gd name="T62" fmla="*/ 4 w 130"/>
                <a:gd name="T63" fmla="*/ 19 h 35"/>
                <a:gd name="T64" fmla="*/ 2 w 130"/>
                <a:gd name="T65" fmla="*/ 22 h 35"/>
                <a:gd name="T66" fmla="*/ 2 w 130"/>
                <a:gd name="T67" fmla="*/ 26 h 35"/>
                <a:gd name="T68" fmla="*/ 6 w 130"/>
                <a:gd name="T69" fmla="*/ 31 h 35"/>
                <a:gd name="T70" fmla="*/ 11 w 130"/>
                <a:gd name="T7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0" h="35">
                  <a:moveTo>
                    <a:pt x="11" y="35"/>
                  </a:moveTo>
                  <a:lnTo>
                    <a:pt x="4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4" y="15"/>
                  </a:lnTo>
                  <a:lnTo>
                    <a:pt x="7" y="12"/>
                  </a:lnTo>
                  <a:lnTo>
                    <a:pt x="14" y="9"/>
                  </a:lnTo>
                  <a:lnTo>
                    <a:pt x="30" y="3"/>
                  </a:lnTo>
                  <a:lnTo>
                    <a:pt x="51" y="0"/>
                  </a:lnTo>
                  <a:lnTo>
                    <a:pt x="73" y="0"/>
                  </a:lnTo>
                  <a:lnTo>
                    <a:pt x="94" y="2"/>
                  </a:lnTo>
                  <a:lnTo>
                    <a:pt x="103" y="3"/>
                  </a:lnTo>
                  <a:lnTo>
                    <a:pt x="108" y="5"/>
                  </a:lnTo>
                  <a:lnTo>
                    <a:pt x="113" y="7"/>
                  </a:lnTo>
                  <a:lnTo>
                    <a:pt x="118" y="9"/>
                  </a:lnTo>
                  <a:lnTo>
                    <a:pt x="123" y="12"/>
                  </a:lnTo>
                  <a:lnTo>
                    <a:pt x="127" y="15"/>
                  </a:lnTo>
                  <a:lnTo>
                    <a:pt x="130" y="19"/>
                  </a:lnTo>
                  <a:lnTo>
                    <a:pt x="125" y="14"/>
                  </a:lnTo>
                  <a:lnTo>
                    <a:pt x="118" y="10"/>
                  </a:lnTo>
                  <a:lnTo>
                    <a:pt x="113" y="9"/>
                  </a:lnTo>
                  <a:lnTo>
                    <a:pt x="108" y="7"/>
                  </a:lnTo>
                  <a:lnTo>
                    <a:pt x="103" y="5"/>
                  </a:lnTo>
                  <a:lnTo>
                    <a:pt x="96" y="3"/>
                  </a:lnTo>
                  <a:lnTo>
                    <a:pt x="75" y="2"/>
                  </a:lnTo>
                  <a:lnTo>
                    <a:pt x="51" y="2"/>
                  </a:lnTo>
                  <a:lnTo>
                    <a:pt x="32" y="5"/>
                  </a:lnTo>
                  <a:lnTo>
                    <a:pt x="14" y="10"/>
                  </a:lnTo>
                  <a:lnTo>
                    <a:pt x="9" y="12"/>
                  </a:lnTo>
                  <a:lnTo>
                    <a:pt x="6" y="15"/>
                  </a:lnTo>
                  <a:lnTo>
                    <a:pt x="4" y="19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6" y="31"/>
                  </a:lnTo>
                  <a:lnTo>
                    <a:pt x="11" y="35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1950"/>
            <p:cNvSpPr>
              <a:spLocks/>
            </p:cNvSpPr>
            <p:nvPr/>
          </p:nvSpPr>
          <p:spPr bwMode="auto">
            <a:xfrm>
              <a:off x="2147144" y="3533056"/>
              <a:ext cx="131763" cy="38100"/>
            </a:xfrm>
            <a:custGeom>
              <a:avLst/>
              <a:gdLst>
                <a:gd name="T0" fmla="*/ 150 w 166"/>
                <a:gd name="T1" fmla="*/ 0 h 49"/>
                <a:gd name="T2" fmla="*/ 166 w 166"/>
                <a:gd name="T3" fmla="*/ 2 h 49"/>
                <a:gd name="T4" fmla="*/ 166 w 166"/>
                <a:gd name="T5" fmla="*/ 19 h 49"/>
                <a:gd name="T6" fmla="*/ 166 w 166"/>
                <a:gd name="T7" fmla="*/ 19 h 49"/>
                <a:gd name="T8" fmla="*/ 166 w 166"/>
                <a:gd name="T9" fmla="*/ 23 h 49"/>
                <a:gd name="T10" fmla="*/ 162 w 166"/>
                <a:gd name="T11" fmla="*/ 26 h 49"/>
                <a:gd name="T12" fmla="*/ 159 w 166"/>
                <a:gd name="T13" fmla="*/ 30 h 49"/>
                <a:gd name="T14" fmla="*/ 145 w 166"/>
                <a:gd name="T15" fmla="*/ 38 h 49"/>
                <a:gd name="T16" fmla="*/ 128 w 166"/>
                <a:gd name="T17" fmla="*/ 43 h 49"/>
                <a:gd name="T18" fmla="*/ 104 w 166"/>
                <a:gd name="T19" fmla="*/ 47 h 49"/>
                <a:gd name="T20" fmla="*/ 79 w 166"/>
                <a:gd name="T21" fmla="*/ 49 h 49"/>
                <a:gd name="T22" fmla="*/ 55 w 166"/>
                <a:gd name="T23" fmla="*/ 47 h 49"/>
                <a:gd name="T24" fmla="*/ 33 w 166"/>
                <a:gd name="T25" fmla="*/ 42 h 49"/>
                <a:gd name="T26" fmla="*/ 15 w 166"/>
                <a:gd name="T27" fmla="*/ 35 h 49"/>
                <a:gd name="T28" fmla="*/ 5 w 166"/>
                <a:gd name="T29" fmla="*/ 28 h 49"/>
                <a:gd name="T30" fmla="*/ 1 w 166"/>
                <a:gd name="T31" fmla="*/ 19 h 49"/>
                <a:gd name="T32" fmla="*/ 0 w 166"/>
                <a:gd name="T33" fmla="*/ 17 h 49"/>
                <a:gd name="T34" fmla="*/ 0 w 166"/>
                <a:gd name="T35" fmla="*/ 17 h 49"/>
                <a:gd name="T36" fmla="*/ 1 w 166"/>
                <a:gd name="T37" fmla="*/ 2 h 49"/>
                <a:gd name="T38" fmla="*/ 14 w 166"/>
                <a:gd name="T39" fmla="*/ 2 h 49"/>
                <a:gd name="T40" fmla="*/ 150 w 166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6" h="49">
                  <a:moveTo>
                    <a:pt x="150" y="0"/>
                  </a:moveTo>
                  <a:lnTo>
                    <a:pt x="166" y="2"/>
                  </a:lnTo>
                  <a:lnTo>
                    <a:pt x="166" y="19"/>
                  </a:lnTo>
                  <a:lnTo>
                    <a:pt x="166" y="19"/>
                  </a:lnTo>
                  <a:lnTo>
                    <a:pt x="166" y="23"/>
                  </a:lnTo>
                  <a:lnTo>
                    <a:pt x="162" y="26"/>
                  </a:lnTo>
                  <a:lnTo>
                    <a:pt x="159" y="30"/>
                  </a:lnTo>
                  <a:lnTo>
                    <a:pt x="145" y="38"/>
                  </a:lnTo>
                  <a:lnTo>
                    <a:pt x="128" y="43"/>
                  </a:lnTo>
                  <a:lnTo>
                    <a:pt x="104" y="47"/>
                  </a:lnTo>
                  <a:lnTo>
                    <a:pt x="79" y="49"/>
                  </a:lnTo>
                  <a:lnTo>
                    <a:pt x="55" y="47"/>
                  </a:lnTo>
                  <a:lnTo>
                    <a:pt x="33" y="42"/>
                  </a:lnTo>
                  <a:lnTo>
                    <a:pt x="15" y="35"/>
                  </a:lnTo>
                  <a:lnTo>
                    <a:pt x="5" y="28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2"/>
                  </a:lnTo>
                  <a:lnTo>
                    <a:pt x="14" y="2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1951"/>
            <p:cNvSpPr>
              <a:spLocks/>
            </p:cNvSpPr>
            <p:nvPr/>
          </p:nvSpPr>
          <p:spPr bwMode="auto">
            <a:xfrm>
              <a:off x="2148732" y="3510831"/>
              <a:ext cx="130175" cy="47625"/>
            </a:xfrm>
            <a:custGeom>
              <a:avLst/>
              <a:gdLst>
                <a:gd name="T0" fmla="*/ 116 w 165"/>
                <a:gd name="T1" fmla="*/ 2 h 61"/>
                <a:gd name="T2" fmla="*/ 141 w 165"/>
                <a:gd name="T3" fmla="*/ 9 h 61"/>
                <a:gd name="T4" fmla="*/ 158 w 165"/>
                <a:gd name="T5" fmla="*/ 18 h 61"/>
                <a:gd name="T6" fmla="*/ 161 w 165"/>
                <a:gd name="T7" fmla="*/ 23 h 61"/>
                <a:gd name="T8" fmla="*/ 165 w 165"/>
                <a:gd name="T9" fmla="*/ 28 h 61"/>
                <a:gd name="T10" fmla="*/ 165 w 165"/>
                <a:gd name="T11" fmla="*/ 33 h 61"/>
                <a:gd name="T12" fmla="*/ 163 w 165"/>
                <a:gd name="T13" fmla="*/ 37 h 61"/>
                <a:gd name="T14" fmla="*/ 158 w 165"/>
                <a:gd name="T15" fmla="*/ 42 h 61"/>
                <a:gd name="T16" fmla="*/ 144 w 165"/>
                <a:gd name="T17" fmla="*/ 51 h 61"/>
                <a:gd name="T18" fmla="*/ 127 w 165"/>
                <a:gd name="T19" fmla="*/ 56 h 61"/>
                <a:gd name="T20" fmla="*/ 103 w 165"/>
                <a:gd name="T21" fmla="*/ 59 h 61"/>
                <a:gd name="T22" fmla="*/ 78 w 165"/>
                <a:gd name="T23" fmla="*/ 61 h 61"/>
                <a:gd name="T24" fmla="*/ 54 w 165"/>
                <a:gd name="T25" fmla="*/ 58 h 61"/>
                <a:gd name="T26" fmla="*/ 32 w 165"/>
                <a:gd name="T27" fmla="*/ 54 h 61"/>
                <a:gd name="T28" fmla="*/ 14 w 165"/>
                <a:gd name="T29" fmla="*/ 47 h 61"/>
                <a:gd name="T30" fmla="*/ 4 w 165"/>
                <a:gd name="T31" fmla="*/ 40 h 61"/>
                <a:gd name="T32" fmla="*/ 0 w 165"/>
                <a:gd name="T33" fmla="*/ 32 h 61"/>
                <a:gd name="T34" fmla="*/ 0 w 165"/>
                <a:gd name="T35" fmla="*/ 26 h 61"/>
                <a:gd name="T36" fmla="*/ 2 w 165"/>
                <a:gd name="T37" fmla="*/ 21 h 61"/>
                <a:gd name="T38" fmla="*/ 9 w 165"/>
                <a:gd name="T39" fmla="*/ 16 h 61"/>
                <a:gd name="T40" fmla="*/ 16 w 165"/>
                <a:gd name="T41" fmla="*/ 11 h 61"/>
                <a:gd name="T42" fmla="*/ 37 w 165"/>
                <a:gd name="T43" fmla="*/ 4 h 61"/>
                <a:gd name="T44" fmla="*/ 63 w 165"/>
                <a:gd name="T45" fmla="*/ 0 h 61"/>
                <a:gd name="T46" fmla="*/ 89 w 165"/>
                <a:gd name="T47" fmla="*/ 0 h 61"/>
                <a:gd name="T48" fmla="*/ 116 w 165"/>
                <a:gd name="T49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61">
                  <a:moveTo>
                    <a:pt x="116" y="2"/>
                  </a:moveTo>
                  <a:lnTo>
                    <a:pt x="141" y="9"/>
                  </a:lnTo>
                  <a:lnTo>
                    <a:pt x="158" y="18"/>
                  </a:lnTo>
                  <a:lnTo>
                    <a:pt x="161" y="23"/>
                  </a:lnTo>
                  <a:lnTo>
                    <a:pt x="165" y="28"/>
                  </a:lnTo>
                  <a:lnTo>
                    <a:pt x="165" y="33"/>
                  </a:lnTo>
                  <a:lnTo>
                    <a:pt x="163" y="37"/>
                  </a:lnTo>
                  <a:lnTo>
                    <a:pt x="158" y="42"/>
                  </a:lnTo>
                  <a:lnTo>
                    <a:pt x="144" y="51"/>
                  </a:lnTo>
                  <a:lnTo>
                    <a:pt x="127" y="56"/>
                  </a:lnTo>
                  <a:lnTo>
                    <a:pt x="103" y="59"/>
                  </a:lnTo>
                  <a:lnTo>
                    <a:pt x="78" y="61"/>
                  </a:lnTo>
                  <a:lnTo>
                    <a:pt x="54" y="58"/>
                  </a:lnTo>
                  <a:lnTo>
                    <a:pt x="32" y="54"/>
                  </a:lnTo>
                  <a:lnTo>
                    <a:pt x="14" y="47"/>
                  </a:lnTo>
                  <a:lnTo>
                    <a:pt x="4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1"/>
                  </a:lnTo>
                  <a:lnTo>
                    <a:pt x="9" y="16"/>
                  </a:lnTo>
                  <a:lnTo>
                    <a:pt x="16" y="11"/>
                  </a:lnTo>
                  <a:lnTo>
                    <a:pt x="37" y="4"/>
                  </a:lnTo>
                  <a:lnTo>
                    <a:pt x="63" y="0"/>
                  </a:lnTo>
                  <a:lnTo>
                    <a:pt x="89" y="0"/>
                  </a:lnTo>
                  <a:lnTo>
                    <a:pt x="116" y="2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1952"/>
            <p:cNvSpPr>
              <a:spLocks/>
            </p:cNvSpPr>
            <p:nvPr/>
          </p:nvSpPr>
          <p:spPr bwMode="auto">
            <a:xfrm>
              <a:off x="2148732" y="3510831"/>
              <a:ext cx="130175" cy="47625"/>
            </a:xfrm>
            <a:custGeom>
              <a:avLst/>
              <a:gdLst>
                <a:gd name="T0" fmla="*/ 116 w 165"/>
                <a:gd name="T1" fmla="*/ 2 h 61"/>
                <a:gd name="T2" fmla="*/ 141 w 165"/>
                <a:gd name="T3" fmla="*/ 9 h 61"/>
                <a:gd name="T4" fmla="*/ 158 w 165"/>
                <a:gd name="T5" fmla="*/ 18 h 61"/>
                <a:gd name="T6" fmla="*/ 161 w 165"/>
                <a:gd name="T7" fmla="*/ 23 h 61"/>
                <a:gd name="T8" fmla="*/ 165 w 165"/>
                <a:gd name="T9" fmla="*/ 28 h 61"/>
                <a:gd name="T10" fmla="*/ 165 w 165"/>
                <a:gd name="T11" fmla="*/ 33 h 61"/>
                <a:gd name="T12" fmla="*/ 163 w 165"/>
                <a:gd name="T13" fmla="*/ 37 h 61"/>
                <a:gd name="T14" fmla="*/ 158 w 165"/>
                <a:gd name="T15" fmla="*/ 42 h 61"/>
                <a:gd name="T16" fmla="*/ 144 w 165"/>
                <a:gd name="T17" fmla="*/ 51 h 61"/>
                <a:gd name="T18" fmla="*/ 127 w 165"/>
                <a:gd name="T19" fmla="*/ 56 h 61"/>
                <a:gd name="T20" fmla="*/ 103 w 165"/>
                <a:gd name="T21" fmla="*/ 59 h 61"/>
                <a:gd name="T22" fmla="*/ 78 w 165"/>
                <a:gd name="T23" fmla="*/ 61 h 61"/>
                <a:gd name="T24" fmla="*/ 54 w 165"/>
                <a:gd name="T25" fmla="*/ 58 h 61"/>
                <a:gd name="T26" fmla="*/ 32 w 165"/>
                <a:gd name="T27" fmla="*/ 54 h 61"/>
                <a:gd name="T28" fmla="*/ 14 w 165"/>
                <a:gd name="T29" fmla="*/ 47 h 61"/>
                <a:gd name="T30" fmla="*/ 4 w 165"/>
                <a:gd name="T31" fmla="*/ 40 h 61"/>
                <a:gd name="T32" fmla="*/ 0 w 165"/>
                <a:gd name="T33" fmla="*/ 32 h 61"/>
                <a:gd name="T34" fmla="*/ 0 w 165"/>
                <a:gd name="T35" fmla="*/ 26 h 61"/>
                <a:gd name="T36" fmla="*/ 2 w 165"/>
                <a:gd name="T37" fmla="*/ 21 h 61"/>
                <a:gd name="T38" fmla="*/ 9 w 165"/>
                <a:gd name="T39" fmla="*/ 16 h 61"/>
                <a:gd name="T40" fmla="*/ 16 w 165"/>
                <a:gd name="T41" fmla="*/ 11 h 61"/>
                <a:gd name="T42" fmla="*/ 37 w 165"/>
                <a:gd name="T43" fmla="*/ 4 h 61"/>
                <a:gd name="T44" fmla="*/ 63 w 165"/>
                <a:gd name="T45" fmla="*/ 0 h 61"/>
                <a:gd name="T46" fmla="*/ 89 w 165"/>
                <a:gd name="T47" fmla="*/ 0 h 61"/>
                <a:gd name="T48" fmla="*/ 116 w 165"/>
                <a:gd name="T49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61">
                  <a:moveTo>
                    <a:pt x="116" y="2"/>
                  </a:moveTo>
                  <a:lnTo>
                    <a:pt x="141" y="9"/>
                  </a:lnTo>
                  <a:lnTo>
                    <a:pt x="158" y="18"/>
                  </a:lnTo>
                  <a:lnTo>
                    <a:pt x="161" y="23"/>
                  </a:lnTo>
                  <a:lnTo>
                    <a:pt x="165" y="28"/>
                  </a:lnTo>
                  <a:lnTo>
                    <a:pt x="165" y="33"/>
                  </a:lnTo>
                  <a:lnTo>
                    <a:pt x="163" y="37"/>
                  </a:lnTo>
                  <a:lnTo>
                    <a:pt x="158" y="42"/>
                  </a:lnTo>
                  <a:lnTo>
                    <a:pt x="144" y="51"/>
                  </a:lnTo>
                  <a:lnTo>
                    <a:pt x="127" y="56"/>
                  </a:lnTo>
                  <a:lnTo>
                    <a:pt x="103" y="59"/>
                  </a:lnTo>
                  <a:lnTo>
                    <a:pt x="78" y="61"/>
                  </a:lnTo>
                  <a:lnTo>
                    <a:pt x="54" y="58"/>
                  </a:lnTo>
                  <a:lnTo>
                    <a:pt x="32" y="54"/>
                  </a:lnTo>
                  <a:lnTo>
                    <a:pt x="14" y="47"/>
                  </a:lnTo>
                  <a:lnTo>
                    <a:pt x="4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1"/>
                  </a:lnTo>
                  <a:lnTo>
                    <a:pt x="9" y="16"/>
                  </a:lnTo>
                  <a:lnTo>
                    <a:pt x="16" y="11"/>
                  </a:lnTo>
                  <a:lnTo>
                    <a:pt x="37" y="4"/>
                  </a:lnTo>
                  <a:lnTo>
                    <a:pt x="63" y="0"/>
                  </a:lnTo>
                  <a:lnTo>
                    <a:pt x="89" y="0"/>
                  </a:lnTo>
                  <a:lnTo>
                    <a:pt x="116" y="2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1953"/>
            <p:cNvSpPr>
              <a:spLocks/>
            </p:cNvSpPr>
            <p:nvPr/>
          </p:nvSpPr>
          <p:spPr bwMode="auto">
            <a:xfrm>
              <a:off x="2159844" y="3518769"/>
              <a:ext cx="104775" cy="33338"/>
            </a:xfrm>
            <a:custGeom>
              <a:avLst/>
              <a:gdLst>
                <a:gd name="T0" fmla="*/ 111 w 132"/>
                <a:gd name="T1" fmla="*/ 0 h 41"/>
                <a:gd name="T2" fmla="*/ 119 w 132"/>
                <a:gd name="T3" fmla="*/ 3 h 41"/>
                <a:gd name="T4" fmla="*/ 125 w 132"/>
                <a:gd name="T5" fmla="*/ 8 h 41"/>
                <a:gd name="T6" fmla="*/ 130 w 132"/>
                <a:gd name="T7" fmla="*/ 12 h 41"/>
                <a:gd name="T8" fmla="*/ 130 w 132"/>
                <a:gd name="T9" fmla="*/ 15 h 41"/>
                <a:gd name="T10" fmla="*/ 132 w 132"/>
                <a:gd name="T11" fmla="*/ 19 h 41"/>
                <a:gd name="T12" fmla="*/ 128 w 132"/>
                <a:gd name="T13" fmla="*/ 24 h 41"/>
                <a:gd name="T14" fmla="*/ 125 w 132"/>
                <a:gd name="T15" fmla="*/ 27 h 41"/>
                <a:gd name="T16" fmla="*/ 114 w 132"/>
                <a:gd name="T17" fmla="*/ 33 h 41"/>
                <a:gd name="T18" fmla="*/ 99 w 132"/>
                <a:gd name="T19" fmla="*/ 38 h 41"/>
                <a:gd name="T20" fmla="*/ 81 w 132"/>
                <a:gd name="T21" fmla="*/ 40 h 41"/>
                <a:gd name="T22" fmla="*/ 62 w 132"/>
                <a:gd name="T23" fmla="*/ 41 h 41"/>
                <a:gd name="T24" fmla="*/ 42 w 132"/>
                <a:gd name="T25" fmla="*/ 40 h 41"/>
                <a:gd name="T26" fmla="*/ 26 w 132"/>
                <a:gd name="T27" fmla="*/ 36 h 41"/>
                <a:gd name="T28" fmla="*/ 19 w 132"/>
                <a:gd name="T29" fmla="*/ 34 h 41"/>
                <a:gd name="T30" fmla="*/ 14 w 132"/>
                <a:gd name="T31" fmla="*/ 33 h 41"/>
                <a:gd name="T32" fmla="*/ 10 w 132"/>
                <a:gd name="T33" fmla="*/ 29 h 41"/>
                <a:gd name="T34" fmla="*/ 7 w 132"/>
                <a:gd name="T35" fmla="*/ 27 h 41"/>
                <a:gd name="T36" fmla="*/ 5 w 132"/>
                <a:gd name="T37" fmla="*/ 26 h 41"/>
                <a:gd name="T38" fmla="*/ 2 w 132"/>
                <a:gd name="T39" fmla="*/ 22 h 41"/>
                <a:gd name="T40" fmla="*/ 0 w 132"/>
                <a:gd name="T41" fmla="*/ 19 h 41"/>
                <a:gd name="T42" fmla="*/ 0 w 132"/>
                <a:gd name="T43" fmla="*/ 14 h 41"/>
                <a:gd name="T44" fmla="*/ 0 w 132"/>
                <a:gd name="T45" fmla="*/ 19 h 41"/>
                <a:gd name="T46" fmla="*/ 2 w 132"/>
                <a:gd name="T47" fmla="*/ 22 h 41"/>
                <a:gd name="T48" fmla="*/ 5 w 132"/>
                <a:gd name="T49" fmla="*/ 26 h 41"/>
                <a:gd name="T50" fmla="*/ 9 w 132"/>
                <a:gd name="T51" fmla="*/ 27 h 41"/>
                <a:gd name="T52" fmla="*/ 10 w 132"/>
                <a:gd name="T53" fmla="*/ 29 h 41"/>
                <a:gd name="T54" fmla="*/ 14 w 132"/>
                <a:gd name="T55" fmla="*/ 31 h 41"/>
                <a:gd name="T56" fmla="*/ 19 w 132"/>
                <a:gd name="T57" fmla="*/ 33 h 41"/>
                <a:gd name="T58" fmla="*/ 26 w 132"/>
                <a:gd name="T59" fmla="*/ 34 h 41"/>
                <a:gd name="T60" fmla="*/ 42 w 132"/>
                <a:gd name="T61" fmla="*/ 38 h 41"/>
                <a:gd name="T62" fmla="*/ 61 w 132"/>
                <a:gd name="T63" fmla="*/ 40 h 41"/>
                <a:gd name="T64" fmla="*/ 80 w 132"/>
                <a:gd name="T65" fmla="*/ 38 h 41"/>
                <a:gd name="T66" fmla="*/ 97 w 132"/>
                <a:gd name="T67" fmla="*/ 36 h 41"/>
                <a:gd name="T68" fmla="*/ 113 w 132"/>
                <a:gd name="T69" fmla="*/ 31 h 41"/>
                <a:gd name="T70" fmla="*/ 121 w 132"/>
                <a:gd name="T71" fmla="*/ 26 h 41"/>
                <a:gd name="T72" fmla="*/ 126 w 132"/>
                <a:gd name="T73" fmla="*/ 22 h 41"/>
                <a:gd name="T74" fmla="*/ 128 w 132"/>
                <a:gd name="T75" fmla="*/ 19 h 41"/>
                <a:gd name="T76" fmla="*/ 128 w 132"/>
                <a:gd name="T77" fmla="*/ 15 h 41"/>
                <a:gd name="T78" fmla="*/ 126 w 132"/>
                <a:gd name="T79" fmla="*/ 12 h 41"/>
                <a:gd name="T80" fmla="*/ 123 w 132"/>
                <a:gd name="T81" fmla="*/ 8 h 41"/>
                <a:gd name="T82" fmla="*/ 118 w 132"/>
                <a:gd name="T83" fmla="*/ 3 h 41"/>
                <a:gd name="T84" fmla="*/ 111 w 132"/>
                <a:gd name="T8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" h="41">
                  <a:moveTo>
                    <a:pt x="111" y="0"/>
                  </a:moveTo>
                  <a:lnTo>
                    <a:pt x="119" y="3"/>
                  </a:lnTo>
                  <a:lnTo>
                    <a:pt x="125" y="8"/>
                  </a:lnTo>
                  <a:lnTo>
                    <a:pt x="130" y="12"/>
                  </a:lnTo>
                  <a:lnTo>
                    <a:pt x="130" y="15"/>
                  </a:lnTo>
                  <a:lnTo>
                    <a:pt x="132" y="19"/>
                  </a:lnTo>
                  <a:lnTo>
                    <a:pt x="128" y="24"/>
                  </a:lnTo>
                  <a:lnTo>
                    <a:pt x="125" y="27"/>
                  </a:lnTo>
                  <a:lnTo>
                    <a:pt x="114" y="33"/>
                  </a:lnTo>
                  <a:lnTo>
                    <a:pt x="99" y="38"/>
                  </a:lnTo>
                  <a:lnTo>
                    <a:pt x="81" y="40"/>
                  </a:lnTo>
                  <a:lnTo>
                    <a:pt x="62" y="41"/>
                  </a:lnTo>
                  <a:lnTo>
                    <a:pt x="42" y="40"/>
                  </a:lnTo>
                  <a:lnTo>
                    <a:pt x="26" y="36"/>
                  </a:lnTo>
                  <a:lnTo>
                    <a:pt x="19" y="34"/>
                  </a:lnTo>
                  <a:lnTo>
                    <a:pt x="14" y="33"/>
                  </a:lnTo>
                  <a:lnTo>
                    <a:pt x="10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2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5" y="26"/>
                  </a:lnTo>
                  <a:lnTo>
                    <a:pt x="9" y="27"/>
                  </a:lnTo>
                  <a:lnTo>
                    <a:pt x="10" y="29"/>
                  </a:lnTo>
                  <a:lnTo>
                    <a:pt x="14" y="31"/>
                  </a:lnTo>
                  <a:lnTo>
                    <a:pt x="19" y="33"/>
                  </a:lnTo>
                  <a:lnTo>
                    <a:pt x="26" y="34"/>
                  </a:lnTo>
                  <a:lnTo>
                    <a:pt x="42" y="38"/>
                  </a:lnTo>
                  <a:lnTo>
                    <a:pt x="61" y="40"/>
                  </a:lnTo>
                  <a:lnTo>
                    <a:pt x="80" y="38"/>
                  </a:lnTo>
                  <a:lnTo>
                    <a:pt x="97" y="36"/>
                  </a:lnTo>
                  <a:lnTo>
                    <a:pt x="113" y="31"/>
                  </a:lnTo>
                  <a:lnTo>
                    <a:pt x="121" y="26"/>
                  </a:lnTo>
                  <a:lnTo>
                    <a:pt x="126" y="22"/>
                  </a:lnTo>
                  <a:lnTo>
                    <a:pt x="128" y="19"/>
                  </a:lnTo>
                  <a:lnTo>
                    <a:pt x="128" y="15"/>
                  </a:lnTo>
                  <a:lnTo>
                    <a:pt x="126" y="12"/>
                  </a:lnTo>
                  <a:lnTo>
                    <a:pt x="123" y="8"/>
                  </a:lnTo>
                  <a:lnTo>
                    <a:pt x="118" y="3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1954"/>
            <p:cNvSpPr>
              <a:spLocks/>
            </p:cNvSpPr>
            <p:nvPr/>
          </p:nvSpPr>
          <p:spPr bwMode="auto">
            <a:xfrm>
              <a:off x="2159844" y="3514006"/>
              <a:ext cx="103188" cy="28575"/>
            </a:xfrm>
            <a:custGeom>
              <a:avLst/>
              <a:gdLst>
                <a:gd name="T0" fmla="*/ 9 w 128"/>
                <a:gd name="T1" fmla="*/ 36 h 36"/>
                <a:gd name="T2" fmla="*/ 3 w 128"/>
                <a:gd name="T3" fmla="*/ 31 h 36"/>
                <a:gd name="T4" fmla="*/ 0 w 128"/>
                <a:gd name="T5" fmla="*/ 26 h 36"/>
                <a:gd name="T6" fmla="*/ 0 w 128"/>
                <a:gd name="T7" fmla="*/ 21 h 36"/>
                <a:gd name="T8" fmla="*/ 0 w 128"/>
                <a:gd name="T9" fmla="*/ 19 h 36"/>
                <a:gd name="T10" fmla="*/ 3 w 128"/>
                <a:gd name="T11" fmla="*/ 15 h 36"/>
                <a:gd name="T12" fmla="*/ 7 w 128"/>
                <a:gd name="T13" fmla="*/ 12 h 36"/>
                <a:gd name="T14" fmla="*/ 12 w 128"/>
                <a:gd name="T15" fmla="*/ 8 h 36"/>
                <a:gd name="T16" fmla="*/ 28 w 128"/>
                <a:gd name="T17" fmla="*/ 3 h 36"/>
                <a:gd name="T18" fmla="*/ 48 w 128"/>
                <a:gd name="T19" fmla="*/ 0 h 36"/>
                <a:gd name="T20" fmla="*/ 71 w 128"/>
                <a:gd name="T21" fmla="*/ 0 h 36"/>
                <a:gd name="T22" fmla="*/ 93 w 128"/>
                <a:gd name="T23" fmla="*/ 2 h 36"/>
                <a:gd name="T24" fmla="*/ 100 w 128"/>
                <a:gd name="T25" fmla="*/ 3 h 36"/>
                <a:gd name="T26" fmla="*/ 107 w 128"/>
                <a:gd name="T27" fmla="*/ 5 h 36"/>
                <a:gd name="T28" fmla="*/ 111 w 128"/>
                <a:gd name="T29" fmla="*/ 7 h 36"/>
                <a:gd name="T30" fmla="*/ 116 w 128"/>
                <a:gd name="T31" fmla="*/ 8 h 36"/>
                <a:gd name="T32" fmla="*/ 121 w 128"/>
                <a:gd name="T33" fmla="*/ 12 h 36"/>
                <a:gd name="T34" fmla="*/ 126 w 128"/>
                <a:gd name="T35" fmla="*/ 15 h 36"/>
                <a:gd name="T36" fmla="*/ 128 w 128"/>
                <a:gd name="T37" fmla="*/ 19 h 36"/>
                <a:gd name="T38" fmla="*/ 126 w 128"/>
                <a:gd name="T39" fmla="*/ 15 h 36"/>
                <a:gd name="T40" fmla="*/ 121 w 128"/>
                <a:gd name="T41" fmla="*/ 12 h 36"/>
                <a:gd name="T42" fmla="*/ 116 w 128"/>
                <a:gd name="T43" fmla="*/ 10 h 36"/>
                <a:gd name="T44" fmla="*/ 111 w 128"/>
                <a:gd name="T45" fmla="*/ 8 h 36"/>
                <a:gd name="T46" fmla="*/ 107 w 128"/>
                <a:gd name="T47" fmla="*/ 7 h 36"/>
                <a:gd name="T48" fmla="*/ 100 w 128"/>
                <a:gd name="T49" fmla="*/ 5 h 36"/>
                <a:gd name="T50" fmla="*/ 93 w 128"/>
                <a:gd name="T51" fmla="*/ 3 h 36"/>
                <a:gd name="T52" fmla="*/ 73 w 128"/>
                <a:gd name="T53" fmla="*/ 2 h 36"/>
                <a:gd name="T54" fmla="*/ 50 w 128"/>
                <a:gd name="T55" fmla="*/ 2 h 36"/>
                <a:gd name="T56" fmla="*/ 29 w 128"/>
                <a:gd name="T57" fmla="*/ 5 h 36"/>
                <a:gd name="T58" fmla="*/ 14 w 128"/>
                <a:gd name="T59" fmla="*/ 10 h 36"/>
                <a:gd name="T60" fmla="*/ 9 w 128"/>
                <a:gd name="T61" fmla="*/ 14 h 36"/>
                <a:gd name="T62" fmla="*/ 5 w 128"/>
                <a:gd name="T63" fmla="*/ 15 h 36"/>
                <a:gd name="T64" fmla="*/ 2 w 128"/>
                <a:gd name="T65" fmla="*/ 19 h 36"/>
                <a:gd name="T66" fmla="*/ 2 w 128"/>
                <a:gd name="T67" fmla="*/ 22 h 36"/>
                <a:gd name="T68" fmla="*/ 2 w 128"/>
                <a:gd name="T69" fmla="*/ 26 h 36"/>
                <a:gd name="T70" fmla="*/ 3 w 128"/>
                <a:gd name="T71" fmla="*/ 31 h 36"/>
                <a:gd name="T72" fmla="*/ 9 w 128"/>
                <a:gd name="T7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36">
                  <a:moveTo>
                    <a:pt x="9" y="36"/>
                  </a:moveTo>
                  <a:lnTo>
                    <a:pt x="3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7" y="12"/>
                  </a:lnTo>
                  <a:lnTo>
                    <a:pt x="12" y="8"/>
                  </a:lnTo>
                  <a:lnTo>
                    <a:pt x="28" y="3"/>
                  </a:lnTo>
                  <a:lnTo>
                    <a:pt x="48" y="0"/>
                  </a:lnTo>
                  <a:lnTo>
                    <a:pt x="71" y="0"/>
                  </a:lnTo>
                  <a:lnTo>
                    <a:pt x="93" y="2"/>
                  </a:lnTo>
                  <a:lnTo>
                    <a:pt x="100" y="3"/>
                  </a:lnTo>
                  <a:lnTo>
                    <a:pt x="107" y="5"/>
                  </a:lnTo>
                  <a:lnTo>
                    <a:pt x="111" y="7"/>
                  </a:lnTo>
                  <a:lnTo>
                    <a:pt x="116" y="8"/>
                  </a:lnTo>
                  <a:lnTo>
                    <a:pt x="121" y="12"/>
                  </a:lnTo>
                  <a:lnTo>
                    <a:pt x="126" y="15"/>
                  </a:lnTo>
                  <a:lnTo>
                    <a:pt x="128" y="19"/>
                  </a:lnTo>
                  <a:lnTo>
                    <a:pt x="126" y="15"/>
                  </a:lnTo>
                  <a:lnTo>
                    <a:pt x="121" y="12"/>
                  </a:lnTo>
                  <a:lnTo>
                    <a:pt x="116" y="10"/>
                  </a:lnTo>
                  <a:lnTo>
                    <a:pt x="111" y="8"/>
                  </a:lnTo>
                  <a:lnTo>
                    <a:pt x="107" y="7"/>
                  </a:lnTo>
                  <a:lnTo>
                    <a:pt x="100" y="5"/>
                  </a:lnTo>
                  <a:lnTo>
                    <a:pt x="93" y="3"/>
                  </a:lnTo>
                  <a:lnTo>
                    <a:pt x="73" y="2"/>
                  </a:lnTo>
                  <a:lnTo>
                    <a:pt x="50" y="2"/>
                  </a:lnTo>
                  <a:lnTo>
                    <a:pt x="29" y="5"/>
                  </a:lnTo>
                  <a:lnTo>
                    <a:pt x="14" y="10"/>
                  </a:lnTo>
                  <a:lnTo>
                    <a:pt x="9" y="14"/>
                  </a:lnTo>
                  <a:lnTo>
                    <a:pt x="5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3" y="31"/>
                  </a:lnTo>
                  <a:lnTo>
                    <a:pt x="9" y="36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1955"/>
            <p:cNvSpPr>
              <a:spLocks/>
            </p:cNvSpPr>
            <p:nvPr/>
          </p:nvSpPr>
          <p:spPr bwMode="auto">
            <a:xfrm>
              <a:off x="1310532" y="3637831"/>
              <a:ext cx="131763" cy="36513"/>
            </a:xfrm>
            <a:custGeom>
              <a:avLst/>
              <a:gdLst>
                <a:gd name="T0" fmla="*/ 151 w 166"/>
                <a:gd name="T1" fmla="*/ 0 h 47"/>
                <a:gd name="T2" fmla="*/ 166 w 166"/>
                <a:gd name="T3" fmla="*/ 1 h 47"/>
                <a:gd name="T4" fmla="*/ 166 w 166"/>
                <a:gd name="T5" fmla="*/ 19 h 47"/>
                <a:gd name="T6" fmla="*/ 166 w 166"/>
                <a:gd name="T7" fmla="*/ 19 h 47"/>
                <a:gd name="T8" fmla="*/ 166 w 166"/>
                <a:gd name="T9" fmla="*/ 22 h 47"/>
                <a:gd name="T10" fmla="*/ 163 w 166"/>
                <a:gd name="T11" fmla="*/ 26 h 47"/>
                <a:gd name="T12" fmla="*/ 160 w 166"/>
                <a:gd name="T13" fmla="*/ 29 h 47"/>
                <a:gd name="T14" fmla="*/ 146 w 166"/>
                <a:gd name="T15" fmla="*/ 38 h 47"/>
                <a:gd name="T16" fmla="*/ 127 w 166"/>
                <a:gd name="T17" fmla="*/ 43 h 47"/>
                <a:gd name="T18" fmla="*/ 104 w 166"/>
                <a:gd name="T19" fmla="*/ 47 h 47"/>
                <a:gd name="T20" fmla="*/ 80 w 166"/>
                <a:gd name="T21" fmla="*/ 47 h 47"/>
                <a:gd name="T22" fmla="*/ 56 w 166"/>
                <a:gd name="T23" fmla="*/ 45 h 47"/>
                <a:gd name="T24" fmla="*/ 33 w 166"/>
                <a:gd name="T25" fmla="*/ 40 h 47"/>
                <a:gd name="T26" fmla="*/ 16 w 166"/>
                <a:gd name="T27" fmla="*/ 34 h 47"/>
                <a:gd name="T28" fmla="*/ 5 w 166"/>
                <a:gd name="T29" fmla="*/ 26 h 47"/>
                <a:gd name="T30" fmla="*/ 2 w 166"/>
                <a:gd name="T31" fmla="*/ 19 h 47"/>
                <a:gd name="T32" fmla="*/ 0 w 166"/>
                <a:gd name="T33" fmla="*/ 15 h 47"/>
                <a:gd name="T34" fmla="*/ 0 w 166"/>
                <a:gd name="T35" fmla="*/ 15 h 47"/>
                <a:gd name="T36" fmla="*/ 0 w 166"/>
                <a:gd name="T37" fmla="*/ 1 h 47"/>
                <a:gd name="T38" fmla="*/ 14 w 166"/>
                <a:gd name="T39" fmla="*/ 0 h 47"/>
                <a:gd name="T40" fmla="*/ 151 w 1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6" h="47">
                  <a:moveTo>
                    <a:pt x="151" y="0"/>
                  </a:moveTo>
                  <a:lnTo>
                    <a:pt x="166" y="1"/>
                  </a:lnTo>
                  <a:lnTo>
                    <a:pt x="166" y="19"/>
                  </a:lnTo>
                  <a:lnTo>
                    <a:pt x="166" y="19"/>
                  </a:lnTo>
                  <a:lnTo>
                    <a:pt x="166" y="22"/>
                  </a:lnTo>
                  <a:lnTo>
                    <a:pt x="163" y="26"/>
                  </a:lnTo>
                  <a:lnTo>
                    <a:pt x="160" y="29"/>
                  </a:lnTo>
                  <a:lnTo>
                    <a:pt x="146" y="38"/>
                  </a:lnTo>
                  <a:lnTo>
                    <a:pt x="127" y="43"/>
                  </a:lnTo>
                  <a:lnTo>
                    <a:pt x="104" y="47"/>
                  </a:lnTo>
                  <a:lnTo>
                    <a:pt x="80" y="47"/>
                  </a:lnTo>
                  <a:lnTo>
                    <a:pt x="56" y="45"/>
                  </a:lnTo>
                  <a:lnTo>
                    <a:pt x="33" y="40"/>
                  </a:lnTo>
                  <a:lnTo>
                    <a:pt x="16" y="34"/>
                  </a:lnTo>
                  <a:lnTo>
                    <a:pt x="5" y="26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"/>
                  </a:lnTo>
                  <a:lnTo>
                    <a:pt x="14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1956"/>
            <p:cNvSpPr>
              <a:spLocks/>
            </p:cNvSpPr>
            <p:nvPr/>
          </p:nvSpPr>
          <p:spPr bwMode="auto">
            <a:xfrm>
              <a:off x="1312119" y="3614019"/>
              <a:ext cx="130175" cy="47625"/>
            </a:xfrm>
            <a:custGeom>
              <a:avLst/>
              <a:gdLst>
                <a:gd name="T0" fmla="*/ 116 w 164"/>
                <a:gd name="T1" fmla="*/ 4 h 61"/>
                <a:gd name="T2" fmla="*/ 140 w 164"/>
                <a:gd name="T3" fmla="*/ 11 h 61"/>
                <a:gd name="T4" fmla="*/ 158 w 164"/>
                <a:gd name="T5" fmla="*/ 19 h 61"/>
                <a:gd name="T6" fmla="*/ 161 w 164"/>
                <a:gd name="T7" fmla="*/ 25 h 61"/>
                <a:gd name="T8" fmla="*/ 164 w 164"/>
                <a:gd name="T9" fmla="*/ 28 h 61"/>
                <a:gd name="T10" fmla="*/ 164 w 164"/>
                <a:gd name="T11" fmla="*/ 33 h 61"/>
                <a:gd name="T12" fmla="*/ 163 w 164"/>
                <a:gd name="T13" fmla="*/ 38 h 61"/>
                <a:gd name="T14" fmla="*/ 158 w 164"/>
                <a:gd name="T15" fmla="*/ 44 h 61"/>
                <a:gd name="T16" fmla="*/ 144 w 164"/>
                <a:gd name="T17" fmla="*/ 52 h 61"/>
                <a:gd name="T18" fmla="*/ 125 w 164"/>
                <a:gd name="T19" fmla="*/ 57 h 61"/>
                <a:gd name="T20" fmla="*/ 102 w 164"/>
                <a:gd name="T21" fmla="*/ 61 h 61"/>
                <a:gd name="T22" fmla="*/ 78 w 164"/>
                <a:gd name="T23" fmla="*/ 61 h 61"/>
                <a:gd name="T24" fmla="*/ 54 w 164"/>
                <a:gd name="T25" fmla="*/ 59 h 61"/>
                <a:gd name="T26" fmla="*/ 31 w 164"/>
                <a:gd name="T27" fmla="*/ 54 h 61"/>
                <a:gd name="T28" fmla="*/ 14 w 164"/>
                <a:gd name="T29" fmla="*/ 49 h 61"/>
                <a:gd name="T30" fmla="*/ 3 w 164"/>
                <a:gd name="T31" fmla="*/ 40 h 61"/>
                <a:gd name="T32" fmla="*/ 0 w 164"/>
                <a:gd name="T33" fmla="*/ 33 h 61"/>
                <a:gd name="T34" fmla="*/ 0 w 164"/>
                <a:gd name="T35" fmla="*/ 26 h 61"/>
                <a:gd name="T36" fmla="*/ 2 w 164"/>
                <a:gd name="T37" fmla="*/ 21 h 61"/>
                <a:gd name="T38" fmla="*/ 9 w 164"/>
                <a:gd name="T39" fmla="*/ 16 h 61"/>
                <a:gd name="T40" fmla="*/ 16 w 164"/>
                <a:gd name="T41" fmla="*/ 12 h 61"/>
                <a:gd name="T42" fmla="*/ 36 w 164"/>
                <a:gd name="T43" fmla="*/ 5 h 61"/>
                <a:gd name="T44" fmla="*/ 62 w 164"/>
                <a:gd name="T45" fmla="*/ 2 h 61"/>
                <a:gd name="T46" fmla="*/ 88 w 164"/>
                <a:gd name="T47" fmla="*/ 0 h 61"/>
                <a:gd name="T48" fmla="*/ 116 w 164"/>
                <a:gd name="T4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61">
                  <a:moveTo>
                    <a:pt x="116" y="4"/>
                  </a:moveTo>
                  <a:lnTo>
                    <a:pt x="140" y="11"/>
                  </a:lnTo>
                  <a:lnTo>
                    <a:pt x="158" y="19"/>
                  </a:lnTo>
                  <a:lnTo>
                    <a:pt x="161" y="25"/>
                  </a:lnTo>
                  <a:lnTo>
                    <a:pt x="164" y="28"/>
                  </a:lnTo>
                  <a:lnTo>
                    <a:pt x="164" y="33"/>
                  </a:lnTo>
                  <a:lnTo>
                    <a:pt x="163" y="38"/>
                  </a:lnTo>
                  <a:lnTo>
                    <a:pt x="158" y="44"/>
                  </a:lnTo>
                  <a:lnTo>
                    <a:pt x="144" y="52"/>
                  </a:lnTo>
                  <a:lnTo>
                    <a:pt x="125" y="57"/>
                  </a:lnTo>
                  <a:lnTo>
                    <a:pt x="102" y="61"/>
                  </a:lnTo>
                  <a:lnTo>
                    <a:pt x="78" y="61"/>
                  </a:lnTo>
                  <a:lnTo>
                    <a:pt x="54" y="59"/>
                  </a:lnTo>
                  <a:lnTo>
                    <a:pt x="31" y="54"/>
                  </a:lnTo>
                  <a:lnTo>
                    <a:pt x="14" y="49"/>
                  </a:lnTo>
                  <a:lnTo>
                    <a:pt x="3" y="40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1"/>
                  </a:lnTo>
                  <a:lnTo>
                    <a:pt x="9" y="16"/>
                  </a:lnTo>
                  <a:lnTo>
                    <a:pt x="16" y="12"/>
                  </a:lnTo>
                  <a:lnTo>
                    <a:pt x="36" y="5"/>
                  </a:lnTo>
                  <a:lnTo>
                    <a:pt x="62" y="2"/>
                  </a:lnTo>
                  <a:lnTo>
                    <a:pt x="88" y="0"/>
                  </a:lnTo>
                  <a:lnTo>
                    <a:pt x="116" y="4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1957"/>
            <p:cNvSpPr>
              <a:spLocks/>
            </p:cNvSpPr>
            <p:nvPr/>
          </p:nvSpPr>
          <p:spPr bwMode="auto">
            <a:xfrm>
              <a:off x="1312119" y="3614019"/>
              <a:ext cx="130175" cy="47625"/>
            </a:xfrm>
            <a:custGeom>
              <a:avLst/>
              <a:gdLst>
                <a:gd name="T0" fmla="*/ 116 w 164"/>
                <a:gd name="T1" fmla="*/ 4 h 61"/>
                <a:gd name="T2" fmla="*/ 140 w 164"/>
                <a:gd name="T3" fmla="*/ 11 h 61"/>
                <a:gd name="T4" fmla="*/ 158 w 164"/>
                <a:gd name="T5" fmla="*/ 19 h 61"/>
                <a:gd name="T6" fmla="*/ 161 w 164"/>
                <a:gd name="T7" fmla="*/ 25 h 61"/>
                <a:gd name="T8" fmla="*/ 164 w 164"/>
                <a:gd name="T9" fmla="*/ 28 h 61"/>
                <a:gd name="T10" fmla="*/ 164 w 164"/>
                <a:gd name="T11" fmla="*/ 33 h 61"/>
                <a:gd name="T12" fmla="*/ 163 w 164"/>
                <a:gd name="T13" fmla="*/ 38 h 61"/>
                <a:gd name="T14" fmla="*/ 158 w 164"/>
                <a:gd name="T15" fmla="*/ 44 h 61"/>
                <a:gd name="T16" fmla="*/ 144 w 164"/>
                <a:gd name="T17" fmla="*/ 52 h 61"/>
                <a:gd name="T18" fmla="*/ 125 w 164"/>
                <a:gd name="T19" fmla="*/ 57 h 61"/>
                <a:gd name="T20" fmla="*/ 102 w 164"/>
                <a:gd name="T21" fmla="*/ 61 h 61"/>
                <a:gd name="T22" fmla="*/ 78 w 164"/>
                <a:gd name="T23" fmla="*/ 61 h 61"/>
                <a:gd name="T24" fmla="*/ 54 w 164"/>
                <a:gd name="T25" fmla="*/ 59 h 61"/>
                <a:gd name="T26" fmla="*/ 31 w 164"/>
                <a:gd name="T27" fmla="*/ 54 h 61"/>
                <a:gd name="T28" fmla="*/ 14 w 164"/>
                <a:gd name="T29" fmla="*/ 49 h 61"/>
                <a:gd name="T30" fmla="*/ 3 w 164"/>
                <a:gd name="T31" fmla="*/ 40 h 61"/>
                <a:gd name="T32" fmla="*/ 0 w 164"/>
                <a:gd name="T33" fmla="*/ 33 h 61"/>
                <a:gd name="T34" fmla="*/ 0 w 164"/>
                <a:gd name="T35" fmla="*/ 26 h 61"/>
                <a:gd name="T36" fmla="*/ 2 w 164"/>
                <a:gd name="T37" fmla="*/ 21 h 61"/>
                <a:gd name="T38" fmla="*/ 9 w 164"/>
                <a:gd name="T39" fmla="*/ 16 h 61"/>
                <a:gd name="T40" fmla="*/ 16 w 164"/>
                <a:gd name="T41" fmla="*/ 12 h 61"/>
                <a:gd name="T42" fmla="*/ 36 w 164"/>
                <a:gd name="T43" fmla="*/ 5 h 61"/>
                <a:gd name="T44" fmla="*/ 62 w 164"/>
                <a:gd name="T45" fmla="*/ 2 h 61"/>
                <a:gd name="T46" fmla="*/ 88 w 164"/>
                <a:gd name="T47" fmla="*/ 0 h 61"/>
                <a:gd name="T48" fmla="*/ 116 w 164"/>
                <a:gd name="T4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61">
                  <a:moveTo>
                    <a:pt x="116" y="4"/>
                  </a:moveTo>
                  <a:lnTo>
                    <a:pt x="140" y="11"/>
                  </a:lnTo>
                  <a:lnTo>
                    <a:pt x="158" y="19"/>
                  </a:lnTo>
                  <a:lnTo>
                    <a:pt x="161" y="25"/>
                  </a:lnTo>
                  <a:lnTo>
                    <a:pt x="164" y="28"/>
                  </a:lnTo>
                  <a:lnTo>
                    <a:pt x="164" y="33"/>
                  </a:lnTo>
                  <a:lnTo>
                    <a:pt x="163" y="38"/>
                  </a:lnTo>
                  <a:lnTo>
                    <a:pt x="158" y="44"/>
                  </a:lnTo>
                  <a:lnTo>
                    <a:pt x="144" y="52"/>
                  </a:lnTo>
                  <a:lnTo>
                    <a:pt x="125" y="57"/>
                  </a:lnTo>
                  <a:lnTo>
                    <a:pt x="102" y="61"/>
                  </a:lnTo>
                  <a:lnTo>
                    <a:pt x="78" y="61"/>
                  </a:lnTo>
                  <a:lnTo>
                    <a:pt x="54" y="59"/>
                  </a:lnTo>
                  <a:lnTo>
                    <a:pt x="31" y="54"/>
                  </a:lnTo>
                  <a:lnTo>
                    <a:pt x="14" y="49"/>
                  </a:lnTo>
                  <a:lnTo>
                    <a:pt x="3" y="40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1"/>
                  </a:lnTo>
                  <a:lnTo>
                    <a:pt x="9" y="16"/>
                  </a:lnTo>
                  <a:lnTo>
                    <a:pt x="16" y="12"/>
                  </a:lnTo>
                  <a:lnTo>
                    <a:pt x="36" y="5"/>
                  </a:lnTo>
                  <a:lnTo>
                    <a:pt x="62" y="2"/>
                  </a:lnTo>
                  <a:lnTo>
                    <a:pt x="88" y="0"/>
                  </a:lnTo>
                  <a:lnTo>
                    <a:pt x="116" y="4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1958"/>
            <p:cNvSpPr>
              <a:spLocks/>
            </p:cNvSpPr>
            <p:nvPr/>
          </p:nvSpPr>
          <p:spPr bwMode="auto">
            <a:xfrm>
              <a:off x="1323232" y="3623544"/>
              <a:ext cx="103188" cy="31750"/>
            </a:xfrm>
            <a:custGeom>
              <a:avLst/>
              <a:gdLst>
                <a:gd name="T0" fmla="*/ 110 w 129"/>
                <a:gd name="T1" fmla="*/ 0 h 40"/>
                <a:gd name="T2" fmla="*/ 119 w 129"/>
                <a:gd name="T3" fmla="*/ 4 h 40"/>
                <a:gd name="T4" fmla="*/ 124 w 129"/>
                <a:gd name="T5" fmla="*/ 7 h 40"/>
                <a:gd name="T6" fmla="*/ 129 w 129"/>
                <a:gd name="T7" fmla="*/ 13 h 40"/>
                <a:gd name="T8" fmla="*/ 129 w 129"/>
                <a:gd name="T9" fmla="*/ 16 h 40"/>
                <a:gd name="T10" fmla="*/ 129 w 129"/>
                <a:gd name="T11" fmla="*/ 19 h 40"/>
                <a:gd name="T12" fmla="*/ 128 w 129"/>
                <a:gd name="T13" fmla="*/ 23 h 40"/>
                <a:gd name="T14" fmla="*/ 124 w 129"/>
                <a:gd name="T15" fmla="*/ 28 h 40"/>
                <a:gd name="T16" fmla="*/ 114 w 129"/>
                <a:gd name="T17" fmla="*/ 33 h 40"/>
                <a:gd name="T18" fmla="*/ 98 w 129"/>
                <a:gd name="T19" fmla="*/ 39 h 40"/>
                <a:gd name="T20" fmla="*/ 81 w 129"/>
                <a:gd name="T21" fmla="*/ 40 h 40"/>
                <a:gd name="T22" fmla="*/ 60 w 129"/>
                <a:gd name="T23" fmla="*/ 40 h 40"/>
                <a:gd name="T24" fmla="*/ 41 w 129"/>
                <a:gd name="T25" fmla="*/ 39 h 40"/>
                <a:gd name="T26" fmla="*/ 26 w 129"/>
                <a:gd name="T27" fmla="*/ 37 h 40"/>
                <a:gd name="T28" fmla="*/ 19 w 129"/>
                <a:gd name="T29" fmla="*/ 33 h 40"/>
                <a:gd name="T30" fmla="*/ 13 w 129"/>
                <a:gd name="T31" fmla="*/ 32 h 40"/>
                <a:gd name="T32" fmla="*/ 10 w 129"/>
                <a:gd name="T33" fmla="*/ 30 h 40"/>
                <a:gd name="T34" fmla="*/ 7 w 129"/>
                <a:gd name="T35" fmla="*/ 28 h 40"/>
                <a:gd name="T36" fmla="*/ 5 w 129"/>
                <a:gd name="T37" fmla="*/ 26 h 40"/>
                <a:gd name="T38" fmla="*/ 1 w 129"/>
                <a:gd name="T39" fmla="*/ 23 h 40"/>
                <a:gd name="T40" fmla="*/ 0 w 129"/>
                <a:gd name="T41" fmla="*/ 18 h 40"/>
                <a:gd name="T42" fmla="*/ 0 w 129"/>
                <a:gd name="T43" fmla="*/ 14 h 40"/>
                <a:gd name="T44" fmla="*/ 0 w 129"/>
                <a:gd name="T45" fmla="*/ 18 h 40"/>
                <a:gd name="T46" fmla="*/ 1 w 129"/>
                <a:gd name="T47" fmla="*/ 21 h 40"/>
                <a:gd name="T48" fmla="*/ 5 w 129"/>
                <a:gd name="T49" fmla="*/ 25 h 40"/>
                <a:gd name="T50" fmla="*/ 7 w 129"/>
                <a:gd name="T51" fmla="*/ 26 h 40"/>
                <a:gd name="T52" fmla="*/ 10 w 129"/>
                <a:gd name="T53" fmla="*/ 28 h 40"/>
                <a:gd name="T54" fmla="*/ 13 w 129"/>
                <a:gd name="T55" fmla="*/ 30 h 40"/>
                <a:gd name="T56" fmla="*/ 19 w 129"/>
                <a:gd name="T57" fmla="*/ 32 h 40"/>
                <a:gd name="T58" fmla="*/ 26 w 129"/>
                <a:gd name="T59" fmla="*/ 33 h 40"/>
                <a:gd name="T60" fmla="*/ 41 w 129"/>
                <a:gd name="T61" fmla="*/ 37 h 40"/>
                <a:gd name="T62" fmla="*/ 60 w 129"/>
                <a:gd name="T63" fmla="*/ 39 h 40"/>
                <a:gd name="T64" fmla="*/ 79 w 129"/>
                <a:gd name="T65" fmla="*/ 39 h 40"/>
                <a:gd name="T66" fmla="*/ 97 w 129"/>
                <a:gd name="T67" fmla="*/ 35 h 40"/>
                <a:gd name="T68" fmla="*/ 110 w 129"/>
                <a:gd name="T69" fmla="*/ 32 h 40"/>
                <a:gd name="T70" fmla="*/ 121 w 129"/>
                <a:gd name="T71" fmla="*/ 26 h 40"/>
                <a:gd name="T72" fmla="*/ 126 w 129"/>
                <a:gd name="T73" fmla="*/ 23 h 40"/>
                <a:gd name="T74" fmla="*/ 128 w 129"/>
                <a:gd name="T75" fmla="*/ 18 h 40"/>
                <a:gd name="T76" fmla="*/ 128 w 129"/>
                <a:gd name="T77" fmla="*/ 16 h 40"/>
                <a:gd name="T78" fmla="*/ 126 w 129"/>
                <a:gd name="T79" fmla="*/ 13 h 40"/>
                <a:gd name="T80" fmla="*/ 123 w 129"/>
                <a:gd name="T81" fmla="*/ 7 h 40"/>
                <a:gd name="T82" fmla="*/ 117 w 129"/>
                <a:gd name="T83" fmla="*/ 4 h 40"/>
                <a:gd name="T84" fmla="*/ 110 w 129"/>
                <a:gd name="T8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" h="40">
                  <a:moveTo>
                    <a:pt x="110" y="0"/>
                  </a:moveTo>
                  <a:lnTo>
                    <a:pt x="119" y="4"/>
                  </a:lnTo>
                  <a:lnTo>
                    <a:pt x="124" y="7"/>
                  </a:lnTo>
                  <a:lnTo>
                    <a:pt x="129" y="13"/>
                  </a:lnTo>
                  <a:lnTo>
                    <a:pt x="129" y="16"/>
                  </a:lnTo>
                  <a:lnTo>
                    <a:pt x="129" y="19"/>
                  </a:lnTo>
                  <a:lnTo>
                    <a:pt x="128" y="23"/>
                  </a:lnTo>
                  <a:lnTo>
                    <a:pt x="124" y="28"/>
                  </a:lnTo>
                  <a:lnTo>
                    <a:pt x="114" y="33"/>
                  </a:lnTo>
                  <a:lnTo>
                    <a:pt x="98" y="39"/>
                  </a:lnTo>
                  <a:lnTo>
                    <a:pt x="81" y="40"/>
                  </a:lnTo>
                  <a:lnTo>
                    <a:pt x="60" y="40"/>
                  </a:lnTo>
                  <a:lnTo>
                    <a:pt x="41" y="39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3" y="32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7" y="26"/>
                  </a:lnTo>
                  <a:lnTo>
                    <a:pt x="10" y="28"/>
                  </a:lnTo>
                  <a:lnTo>
                    <a:pt x="13" y="30"/>
                  </a:lnTo>
                  <a:lnTo>
                    <a:pt x="19" y="32"/>
                  </a:lnTo>
                  <a:lnTo>
                    <a:pt x="26" y="33"/>
                  </a:lnTo>
                  <a:lnTo>
                    <a:pt x="41" y="37"/>
                  </a:lnTo>
                  <a:lnTo>
                    <a:pt x="60" y="39"/>
                  </a:lnTo>
                  <a:lnTo>
                    <a:pt x="79" y="39"/>
                  </a:lnTo>
                  <a:lnTo>
                    <a:pt x="97" y="35"/>
                  </a:lnTo>
                  <a:lnTo>
                    <a:pt x="110" y="32"/>
                  </a:lnTo>
                  <a:lnTo>
                    <a:pt x="121" y="26"/>
                  </a:lnTo>
                  <a:lnTo>
                    <a:pt x="126" y="23"/>
                  </a:lnTo>
                  <a:lnTo>
                    <a:pt x="128" y="18"/>
                  </a:lnTo>
                  <a:lnTo>
                    <a:pt x="128" y="16"/>
                  </a:lnTo>
                  <a:lnTo>
                    <a:pt x="126" y="13"/>
                  </a:lnTo>
                  <a:lnTo>
                    <a:pt x="123" y="7"/>
                  </a:lnTo>
                  <a:lnTo>
                    <a:pt x="117" y="4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1959"/>
            <p:cNvSpPr>
              <a:spLocks/>
            </p:cNvSpPr>
            <p:nvPr/>
          </p:nvSpPr>
          <p:spPr bwMode="auto">
            <a:xfrm>
              <a:off x="1323232" y="3618781"/>
              <a:ext cx="101600" cy="26988"/>
            </a:xfrm>
            <a:custGeom>
              <a:avLst/>
              <a:gdLst>
                <a:gd name="T0" fmla="*/ 8 w 128"/>
                <a:gd name="T1" fmla="*/ 35 h 35"/>
                <a:gd name="T2" fmla="*/ 3 w 128"/>
                <a:gd name="T3" fmla="*/ 32 h 35"/>
                <a:gd name="T4" fmla="*/ 0 w 128"/>
                <a:gd name="T5" fmla="*/ 26 h 35"/>
                <a:gd name="T6" fmla="*/ 0 w 128"/>
                <a:gd name="T7" fmla="*/ 21 h 35"/>
                <a:gd name="T8" fmla="*/ 0 w 128"/>
                <a:gd name="T9" fmla="*/ 18 h 35"/>
                <a:gd name="T10" fmla="*/ 3 w 128"/>
                <a:gd name="T11" fmla="*/ 14 h 35"/>
                <a:gd name="T12" fmla="*/ 7 w 128"/>
                <a:gd name="T13" fmla="*/ 13 h 35"/>
                <a:gd name="T14" fmla="*/ 12 w 128"/>
                <a:gd name="T15" fmla="*/ 9 h 35"/>
                <a:gd name="T16" fmla="*/ 27 w 128"/>
                <a:gd name="T17" fmla="*/ 4 h 35"/>
                <a:gd name="T18" fmla="*/ 48 w 128"/>
                <a:gd name="T19" fmla="*/ 0 h 35"/>
                <a:gd name="T20" fmla="*/ 71 w 128"/>
                <a:gd name="T21" fmla="*/ 0 h 35"/>
                <a:gd name="T22" fmla="*/ 93 w 128"/>
                <a:gd name="T23" fmla="*/ 2 h 35"/>
                <a:gd name="T24" fmla="*/ 100 w 128"/>
                <a:gd name="T25" fmla="*/ 4 h 35"/>
                <a:gd name="T26" fmla="*/ 107 w 128"/>
                <a:gd name="T27" fmla="*/ 6 h 35"/>
                <a:gd name="T28" fmla="*/ 110 w 128"/>
                <a:gd name="T29" fmla="*/ 7 h 35"/>
                <a:gd name="T30" fmla="*/ 116 w 128"/>
                <a:gd name="T31" fmla="*/ 9 h 35"/>
                <a:gd name="T32" fmla="*/ 121 w 128"/>
                <a:gd name="T33" fmla="*/ 13 h 35"/>
                <a:gd name="T34" fmla="*/ 126 w 128"/>
                <a:gd name="T35" fmla="*/ 16 h 35"/>
                <a:gd name="T36" fmla="*/ 128 w 128"/>
                <a:gd name="T37" fmla="*/ 20 h 35"/>
                <a:gd name="T38" fmla="*/ 126 w 128"/>
                <a:gd name="T39" fmla="*/ 16 h 35"/>
                <a:gd name="T40" fmla="*/ 121 w 128"/>
                <a:gd name="T41" fmla="*/ 13 h 35"/>
                <a:gd name="T42" fmla="*/ 116 w 128"/>
                <a:gd name="T43" fmla="*/ 9 h 35"/>
                <a:gd name="T44" fmla="*/ 110 w 128"/>
                <a:gd name="T45" fmla="*/ 7 h 35"/>
                <a:gd name="T46" fmla="*/ 107 w 128"/>
                <a:gd name="T47" fmla="*/ 6 h 35"/>
                <a:gd name="T48" fmla="*/ 100 w 128"/>
                <a:gd name="T49" fmla="*/ 6 h 35"/>
                <a:gd name="T50" fmla="*/ 93 w 128"/>
                <a:gd name="T51" fmla="*/ 4 h 35"/>
                <a:gd name="T52" fmla="*/ 72 w 128"/>
                <a:gd name="T53" fmla="*/ 0 h 35"/>
                <a:gd name="T54" fmla="*/ 50 w 128"/>
                <a:gd name="T55" fmla="*/ 0 h 35"/>
                <a:gd name="T56" fmla="*/ 29 w 128"/>
                <a:gd name="T57" fmla="*/ 4 h 35"/>
                <a:gd name="T58" fmla="*/ 13 w 128"/>
                <a:gd name="T59" fmla="*/ 9 h 35"/>
                <a:gd name="T60" fmla="*/ 8 w 128"/>
                <a:gd name="T61" fmla="*/ 13 h 35"/>
                <a:gd name="T62" fmla="*/ 5 w 128"/>
                <a:gd name="T63" fmla="*/ 16 h 35"/>
                <a:gd name="T64" fmla="*/ 1 w 128"/>
                <a:gd name="T65" fmla="*/ 20 h 35"/>
                <a:gd name="T66" fmla="*/ 1 w 128"/>
                <a:gd name="T67" fmla="*/ 21 h 35"/>
                <a:gd name="T68" fmla="*/ 1 w 128"/>
                <a:gd name="T69" fmla="*/ 26 h 35"/>
                <a:gd name="T70" fmla="*/ 3 w 128"/>
                <a:gd name="T71" fmla="*/ 32 h 35"/>
                <a:gd name="T72" fmla="*/ 8 w 128"/>
                <a:gd name="T7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35">
                  <a:moveTo>
                    <a:pt x="8" y="35"/>
                  </a:moveTo>
                  <a:lnTo>
                    <a:pt x="3" y="32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7" y="13"/>
                  </a:lnTo>
                  <a:lnTo>
                    <a:pt x="12" y="9"/>
                  </a:lnTo>
                  <a:lnTo>
                    <a:pt x="27" y="4"/>
                  </a:lnTo>
                  <a:lnTo>
                    <a:pt x="48" y="0"/>
                  </a:lnTo>
                  <a:lnTo>
                    <a:pt x="71" y="0"/>
                  </a:lnTo>
                  <a:lnTo>
                    <a:pt x="93" y="2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0" y="7"/>
                  </a:lnTo>
                  <a:lnTo>
                    <a:pt x="116" y="9"/>
                  </a:lnTo>
                  <a:lnTo>
                    <a:pt x="121" y="13"/>
                  </a:lnTo>
                  <a:lnTo>
                    <a:pt x="126" y="16"/>
                  </a:lnTo>
                  <a:lnTo>
                    <a:pt x="128" y="20"/>
                  </a:lnTo>
                  <a:lnTo>
                    <a:pt x="126" y="16"/>
                  </a:lnTo>
                  <a:lnTo>
                    <a:pt x="121" y="13"/>
                  </a:lnTo>
                  <a:lnTo>
                    <a:pt x="116" y="9"/>
                  </a:lnTo>
                  <a:lnTo>
                    <a:pt x="110" y="7"/>
                  </a:lnTo>
                  <a:lnTo>
                    <a:pt x="107" y="6"/>
                  </a:lnTo>
                  <a:lnTo>
                    <a:pt x="100" y="6"/>
                  </a:lnTo>
                  <a:lnTo>
                    <a:pt x="93" y="4"/>
                  </a:lnTo>
                  <a:lnTo>
                    <a:pt x="72" y="0"/>
                  </a:lnTo>
                  <a:lnTo>
                    <a:pt x="50" y="0"/>
                  </a:lnTo>
                  <a:lnTo>
                    <a:pt x="29" y="4"/>
                  </a:lnTo>
                  <a:lnTo>
                    <a:pt x="13" y="9"/>
                  </a:lnTo>
                  <a:lnTo>
                    <a:pt x="8" y="13"/>
                  </a:lnTo>
                  <a:lnTo>
                    <a:pt x="5" y="16"/>
                  </a:lnTo>
                  <a:lnTo>
                    <a:pt x="1" y="20"/>
                  </a:lnTo>
                  <a:lnTo>
                    <a:pt x="1" y="21"/>
                  </a:lnTo>
                  <a:lnTo>
                    <a:pt x="1" y="26"/>
                  </a:lnTo>
                  <a:lnTo>
                    <a:pt x="3" y="32"/>
                  </a:lnTo>
                  <a:lnTo>
                    <a:pt x="8" y="35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1960"/>
            <p:cNvSpPr>
              <a:spLocks/>
            </p:cNvSpPr>
            <p:nvPr/>
          </p:nvSpPr>
          <p:spPr bwMode="auto">
            <a:xfrm>
              <a:off x="935882" y="3831506"/>
              <a:ext cx="130175" cy="36513"/>
            </a:xfrm>
            <a:custGeom>
              <a:avLst/>
              <a:gdLst>
                <a:gd name="T0" fmla="*/ 149 w 165"/>
                <a:gd name="T1" fmla="*/ 0 h 47"/>
                <a:gd name="T2" fmla="*/ 165 w 165"/>
                <a:gd name="T3" fmla="*/ 2 h 47"/>
                <a:gd name="T4" fmla="*/ 165 w 165"/>
                <a:gd name="T5" fmla="*/ 17 h 47"/>
                <a:gd name="T6" fmla="*/ 165 w 165"/>
                <a:gd name="T7" fmla="*/ 19 h 47"/>
                <a:gd name="T8" fmla="*/ 165 w 165"/>
                <a:gd name="T9" fmla="*/ 23 h 47"/>
                <a:gd name="T10" fmla="*/ 163 w 165"/>
                <a:gd name="T11" fmla="*/ 26 h 47"/>
                <a:gd name="T12" fmla="*/ 158 w 165"/>
                <a:gd name="T13" fmla="*/ 30 h 47"/>
                <a:gd name="T14" fmla="*/ 146 w 165"/>
                <a:gd name="T15" fmla="*/ 38 h 47"/>
                <a:gd name="T16" fmla="*/ 127 w 165"/>
                <a:gd name="T17" fmla="*/ 43 h 47"/>
                <a:gd name="T18" fmla="*/ 103 w 165"/>
                <a:gd name="T19" fmla="*/ 47 h 47"/>
                <a:gd name="T20" fmla="*/ 78 w 165"/>
                <a:gd name="T21" fmla="*/ 47 h 47"/>
                <a:gd name="T22" fmla="*/ 54 w 165"/>
                <a:gd name="T23" fmla="*/ 45 h 47"/>
                <a:gd name="T24" fmla="*/ 32 w 165"/>
                <a:gd name="T25" fmla="*/ 40 h 47"/>
                <a:gd name="T26" fmla="*/ 14 w 165"/>
                <a:gd name="T27" fmla="*/ 35 h 47"/>
                <a:gd name="T28" fmla="*/ 4 w 165"/>
                <a:gd name="T29" fmla="*/ 26 h 47"/>
                <a:gd name="T30" fmla="*/ 0 w 165"/>
                <a:gd name="T31" fmla="*/ 19 h 47"/>
                <a:gd name="T32" fmla="*/ 0 w 165"/>
                <a:gd name="T33" fmla="*/ 16 h 47"/>
                <a:gd name="T34" fmla="*/ 0 w 165"/>
                <a:gd name="T35" fmla="*/ 16 h 47"/>
                <a:gd name="T36" fmla="*/ 0 w 165"/>
                <a:gd name="T37" fmla="*/ 2 h 47"/>
                <a:gd name="T38" fmla="*/ 12 w 165"/>
                <a:gd name="T39" fmla="*/ 0 h 47"/>
                <a:gd name="T40" fmla="*/ 149 w 165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5" h="47">
                  <a:moveTo>
                    <a:pt x="149" y="0"/>
                  </a:moveTo>
                  <a:lnTo>
                    <a:pt x="165" y="2"/>
                  </a:lnTo>
                  <a:lnTo>
                    <a:pt x="165" y="17"/>
                  </a:lnTo>
                  <a:lnTo>
                    <a:pt x="165" y="19"/>
                  </a:lnTo>
                  <a:lnTo>
                    <a:pt x="165" y="23"/>
                  </a:lnTo>
                  <a:lnTo>
                    <a:pt x="163" y="26"/>
                  </a:lnTo>
                  <a:lnTo>
                    <a:pt x="158" y="30"/>
                  </a:lnTo>
                  <a:lnTo>
                    <a:pt x="146" y="38"/>
                  </a:lnTo>
                  <a:lnTo>
                    <a:pt x="127" y="43"/>
                  </a:lnTo>
                  <a:lnTo>
                    <a:pt x="103" y="47"/>
                  </a:lnTo>
                  <a:lnTo>
                    <a:pt x="78" y="47"/>
                  </a:lnTo>
                  <a:lnTo>
                    <a:pt x="54" y="45"/>
                  </a:lnTo>
                  <a:lnTo>
                    <a:pt x="32" y="40"/>
                  </a:lnTo>
                  <a:lnTo>
                    <a:pt x="14" y="35"/>
                  </a:lnTo>
                  <a:lnTo>
                    <a:pt x="4" y="26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"/>
                  </a:lnTo>
                  <a:lnTo>
                    <a:pt x="12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1961"/>
            <p:cNvSpPr>
              <a:spLocks/>
            </p:cNvSpPr>
            <p:nvPr/>
          </p:nvSpPr>
          <p:spPr bwMode="auto">
            <a:xfrm>
              <a:off x="935882" y="3807694"/>
              <a:ext cx="130175" cy="49213"/>
            </a:xfrm>
            <a:custGeom>
              <a:avLst/>
              <a:gdLst>
                <a:gd name="T0" fmla="*/ 116 w 165"/>
                <a:gd name="T1" fmla="*/ 3 h 60"/>
                <a:gd name="T2" fmla="*/ 141 w 165"/>
                <a:gd name="T3" fmla="*/ 10 h 60"/>
                <a:gd name="T4" fmla="*/ 158 w 165"/>
                <a:gd name="T5" fmla="*/ 19 h 60"/>
                <a:gd name="T6" fmla="*/ 163 w 165"/>
                <a:gd name="T7" fmla="*/ 22 h 60"/>
                <a:gd name="T8" fmla="*/ 165 w 165"/>
                <a:gd name="T9" fmla="*/ 27 h 60"/>
                <a:gd name="T10" fmla="*/ 165 w 165"/>
                <a:gd name="T11" fmla="*/ 33 h 60"/>
                <a:gd name="T12" fmla="*/ 163 w 165"/>
                <a:gd name="T13" fmla="*/ 38 h 60"/>
                <a:gd name="T14" fmla="*/ 158 w 165"/>
                <a:gd name="T15" fmla="*/ 43 h 60"/>
                <a:gd name="T16" fmla="*/ 146 w 165"/>
                <a:gd name="T17" fmla="*/ 52 h 60"/>
                <a:gd name="T18" fmla="*/ 127 w 165"/>
                <a:gd name="T19" fmla="*/ 57 h 60"/>
                <a:gd name="T20" fmla="*/ 103 w 165"/>
                <a:gd name="T21" fmla="*/ 60 h 60"/>
                <a:gd name="T22" fmla="*/ 78 w 165"/>
                <a:gd name="T23" fmla="*/ 60 h 60"/>
                <a:gd name="T24" fmla="*/ 54 w 165"/>
                <a:gd name="T25" fmla="*/ 59 h 60"/>
                <a:gd name="T26" fmla="*/ 32 w 165"/>
                <a:gd name="T27" fmla="*/ 53 h 60"/>
                <a:gd name="T28" fmla="*/ 14 w 165"/>
                <a:gd name="T29" fmla="*/ 46 h 60"/>
                <a:gd name="T30" fmla="*/ 4 w 165"/>
                <a:gd name="T31" fmla="*/ 39 h 60"/>
                <a:gd name="T32" fmla="*/ 0 w 165"/>
                <a:gd name="T33" fmla="*/ 31 h 60"/>
                <a:gd name="T34" fmla="*/ 0 w 165"/>
                <a:gd name="T35" fmla="*/ 26 h 60"/>
                <a:gd name="T36" fmla="*/ 4 w 165"/>
                <a:gd name="T37" fmla="*/ 20 h 60"/>
                <a:gd name="T38" fmla="*/ 9 w 165"/>
                <a:gd name="T39" fmla="*/ 15 h 60"/>
                <a:gd name="T40" fmla="*/ 18 w 165"/>
                <a:gd name="T41" fmla="*/ 12 h 60"/>
                <a:gd name="T42" fmla="*/ 38 w 165"/>
                <a:gd name="T43" fmla="*/ 5 h 60"/>
                <a:gd name="T44" fmla="*/ 63 w 165"/>
                <a:gd name="T45" fmla="*/ 0 h 60"/>
                <a:gd name="T46" fmla="*/ 89 w 165"/>
                <a:gd name="T47" fmla="*/ 0 h 60"/>
                <a:gd name="T48" fmla="*/ 116 w 165"/>
                <a:gd name="T49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60">
                  <a:moveTo>
                    <a:pt x="116" y="3"/>
                  </a:moveTo>
                  <a:lnTo>
                    <a:pt x="141" y="10"/>
                  </a:lnTo>
                  <a:lnTo>
                    <a:pt x="158" y="19"/>
                  </a:lnTo>
                  <a:lnTo>
                    <a:pt x="163" y="22"/>
                  </a:lnTo>
                  <a:lnTo>
                    <a:pt x="165" y="27"/>
                  </a:lnTo>
                  <a:lnTo>
                    <a:pt x="165" y="33"/>
                  </a:lnTo>
                  <a:lnTo>
                    <a:pt x="163" y="38"/>
                  </a:lnTo>
                  <a:lnTo>
                    <a:pt x="158" y="43"/>
                  </a:lnTo>
                  <a:lnTo>
                    <a:pt x="146" y="52"/>
                  </a:lnTo>
                  <a:lnTo>
                    <a:pt x="127" y="57"/>
                  </a:lnTo>
                  <a:lnTo>
                    <a:pt x="103" y="60"/>
                  </a:lnTo>
                  <a:lnTo>
                    <a:pt x="78" y="60"/>
                  </a:lnTo>
                  <a:lnTo>
                    <a:pt x="54" y="59"/>
                  </a:lnTo>
                  <a:lnTo>
                    <a:pt x="32" y="53"/>
                  </a:lnTo>
                  <a:lnTo>
                    <a:pt x="14" y="46"/>
                  </a:lnTo>
                  <a:lnTo>
                    <a:pt x="4" y="39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9" y="15"/>
                  </a:lnTo>
                  <a:lnTo>
                    <a:pt x="18" y="12"/>
                  </a:lnTo>
                  <a:lnTo>
                    <a:pt x="38" y="5"/>
                  </a:lnTo>
                  <a:lnTo>
                    <a:pt x="63" y="0"/>
                  </a:lnTo>
                  <a:lnTo>
                    <a:pt x="89" y="0"/>
                  </a:lnTo>
                  <a:lnTo>
                    <a:pt x="116" y="3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1962"/>
            <p:cNvSpPr>
              <a:spLocks/>
            </p:cNvSpPr>
            <p:nvPr/>
          </p:nvSpPr>
          <p:spPr bwMode="auto">
            <a:xfrm>
              <a:off x="935882" y="3807694"/>
              <a:ext cx="130175" cy="49213"/>
            </a:xfrm>
            <a:custGeom>
              <a:avLst/>
              <a:gdLst>
                <a:gd name="T0" fmla="*/ 116 w 165"/>
                <a:gd name="T1" fmla="*/ 3 h 60"/>
                <a:gd name="T2" fmla="*/ 141 w 165"/>
                <a:gd name="T3" fmla="*/ 10 h 60"/>
                <a:gd name="T4" fmla="*/ 158 w 165"/>
                <a:gd name="T5" fmla="*/ 19 h 60"/>
                <a:gd name="T6" fmla="*/ 163 w 165"/>
                <a:gd name="T7" fmla="*/ 22 h 60"/>
                <a:gd name="T8" fmla="*/ 165 w 165"/>
                <a:gd name="T9" fmla="*/ 27 h 60"/>
                <a:gd name="T10" fmla="*/ 165 w 165"/>
                <a:gd name="T11" fmla="*/ 33 h 60"/>
                <a:gd name="T12" fmla="*/ 163 w 165"/>
                <a:gd name="T13" fmla="*/ 38 h 60"/>
                <a:gd name="T14" fmla="*/ 158 w 165"/>
                <a:gd name="T15" fmla="*/ 43 h 60"/>
                <a:gd name="T16" fmla="*/ 146 w 165"/>
                <a:gd name="T17" fmla="*/ 52 h 60"/>
                <a:gd name="T18" fmla="*/ 127 w 165"/>
                <a:gd name="T19" fmla="*/ 57 h 60"/>
                <a:gd name="T20" fmla="*/ 103 w 165"/>
                <a:gd name="T21" fmla="*/ 60 h 60"/>
                <a:gd name="T22" fmla="*/ 78 w 165"/>
                <a:gd name="T23" fmla="*/ 60 h 60"/>
                <a:gd name="T24" fmla="*/ 54 w 165"/>
                <a:gd name="T25" fmla="*/ 59 h 60"/>
                <a:gd name="T26" fmla="*/ 32 w 165"/>
                <a:gd name="T27" fmla="*/ 53 h 60"/>
                <a:gd name="T28" fmla="*/ 14 w 165"/>
                <a:gd name="T29" fmla="*/ 46 h 60"/>
                <a:gd name="T30" fmla="*/ 4 w 165"/>
                <a:gd name="T31" fmla="*/ 39 h 60"/>
                <a:gd name="T32" fmla="*/ 0 w 165"/>
                <a:gd name="T33" fmla="*/ 31 h 60"/>
                <a:gd name="T34" fmla="*/ 0 w 165"/>
                <a:gd name="T35" fmla="*/ 26 h 60"/>
                <a:gd name="T36" fmla="*/ 4 w 165"/>
                <a:gd name="T37" fmla="*/ 20 h 60"/>
                <a:gd name="T38" fmla="*/ 9 w 165"/>
                <a:gd name="T39" fmla="*/ 15 h 60"/>
                <a:gd name="T40" fmla="*/ 18 w 165"/>
                <a:gd name="T41" fmla="*/ 12 h 60"/>
                <a:gd name="T42" fmla="*/ 38 w 165"/>
                <a:gd name="T43" fmla="*/ 5 h 60"/>
                <a:gd name="T44" fmla="*/ 63 w 165"/>
                <a:gd name="T45" fmla="*/ 0 h 60"/>
                <a:gd name="T46" fmla="*/ 89 w 165"/>
                <a:gd name="T47" fmla="*/ 0 h 60"/>
                <a:gd name="T48" fmla="*/ 116 w 165"/>
                <a:gd name="T49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60">
                  <a:moveTo>
                    <a:pt x="116" y="3"/>
                  </a:moveTo>
                  <a:lnTo>
                    <a:pt x="141" y="10"/>
                  </a:lnTo>
                  <a:lnTo>
                    <a:pt x="158" y="19"/>
                  </a:lnTo>
                  <a:lnTo>
                    <a:pt x="163" y="22"/>
                  </a:lnTo>
                  <a:lnTo>
                    <a:pt x="165" y="27"/>
                  </a:lnTo>
                  <a:lnTo>
                    <a:pt x="165" y="33"/>
                  </a:lnTo>
                  <a:lnTo>
                    <a:pt x="163" y="38"/>
                  </a:lnTo>
                  <a:lnTo>
                    <a:pt x="158" y="43"/>
                  </a:lnTo>
                  <a:lnTo>
                    <a:pt x="146" y="52"/>
                  </a:lnTo>
                  <a:lnTo>
                    <a:pt x="127" y="57"/>
                  </a:lnTo>
                  <a:lnTo>
                    <a:pt x="103" y="60"/>
                  </a:lnTo>
                  <a:lnTo>
                    <a:pt x="78" y="60"/>
                  </a:lnTo>
                  <a:lnTo>
                    <a:pt x="54" y="59"/>
                  </a:lnTo>
                  <a:lnTo>
                    <a:pt x="32" y="53"/>
                  </a:lnTo>
                  <a:lnTo>
                    <a:pt x="14" y="46"/>
                  </a:lnTo>
                  <a:lnTo>
                    <a:pt x="4" y="39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9" y="15"/>
                  </a:lnTo>
                  <a:lnTo>
                    <a:pt x="18" y="12"/>
                  </a:lnTo>
                  <a:lnTo>
                    <a:pt x="38" y="5"/>
                  </a:lnTo>
                  <a:lnTo>
                    <a:pt x="63" y="0"/>
                  </a:lnTo>
                  <a:lnTo>
                    <a:pt x="89" y="0"/>
                  </a:lnTo>
                  <a:lnTo>
                    <a:pt x="116" y="3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1963"/>
            <p:cNvSpPr>
              <a:spLocks/>
            </p:cNvSpPr>
            <p:nvPr/>
          </p:nvSpPr>
          <p:spPr bwMode="auto">
            <a:xfrm>
              <a:off x="948582" y="3817219"/>
              <a:ext cx="104775" cy="31750"/>
            </a:xfrm>
            <a:custGeom>
              <a:avLst/>
              <a:gdLst>
                <a:gd name="T0" fmla="*/ 111 w 132"/>
                <a:gd name="T1" fmla="*/ 0 h 40"/>
                <a:gd name="T2" fmla="*/ 119 w 132"/>
                <a:gd name="T3" fmla="*/ 3 h 40"/>
                <a:gd name="T4" fmla="*/ 125 w 132"/>
                <a:gd name="T5" fmla="*/ 7 h 40"/>
                <a:gd name="T6" fmla="*/ 130 w 132"/>
                <a:gd name="T7" fmla="*/ 12 h 40"/>
                <a:gd name="T8" fmla="*/ 132 w 132"/>
                <a:gd name="T9" fmla="*/ 15 h 40"/>
                <a:gd name="T10" fmla="*/ 132 w 132"/>
                <a:gd name="T11" fmla="*/ 19 h 40"/>
                <a:gd name="T12" fmla="*/ 130 w 132"/>
                <a:gd name="T13" fmla="*/ 22 h 40"/>
                <a:gd name="T14" fmla="*/ 125 w 132"/>
                <a:gd name="T15" fmla="*/ 27 h 40"/>
                <a:gd name="T16" fmla="*/ 114 w 132"/>
                <a:gd name="T17" fmla="*/ 33 h 40"/>
                <a:gd name="T18" fmla="*/ 99 w 132"/>
                <a:gd name="T19" fmla="*/ 36 h 40"/>
                <a:gd name="T20" fmla="*/ 81 w 132"/>
                <a:gd name="T21" fmla="*/ 40 h 40"/>
                <a:gd name="T22" fmla="*/ 62 w 132"/>
                <a:gd name="T23" fmla="*/ 40 h 40"/>
                <a:gd name="T24" fmla="*/ 42 w 132"/>
                <a:gd name="T25" fmla="*/ 38 h 40"/>
                <a:gd name="T26" fmla="*/ 26 w 132"/>
                <a:gd name="T27" fmla="*/ 34 h 40"/>
                <a:gd name="T28" fmla="*/ 19 w 132"/>
                <a:gd name="T29" fmla="*/ 33 h 40"/>
                <a:gd name="T30" fmla="*/ 14 w 132"/>
                <a:gd name="T31" fmla="*/ 31 h 40"/>
                <a:gd name="T32" fmla="*/ 10 w 132"/>
                <a:gd name="T33" fmla="*/ 29 h 40"/>
                <a:gd name="T34" fmla="*/ 7 w 132"/>
                <a:gd name="T35" fmla="*/ 27 h 40"/>
                <a:gd name="T36" fmla="*/ 5 w 132"/>
                <a:gd name="T37" fmla="*/ 26 h 40"/>
                <a:gd name="T38" fmla="*/ 2 w 132"/>
                <a:gd name="T39" fmla="*/ 21 h 40"/>
                <a:gd name="T40" fmla="*/ 0 w 132"/>
                <a:gd name="T41" fmla="*/ 17 h 40"/>
                <a:gd name="T42" fmla="*/ 0 w 132"/>
                <a:gd name="T43" fmla="*/ 14 h 40"/>
                <a:gd name="T44" fmla="*/ 0 w 132"/>
                <a:gd name="T45" fmla="*/ 17 h 40"/>
                <a:gd name="T46" fmla="*/ 2 w 132"/>
                <a:gd name="T47" fmla="*/ 21 h 40"/>
                <a:gd name="T48" fmla="*/ 5 w 132"/>
                <a:gd name="T49" fmla="*/ 24 h 40"/>
                <a:gd name="T50" fmla="*/ 9 w 132"/>
                <a:gd name="T51" fmla="*/ 26 h 40"/>
                <a:gd name="T52" fmla="*/ 10 w 132"/>
                <a:gd name="T53" fmla="*/ 27 h 40"/>
                <a:gd name="T54" fmla="*/ 14 w 132"/>
                <a:gd name="T55" fmla="*/ 29 h 40"/>
                <a:gd name="T56" fmla="*/ 19 w 132"/>
                <a:gd name="T57" fmla="*/ 31 h 40"/>
                <a:gd name="T58" fmla="*/ 26 w 132"/>
                <a:gd name="T59" fmla="*/ 33 h 40"/>
                <a:gd name="T60" fmla="*/ 42 w 132"/>
                <a:gd name="T61" fmla="*/ 36 h 40"/>
                <a:gd name="T62" fmla="*/ 61 w 132"/>
                <a:gd name="T63" fmla="*/ 38 h 40"/>
                <a:gd name="T64" fmla="*/ 80 w 132"/>
                <a:gd name="T65" fmla="*/ 38 h 40"/>
                <a:gd name="T66" fmla="*/ 97 w 132"/>
                <a:gd name="T67" fmla="*/ 34 h 40"/>
                <a:gd name="T68" fmla="*/ 112 w 132"/>
                <a:gd name="T69" fmla="*/ 31 h 40"/>
                <a:gd name="T70" fmla="*/ 123 w 132"/>
                <a:gd name="T71" fmla="*/ 26 h 40"/>
                <a:gd name="T72" fmla="*/ 126 w 132"/>
                <a:gd name="T73" fmla="*/ 21 h 40"/>
                <a:gd name="T74" fmla="*/ 128 w 132"/>
                <a:gd name="T75" fmla="*/ 17 h 40"/>
                <a:gd name="T76" fmla="*/ 128 w 132"/>
                <a:gd name="T77" fmla="*/ 14 h 40"/>
                <a:gd name="T78" fmla="*/ 126 w 132"/>
                <a:gd name="T79" fmla="*/ 12 h 40"/>
                <a:gd name="T80" fmla="*/ 123 w 132"/>
                <a:gd name="T81" fmla="*/ 7 h 40"/>
                <a:gd name="T82" fmla="*/ 118 w 132"/>
                <a:gd name="T83" fmla="*/ 3 h 40"/>
                <a:gd name="T84" fmla="*/ 111 w 132"/>
                <a:gd name="T8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" h="40">
                  <a:moveTo>
                    <a:pt x="111" y="0"/>
                  </a:moveTo>
                  <a:lnTo>
                    <a:pt x="119" y="3"/>
                  </a:lnTo>
                  <a:lnTo>
                    <a:pt x="125" y="7"/>
                  </a:lnTo>
                  <a:lnTo>
                    <a:pt x="130" y="12"/>
                  </a:lnTo>
                  <a:lnTo>
                    <a:pt x="132" y="15"/>
                  </a:lnTo>
                  <a:lnTo>
                    <a:pt x="132" y="19"/>
                  </a:lnTo>
                  <a:lnTo>
                    <a:pt x="130" y="22"/>
                  </a:lnTo>
                  <a:lnTo>
                    <a:pt x="125" y="27"/>
                  </a:lnTo>
                  <a:lnTo>
                    <a:pt x="114" y="33"/>
                  </a:lnTo>
                  <a:lnTo>
                    <a:pt x="99" y="36"/>
                  </a:lnTo>
                  <a:lnTo>
                    <a:pt x="81" y="40"/>
                  </a:lnTo>
                  <a:lnTo>
                    <a:pt x="62" y="40"/>
                  </a:lnTo>
                  <a:lnTo>
                    <a:pt x="42" y="38"/>
                  </a:lnTo>
                  <a:lnTo>
                    <a:pt x="26" y="34"/>
                  </a:lnTo>
                  <a:lnTo>
                    <a:pt x="19" y="33"/>
                  </a:lnTo>
                  <a:lnTo>
                    <a:pt x="14" y="31"/>
                  </a:lnTo>
                  <a:lnTo>
                    <a:pt x="10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5" y="24"/>
                  </a:lnTo>
                  <a:lnTo>
                    <a:pt x="9" y="26"/>
                  </a:lnTo>
                  <a:lnTo>
                    <a:pt x="10" y="27"/>
                  </a:lnTo>
                  <a:lnTo>
                    <a:pt x="14" y="29"/>
                  </a:lnTo>
                  <a:lnTo>
                    <a:pt x="19" y="31"/>
                  </a:lnTo>
                  <a:lnTo>
                    <a:pt x="26" y="33"/>
                  </a:lnTo>
                  <a:lnTo>
                    <a:pt x="42" y="36"/>
                  </a:lnTo>
                  <a:lnTo>
                    <a:pt x="61" y="38"/>
                  </a:lnTo>
                  <a:lnTo>
                    <a:pt x="80" y="38"/>
                  </a:lnTo>
                  <a:lnTo>
                    <a:pt x="97" y="34"/>
                  </a:lnTo>
                  <a:lnTo>
                    <a:pt x="112" y="31"/>
                  </a:lnTo>
                  <a:lnTo>
                    <a:pt x="123" y="26"/>
                  </a:lnTo>
                  <a:lnTo>
                    <a:pt x="126" y="21"/>
                  </a:lnTo>
                  <a:lnTo>
                    <a:pt x="128" y="17"/>
                  </a:lnTo>
                  <a:lnTo>
                    <a:pt x="128" y="14"/>
                  </a:lnTo>
                  <a:lnTo>
                    <a:pt x="126" y="12"/>
                  </a:lnTo>
                  <a:lnTo>
                    <a:pt x="123" y="7"/>
                  </a:lnTo>
                  <a:lnTo>
                    <a:pt x="118" y="3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1964"/>
            <p:cNvSpPr>
              <a:spLocks/>
            </p:cNvSpPr>
            <p:nvPr/>
          </p:nvSpPr>
          <p:spPr bwMode="auto">
            <a:xfrm>
              <a:off x="948582" y="3812456"/>
              <a:ext cx="103188" cy="26988"/>
            </a:xfrm>
            <a:custGeom>
              <a:avLst/>
              <a:gdLst>
                <a:gd name="T0" fmla="*/ 9 w 130"/>
                <a:gd name="T1" fmla="*/ 34 h 34"/>
                <a:gd name="T2" fmla="*/ 3 w 130"/>
                <a:gd name="T3" fmla="*/ 29 h 34"/>
                <a:gd name="T4" fmla="*/ 0 w 130"/>
                <a:gd name="T5" fmla="*/ 26 h 34"/>
                <a:gd name="T6" fmla="*/ 0 w 130"/>
                <a:gd name="T7" fmla="*/ 21 h 34"/>
                <a:gd name="T8" fmla="*/ 0 w 130"/>
                <a:gd name="T9" fmla="*/ 17 h 34"/>
                <a:gd name="T10" fmla="*/ 3 w 130"/>
                <a:gd name="T11" fmla="*/ 14 h 34"/>
                <a:gd name="T12" fmla="*/ 7 w 130"/>
                <a:gd name="T13" fmla="*/ 12 h 34"/>
                <a:gd name="T14" fmla="*/ 12 w 130"/>
                <a:gd name="T15" fmla="*/ 8 h 34"/>
                <a:gd name="T16" fmla="*/ 29 w 130"/>
                <a:gd name="T17" fmla="*/ 3 h 34"/>
                <a:gd name="T18" fmla="*/ 48 w 130"/>
                <a:gd name="T19" fmla="*/ 0 h 34"/>
                <a:gd name="T20" fmla="*/ 73 w 130"/>
                <a:gd name="T21" fmla="*/ 0 h 34"/>
                <a:gd name="T22" fmla="*/ 93 w 130"/>
                <a:gd name="T23" fmla="*/ 2 h 34"/>
                <a:gd name="T24" fmla="*/ 100 w 130"/>
                <a:gd name="T25" fmla="*/ 3 h 34"/>
                <a:gd name="T26" fmla="*/ 107 w 130"/>
                <a:gd name="T27" fmla="*/ 5 h 34"/>
                <a:gd name="T28" fmla="*/ 112 w 130"/>
                <a:gd name="T29" fmla="*/ 7 h 34"/>
                <a:gd name="T30" fmla="*/ 116 w 130"/>
                <a:gd name="T31" fmla="*/ 8 h 34"/>
                <a:gd name="T32" fmla="*/ 123 w 130"/>
                <a:gd name="T33" fmla="*/ 12 h 34"/>
                <a:gd name="T34" fmla="*/ 126 w 130"/>
                <a:gd name="T35" fmla="*/ 15 h 34"/>
                <a:gd name="T36" fmla="*/ 130 w 130"/>
                <a:gd name="T37" fmla="*/ 19 h 34"/>
                <a:gd name="T38" fmla="*/ 126 w 130"/>
                <a:gd name="T39" fmla="*/ 15 h 34"/>
                <a:gd name="T40" fmla="*/ 121 w 130"/>
                <a:gd name="T41" fmla="*/ 12 h 34"/>
                <a:gd name="T42" fmla="*/ 116 w 130"/>
                <a:gd name="T43" fmla="*/ 8 h 34"/>
                <a:gd name="T44" fmla="*/ 112 w 130"/>
                <a:gd name="T45" fmla="*/ 7 h 34"/>
                <a:gd name="T46" fmla="*/ 107 w 130"/>
                <a:gd name="T47" fmla="*/ 5 h 34"/>
                <a:gd name="T48" fmla="*/ 102 w 130"/>
                <a:gd name="T49" fmla="*/ 3 h 34"/>
                <a:gd name="T50" fmla="*/ 93 w 130"/>
                <a:gd name="T51" fmla="*/ 3 h 34"/>
                <a:gd name="T52" fmla="*/ 73 w 130"/>
                <a:gd name="T53" fmla="*/ 0 h 34"/>
                <a:gd name="T54" fmla="*/ 50 w 130"/>
                <a:gd name="T55" fmla="*/ 0 h 34"/>
                <a:gd name="T56" fmla="*/ 29 w 130"/>
                <a:gd name="T57" fmla="*/ 3 h 34"/>
                <a:gd name="T58" fmla="*/ 14 w 130"/>
                <a:gd name="T59" fmla="*/ 8 h 34"/>
                <a:gd name="T60" fmla="*/ 9 w 130"/>
                <a:gd name="T61" fmla="*/ 12 h 34"/>
                <a:gd name="T62" fmla="*/ 5 w 130"/>
                <a:gd name="T63" fmla="*/ 15 h 34"/>
                <a:gd name="T64" fmla="*/ 2 w 130"/>
                <a:gd name="T65" fmla="*/ 19 h 34"/>
                <a:gd name="T66" fmla="*/ 2 w 130"/>
                <a:gd name="T67" fmla="*/ 21 h 34"/>
                <a:gd name="T68" fmla="*/ 2 w 130"/>
                <a:gd name="T69" fmla="*/ 26 h 34"/>
                <a:gd name="T70" fmla="*/ 3 w 130"/>
                <a:gd name="T71" fmla="*/ 31 h 34"/>
                <a:gd name="T72" fmla="*/ 9 w 130"/>
                <a:gd name="T7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0" h="34">
                  <a:moveTo>
                    <a:pt x="9" y="34"/>
                  </a:moveTo>
                  <a:lnTo>
                    <a:pt x="3" y="29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3" y="14"/>
                  </a:lnTo>
                  <a:lnTo>
                    <a:pt x="7" y="12"/>
                  </a:lnTo>
                  <a:lnTo>
                    <a:pt x="12" y="8"/>
                  </a:lnTo>
                  <a:lnTo>
                    <a:pt x="29" y="3"/>
                  </a:lnTo>
                  <a:lnTo>
                    <a:pt x="48" y="0"/>
                  </a:lnTo>
                  <a:lnTo>
                    <a:pt x="73" y="0"/>
                  </a:lnTo>
                  <a:lnTo>
                    <a:pt x="93" y="2"/>
                  </a:lnTo>
                  <a:lnTo>
                    <a:pt x="100" y="3"/>
                  </a:lnTo>
                  <a:lnTo>
                    <a:pt x="107" y="5"/>
                  </a:lnTo>
                  <a:lnTo>
                    <a:pt x="112" y="7"/>
                  </a:lnTo>
                  <a:lnTo>
                    <a:pt x="116" y="8"/>
                  </a:lnTo>
                  <a:lnTo>
                    <a:pt x="123" y="12"/>
                  </a:lnTo>
                  <a:lnTo>
                    <a:pt x="126" y="15"/>
                  </a:lnTo>
                  <a:lnTo>
                    <a:pt x="130" y="19"/>
                  </a:lnTo>
                  <a:lnTo>
                    <a:pt x="126" y="15"/>
                  </a:lnTo>
                  <a:lnTo>
                    <a:pt x="121" y="12"/>
                  </a:lnTo>
                  <a:lnTo>
                    <a:pt x="116" y="8"/>
                  </a:lnTo>
                  <a:lnTo>
                    <a:pt x="112" y="7"/>
                  </a:lnTo>
                  <a:lnTo>
                    <a:pt x="107" y="5"/>
                  </a:lnTo>
                  <a:lnTo>
                    <a:pt x="102" y="3"/>
                  </a:lnTo>
                  <a:lnTo>
                    <a:pt x="93" y="3"/>
                  </a:lnTo>
                  <a:lnTo>
                    <a:pt x="73" y="0"/>
                  </a:lnTo>
                  <a:lnTo>
                    <a:pt x="50" y="0"/>
                  </a:lnTo>
                  <a:lnTo>
                    <a:pt x="29" y="3"/>
                  </a:lnTo>
                  <a:lnTo>
                    <a:pt x="14" y="8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2" y="19"/>
                  </a:lnTo>
                  <a:lnTo>
                    <a:pt x="2" y="21"/>
                  </a:lnTo>
                  <a:lnTo>
                    <a:pt x="2" y="26"/>
                  </a:lnTo>
                  <a:lnTo>
                    <a:pt x="3" y="31"/>
                  </a:lnTo>
                  <a:lnTo>
                    <a:pt x="9" y="34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1965"/>
            <p:cNvSpPr>
              <a:spLocks/>
            </p:cNvSpPr>
            <p:nvPr/>
          </p:nvSpPr>
          <p:spPr bwMode="auto">
            <a:xfrm>
              <a:off x="2488457" y="3558456"/>
              <a:ext cx="131763" cy="38100"/>
            </a:xfrm>
            <a:custGeom>
              <a:avLst/>
              <a:gdLst>
                <a:gd name="T0" fmla="*/ 150 w 166"/>
                <a:gd name="T1" fmla="*/ 0 h 49"/>
                <a:gd name="T2" fmla="*/ 166 w 166"/>
                <a:gd name="T3" fmla="*/ 2 h 49"/>
                <a:gd name="T4" fmla="*/ 166 w 166"/>
                <a:gd name="T5" fmla="*/ 19 h 49"/>
                <a:gd name="T6" fmla="*/ 166 w 166"/>
                <a:gd name="T7" fmla="*/ 19 h 49"/>
                <a:gd name="T8" fmla="*/ 164 w 166"/>
                <a:gd name="T9" fmla="*/ 23 h 49"/>
                <a:gd name="T10" fmla="*/ 162 w 166"/>
                <a:gd name="T11" fmla="*/ 26 h 49"/>
                <a:gd name="T12" fmla="*/ 159 w 166"/>
                <a:gd name="T13" fmla="*/ 30 h 49"/>
                <a:gd name="T14" fmla="*/ 145 w 166"/>
                <a:gd name="T15" fmla="*/ 38 h 49"/>
                <a:gd name="T16" fmla="*/ 126 w 166"/>
                <a:gd name="T17" fmla="*/ 44 h 49"/>
                <a:gd name="T18" fmla="*/ 104 w 166"/>
                <a:gd name="T19" fmla="*/ 47 h 49"/>
                <a:gd name="T20" fmla="*/ 79 w 166"/>
                <a:gd name="T21" fmla="*/ 49 h 49"/>
                <a:gd name="T22" fmla="*/ 55 w 166"/>
                <a:gd name="T23" fmla="*/ 45 h 49"/>
                <a:gd name="T24" fmla="*/ 33 w 166"/>
                <a:gd name="T25" fmla="*/ 42 h 49"/>
                <a:gd name="T26" fmla="*/ 15 w 166"/>
                <a:gd name="T27" fmla="*/ 35 h 49"/>
                <a:gd name="T28" fmla="*/ 5 w 166"/>
                <a:gd name="T29" fmla="*/ 28 h 49"/>
                <a:gd name="T30" fmla="*/ 0 w 166"/>
                <a:gd name="T31" fmla="*/ 19 h 49"/>
                <a:gd name="T32" fmla="*/ 0 w 166"/>
                <a:gd name="T33" fmla="*/ 16 h 49"/>
                <a:gd name="T34" fmla="*/ 0 w 166"/>
                <a:gd name="T35" fmla="*/ 16 h 49"/>
                <a:gd name="T36" fmla="*/ 0 w 166"/>
                <a:gd name="T37" fmla="*/ 2 h 49"/>
                <a:gd name="T38" fmla="*/ 12 w 166"/>
                <a:gd name="T39" fmla="*/ 0 h 49"/>
                <a:gd name="T40" fmla="*/ 150 w 166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6" h="49">
                  <a:moveTo>
                    <a:pt x="150" y="0"/>
                  </a:moveTo>
                  <a:lnTo>
                    <a:pt x="166" y="2"/>
                  </a:lnTo>
                  <a:lnTo>
                    <a:pt x="166" y="19"/>
                  </a:lnTo>
                  <a:lnTo>
                    <a:pt x="166" y="19"/>
                  </a:lnTo>
                  <a:lnTo>
                    <a:pt x="164" y="23"/>
                  </a:lnTo>
                  <a:lnTo>
                    <a:pt x="162" y="26"/>
                  </a:lnTo>
                  <a:lnTo>
                    <a:pt x="159" y="30"/>
                  </a:lnTo>
                  <a:lnTo>
                    <a:pt x="145" y="38"/>
                  </a:lnTo>
                  <a:lnTo>
                    <a:pt x="126" y="44"/>
                  </a:lnTo>
                  <a:lnTo>
                    <a:pt x="104" y="47"/>
                  </a:lnTo>
                  <a:lnTo>
                    <a:pt x="79" y="49"/>
                  </a:lnTo>
                  <a:lnTo>
                    <a:pt x="55" y="45"/>
                  </a:lnTo>
                  <a:lnTo>
                    <a:pt x="33" y="42"/>
                  </a:lnTo>
                  <a:lnTo>
                    <a:pt x="15" y="35"/>
                  </a:lnTo>
                  <a:lnTo>
                    <a:pt x="5" y="28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"/>
                  </a:lnTo>
                  <a:lnTo>
                    <a:pt x="12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1966"/>
            <p:cNvSpPr>
              <a:spLocks/>
            </p:cNvSpPr>
            <p:nvPr/>
          </p:nvSpPr>
          <p:spPr bwMode="auto">
            <a:xfrm>
              <a:off x="2488457" y="3534644"/>
              <a:ext cx="131763" cy="49213"/>
            </a:xfrm>
            <a:custGeom>
              <a:avLst/>
              <a:gdLst>
                <a:gd name="T0" fmla="*/ 117 w 166"/>
                <a:gd name="T1" fmla="*/ 3 h 62"/>
                <a:gd name="T2" fmla="*/ 142 w 166"/>
                <a:gd name="T3" fmla="*/ 10 h 62"/>
                <a:gd name="T4" fmla="*/ 159 w 166"/>
                <a:gd name="T5" fmla="*/ 19 h 62"/>
                <a:gd name="T6" fmla="*/ 162 w 166"/>
                <a:gd name="T7" fmla="*/ 24 h 62"/>
                <a:gd name="T8" fmla="*/ 166 w 166"/>
                <a:gd name="T9" fmla="*/ 29 h 62"/>
                <a:gd name="T10" fmla="*/ 166 w 166"/>
                <a:gd name="T11" fmla="*/ 33 h 62"/>
                <a:gd name="T12" fmla="*/ 164 w 166"/>
                <a:gd name="T13" fmla="*/ 38 h 62"/>
                <a:gd name="T14" fmla="*/ 159 w 166"/>
                <a:gd name="T15" fmla="*/ 43 h 62"/>
                <a:gd name="T16" fmla="*/ 145 w 166"/>
                <a:gd name="T17" fmla="*/ 52 h 62"/>
                <a:gd name="T18" fmla="*/ 126 w 166"/>
                <a:gd name="T19" fmla="*/ 57 h 62"/>
                <a:gd name="T20" fmla="*/ 104 w 166"/>
                <a:gd name="T21" fmla="*/ 60 h 62"/>
                <a:gd name="T22" fmla="*/ 79 w 166"/>
                <a:gd name="T23" fmla="*/ 62 h 62"/>
                <a:gd name="T24" fmla="*/ 55 w 166"/>
                <a:gd name="T25" fmla="*/ 59 h 62"/>
                <a:gd name="T26" fmla="*/ 33 w 166"/>
                <a:gd name="T27" fmla="*/ 55 h 62"/>
                <a:gd name="T28" fmla="*/ 15 w 166"/>
                <a:gd name="T29" fmla="*/ 48 h 62"/>
                <a:gd name="T30" fmla="*/ 5 w 166"/>
                <a:gd name="T31" fmla="*/ 40 h 62"/>
                <a:gd name="T32" fmla="*/ 0 w 166"/>
                <a:gd name="T33" fmla="*/ 33 h 62"/>
                <a:gd name="T34" fmla="*/ 1 w 166"/>
                <a:gd name="T35" fmla="*/ 28 h 62"/>
                <a:gd name="T36" fmla="*/ 3 w 166"/>
                <a:gd name="T37" fmla="*/ 22 h 62"/>
                <a:gd name="T38" fmla="*/ 8 w 166"/>
                <a:gd name="T39" fmla="*/ 17 h 62"/>
                <a:gd name="T40" fmla="*/ 17 w 166"/>
                <a:gd name="T41" fmla="*/ 12 h 62"/>
                <a:gd name="T42" fmla="*/ 38 w 166"/>
                <a:gd name="T43" fmla="*/ 5 h 62"/>
                <a:gd name="T44" fmla="*/ 62 w 166"/>
                <a:gd name="T45" fmla="*/ 2 h 62"/>
                <a:gd name="T46" fmla="*/ 90 w 166"/>
                <a:gd name="T47" fmla="*/ 0 h 62"/>
                <a:gd name="T48" fmla="*/ 117 w 166"/>
                <a:gd name="T49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62">
                  <a:moveTo>
                    <a:pt x="117" y="3"/>
                  </a:moveTo>
                  <a:lnTo>
                    <a:pt x="142" y="10"/>
                  </a:lnTo>
                  <a:lnTo>
                    <a:pt x="159" y="19"/>
                  </a:lnTo>
                  <a:lnTo>
                    <a:pt x="162" y="24"/>
                  </a:lnTo>
                  <a:lnTo>
                    <a:pt x="166" y="29"/>
                  </a:lnTo>
                  <a:lnTo>
                    <a:pt x="166" y="33"/>
                  </a:lnTo>
                  <a:lnTo>
                    <a:pt x="164" y="38"/>
                  </a:lnTo>
                  <a:lnTo>
                    <a:pt x="159" y="43"/>
                  </a:lnTo>
                  <a:lnTo>
                    <a:pt x="145" y="52"/>
                  </a:lnTo>
                  <a:lnTo>
                    <a:pt x="126" y="57"/>
                  </a:lnTo>
                  <a:lnTo>
                    <a:pt x="104" y="60"/>
                  </a:lnTo>
                  <a:lnTo>
                    <a:pt x="79" y="62"/>
                  </a:lnTo>
                  <a:lnTo>
                    <a:pt x="55" y="59"/>
                  </a:lnTo>
                  <a:lnTo>
                    <a:pt x="33" y="55"/>
                  </a:lnTo>
                  <a:lnTo>
                    <a:pt x="15" y="48"/>
                  </a:lnTo>
                  <a:lnTo>
                    <a:pt x="5" y="40"/>
                  </a:lnTo>
                  <a:lnTo>
                    <a:pt x="0" y="33"/>
                  </a:lnTo>
                  <a:lnTo>
                    <a:pt x="1" y="28"/>
                  </a:lnTo>
                  <a:lnTo>
                    <a:pt x="3" y="22"/>
                  </a:lnTo>
                  <a:lnTo>
                    <a:pt x="8" y="17"/>
                  </a:lnTo>
                  <a:lnTo>
                    <a:pt x="17" y="12"/>
                  </a:lnTo>
                  <a:lnTo>
                    <a:pt x="38" y="5"/>
                  </a:lnTo>
                  <a:lnTo>
                    <a:pt x="62" y="2"/>
                  </a:lnTo>
                  <a:lnTo>
                    <a:pt x="90" y="0"/>
                  </a:lnTo>
                  <a:lnTo>
                    <a:pt x="117" y="3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1967"/>
            <p:cNvSpPr>
              <a:spLocks/>
            </p:cNvSpPr>
            <p:nvPr/>
          </p:nvSpPr>
          <p:spPr bwMode="auto">
            <a:xfrm>
              <a:off x="2488457" y="3534644"/>
              <a:ext cx="131763" cy="49213"/>
            </a:xfrm>
            <a:custGeom>
              <a:avLst/>
              <a:gdLst>
                <a:gd name="T0" fmla="*/ 117 w 166"/>
                <a:gd name="T1" fmla="*/ 3 h 62"/>
                <a:gd name="T2" fmla="*/ 142 w 166"/>
                <a:gd name="T3" fmla="*/ 10 h 62"/>
                <a:gd name="T4" fmla="*/ 159 w 166"/>
                <a:gd name="T5" fmla="*/ 19 h 62"/>
                <a:gd name="T6" fmla="*/ 162 w 166"/>
                <a:gd name="T7" fmla="*/ 24 h 62"/>
                <a:gd name="T8" fmla="*/ 166 w 166"/>
                <a:gd name="T9" fmla="*/ 29 h 62"/>
                <a:gd name="T10" fmla="*/ 166 w 166"/>
                <a:gd name="T11" fmla="*/ 33 h 62"/>
                <a:gd name="T12" fmla="*/ 164 w 166"/>
                <a:gd name="T13" fmla="*/ 38 h 62"/>
                <a:gd name="T14" fmla="*/ 159 w 166"/>
                <a:gd name="T15" fmla="*/ 43 h 62"/>
                <a:gd name="T16" fmla="*/ 145 w 166"/>
                <a:gd name="T17" fmla="*/ 52 h 62"/>
                <a:gd name="T18" fmla="*/ 126 w 166"/>
                <a:gd name="T19" fmla="*/ 57 h 62"/>
                <a:gd name="T20" fmla="*/ 104 w 166"/>
                <a:gd name="T21" fmla="*/ 60 h 62"/>
                <a:gd name="T22" fmla="*/ 79 w 166"/>
                <a:gd name="T23" fmla="*/ 62 h 62"/>
                <a:gd name="T24" fmla="*/ 55 w 166"/>
                <a:gd name="T25" fmla="*/ 59 h 62"/>
                <a:gd name="T26" fmla="*/ 33 w 166"/>
                <a:gd name="T27" fmla="*/ 55 h 62"/>
                <a:gd name="T28" fmla="*/ 15 w 166"/>
                <a:gd name="T29" fmla="*/ 48 h 62"/>
                <a:gd name="T30" fmla="*/ 5 w 166"/>
                <a:gd name="T31" fmla="*/ 40 h 62"/>
                <a:gd name="T32" fmla="*/ 0 w 166"/>
                <a:gd name="T33" fmla="*/ 33 h 62"/>
                <a:gd name="T34" fmla="*/ 1 w 166"/>
                <a:gd name="T35" fmla="*/ 28 h 62"/>
                <a:gd name="T36" fmla="*/ 3 w 166"/>
                <a:gd name="T37" fmla="*/ 22 h 62"/>
                <a:gd name="T38" fmla="*/ 8 w 166"/>
                <a:gd name="T39" fmla="*/ 17 h 62"/>
                <a:gd name="T40" fmla="*/ 17 w 166"/>
                <a:gd name="T41" fmla="*/ 12 h 62"/>
                <a:gd name="T42" fmla="*/ 38 w 166"/>
                <a:gd name="T43" fmla="*/ 5 h 62"/>
                <a:gd name="T44" fmla="*/ 62 w 166"/>
                <a:gd name="T45" fmla="*/ 2 h 62"/>
                <a:gd name="T46" fmla="*/ 90 w 166"/>
                <a:gd name="T47" fmla="*/ 0 h 62"/>
                <a:gd name="T48" fmla="*/ 117 w 166"/>
                <a:gd name="T49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62">
                  <a:moveTo>
                    <a:pt x="117" y="3"/>
                  </a:moveTo>
                  <a:lnTo>
                    <a:pt x="142" y="10"/>
                  </a:lnTo>
                  <a:lnTo>
                    <a:pt x="159" y="19"/>
                  </a:lnTo>
                  <a:lnTo>
                    <a:pt x="162" y="24"/>
                  </a:lnTo>
                  <a:lnTo>
                    <a:pt x="166" y="29"/>
                  </a:lnTo>
                  <a:lnTo>
                    <a:pt x="166" y="33"/>
                  </a:lnTo>
                  <a:lnTo>
                    <a:pt x="164" y="38"/>
                  </a:lnTo>
                  <a:lnTo>
                    <a:pt x="159" y="43"/>
                  </a:lnTo>
                  <a:lnTo>
                    <a:pt x="145" y="52"/>
                  </a:lnTo>
                  <a:lnTo>
                    <a:pt x="126" y="57"/>
                  </a:lnTo>
                  <a:lnTo>
                    <a:pt x="104" y="60"/>
                  </a:lnTo>
                  <a:lnTo>
                    <a:pt x="79" y="62"/>
                  </a:lnTo>
                  <a:lnTo>
                    <a:pt x="55" y="59"/>
                  </a:lnTo>
                  <a:lnTo>
                    <a:pt x="33" y="55"/>
                  </a:lnTo>
                  <a:lnTo>
                    <a:pt x="15" y="48"/>
                  </a:lnTo>
                  <a:lnTo>
                    <a:pt x="5" y="40"/>
                  </a:lnTo>
                  <a:lnTo>
                    <a:pt x="0" y="33"/>
                  </a:lnTo>
                  <a:lnTo>
                    <a:pt x="1" y="28"/>
                  </a:lnTo>
                  <a:lnTo>
                    <a:pt x="3" y="22"/>
                  </a:lnTo>
                  <a:lnTo>
                    <a:pt x="8" y="17"/>
                  </a:lnTo>
                  <a:lnTo>
                    <a:pt x="17" y="12"/>
                  </a:lnTo>
                  <a:lnTo>
                    <a:pt x="38" y="5"/>
                  </a:lnTo>
                  <a:lnTo>
                    <a:pt x="62" y="2"/>
                  </a:lnTo>
                  <a:lnTo>
                    <a:pt x="90" y="0"/>
                  </a:lnTo>
                  <a:lnTo>
                    <a:pt x="117" y="3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1968"/>
            <p:cNvSpPr>
              <a:spLocks/>
            </p:cNvSpPr>
            <p:nvPr/>
          </p:nvSpPr>
          <p:spPr bwMode="auto">
            <a:xfrm>
              <a:off x="2502744" y="3544169"/>
              <a:ext cx="103188" cy="33338"/>
            </a:xfrm>
            <a:custGeom>
              <a:avLst/>
              <a:gdLst>
                <a:gd name="T0" fmla="*/ 111 w 130"/>
                <a:gd name="T1" fmla="*/ 0 h 42"/>
                <a:gd name="T2" fmla="*/ 120 w 130"/>
                <a:gd name="T3" fmla="*/ 3 h 42"/>
                <a:gd name="T4" fmla="*/ 125 w 130"/>
                <a:gd name="T5" fmla="*/ 9 h 42"/>
                <a:gd name="T6" fmla="*/ 128 w 130"/>
                <a:gd name="T7" fmla="*/ 12 h 42"/>
                <a:gd name="T8" fmla="*/ 130 w 130"/>
                <a:gd name="T9" fmla="*/ 16 h 42"/>
                <a:gd name="T10" fmla="*/ 130 w 130"/>
                <a:gd name="T11" fmla="*/ 19 h 42"/>
                <a:gd name="T12" fmla="*/ 128 w 130"/>
                <a:gd name="T13" fmla="*/ 24 h 42"/>
                <a:gd name="T14" fmla="*/ 125 w 130"/>
                <a:gd name="T15" fmla="*/ 28 h 42"/>
                <a:gd name="T16" fmla="*/ 114 w 130"/>
                <a:gd name="T17" fmla="*/ 33 h 42"/>
                <a:gd name="T18" fmla="*/ 99 w 130"/>
                <a:gd name="T19" fmla="*/ 38 h 42"/>
                <a:gd name="T20" fmla="*/ 81 w 130"/>
                <a:gd name="T21" fmla="*/ 40 h 42"/>
                <a:gd name="T22" fmla="*/ 61 w 130"/>
                <a:gd name="T23" fmla="*/ 42 h 42"/>
                <a:gd name="T24" fmla="*/ 42 w 130"/>
                <a:gd name="T25" fmla="*/ 40 h 42"/>
                <a:gd name="T26" fmla="*/ 26 w 130"/>
                <a:gd name="T27" fmla="*/ 36 h 42"/>
                <a:gd name="T28" fmla="*/ 19 w 130"/>
                <a:gd name="T29" fmla="*/ 35 h 42"/>
                <a:gd name="T30" fmla="*/ 14 w 130"/>
                <a:gd name="T31" fmla="*/ 31 h 42"/>
                <a:gd name="T32" fmla="*/ 10 w 130"/>
                <a:gd name="T33" fmla="*/ 29 h 42"/>
                <a:gd name="T34" fmla="*/ 7 w 130"/>
                <a:gd name="T35" fmla="*/ 28 h 42"/>
                <a:gd name="T36" fmla="*/ 4 w 130"/>
                <a:gd name="T37" fmla="*/ 26 h 42"/>
                <a:gd name="T38" fmla="*/ 0 w 130"/>
                <a:gd name="T39" fmla="*/ 22 h 42"/>
                <a:gd name="T40" fmla="*/ 0 w 130"/>
                <a:gd name="T41" fmla="*/ 19 h 42"/>
                <a:gd name="T42" fmla="*/ 0 w 130"/>
                <a:gd name="T43" fmla="*/ 14 h 42"/>
                <a:gd name="T44" fmla="*/ 0 w 130"/>
                <a:gd name="T45" fmla="*/ 17 h 42"/>
                <a:gd name="T46" fmla="*/ 2 w 130"/>
                <a:gd name="T47" fmla="*/ 21 h 42"/>
                <a:gd name="T48" fmla="*/ 5 w 130"/>
                <a:gd name="T49" fmla="*/ 24 h 42"/>
                <a:gd name="T50" fmla="*/ 7 w 130"/>
                <a:gd name="T51" fmla="*/ 28 h 42"/>
                <a:gd name="T52" fmla="*/ 10 w 130"/>
                <a:gd name="T53" fmla="*/ 29 h 42"/>
                <a:gd name="T54" fmla="*/ 14 w 130"/>
                <a:gd name="T55" fmla="*/ 31 h 42"/>
                <a:gd name="T56" fmla="*/ 19 w 130"/>
                <a:gd name="T57" fmla="*/ 33 h 42"/>
                <a:gd name="T58" fmla="*/ 24 w 130"/>
                <a:gd name="T59" fmla="*/ 35 h 42"/>
                <a:gd name="T60" fmla="*/ 40 w 130"/>
                <a:gd name="T61" fmla="*/ 38 h 42"/>
                <a:gd name="T62" fmla="*/ 61 w 130"/>
                <a:gd name="T63" fmla="*/ 38 h 42"/>
                <a:gd name="T64" fmla="*/ 80 w 130"/>
                <a:gd name="T65" fmla="*/ 38 h 42"/>
                <a:gd name="T66" fmla="*/ 97 w 130"/>
                <a:gd name="T67" fmla="*/ 36 h 42"/>
                <a:gd name="T68" fmla="*/ 111 w 130"/>
                <a:gd name="T69" fmla="*/ 31 h 42"/>
                <a:gd name="T70" fmla="*/ 121 w 130"/>
                <a:gd name="T71" fmla="*/ 26 h 42"/>
                <a:gd name="T72" fmla="*/ 126 w 130"/>
                <a:gd name="T73" fmla="*/ 22 h 42"/>
                <a:gd name="T74" fmla="*/ 128 w 130"/>
                <a:gd name="T75" fmla="*/ 19 h 42"/>
                <a:gd name="T76" fmla="*/ 128 w 130"/>
                <a:gd name="T77" fmla="*/ 16 h 42"/>
                <a:gd name="T78" fmla="*/ 126 w 130"/>
                <a:gd name="T79" fmla="*/ 12 h 42"/>
                <a:gd name="T80" fmla="*/ 123 w 130"/>
                <a:gd name="T81" fmla="*/ 7 h 42"/>
                <a:gd name="T82" fmla="*/ 118 w 130"/>
                <a:gd name="T83" fmla="*/ 3 h 42"/>
                <a:gd name="T84" fmla="*/ 111 w 130"/>
                <a:gd name="T8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42">
                  <a:moveTo>
                    <a:pt x="111" y="0"/>
                  </a:moveTo>
                  <a:lnTo>
                    <a:pt x="120" y="3"/>
                  </a:lnTo>
                  <a:lnTo>
                    <a:pt x="125" y="9"/>
                  </a:lnTo>
                  <a:lnTo>
                    <a:pt x="128" y="12"/>
                  </a:lnTo>
                  <a:lnTo>
                    <a:pt x="130" y="16"/>
                  </a:lnTo>
                  <a:lnTo>
                    <a:pt x="130" y="19"/>
                  </a:lnTo>
                  <a:lnTo>
                    <a:pt x="128" y="24"/>
                  </a:lnTo>
                  <a:lnTo>
                    <a:pt x="125" y="28"/>
                  </a:lnTo>
                  <a:lnTo>
                    <a:pt x="114" y="33"/>
                  </a:lnTo>
                  <a:lnTo>
                    <a:pt x="99" y="38"/>
                  </a:lnTo>
                  <a:lnTo>
                    <a:pt x="81" y="40"/>
                  </a:lnTo>
                  <a:lnTo>
                    <a:pt x="61" y="42"/>
                  </a:lnTo>
                  <a:lnTo>
                    <a:pt x="42" y="40"/>
                  </a:lnTo>
                  <a:lnTo>
                    <a:pt x="26" y="36"/>
                  </a:lnTo>
                  <a:lnTo>
                    <a:pt x="19" y="35"/>
                  </a:lnTo>
                  <a:lnTo>
                    <a:pt x="14" y="31"/>
                  </a:lnTo>
                  <a:lnTo>
                    <a:pt x="10" y="29"/>
                  </a:lnTo>
                  <a:lnTo>
                    <a:pt x="7" y="28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5" y="24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4" y="31"/>
                  </a:lnTo>
                  <a:lnTo>
                    <a:pt x="19" y="33"/>
                  </a:lnTo>
                  <a:lnTo>
                    <a:pt x="24" y="35"/>
                  </a:lnTo>
                  <a:lnTo>
                    <a:pt x="40" y="38"/>
                  </a:lnTo>
                  <a:lnTo>
                    <a:pt x="61" y="38"/>
                  </a:lnTo>
                  <a:lnTo>
                    <a:pt x="80" y="38"/>
                  </a:lnTo>
                  <a:lnTo>
                    <a:pt x="97" y="36"/>
                  </a:lnTo>
                  <a:lnTo>
                    <a:pt x="111" y="31"/>
                  </a:lnTo>
                  <a:lnTo>
                    <a:pt x="121" y="26"/>
                  </a:lnTo>
                  <a:lnTo>
                    <a:pt x="126" y="22"/>
                  </a:lnTo>
                  <a:lnTo>
                    <a:pt x="128" y="19"/>
                  </a:lnTo>
                  <a:lnTo>
                    <a:pt x="128" y="16"/>
                  </a:lnTo>
                  <a:lnTo>
                    <a:pt x="126" y="12"/>
                  </a:lnTo>
                  <a:lnTo>
                    <a:pt x="123" y="7"/>
                  </a:lnTo>
                  <a:lnTo>
                    <a:pt x="118" y="3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1969"/>
            <p:cNvSpPr>
              <a:spLocks/>
            </p:cNvSpPr>
            <p:nvPr/>
          </p:nvSpPr>
          <p:spPr bwMode="auto">
            <a:xfrm>
              <a:off x="2501157" y="3537819"/>
              <a:ext cx="103188" cy="28575"/>
            </a:xfrm>
            <a:custGeom>
              <a:avLst/>
              <a:gdLst>
                <a:gd name="T0" fmla="*/ 11 w 130"/>
                <a:gd name="T1" fmla="*/ 35 h 35"/>
                <a:gd name="T2" fmla="*/ 6 w 130"/>
                <a:gd name="T3" fmla="*/ 31 h 35"/>
                <a:gd name="T4" fmla="*/ 2 w 130"/>
                <a:gd name="T5" fmla="*/ 26 h 35"/>
                <a:gd name="T6" fmla="*/ 0 w 130"/>
                <a:gd name="T7" fmla="*/ 21 h 35"/>
                <a:gd name="T8" fmla="*/ 2 w 130"/>
                <a:gd name="T9" fmla="*/ 17 h 35"/>
                <a:gd name="T10" fmla="*/ 4 w 130"/>
                <a:gd name="T11" fmla="*/ 16 h 35"/>
                <a:gd name="T12" fmla="*/ 9 w 130"/>
                <a:gd name="T13" fmla="*/ 12 h 35"/>
                <a:gd name="T14" fmla="*/ 14 w 130"/>
                <a:gd name="T15" fmla="*/ 9 h 35"/>
                <a:gd name="T16" fmla="*/ 30 w 130"/>
                <a:gd name="T17" fmla="*/ 3 h 35"/>
                <a:gd name="T18" fmla="*/ 51 w 130"/>
                <a:gd name="T19" fmla="*/ 0 h 35"/>
                <a:gd name="T20" fmla="*/ 73 w 130"/>
                <a:gd name="T21" fmla="*/ 0 h 35"/>
                <a:gd name="T22" fmla="*/ 94 w 130"/>
                <a:gd name="T23" fmla="*/ 2 h 35"/>
                <a:gd name="T24" fmla="*/ 102 w 130"/>
                <a:gd name="T25" fmla="*/ 3 h 35"/>
                <a:gd name="T26" fmla="*/ 108 w 130"/>
                <a:gd name="T27" fmla="*/ 5 h 35"/>
                <a:gd name="T28" fmla="*/ 113 w 130"/>
                <a:gd name="T29" fmla="*/ 7 h 35"/>
                <a:gd name="T30" fmla="*/ 118 w 130"/>
                <a:gd name="T31" fmla="*/ 9 h 35"/>
                <a:gd name="T32" fmla="*/ 123 w 130"/>
                <a:gd name="T33" fmla="*/ 12 h 35"/>
                <a:gd name="T34" fmla="*/ 128 w 130"/>
                <a:gd name="T35" fmla="*/ 16 h 35"/>
                <a:gd name="T36" fmla="*/ 130 w 130"/>
                <a:gd name="T37" fmla="*/ 19 h 35"/>
                <a:gd name="T38" fmla="*/ 125 w 130"/>
                <a:gd name="T39" fmla="*/ 14 h 35"/>
                <a:gd name="T40" fmla="*/ 118 w 130"/>
                <a:gd name="T41" fmla="*/ 10 h 35"/>
                <a:gd name="T42" fmla="*/ 113 w 130"/>
                <a:gd name="T43" fmla="*/ 9 h 35"/>
                <a:gd name="T44" fmla="*/ 109 w 130"/>
                <a:gd name="T45" fmla="*/ 7 h 35"/>
                <a:gd name="T46" fmla="*/ 102 w 130"/>
                <a:gd name="T47" fmla="*/ 5 h 35"/>
                <a:gd name="T48" fmla="*/ 96 w 130"/>
                <a:gd name="T49" fmla="*/ 3 h 35"/>
                <a:gd name="T50" fmla="*/ 75 w 130"/>
                <a:gd name="T51" fmla="*/ 2 h 35"/>
                <a:gd name="T52" fmla="*/ 52 w 130"/>
                <a:gd name="T53" fmla="*/ 2 h 35"/>
                <a:gd name="T54" fmla="*/ 31 w 130"/>
                <a:gd name="T55" fmla="*/ 5 h 35"/>
                <a:gd name="T56" fmla="*/ 16 w 130"/>
                <a:gd name="T57" fmla="*/ 10 h 35"/>
                <a:gd name="T58" fmla="*/ 9 w 130"/>
                <a:gd name="T59" fmla="*/ 12 h 35"/>
                <a:gd name="T60" fmla="*/ 6 w 130"/>
                <a:gd name="T61" fmla="*/ 16 h 35"/>
                <a:gd name="T62" fmla="*/ 4 w 130"/>
                <a:gd name="T63" fmla="*/ 19 h 35"/>
                <a:gd name="T64" fmla="*/ 2 w 130"/>
                <a:gd name="T65" fmla="*/ 23 h 35"/>
                <a:gd name="T66" fmla="*/ 4 w 130"/>
                <a:gd name="T67" fmla="*/ 26 h 35"/>
                <a:gd name="T68" fmla="*/ 6 w 130"/>
                <a:gd name="T69" fmla="*/ 31 h 35"/>
                <a:gd name="T70" fmla="*/ 11 w 130"/>
                <a:gd name="T7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0" h="35">
                  <a:moveTo>
                    <a:pt x="11" y="35"/>
                  </a:moveTo>
                  <a:lnTo>
                    <a:pt x="6" y="31"/>
                  </a:lnTo>
                  <a:lnTo>
                    <a:pt x="2" y="26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4" y="16"/>
                  </a:lnTo>
                  <a:lnTo>
                    <a:pt x="9" y="12"/>
                  </a:lnTo>
                  <a:lnTo>
                    <a:pt x="14" y="9"/>
                  </a:lnTo>
                  <a:lnTo>
                    <a:pt x="30" y="3"/>
                  </a:lnTo>
                  <a:lnTo>
                    <a:pt x="51" y="0"/>
                  </a:lnTo>
                  <a:lnTo>
                    <a:pt x="73" y="0"/>
                  </a:lnTo>
                  <a:lnTo>
                    <a:pt x="94" y="2"/>
                  </a:lnTo>
                  <a:lnTo>
                    <a:pt x="102" y="3"/>
                  </a:lnTo>
                  <a:lnTo>
                    <a:pt x="108" y="5"/>
                  </a:lnTo>
                  <a:lnTo>
                    <a:pt x="113" y="7"/>
                  </a:lnTo>
                  <a:lnTo>
                    <a:pt x="118" y="9"/>
                  </a:lnTo>
                  <a:lnTo>
                    <a:pt x="123" y="12"/>
                  </a:lnTo>
                  <a:lnTo>
                    <a:pt x="128" y="16"/>
                  </a:lnTo>
                  <a:lnTo>
                    <a:pt x="130" y="19"/>
                  </a:lnTo>
                  <a:lnTo>
                    <a:pt x="125" y="14"/>
                  </a:lnTo>
                  <a:lnTo>
                    <a:pt x="118" y="10"/>
                  </a:lnTo>
                  <a:lnTo>
                    <a:pt x="113" y="9"/>
                  </a:lnTo>
                  <a:lnTo>
                    <a:pt x="109" y="7"/>
                  </a:lnTo>
                  <a:lnTo>
                    <a:pt x="102" y="5"/>
                  </a:lnTo>
                  <a:lnTo>
                    <a:pt x="96" y="3"/>
                  </a:lnTo>
                  <a:lnTo>
                    <a:pt x="75" y="2"/>
                  </a:lnTo>
                  <a:lnTo>
                    <a:pt x="52" y="2"/>
                  </a:lnTo>
                  <a:lnTo>
                    <a:pt x="31" y="5"/>
                  </a:lnTo>
                  <a:lnTo>
                    <a:pt x="16" y="10"/>
                  </a:lnTo>
                  <a:lnTo>
                    <a:pt x="9" y="12"/>
                  </a:lnTo>
                  <a:lnTo>
                    <a:pt x="6" y="16"/>
                  </a:lnTo>
                  <a:lnTo>
                    <a:pt x="4" y="19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31"/>
                  </a:lnTo>
                  <a:lnTo>
                    <a:pt x="11" y="35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1970"/>
            <p:cNvSpPr>
              <a:spLocks/>
            </p:cNvSpPr>
            <p:nvPr/>
          </p:nvSpPr>
          <p:spPr bwMode="auto">
            <a:xfrm>
              <a:off x="2928194" y="3729906"/>
              <a:ext cx="131763" cy="36513"/>
            </a:xfrm>
            <a:custGeom>
              <a:avLst/>
              <a:gdLst>
                <a:gd name="T0" fmla="*/ 150 w 166"/>
                <a:gd name="T1" fmla="*/ 0 h 47"/>
                <a:gd name="T2" fmla="*/ 166 w 166"/>
                <a:gd name="T3" fmla="*/ 2 h 47"/>
                <a:gd name="T4" fmla="*/ 166 w 166"/>
                <a:gd name="T5" fmla="*/ 19 h 47"/>
                <a:gd name="T6" fmla="*/ 166 w 166"/>
                <a:gd name="T7" fmla="*/ 19 h 47"/>
                <a:gd name="T8" fmla="*/ 164 w 166"/>
                <a:gd name="T9" fmla="*/ 22 h 47"/>
                <a:gd name="T10" fmla="*/ 163 w 166"/>
                <a:gd name="T11" fmla="*/ 26 h 47"/>
                <a:gd name="T12" fmla="*/ 159 w 166"/>
                <a:gd name="T13" fmla="*/ 29 h 47"/>
                <a:gd name="T14" fmla="*/ 145 w 166"/>
                <a:gd name="T15" fmla="*/ 38 h 47"/>
                <a:gd name="T16" fmla="*/ 126 w 166"/>
                <a:gd name="T17" fmla="*/ 43 h 47"/>
                <a:gd name="T18" fmla="*/ 104 w 166"/>
                <a:gd name="T19" fmla="*/ 47 h 47"/>
                <a:gd name="T20" fmla="*/ 79 w 166"/>
                <a:gd name="T21" fmla="*/ 47 h 47"/>
                <a:gd name="T22" fmla="*/ 53 w 166"/>
                <a:gd name="T23" fmla="*/ 45 h 47"/>
                <a:gd name="T24" fmla="*/ 31 w 166"/>
                <a:gd name="T25" fmla="*/ 40 h 47"/>
                <a:gd name="T26" fmla="*/ 15 w 166"/>
                <a:gd name="T27" fmla="*/ 34 h 47"/>
                <a:gd name="T28" fmla="*/ 5 w 166"/>
                <a:gd name="T29" fmla="*/ 26 h 47"/>
                <a:gd name="T30" fmla="*/ 0 w 166"/>
                <a:gd name="T31" fmla="*/ 19 h 47"/>
                <a:gd name="T32" fmla="*/ 0 w 166"/>
                <a:gd name="T33" fmla="*/ 15 h 47"/>
                <a:gd name="T34" fmla="*/ 0 w 166"/>
                <a:gd name="T35" fmla="*/ 15 h 47"/>
                <a:gd name="T36" fmla="*/ 0 w 166"/>
                <a:gd name="T37" fmla="*/ 2 h 47"/>
                <a:gd name="T38" fmla="*/ 12 w 166"/>
                <a:gd name="T39" fmla="*/ 0 h 47"/>
                <a:gd name="T40" fmla="*/ 150 w 1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6" h="47">
                  <a:moveTo>
                    <a:pt x="150" y="0"/>
                  </a:moveTo>
                  <a:lnTo>
                    <a:pt x="166" y="2"/>
                  </a:lnTo>
                  <a:lnTo>
                    <a:pt x="166" y="19"/>
                  </a:lnTo>
                  <a:lnTo>
                    <a:pt x="166" y="19"/>
                  </a:lnTo>
                  <a:lnTo>
                    <a:pt x="164" y="22"/>
                  </a:lnTo>
                  <a:lnTo>
                    <a:pt x="163" y="26"/>
                  </a:lnTo>
                  <a:lnTo>
                    <a:pt x="159" y="29"/>
                  </a:lnTo>
                  <a:lnTo>
                    <a:pt x="145" y="38"/>
                  </a:lnTo>
                  <a:lnTo>
                    <a:pt x="126" y="43"/>
                  </a:lnTo>
                  <a:lnTo>
                    <a:pt x="104" y="47"/>
                  </a:lnTo>
                  <a:lnTo>
                    <a:pt x="79" y="47"/>
                  </a:lnTo>
                  <a:lnTo>
                    <a:pt x="53" y="45"/>
                  </a:lnTo>
                  <a:lnTo>
                    <a:pt x="31" y="40"/>
                  </a:lnTo>
                  <a:lnTo>
                    <a:pt x="15" y="34"/>
                  </a:lnTo>
                  <a:lnTo>
                    <a:pt x="5" y="26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"/>
                  </a:lnTo>
                  <a:lnTo>
                    <a:pt x="12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1971"/>
            <p:cNvSpPr>
              <a:spLocks/>
            </p:cNvSpPr>
            <p:nvPr/>
          </p:nvSpPr>
          <p:spPr bwMode="auto">
            <a:xfrm>
              <a:off x="2928194" y="3706094"/>
              <a:ext cx="131763" cy="49213"/>
            </a:xfrm>
            <a:custGeom>
              <a:avLst/>
              <a:gdLst>
                <a:gd name="T0" fmla="*/ 118 w 166"/>
                <a:gd name="T1" fmla="*/ 4 h 61"/>
                <a:gd name="T2" fmla="*/ 142 w 166"/>
                <a:gd name="T3" fmla="*/ 11 h 61"/>
                <a:gd name="T4" fmla="*/ 157 w 166"/>
                <a:gd name="T5" fmla="*/ 19 h 61"/>
                <a:gd name="T6" fmla="*/ 163 w 166"/>
                <a:gd name="T7" fmla="*/ 25 h 61"/>
                <a:gd name="T8" fmla="*/ 164 w 166"/>
                <a:gd name="T9" fmla="*/ 28 h 61"/>
                <a:gd name="T10" fmla="*/ 166 w 166"/>
                <a:gd name="T11" fmla="*/ 33 h 61"/>
                <a:gd name="T12" fmla="*/ 164 w 166"/>
                <a:gd name="T13" fmla="*/ 39 h 61"/>
                <a:gd name="T14" fmla="*/ 159 w 166"/>
                <a:gd name="T15" fmla="*/ 44 h 61"/>
                <a:gd name="T16" fmla="*/ 145 w 166"/>
                <a:gd name="T17" fmla="*/ 52 h 61"/>
                <a:gd name="T18" fmla="*/ 126 w 166"/>
                <a:gd name="T19" fmla="*/ 58 h 61"/>
                <a:gd name="T20" fmla="*/ 104 w 166"/>
                <a:gd name="T21" fmla="*/ 61 h 61"/>
                <a:gd name="T22" fmla="*/ 79 w 166"/>
                <a:gd name="T23" fmla="*/ 61 h 61"/>
                <a:gd name="T24" fmla="*/ 53 w 166"/>
                <a:gd name="T25" fmla="*/ 59 h 61"/>
                <a:gd name="T26" fmla="*/ 31 w 166"/>
                <a:gd name="T27" fmla="*/ 54 h 61"/>
                <a:gd name="T28" fmla="*/ 15 w 166"/>
                <a:gd name="T29" fmla="*/ 49 h 61"/>
                <a:gd name="T30" fmla="*/ 5 w 166"/>
                <a:gd name="T31" fmla="*/ 40 h 61"/>
                <a:gd name="T32" fmla="*/ 0 w 166"/>
                <a:gd name="T33" fmla="*/ 33 h 61"/>
                <a:gd name="T34" fmla="*/ 0 w 166"/>
                <a:gd name="T35" fmla="*/ 26 h 61"/>
                <a:gd name="T36" fmla="*/ 3 w 166"/>
                <a:gd name="T37" fmla="*/ 21 h 61"/>
                <a:gd name="T38" fmla="*/ 8 w 166"/>
                <a:gd name="T39" fmla="*/ 16 h 61"/>
                <a:gd name="T40" fmla="*/ 17 w 166"/>
                <a:gd name="T41" fmla="*/ 13 h 61"/>
                <a:gd name="T42" fmla="*/ 38 w 166"/>
                <a:gd name="T43" fmla="*/ 6 h 61"/>
                <a:gd name="T44" fmla="*/ 62 w 166"/>
                <a:gd name="T45" fmla="*/ 2 h 61"/>
                <a:gd name="T46" fmla="*/ 90 w 166"/>
                <a:gd name="T47" fmla="*/ 0 h 61"/>
                <a:gd name="T48" fmla="*/ 118 w 166"/>
                <a:gd name="T4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61">
                  <a:moveTo>
                    <a:pt x="118" y="4"/>
                  </a:moveTo>
                  <a:lnTo>
                    <a:pt x="142" y="11"/>
                  </a:lnTo>
                  <a:lnTo>
                    <a:pt x="157" y="19"/>
                  </a:lnTo>
                  <a:lnTo>
                    <a:pt x="163" y="25"/>
                  </a:lnTo>
                  <a:lnTo>
                    <a:pt x="164" y="28"/>
                  </a:lnTo>
                  <a:lnTo>
                    <a:pt x="166" y="33"/>
                  </a:lnTo>
                  <a:lnTo>
                    <a:pt x="164" y="39"/>
                  </a:lnTo>
                  <a:lnTo>
                    <a:pt x="159" y="44"/>
                  </a:lnTo>
                  <a:lnTo>
                    <a:pt x="145" y="52"/>
                  </a:lnTo>
                  <a:lnTo>
                    <a:pt x="126" y="58"/>
                  </a:lnTo>
                  <a:lnTo>
                    <a:pt x="104" y="61"/>
                  </a:lnTo>
                  <a:lnTo>
                    <a:pt x="79" y="61"/>
                  </a:lnTo>
                  <a:lnTo>
                    <a:pt x="53" y="59"/>
                  </a:lnTo>
                  <a:lnTo>
                    <a:pt x="31" y="54"/>
                  </a:lnTo>
                  <a:lnTo>
                    <a:pt x="15" y="49"/>
                  </a:lnTo>
                  <a:lnTo>
                    <a:pt x="5" y="40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1"/>
                  </a:lnTo>
                  <a:lnTo>
                    <a:pt x="8" y="16"/>
                  </a:lnTo>
                  <a:lnTo>
                    <a:pt x="17" y="13"/>
                  </a:lnTo>
                  <a:lnTo>
                    <a:pt x="38" y="6"/>
                  </a:lnTo>
                  <a:lnTo>
                    <a:pt x="62" y="2"/>
                  </a:lnTo>
                  <a:lnTo>
                    <a:pt x="90" y="0"/>
                  </a:lnTo>
                  <a:lnTo>
                    <a:pt x="118" y="4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1972"/>
            <p:cNvSpPr>
              <a:spLocks/>
            </p:cNvSpPr>
            <p:nvPr/>
          </p:nvSpPr>
          <p:spPr bwMode="auto">
            <a:xfrm>
              <a:off x="2928194" y="3706094"/>
              <a:ext cx="131763" cy="49213"/>
            </a:xfrm>
            <a:custGeom>
              <a:avLst/>
              <a:gdLst>
                <a:gd name="T0" fmla="*/ 118 w 166"/>
                <a:gd name="T1" fmla="*/ 4 h 61"/>
                <a:gd name="T2" fmla="*/ 142 w 166"/>
                <a:gd name="T3" fmla="*/ 11 h 61"/>
                <a:gd name="T4" fmla="*/ 157 w 166"/>
                <a:gd name="T5" fmla="*/ 19 h 61"/>
                <a:gd name="T6" fmla="*/ 163 w 166"/>
                <a:gd name="T7" fmla="*/ 25 h 61"/>
                <a:gd name="T8" fmla="*/ 164 w 166"/>
                <a:gd name="T9" fmla="*/ 28 h 61"/>
                <a:gd name="T10" fmla="*/ 166 w 166"/>
                <a:gd name="T11" fmla="*/ 33 h 61"/>
                <a:gd name="T12" fmla="*/ 164 w 166"/>
                <a:gd name="T13" fmla="*/ 39 h 61"/>
                <a:gd name="T14" fmla="*/ 159 w 166"/>
                <a:gd name="T15" fmla="*/ 44 h 61"/>
                <a:gd name="T16" fmla="*/ 145 w 166"/>
                <a:gd name="T17" fmla="*/ 52 h 61"/>
                <a:gd name="T18" fmla="*/ 126 w 166"/>
                <a:gd name="T19" fmla="*/ 58 h 61"/>
                <a:gd name="T20" fmla="*/ 104 w 166"/>
                <a:gd name="T21" fmla="*/ 61 h 61"/>
                <a:gd name="T22" fmla="*/ 79 w 166"/>
                <a:gd name="T23" fmla="*/ 61 h 61"/>
                <a:gd name="T24" fmla="*/ 53 w 166"/>
                <a:gd name="T25" fmla="*/ 59 h 61"/>
                <a:gd name="T26" fmla="*/ 31 w 166"/>
                <a:gd name="T27" fmla="*/ 54 h 61"/>
                <a:gd name="T28" fmla="*/ 15 w 166"/>
                <a:gd name="T29" fmla="*/ 49 h 61"/>
                <a:gd name="T30" fmla="*/ 5 w 166"/>
                <a:gd name="T31" fmla="*/ 40 h 61"/>
                <a:gd name="T32" fmla="*/ 0 w 166"/>
                <a:gd name="T33" fmla="*/ 33 h 61"/>
                <a:gd name="T34" fmla="*/ 0 w 166"/>
                <a:gd name="T35" fmla="*/ 26 h 61"/>
                <a:gd name="T36" fmla="*/ 3 w 166"/>
                <a:gd name="T37" fmla="*/ 21 h 61"/>
                <a:gd name="T38" fmla="*/ 8 w 166"/>
                <a:gd name="T39" fmla="*/ 16 h 61"/>
                <a:gd name="T40" fmla="*/ 17 w 166"/>
                <a:gd name="T41" fmla="*/ 13 h 61"/>
                <a:gd name="T42" fmla="*/ 38 w 166"/>
                <a:gd name="T43" fmla="*/ 6 h 61"/>
                <a:gd name="T44" fmla="*/ 62 w 166"/>
                <a:gd name="T45" fmla="*/ 2 h 61"/>
                <a:gd name="T46" fmla="*/ 90 w 166"/>
                <a:gd name="T47" fmla="*/ 0 h 61"/>
                <a:gd name="T48" fmla="*/ 118 w 166"/>
                <a:gd name="T4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61">
                  <a:moveTo>
                    <a:pt x="118" y="4"/>
                  </a:moveTo>
                  <a:lnTo>
                    <a:pt x="142" y="11"/>
                  </a:lnTo>
                  <a:lnTo>
                    <a:pt x="157" y="19"/>
                  </a:lnTo>
                  <a:lnTo>
                    <a:pt x="163" y="25"/>
                  </a:lnTo>
                  <a:lnTo>
                    <a:pt x="164" y="28"/>
                  </a:lnTo>
                  <a:lnTo>
                    <a:pt x="166" y="33"/>
                  </a:lnTo>
                  <a:lnTo>
                    <a:pt x="164" y="39"/>
                  </a:lnTo>
                  <a:lnTo>
                    <a:pt x="159" y="44"/>
                  </a:lnTo>
                  <a:lnTo>
                    <a:pt x="145" y="52"/>
                  </a:lnTo>
                  <a:lnTo>
                    <a:pt x="126" y="58"/>
                  </a:lnTo>
                  <a:lnTo>
                    <a:pt x="104" y="61"/>
                  </a:lnTo>
                  <a:lnTo>
                    <a:pt x="79" y="61"/>
                  </a:lnTo>
                  <a:lnTo>
                    <a:pt x="53" y="59"/>
                  </a:lnTo>
                  <a:lnTo>
                    <a:pt x="31" y="54"/>
                  </a:lnTo>
                  <a:lnTo>
                    <a:pt x="15" y="49"/>
                  </a:lnTo>
                  <a:lnTo>
                    <a:pt x="5" y="40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1"/>
                  </a:lnTo>
                  <a:lnTo>
                    <a:pt x="8" y="16"/>
                  </a:lnTo>
                  <a:lnTo>
                    <a:pt x="17" y="13"/>
                  </a:lnTo>
                  <a:lnTo>
                    <a:pt x="38" y="6"/>
                  </a:lnTo>
                  <a:lnTo>
                    <a:pt x="62" y="2"/>
                  </a:lnTo>
                  <a:lnTo>
                    <a:pt x="90" y="0"/>
                  </a:lnTo>
                  <a:lnTo>
                    <a:pt x="118" y="4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1973"/>
            <p:cNvSpPr>
              <a:spLocks/>
            </p:cNvSpPr>
            <p:nvPr/>
          </p:nvSpPr>
          <p:spPr bwMode="auto">
            <a:xfrm>
              <a:off x="2940894" y="3715619"/>
              <a:ext cx="104775" cy="31750"/>
            </a:xfrm>
            <a:custGeom>
              <a:avLst/>
              <a:gdLst>
                <a:gd name="T0" fmla="*/ 113 w 132"/>
                <a:gd name="T1" fmla="*/ 0 h 39"/>
                <a:gd name="T2" fmla="*/ 120 w 132"/>
                <a:gd name="T3" fmla="*/ 3 h 39"/>
                <a:gd name="T4" fmla="*/ 127 w 132"/>
                <a:gd name="T5" fmla="*/ 6 h 39"/>
                <a:gd name="T6" fmla="*/ 130 w 132"/>
                <a:gd name="T7" fmla="*/ 12 h 39"/>
                <a:gd name="T8" fmla="*/ 132 w 132"/>
                <a:gd name="T9" fmla="*/ 15 h 39"/>
                <a:gd name="T10" fmla="*/ 132 w 132"/>
                <a:gd name="T11" fmla="*/ 19 h 39"/>
                <a:gd name="T12" fmla="*/ 130 w 132"/>
                <a:gd name="T13" fmla="*/ 22 h 39"/>
                <a:gd name="T14" fmla="*/ 127 w 132"/>
                <a:gd name="T15" fmla="*/ 27 h 39"/>
                <a:gd name="T16" fmla="*/ 116 w 132"/>
                <a:gd name="T17" fmla="*/ 32 h 39"/>
                <a:gd name="T18" fmla="*/ 101 w 132"/>
                <a:gd name="T19" fmla="*/ 38 h 39"/>
                <a:gd name="T20" fmla="*/ 83 w 132"/>
                <a:gd name="T21" fmla="*/ 39 h 39"/>
                <a:gd name="T22" fmla="*/ 63 w 132"/>
                <a:gd name="T23" fmla="*/ 39 h 39"/>
                <a:gd name="T24" fmla="*/ 44 w 132"/>
                <a:gd name="T25" fmla="*/ 38 h 39"/>
                <a:gd name="T26" fmla="*/ 28 w 132"/>
                <a:gd name="T27" fmla="*/ 36 h 39"/>
                <a:gd name="T28" fmla="*/ 21 w 132"/>
                <a:gd name="T29" fmla="*/ 32 h 39"/>
                <a:gd name="T30" fmla="*/ 16 w 132"/>
                <a:gd name="T31" fmla="*/ 31 h 39"/>
                <a:gd name="T32" fmla="*/ 12 w 132"/>
                <a:gd name="T33" fmla="*/ 29 h 39"/>
                <a:gd name="T34" fmla="*/ 9 w 132"/>
                <a:gd name="T35" fmla="*/ 27 h 39"/>
                <a:gd name="T36" fmla="*/ 6 w 132"/>
                <a:gd name="T37" fmla="*/ 26 h 39"/>
                <a:gd name="T38" fmla="*/ 2 w 132"/>
                <a:gd name="T39" fmla="*/ 22 h 39"/>
                <a:gd name="T40" fmla="*/ 0 w 132"/>
                <a:gd name="T41" fmla="*/ 17 h 39"/>
                <a:gd name="T42" fmla="*/ 0 w 132"/>
                <a:gd name="T43" fmla="*/ 13 h 39"/>
                <a:gd name="T44" fmla="*/ 2 w 132"/>
                <a:gd name="T45" fmla="*/ 17 h 39"/>
                <a:gd name="T46" fmla="*/ 4 w 132"/>
                <a:gd name="T47" fmla="*/ 20 h 39"/>
                <a:gd name="T48" fmla="*/ 7 w 132"/>
                <a:gd name="T49" fmla="*/ 24 h 39"/>
                <a:gd name="T50" fmla="*/ 9 w 132"/>
                <a:gd name="T51" fmla="*/ 26 h 39"/>
                <a:gd name="T52" fmla="*/ 12 w 132"/>
                <a:gd name="T53" fmla="*/ 27 h 39"/>
                <a:gd name="T54" fmla="*/ 16 w 132"/>
                <a:gd name="T55" fmla="*/ 29 h 39"/>
                <a:gd name="T56" fmla="*/ 21 w 132"/>
                <a:gd name="T57" fmla="*/ 31 h 39"/>
                <a:gd name="T58" fmla="*/ 26 w 132"/>
                <a:gd name="T59" fmla="*/ 34 h 39"/>
                <a:gd name="T60" fmla="*/ 42 w 132"/>
                <a:gd name="T61" fmla="*/ 36 h 39"/>
                <a:gd name="T62" fmla="*/ 61 w 132"/>
                <a:gd name="T63" fmla="*/ 38 h 39"/>
                <a:gd name="T64" fmla="*/ 82 w 132"/>
                <a:gd name="T65" fmla="*/ 38 h 39"/>
                <a:gd name="T66" fmla="*/ 99 w 132"/>
                <a:gd name="T67" fmla="*/ 34 h 39"/>
                <a:gd name="T68" fmla="*/ 113 w 132"/>
                <a:gd name="T69" fmla="*/ 31 h 39"/>
                <a:gd name="T70" fmla="*/ 123 w 132"/>
                <a:gd name="T71" fmla="*/ 26 h 39"/>
                <a:gd name="T72" fmla="*/ 127 w 132"/>
                <a:gd name="T73" fmla="*/ 22 h 39"/>
                <a:gd name="T74" fmla="*/ 130 w 132"/>
                <a:gd name="T75" fmla="*/ 19 h 39"/>
                <a:gd name="T76" fmla="*/ 130 w 132"/>
                <a:gd name="T77" fmla="*/ 15 h 39"/>
                <a:gd name="T78" fmla="*/ 128 w 132"/>
                <a:gd name="T79" fmla="*/ 12 h 39"/>
                <a:gd name="T80" fmla="*/ 125 w 132"/>
                <a:gd name="T81" fmla="*/ 6 h 39"/>
                <a:gd name="T82" fmla="*/ 120 w 132"/>
                <a:gd name="T83" fmla="*/ 3 h 39"/>
                <a:gd name="T84" fmla="*/ 113 w 132"/>
                <a:gd name="T8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" h="39">
                  <a:moveTo>
                    <a:pt x="113" y="0"/>
                  </a:moveTo>
                  <a:lnTo>
                    <a:pt x="120" y="3"/>
                  </a:lnTo>
                  <a:lnTo>
                    <a:pt x="127" y="6"/>
                  </a:lnTo>
                  <a:lnTo>
                    <a:pt x="130" y="12"/>
                  </a:lnTo>
                  <a:lnTo>
                    <a:pt x="132" y="15"/>
                  </a:lnTo>
                  <a:lnTo>
                    <a:pt x="132" y="19"/>
                  </a:lnTo>
                  <a:lnTo>
                    <a:pt x="130" y="22"/>
                  </a:lnTo>
                  <a:lnTo>
                    <a:pt x="127" y="27"/>
                  </a:lnTo>
                  <a:lnTo>
                    <a:pt x="116" y="32"/>
                  </a:lnTo>
                  <a:lnTo>
                    <a:pt x="101" y="38"/>
                  </a:lnTo>
                  <a:lnTo>
                    <a:pt x="83" y="39"/>
                  </a:lnTo>
                  <a:lnTo>
                    <a:pt x="63" y="39"/>
                  </a:lnTo>
                  <a:lnTo>
                    <a:pt x="44" y="38"/>
                  </a:lnTo>
                  <a:lnTo>
                    <a:pt x="28" y="36"/>
                  </a:lnTo>
                  <a:lnTo>
                    <a:pt x="21" y="32"/>
                  </a:lnTo>
                  <a:lnTo>
                    <a:pt x="16" y="31"/>
                  </a:lnTo>
                  <a:lnTo>
                    <a:pt x="12" y="29"/>
                  </a:lnTo>
                  <a:lnTo>
                    <a:pt x="9" y="27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2" y="17"/>
                  </a:lnTo>
                  <a:lnTo>
                    <a:pt x="4" y="20"/>
                  </a:lnTo>
                  <a:lnTo>
                    <a:pt x="7" y="24"/>
                  </a:lnTo>
                  <a:lnTo>
                    <a:pt x="9" y="26"/>
                  </a:lnTo>
                  <a:lnTo>
                    <a:pt x="12" y="27"/>
                  </a:lnTo>
                  <a:lnTo>
                    <a:pt x="16" y="29"/>
                  </a:lnTo>
                  <a:lnTo>
                    <a:pt x="21" y="31"/>
                  </a:lnTo>
                  <a:lnTo>
                    <a:pt x="26" y="34"/>
                  </a:lnTo>
                  <a:lnTo>
                    <a:pt x="42" y="36"/>
                  </a:lnTo>
                  <a:lnTo>
                    <a:pt x="61" y="38"/>
                  </a:lnTo>
                  <a:lnTo>
                    <a:pt x="82" y="38"/>
                  </a:lnTo>
                  <a:lnTo>
                    <a:pt x="99" y="34"/>
                  </a:lnTo>
                  <a:lnTo>
                    <a:pt x="113" y="31"/>
                  </a:lnTo>
                  <a:lnTo>
                    <a:pt x="123" y="26"/>
                  </a:lnTo>
                  <a:lnTo>
                    <a:pt x="127" y="22"/>
                  </a:lnTo>
                  <a:lnTo>
                    <a:pt x="130" y="19"/>
                  </a:lnTo>
                  <a:lnTo>
                    <a:pt x="130" y="15"/>
                  </a:lnTo>
                  <a:lnTo>
                    <a:pt x="128" y="12"/>
                  </a:lnTo>
                  <a:lnTo>
                    <a:pt x="125" y="6"/>
                  </a:lnTo>
                  <a:lnTo>
                    <a:pt x="120" y="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1974"/>
            <p:cNvSpPr>
              <a:spLocks/>
            </p:cNvSpPr>
            <p:nvPr/>
          </p:nvSpPr>
          <p:spPr bwMode="auto">
            <a:xfrm>
              <a:off x="2940894" y="3710856"/>
              <a:ext cx="103188" cy="26988"/>
            </a:xfrm>
            <a:custGeom>
              <a:avLst/>
              <a:gdLst>
                <a:gd name="T0" fmla="*/ 11 w 130"/>
                <a:gd name="T1" fmla="*/ 34 h 34"/>
                <a:gd name="T2" fmla="*/ 4 w 130"/>
                <a:gd name="T3" fmla="*/ 31 h 34"/>
                <a:gd name="T4" fmla="*/ 2 w 130"/>
                <a:gd name="T5" fmla="*/ 26 h 34"/>
                <a:gd name="T6" fmla="*/ 0 w 130"/>
                <a:gd name="T7" fmla="*/ 20 h 34"/>
                <a:gd name="T8" fmla="*/ 2 w 130"/>
                <a:gd name="T9" fmla="*/ 17 h 34"/>
                <a:gd name="T10" fmla="*/ 4 w 130"/>
                <a:gd name="T11" fmla="*/ 13 h 34"/>
                <a:gd name="T12" fmla="*/ 7 w 130"/>
                <a:gd name="T13" fmla="*/ 12 h 34"/>
                <a:gd name="T14" fmla="*/ 14 w 130"/>
                <a:gd name="T15" fmla="*/ 8 h 34"/>
                <a:gd name="T16" fmla="*/ 30 w 130"/>
                <a:gd name="T17" fmla="*/ 3 h 34"/>
                <a:gd name="T18" fmla="*/ 51 w 130"/>
                <a:gd name="T19" fmla="*/ 0 h 34"/>
                <a:gd name="T20" fmla="*/ 73 w 130"/>
                <a:gd name="T21" fmla="*/ 0 h 34"/>
                <a:gd name="T22" fmla="*/ 94 w 130"/>
                <a:gd name="T23" fmla="*/ 1 h 34"/>
                <a:gd name="T24" fmla="*/ 103 w 130"/>
                <a:gd name="T25" fmla="*/ 3 h 34"/>
                <a:gd name="T26" fmla="*/ 108 w 130"/>
                <a:gd name="T27" fmla="*/ 5 h 34"/>
                <a:gd name="T28" fmla="*/ 113 w 130"/>
                <a:gd name="T29" fmla="*/ 7 h 34"/>
                <a:gd name="T30" fmla="*/ 118 w 130"/>
                <a:gd name="T31" fmla="*/ 8 h 34"/>
                <a:gd name="T32" fmla="*/ 123 w 130"/>
                <a:gd name="T33" fmla="*/ 12 h 34"/>
                <a:gd name="T34" fmla="*/ 127 w 130"/>
                <a:gd name="T35" fmla="*/ 15 h 34"/>
                <a:gd name="T36" fmla="*/ 130 w 130"/>
                <a:gd name="T37" fmla="*/ 19 h 34"/>
                <a:gd name="T38" fmla="*/ 125 w 130"/>
                <a:gd name="T39" fmla="*/ 13 h 34"/>
                <a:gd name="T40" fmla="*/ 118 w 130"/>
                <a:gd name="T41" fmla="*/ 8 h 34"/>
                <a:gd name="T42" fmla="*/ 113 w 130"/>
                <a:gd name="T43" fmla="*/ 7 h 34"/>
                <a:gd name="T44" fmla="*/ 108 w 130"/>
                <a:gd name="T45" fmla="*/ 5 h 34"/>
                <a:gd name="T46" fmla="*/ 103 w 130"/>
                <a:gd name="T47" fmla="*/ 5 h 34"/>
                <a:gd name="T48" fmla="*/ 96 w 130"/>
                <a:gd name="T49" fmla="*/ 3 h 34"/>
                <a:gd name="T50" fmla="*/ 75 w 130"/>
                <a:gd name="T51" fmla="*/ 0 h 34"/>
                <a:gd name="T52" fmla="*/ 52 w 130"/>
                <a:gd name="T53" fmla="*/ 1 h 34"/>
                <a:gd name="T54" fmla="*/ 32 w 130"/>
                <a:gd name="T55" fmla="*/ 3 h 34"/>
                <a:gd name="T56" fmla="*/ 14 w 130"/>
                <a:gd name="T57" fmla="*/ 10 h 34"/>
                <a:gd name="T58" fmla="*/ 9 w 130"/>
                <a:gd name="T59" fmla="*/ 12 h 34"/>
                <a:gd name="T60" fmla="*/ 6 w 130"/>
                <a:gd name="T61" fmla="*/ 15 h 34"/>
                <a:gd name="T62" fmla="*/ 4 w 130"/>
                <a:gd name="T63" fmla="*/ 19 h 34"/>
                <a:gd name="T64" fmla="*/ 2 w 130"/>
                <a:gd name="T65" fmla="*/ 20 h 34"/>
                <a:gd name="T66" fmla="*/ 2 w 130"/>
                <a:gd name="T67" fmla="*/ 26 h 34"/>
                <a:gd name="T68" fmla="*/ 6 w 130"/>
                <a:gd name="T69" fmla="*/ 31 h 34"/>
                <a:gd name="T70" fmla="*/ 11 w 130"/>
                <a:gd name="T7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0" h="34">
                  <a:moveTo>
                    <a:pt x="11" y="34"/>
                  </a:moveTo>
                  <a:lnTo>
                    <a:pt x="4" y="31"/>
                  </a:lnTo>
                  <a:lnTo>
                    <a:pt x="2" y="26"/>
                  </a:lnTo>
                  <a:lnTo>
                    <a:pt x="0" y="20"/>
                  </a:lnTo>
                  <a:lnTo>
                    <a:pt x="2" y="17"/>
                  </a:lnTo>
                  <a:lnTo>
                    <a:pt x="4" y="13"/>
                  </a:lnTo>
                  <a:lnTo>
                    <a:pt x="7" y="12"/>
                  </a:lnTo>
                  <a:lnTo>
                    <a:pt x="14" y="8"/>
                  </a:lnTo>
                  <a:lnTo>
                    <a:pt x="30" y="3"/>
                  </a:lnTo>
                  <a:lnTo>
                    <a:pt x="51" y="0"/>
                  </a:lnTo>
                  <a:lnTo>
                    <a:pt x="73" y="0"/>
                  </a:lnTo>
                  <a:lnTo>
                    <a:pt x="94" y="1"/>
                  </a:lnTo>
                  <a:lnTo>
                    <a:pt x="103" y="3"/>
                  </a:lnTo>
                  <a:lnTo>
                    <a:pt x="108" y="5"/>
                  </a:lnTo>
                  <a:lnTo>
                    <a:pt x="113" y="7"/>
                  </a:lnTo>
                  <a:lnTo>
                    <a:pt x="118" y="8"/>
                  </a:lnTo>
                  <a:lnTo>
                    <a:pt x="123" y="12"/>
                  </a:lnTo>
                  <a:lnTo>
                    <a:pt x="127" y="15"/>
                  </a:lnTo>
                  <a:lnTo>
                    <a:pt x="130" y="19"/>
                  </a:lnTo>
                  <a:lnTo>
                    <a:pt x="125" y="13"/>
                  </a:lnTo>
                  <a:lnTo>
                    <a:pt x="118" y="8"/>
                  </a:lnTo>
                  <a:lnTo>
                    <a:pt x="113" y="7"/>
                  </a:lnTo>
                  <a:lnTo>
                    <a:pt x="108" y="5"/>
                  </a:lnTo>
                  <a:lnTo>
                    <a:pt x="103" y="5"/>
                  </a:lnTo>
                  <a:lnTo>
                    <a:pt x="96" y="3"/>
                  </a:lnTo>
                  <a:lnTo>
                    <a:pt x="75" y="0"/>
                  </a:lnTo>
                  <a:lnTo>
                    <a:pt x="52" y="1"/>
                  </a:lnTo>
                  <a:lnTo>
                    <a:pt x="32" y="3"/>
                  </a:lnTo>
                  <a:lnTo>
                    <a:pt x="14" y="10"/>
                  </a:lnTo>
                  <a:lnTo>
                    <a:pt x="9" y="12"/>
                  </a:lnTo>
                  <a:lnTo>
                    <a:pt x="6" y="15"/>
                  </a:lnTo>
                  <a:lnTo>
                    <a:pt x="4" y="19"/>
                  </a:lnTo>
                  <a:lnTo>
                    <a:pt x="2" y="20"/>
                  </a:lnTo>
                  <a:lnTo>
                    <a:pt x="2" y="26"/>
                  </a:lnTo>
                  <a:lnTo>
                    <a:pt x="6" y="31"/>
                  </a:lnTo>
                  <a:lnTo>
                    <a:pt x="11" y="34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1975"/>
            <p:cNvSpPr>
              <a:spLocks/>
            </p:cNvSpPr>
            <p:nvPr/>
          </p:nvSpPr>
          <p:spPr bwMode="auto">
            <a:xfrm>
              <a:off x="3255219" y="3960094"/>
              <a:ext cx="133350" cy="36513"/>
            </a:xfrm>
            <a:custGeom>
              <a:avLst/>
              <a:gdLst>
                <a:gd name="T0" fmla="*/ 150 w 166"/>
                <a:gd name="T1" fmla="*/ 0 h 47"/>
                <a:gd name="T2" fmla="*/ 166 w 166"/>
                <a:gd name="T3" fmla="*/ 0 h 47"/>
                <a:gd name="T4" fmla="*/ 166 w 166"/>
                <a:gd name="T5" fmla="*/ 18 h 47"/>
                <a:gd name="T6" fmla="*/ 166 w 166"/>
                <a:gd name="T7" fmla="*/ 18 h 47"/>
                <a:gd name="T8" fmla="*/ 164 w 166"/>
                <a:gd name="T9" fmla="*/ 23 h 47"/>
                <a:gd name="T10" fmla="*/ 163 w 166"/>
                <a:gd name="T11" fmla="*/ 26 h 47"/>
                <a:gd name="T12" fmla="*/ 159 w 166"/>
                <a:gd name="T13" fmla="*/ 30 h 47"/>
                <a:gd name="T14" fmla="*/ 145 w 166"/>
                <a:gd name="T15" fmla="*/ 38 h 47"/>
                <a:gd name="T16" fmla="*/ 126 w 166"/>
                <a:gd name="T17" fmla="*/ 44 h 47"/>
                <a:gd name="T18" fmla="*/ 104 w 166"/>
                <a:gd name="T19" fmla="*/ 47 h 47"/>
                <a:gd name="T20" fmla="*/ 79 w 166"/>
                <a:gd name="T21" fmla="*/ 47 h 47"/>
                <a:gd name="T22" fmla="*/ 53 w 166"/>
                <a:gd name="T23" fmla="*/ 45 h 47"/>
                <a:gd name="T24" fmla="*/ 31 w 166"/>
                <a:gd name="T25" fmla="*/ 40 h 47"/>
                <a:gd name="T26" fmla="*/ 15 w 166"/>
                <a:gd name="T27" fmla="*/ 33 h 47"/>
                <a:gd name="T28" fmla="*/ 5 w 166"/>
                <a:gd name="T29" fmla="*/ 26 h 47"/>
                <a:gd name="T30" fmla="*/ 0 w 166"/>
                <a:gd name="T31" fmla="*/ 18 h 47"/>
                <a:gd name="T32" fmla="*/ 0 w 166"/>
                <a:gd name="T33" fmla="*/ 16 h 47"/>
                <a:gd name="T34" fmla="*/ 0 w 166"/>
                <a:gd name="T35" fmla="*/ 16 h 47"/>
                <a:gd name="T36" fmla="*/ 0 w 166"/>
                <a:gd name="T37" fmla="*/ 0 h 47"/>
                <a:gd name="T38" fmla="*/ 12 w 166"/>
                <a:gd name="T39" fmla="*/ 0 h 47"/>
                <a:gd name="T40" fmla="*/ 150 w 1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6" h="47">
                  <a:moveTo>
                    <a:pt x="150" y="0"/>
                  </a:moveTo>
                  <a:lnTo>
                    <a:pt x="166" y="0"/>
                  </a:lnTo>
                  <a:lnTo>
                    <a:pt x="166" y="18"/>
                  </a:lnTo>
                  <a:lnTo>
                    <a:pt x="166" y="18"/>
                  </a:lnTo>
                  <a:lnTo>
                    <a:pt x="164" y="23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45" y="38"/>
                  </a:lnTo>
                  <a:lnTo>
                    <a:pt x="126" y="44"/>
                  </a:lnTo>
                  <a:lnTo>
                    <a:pt x="104" y="47"/>
                  </a:lnTo>
                  <a:lnTo>
                    <a:pt x="79" y="47"/>
                  </a:lnTo>
                  <a:lnTo>
                    <a:pt x="53" y="45"/>
                  </a:lnTo>
                  <a:lnTo>
                    <a:pt x="31" y="40"/>
                  </a:lnTo>
                  <a:lnTo>
                    <a:pt x="15" y="33"/>
                  </a:lnTo>
                  <a:lnTo>
                    <a:pt x="5" y="26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1976"/>
            <p:cNvSpPr>
              <a:spLocks/>
            </p:cNvSpPr>
            <p:nvPr/>
          </p:nvSpPr>
          <p:spPr bwMode="auto">
            <a:xfrm>
              <a:off x="3255219" y="3936281"/>
              <a:ext cx="133350" cy="47625"/>
            </a:xfrm>
            <a:custGeom>
              <a:avLst/>
              <a:gdLst>
                <a:gd name="T0" fmla="*/ 116 w 166"/>
                <a:gd name="T1" fmla="*/ 3 h 60"/>
                <a:gd name="T2" fmla="*/ 142 w 166"/>
                <a:gd name="T3" fmla="*/ 8 h 60"/>
                <a:gd name="T4" fmla="*/ 157 w 166"/>
                <a:gd name="T5" fmla="*/ 19 h 60"/>
                <a:gd name="T6" fmla="*/ 163 w 166"/>
                <a:gd name="T7" fmla="*/ 22 h 60"/>
                <a:gd name="T8" fmla="*/ 164 w 166"/>
                <a:gd name="T9" fmla="*/ 27 h 60"/>
                <a:gd name="T10" fmla="*/ 166 w 166"/>
                <a:gd name="T11" fmla="*/ 33 h 60"/>
                <a:gd name="T12" fmla="*/ 163 w 166"/>
                <a:gd name="T13" fmla="*/ 38 h 60"/>
                <a:gd name="T14" fmla="*/ 159 w 166"/>
                <a:gd name="T15" fmla="*/ 43 h 60"/>
                <a:gd name="T16" fmla="*/ 145 w 166"/>
                <a:gd name="T17" fmla="*/ 50 h 60"/>
                <a:gd name="T18" fmla="*/ 126 w 166"/>
                <a:gd name="T19" fmla="*/ 57 h 60"/>
                <a:gd name="T20" fmla="*/ 104 w 166"/>
                <a:gd name="T21" fmla="*/ 60 h 60"/>
                <a:gd name="T22" fmla="*/ 79 w 166"/>
                <a:gd name="T23" fmla="*/ 60 h 60"/>
                <a:gd name="T24" fmla="*/ 53 w 166"/>
                <a:gd name="T25" fmla="*/ 59 h 60"/>
                <a:gd name="T26" fmla="*/ 31 w 166"/>
                <a:gd name="T27" fmla="*/ 53 h 60"/>
                <a:gd name="T28" fmla="*/ 15 w 166"/>
                <a:gd name="T29" fmla="*/ 47 h 60"/>
                <a:gd name="T30" fmla="*/ 5 w 166"/>
                <a:gd name="T31" fmla="*/ 40 h 60"/>
                <a:gd name="T32" fmla="*/ 0 w 166"/>
                <a:gd name="T33" fmla="*/ 31 h 60"/>
                <a:gd name="T34" fmla="*/ 0 w 166"/>
                <a:gd name="T35" fmla="*/ 26 h 60"/>
                <a:gd name="T36" fmla="*/ 3 w 166"/>
                <a:gd name="T37" fmla="*/ 21 h 60"/>
                <a:gd name="T38" fmla="*/ 8 w 166"/>
                <a:gd name="T39" fmla="*/ 15 h 60"/>
                <a:gd name="T40" fmla="*/ 17 w 166"/>
                <a:gd name="T41" fmla="*/ 10 h 60"/>
                <a:gd name="T42" fmla="*/ 38 w 166"/>
                <a:gd name="T43" fmla="*/ 3 h 60"/>
                <a:gd name="T44" fmla="*/ 62 w 166"/>
                <a:gd name="T45" fmla="*/ 0 h 60"/>
                <a:gd name="T46" fmla="*/ 90 w 166"/>
                <a:gd name="T47" fmla="*/ 0 h 60"/>
                <a:gd name="T48" fmla="*/ 116 w 166"/>
                <a:gd name="T49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60">
                  <a:moveTo>
                    <a:pt x="116" y="3"/>
                  </a:moveTo>
                  <a:lnTo>
                    <a:pt x="142" y="8"/>
                  </a:lnTo>
                  <a:lnTo>
                    <a:pt x="157" y="19"/>
                  </a:lnTo>
                  <a:lnTo>
                    <a:pt x="163" y="22"/>
                  </a:lnTo>
                  <a:lnTo>
                    <a:pt x="164" y="27"/>
                  </a:lnTo>
                  <a:lnTo>
                    <a:pt x="166" y="33"/>
                  </a:lnTo>
                  <a:lnTo>
                    <a:pt x="163" y="38"/>
                  </a:lnTo>
                  <a:lnTo>
                    <a:pt x="159" y="43"/>
                  </a:lnTo>
                  <a:lnTo>
                    <a:pt x="145" y="50"/>
                  </a:lnTo>
                  <a:lnTo>
                    <a:pt x="126" y="57"/>
                  </a:lnTo>
                  <a:lnTo>
                    <a:pt x="104" y="60"/>
                  </a:lnTo>
                  <a:lnTo>
                    <a:pt x="79" y="60"/>
                  </a:lnTo>
                  <a:lnTo>
                    <a:pt x="53" y="59"/>
                  </a:lnTo>
                  <a:lnTo>
                    <a:pt x="31" y="53"/>
                  </a:lnTo>
                  <a:lnTo>
                    <a:pt x="15" y="47"/>
                  </a:lnTo>
                  <a:lnTo>
                    <a:pt x="5" y="40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3" y="21"/>
                  </a:lnTo>
                  <a:lnTo>
                    <a:pt x="8" y="15"/>
                  </a:lnTo>
                  <a:lnTo>
                    <a:pt x="17" y="10"/>
                  </a:lnTo>
                  <a:lnTo>
                    <a:pt x="38" y="3"/>
                  </a:lnTo>
                  <a:lnTo>
                    <a:pt x="62" y="0"/>
                  </a:lnTo>
                  <a:lnTo>
                    <a:pt x="90" y="0"/>
                  </a:lnTo>
                  <a:lnTo>
                    <a:pt x="116" y="3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1977"/>
            <p:cNvSpPr>
              <a:spLocks/>
            </p:cNvSpPr>
            <p:nvPr/>
          </p:nvSpPr>
          <p:spPr bwMode="auto">
            <a:xfrm>
              <a:off x="3255219" y="3936281"/>
              <a:ext cx="133350" cy="47625"/>
            </a:xfrm>
            <a:custGeom>
              <a:avLst/>
              <a:gdLst>
                <a:gd name="T0" fmla="*/ 116 w 166"/>
                <a:gd name="T1" fmla="*/ 3 h 60"/>
                <a:gd name="T2" fmla="*/ 142 w 166"/>
                <a:gd name="T3" fmla="*/ 8 h 60"/>
                <a:gd name="T4" fmla="*/ 157 w 166"/>
                <a:gd name="T5" fmla="*/ 19 h 60"/>
                <a:gd name="T6" fmla="*/ 163 w 166"/>
                <a:gd name="T7" fmla="*/ 22 h 60"/>
                <a:gd name="T8" fmla="*/ 164 w 166"/>
                <a:gd name="T9" fmla="*/ 27 h 60"/>
                <a:gd name="T10" fmla="*/ 166 w 166"/>
                <a:gd name="T11" fmla="*/ 33 h 60"/>
                <a:gd name="T12" fmla="*/ 163 w 166"/>
                <a:gd name="T13" fmla="*/ 38 h 60"/>
                <a:gd name="T14" fmla="*/ 159 w 166"/>
                <a:gd name="T15" fmla="*/ 43 h 60"/>
                <a:gd name="T16" fmla="*/ 145 w 166"/>
                <a:gd name="T17" fmla="*/ 50 h 60"/>
                <a:gd name="T18" fmla="*/ 126 w 166"/>
                <a:gd name="T19" fmla="*/ 57 h 60"/>
                <a:gd name="T20" fmla="*/ 104 w 166"/>
                <a:gd name="T21" fmla="*/ 60 h 60"/>
                <a:gd name="T22" fmla="*/ 79 w 166"/>
                <a:gd name="T23" fmla="*/ 60 h 60"/>
                <a:gd name="T24" fmla="*/ 53 w 166"/>
                <a:gd name="T25" fmla="*/ 59 h 60"/>
                <a:gd name="T26" fmla="*/ 31 w 166"/>
                <a:gd name="T27" fmla="*/ 53 h 60"/>
                <a:gd name="T28" fmla="*/ 15 w 166"/>
                <a:gd name="T29" fmla="*/ 47 h 60"/>
                <a:gd name="T30" fmla="*/ 5 w 166"/>
                <a:gd name="T31" fmla="*/ 40 h 60"/>
                <a:gd name="T32" fmla="*/ 0 w 166"/>
                <a:gd name="T33" fmla="*/ 31 h 60"/>
                <a:gd name="T34" fmla="*/ 0 w 166"/>
                <a:gd name="T35" fmla="*/ 26 h 60"/>
                <a:gd name="T36" fmla="*/ 3 w 166"/>
                <a:gd name="T37" fmla="*/ 21 h 60"/>
                <a:gd name="T38" fmla="*/ 8 w 166"/>
                <a:gd name="T39" fmla="*/ 15 h 60"/>
                <a:gd name="T40" fmla="*/ 17 w 166"/>
                <a:gd name="T41" fmla="*/ 10 h 60"/>
                <a:gd name="T42" fmla="*/ 38 w 166"/>
                <a:gd name="T43" fmla="*/ 3 h 60"/>
                <a:gd name="T44" fmla="*/ 62 w 166"/>
                <a:gd name="T45" fmla="*/ 0 h 60"/>
                <a:gd name="T46" fmla="*/ 90 w 166"/>
                <a:gd name="T47" fmla="*/ 0 h 60"/>
                <a:gd name="T48" fmla="*/ 116 w 166"/>
                <a:gd name="T49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60">
                  <a:moveTo>
                    <a:pt x="116" y="3"/>
                  </a:moveTo>
                  <a:lnTo>
                    <a:pt x="142" y="8"/>
                  </a:lnTo>
                  <a:lnTo>
                    <a:pt x="157" y="19"/>
                  </a:lnTo>
                  <a:lnTo>
                    <a:pt x="163" y="22"/>
                  </a:lnTo>
                  <a:lnTo>
                    <a:pt x="164" y="27"/>
                  </a:lnTo>
                  <a:lnTo>
                    <a:pt x="166" y="33"/>
                  </a:lnTo>
                  <a:lnTo>
                    <a:pt x="163" y="38"/>
                  </a:lnTo>
                  <a:lnTo>
                    <a:pt x="159" y="43"/>
                  </a:lnTo>
                  <a:lnTo>
                    <a:pt x="145" y="50"/>
                  </a:lnTo>
                  <a:lnTo>
                    <a:pt x="126" y="57"/>
                  </a:lnTo>
                  <a:lnTo>
                    <a:pt x="104" y="60"/>
                  </a:lnTo>
                  <a:lnTo>
                    <a:pt x="79" y="60"/>
                  </a:lnTo>
                  <a:lnTo>
                    <a:pt x="53" y="59"/>
                  </a:lnTo>
                  <a:lnTo>
                    <a:pt x="31" y="53"/>
                  </a:lnTo>
                  <a:lnTo>
                    <a:pt x="15" y="47"/>
                  </a:lnTo>
                  <a:lnTo>
                    <a:pt x="5" y="40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3" y="21"/>
                  </a:lnTo>
                  <a:lnTo>
                    <a:pt x="8" y="15"/>
                  </a:lnTo>
                  <a:lnTo>
                    <a:pt x="17" y="10"/>
                  </a:lnTo>
                  <a:lnTo>
                    <a:pt x="38" y="3"/>
                  </a:lnTo>
                  <a:lnTo>
                    <a:pt x="62" y="0"/>
                  </a:lnTo>
                  <a:lnTo>
                    <a:pt x="90" y="0"/>
                  </a:lnTo>
                  <a:lnTo>
                    <a:pt x="116" y="3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1978"/>
            <p:cNvSpPr>
              <a:spLocks/>
            </p:cNvSpPr>
            <p:nvPr/>
          </p:nvSpPr>
          <p:spPr bwMode="auto">
            <a:xfrm>
              <a:off x="3267919" y="3945806"/>
              <a:ext cx="104775" cy="31750"/>
            </a:xfrm>
            <a:custGeom>
              <a:avLst/>
              <a:gdLst>
                <a:gd name="T0" fmla="*/ 113 w 132"/>
                <a:gd name="T1" fmla="*/ 0 h 40"/>
                <a:gd name="T2" fmla="*/ 120 w 132"/>
                <a:gd name="T3" fmla="*/ 3 h 40"/>
                <a:gd name="T4" fmla="*/ 127 w 132"/>
                <a:gd name="T5" fmla="*/ 7 h 40"/>
                <a:gd name="T6" fmla="*/ 130 w 132"/>
                <a:gd name="T7" fmla="*/ 12 h 40"/>
                <a:gd name="T8" fmla="*/ 132 w 132"/>
                <a:gd name="T9" fmla="*/ 15 h 40"/>
                <a:gd name="T10" fmla="*/ 132 w 132"/>
                <a:gd name="T11" fmla="*/ 19 h 40"/>
                <a:gd name="T12" fmla="*/ 130 w 132"/>
                <a:gd name="T13" fmla="*/ 22 h 40"/>
                <a:gd name="T14" fmla="*/ 127 w 132"/>
                <a:gd name="T15" fmla="*/ 28 h 40"/>
                <a:gd name="T16" fmla="*/ 116 w 132"/>
                <a:gd name="T17" fmla="*/ 33 h 40"/>
                <a:gd name="T18" fmla="*/ 101 w 132"/>
                <a:gd name="T19" fmla="*/ 36 h 40"/>
                <a:gd name="T20" fmla="*/ 84 w 132"/>
                <a:gd name="T21" fmla="*/ 40 h 40"/>
                <a:gd name="T22" fmla="*/ 63 w 132"/>
                <a:gd name="T23" fmla="*/ 40 h 40"/>
                <a:gd name="T24" fmla="*/ 44 w 132"/>
                <a:gd name="T25" fmla="*/ 38 h 40"/>
                <a:gd name="T26" fmla="*/ 28 w 132"/>
                <a:gd name="T27" fmla="*/ 35 h 40"/>
                <a:gd name="T28" fmla="*/ 21 w 132"/>
                <a:gd name="T29" fmla="*/ 33 h 40"/>
                <a:gd name="T30" fmla="*/ 16 w 132"/>
                <a:gd name="T31" fmla="*/ 31 h 40"/>
                <a:gd name="T32" fmla="*/ 11 w 132"/>
                <a:gd name="T33" fmla="*/ 29 h 40"/>
                <a:gd name="T34" fmla="*/ 9 w 132"/>
                <a:gd name="T35" fmla="*/ 28 h 40"/>
                <a:gd name="T36" fmla="*/ 6 w 132"/>
                <a:gd name="T37" fmla="*/ 24 h 40"/>
                <a:gd name="T38" fmla="*/ 2 w 132"/>
                <a:gd name="T39" fmla="*/ 21 h 40"/>
                <a:gd name="T40" fmla="*/ 0 w 132"/>
                <a:gd name="T41" fmla="*/ 17 h 40"/>
                <a:gd name="T42" fmla="*/ 0 w 132"/>
                <a:gd name="T43" fmla="*/ 14 h 40"/>
                <a:gd name="T44" fmla="*/ 2 w 132"/>
                <a:gd name="T45" fmla="*/ 17 h 40"/>
                <a:gd name="T46" fmla="*/ 4 w 132"/>
                <a:gd name="T47" fmla="*/ 21 h 40"/>
                <a:gd name="T48" fmla="*/ 7 w 132"/>
                <a:gd name="T49" fmla="*/ 24 h 40"/>
                <a:gd name="T50" fmla="*/ 9 w 132"/>
                <a:gd name="T51" fmla="*/ 26 h 40"/>
                <a:gd name="T52" fmla="*/ 13 w 132"/>
                <a:gd name="T53" fmla="*/ 28 h 40"/>
                <a:gd name="T54" fmla="*/ 16 w 132"/>
                <a:gd name="T55" fmla="*/ 29 h 40"/>
                <a:gd name="T56" fmla="*/ 21 w 132"/>
                <a:gd name="T57" fmla="*/ 31 h 40"/>
                <a:gd name="T58" fmla="*/ 26 w 132"/>
                <a:gd name="T59" fmla="*/ 33 h 40"/>
                <a:gd name="T60" fmla="*/ 42 w 132"/>
                <a:gd name="T61" fmla="*/ 36 h 40"/>
                <a:gd name="T62" fmla="*/ 61 w 132"/>
                <a:gd name="T63" fmla="*/ 38 h 40"/>
                <a:gd name="T64" fmla="*/ 82 w 132"/>
                <a:gd name="T65" fmla="*/ 38 h 40"/>
                <a:gd name="T66" fmla="*/ 99 w 132"/>
                <a:gd name="T67" fmla="*/ 35 h 40"/>
                <a:gd name="T68" fmla="*/ 113 w 132"/>
                <a:gd name="T69" fmla="*/ 31 h 40"/>
                <a:gd name="T70" fmla="*/ 123 w 132"/>
                <a:gd name="T71" fmla="*/ 26 h 40"/>
                <a:gd name="T72" fmla="*/ 127 w 132"/>
                <a:gd name="T73" fmla="*/ 21 h 40"/>
                <a:gd name="T74" fmla="*/ 129 w 132"/>
                <a:gd name="T75" fmla="*/ 17 h 40"/>
                <a:gd name="T76" fmla="*/ 130 w 132"/>
                <a:gd name="T77" fmla="*/ 14 h 40"/>
                <a:gd name="T78" fmla="*/ 129 w 132"/>
                <a:gd name="T79" fmla="*/ 10 h 40"/>
                <a:gd name="T80" fmla="*/ 125 w 132"/>
                <a:gd name="T81" fmla="*/ 7 h 40"/>
                <a:gd name="T82" fmla="*/ 120 w 132"/>
                <a:gd name="T83" fmla="*/ 3 h 40"/>
                <a:gd name="T84" fmla="*/ 113 w 132"/>
                <a:gd name="T8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" h="40">
                  <a:moveTo>
                    <a:pt x="113" y="0"/>
                  </a:moveTo>
                  <a:lnTo>
                    <a:pt x="120" y="3"/>
                  </a:lnTo>
                  <a:lnTo>
                    <a:pt x="127" y="7"/>
                  </a:lnTo>
                  <a:lnTo>
                    <a:pt x="130" y="12"/>
                  </a:lnTo>
                  <a:lnTo>
                    <a:pt x="132" y="15"/>
                  </a:lnTo>
                  <a:lnTo>
                    <a:pt x="132" y="19"/>
                  </a:lnTo>
                  <a:lnTo>
                    <a:pt x="130" y="22"/>
                  </a:lnTo>
                  <a:lnTo>
                    <a:pt x="127" y="28"/>
                  </a:lnTo>
                  <a:lnTo>
                    <a:pt x="116" y="33"/>
                  </a:lnTo>
                  <a:lnTo>
                    <a:pt x="101" y="36"/>
                  </a:lnTo>
                  <a:lnTo>
                    <a:pt x="84" y="40"/>
                  </a:lnTo>
                  <a:lnTo>
                    <a:pt x="63" y="40"/>
                  </a:lnTo>
                  <a:lnTo>
                    <a:pt x="44" y="38"/>
                  </a:lnTo>
                  <a:lnTo>
                    <a:pt x="28" y="35"/>
                  </a:lnTo>
                  <a:lnTo>
                    <a:pt x="21" y="33"/>
                  </a:lnTo>
                  <a:lnTo>
                    <a:pt x="16" y="31"/>
                  </a:lnTo>
                  <a:lnTo>
                    <a:pt x="11" y="29"/>
                  </a:lnTo>
                  <a:lnTo>
                    <a:pt x="9" y="28"/>
                  </a:lnTo>
                  <a:lnTo>
                    <a:pt x="6" y="24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2" y="17"/>
                  </a:lnTo>
                  <a:lnTo>
                    <a:pt x="4" y="21"/>
                  </a:lnTo>
                  <a:lnTo>
                    <a:pt x="7" y="24"/>
                  </a:lnTo>
                  <a:lnTo>
                    <a:pt x="9" y="26"/>
                  </a:lnTo>
                  <a:lnTo>
                    <a:pt x="13" y="28"/>
                  </a:lnTo>
                  <a:lnTo>
                    <a:pt x="16" y="29"/>
                  </a:lnTo>
                  <a:lnTo>
                    <a:pt x="21" y="31"/>
                  </a:lnTo>
                  <a:lnTo>
                    <a:pt x="26" y="33"/>
                  </a:lnTo>
                  <a:lnTo>
                    <a:pt x="42" y="36"/>
                  </a:lnTo>
                  <a:lnTo>
                    <a:pt x="61" y="38"/>
                  </a:lnTo>
                  <a:lnTo>
                    <a:pt x="82" y="38"/>
                  </a:lnTo>
                  <a:lnTo>
                    <a:pt x="99" y="35"/>
                  </a:lnTo>
                  <a:lnTo>
                    <a:pt x="113" y="31"/>
                  </a:lnTo>
                  <a:lnTo>
                    <a:pt x="123" y="26"/>
                  </a:lnTo>
                  <a:lnTo>
                    <a:pt x="127" y="21"/>
                  </a:lnTo>
                  <a:lnTo>
                    <a:pt x="129" y="17"/>
                  </a:lnTo>
                  <a:lnTo>
                    <a:pt x="130" y="14"/>
                  </a:lnTo>
                  <a:lnTo>
                    <a:pt x="129" y="10"/>
                  </a:lnTo>
                  <a:lnTo>
                    <a:pt x="125" y="7"/>
                  </a:lnTo>
                  <a:lnTo>
                    <a:pt x="120" y="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1979"/>
            <p:cNvSpPr>
              <a:spLocks/>
            </p:cNvSpPr>
            <p:nvPr/>
          </p:nvSpPr>
          <p:spPr bwMode="auto">
            <a:xfrm>
              <a:off x="3267919" y="3939456"/>
              <a:ext cx="103188" cy="28575"/>
            </a:xfrm>
            <a:custGeom>
              <a:avLst/>
              <a:gdLst>
                <a:gd name="T0" fmla="*/ 11 w 130"/>
                <a:gd name="T1" fmla="*/ 37 h 37"/>
                <a:gd name="T2" fmla="*/ 4 w 130"/>
                <a:gd name="T3" fmla="*/ 31 h 37"/>
                <a:gd name="T4" fmla="*/ 2 w 130"/>
                <a:gd name="T5" fmla="*/ 28 h 37"/>
                <a:gd name="T6" fmla="*/ 0 w 130"/>
                <a:gd name="T7" fmla="*/ 23 h 37"/>
                <a:gd name="T8" fmla="*/ 2 w 130"/>
                <a:gd name="T9" fmla="*/ 19 h 37"/>
                <a:gd name="T10" fmla="*/ 4 w 130"/>
                <a:gd name="T11" fmla="*/ 16 h 37"/>
                <a:gd name="T12" fmla="*/ 7 w 130"/>
                <a:gd name="T13" fmla="*/ 12 h 37"/>
                <a:gd name="T14" fmla="*/ 14 w 130"/>
                <a:gd name="T15" fmla="*/ 11 h 37"/>
                <a:gd name="T16" fmla="*/ 30 w 130"/>
                <a:gd name="T17" fmla="*/ 4 h 37"/>
                <a:gd name="T18" fmla="*/ 51 w 130"/>
                <a:gd name="T19" fmla="*/ 2 h 37"/>
                <a:gd name="T20" fmla="*/ 73 w 130"/>
                <a:gd name="T21" fmla="*/ 0 h 37"/>
                <a:gd name="T22" fmla="*/ 94 w 130"/>
                <a:gd name="T23" fmla="*/ 4 h 37"/>
                <a:gd name="T24" fmla="*/ 103 w 130"/>
                <a:gd name="T25" fmla="*/ 5 h 37"/>
                <a:gd name="T26" fmla="*/ 108 w 130"/>
                <a:gd name="T27" fmla="*/ 7 h 37"/>
                <a:gd name="T28" fmla="*/ 113 w 130"/>
                <a:gd name="T29" fmla="*/ 9 h 37"/>
                <a:gd name="T30" fmla="*/ 118 w 130"/>
                <a:gd name="T31" fmla="*/ 11 h 37"/>
                <a:gd name="T32" fmla="*/ 123 w 130"/>
                <a:gd name="T33" fmla="*/ 14 h 37"/>
                <a:gd name="T34" fmla="*/ 127 w 130"/>
                <a:gd name="T35" fmla="*/ 18 h 37"/>
                <a:gd name="T36" fmla="*/ 130 w 130"/>
                <a:gd name="T37" fmla="*/ 21 h 37"/>
                <a:gd name="T38" fmla="*/ 125 w 130"/>
                <a:gd name="T39" fmla="*/ 16 h 37"/>
                <a:gd name="T40" fmla="*/ 118 w 130"/>
                <a:gd name="T41" fmla="*/ 11 h 37"/>
                <a:gd name="T42" fmla="*/ 113 w 130"/>
                <a:gd name="T43" fmla="*/ 9 h 37"/>
                <a:gd name="T44" fmla="*/ 108 w 130"/>
                <a:gd name="T45" fmla="*/ 7 h 37"/>
                <a:gd name="T46" fmla="*/ 103 w 130"/>
                <a:gd name="T47" fmla="*/ 5 h 37"/>
                <a:gd name="T48" fmla="*/ 96 w 130"/>
                <a:gd name="T49" fmla="*/ 4 h 37"/>
                <a:gd name="T50" fmla="*/ 75 w 130"/>
                <a:gd name="T51" fmla="*/ 2 h 37"/>
                <a:gd name="T52" fmla="*/ 51 w 130"/>
                <a:gd name="T53" fmla="*/ 2 h 37"/>
                <a:gd name="T54" fmla="*/ 32 w 130"/>
                <a:gd name="T55" fmla="*/ 5 h 37"/>
                <a:gd name="T56" fmla="*/ 14 w 130"/>
                <a:gd name="T57" fmla="*/ 11 h 37"/>
                <a:gd name="T58" fmla="*/ 9 w 130"/>
                <a:gd name="T59" fmla="*/ 14 h 37"/>
                <a:gd name="T60" fmla="*/ 6 w 130"/>
                <a:gd name="T61" fmla="*/ 18 h 37"/>
                <a:gd name="T62" fmla="*/ 4 w 130"/>
                <a:gd name="T63" fmla="*/ 19 h 37"/>
                <a:gd name="T64" fmla="*/ 2 w 130"/>
                <a:gd name="T65" fmla="*/ 23 h 37"/>
                <a:gd name="T66" fmla="*/ 2 w 130"/>
                <a:gd name="T67" fmla="*/ 28 h 37"/>
                <a:gd name="T68" fmla="*/ 6 w 130"/>
                <a:gd name="T69" fmla="*/ 31 h 37"/>
                <a:gd name="T70" fmla="*/ 11 w 130"/>
                <a:gd name="T7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0" h="37">
                  <a:moveTo>
                    <a:pt x="11" y="37"/>
                  </a:moveTo>
                  <a:lnTo>
                    <a:pt x="4" y="31"/>
                  </a:lnTo>
                  <a:lnTo>
                    <a:pt x="2" y="28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6"/>
                  </a:lnTo>
                  <a:lnTo>
                    <a:pt x="7" y="12"/>
                  </a:lnTo>
                  <a:lnTo>
                    <a:pt x="14" y="11"/>
                  </a:lnTo>
                  <a:lnTo>
                    <a:pt x="30" y="4"/>
                  </a:lnTo>
                  <a:lnTo>
                    <a:pt x="51" y="2"/>
                  </a:lnTo>
                  <a:lnTo>
                    <a:pt x="73" y="0"/>
                  </a:lnTo>
                  <a:lnTo>
                    <a:pt x="94" y="4"/>
                  </a:lnTo>
                  <a:lnTo>
                    <a:pt x="103" y="5"/>
                  </a:lnTo>
                  <a:lnTo>
                    <a:pt x="108" y="7"/>
                  </a:lnTo>
                  <a:lnTo>
                    <a:pt x="113" y="9"/>
                  </a:lnTo>
                  <a:lnTo>
                    <a:pt x="118" y="11"/>
                  </a:lnTo>
                  <a:lnTo>
                    <a:pt x="123" y="14"/>
                  </a:lnTo>
                  <a:lnTo>
                    <a:pt x="127" y="18"/>
                  </a:lnTo>
                  <a:lnTo>
                    <a:pt x="130" y="21"/>
                  </a:lnTo>
                  <a:lnTo>
                    <a:pt x="125" y="16"/>
                  </a:lnTo>
                  <a:lnTo>
                    <a:pt x="118" y="11"/>
                  </a:lnTo>
                  <a:lnTo>
                    <a:pt x="113" y="9"/>
                  </a:lnTo>
                  <a:lnTo>
                    <a:pt x="108" y="7"/>
                  </a:lnTo>
                  <a:lnTo>
                    <a:pt x="103" y="5"/>
                  </a:lnTo>
                  <a:lnTo>
                    <a:pt x="96" y="4"/>
                  </a:lnTo>
                  <a:lnTo>
                    <a:pt x="75" y="2"/>
                  </a:lnTo>
                  <a:lnTo>
                    <a:pt x="51" y="2"/>
                  </a:lnTo>
                  <a:lnTo>
                    <a:pt x="32" y="5"/>
                  </a:lnTo>
                  <a:lnTo>
                    <a:pt x="14" y="11"/>
                  </a:lnTo>
                  <a:lnTo>
                    <a:pt x="9" y="14"/>
                  </a:lnTo>
                  <a:lnTo>
                    <a:pt x="6" y="18"/>
                  </a:lnTo>
                  <a:lnTo>
                    <a:pt x="4" y="19"/>
                  </a:lnTo>
                  <a:lnTo>
                    <a:pt x="2" y="23"/>
                  </a:lnTo>
                  <a:lnTo>
                    <a:pt x="2" y="28"/>
                  </a:lnTo>
                  <a:lnTo>
                    <a:pt x="6" y="31"/>
                  </a:lnTo>
                  <a:lnTo>
                    <a:pt x="11" y="37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1980"/>
            <p:cNvSpPr>
              <a:spLocks/>
            </p:cNvSpPr>
            <p:nvPr/>
          </p:nvSpPr>
          <p:spPr bwMode="auto">
            <a:xfrm>
              <a:off x="483444" y="4390306"/>
              <a:ext cx="165100" cy="46038"/>
            </a:xfrm>
            <a:custGeom>
              <a:avLst/>
              <a:gdLst>
                <a:gd name="T0" fmla="*/ 188 w 208"/>
                <a:gd name="T1" fmla="*/ 0 h 58"/>
                <a:gd name="T2" fmla="*/ 208 w 208"/>
                <a:gd name="T3" fmla="*/ 0 h 58"/>
                <a:gd name="T4" fmla="*/ 208 w 208"/>
                <a:gd name="T5" fmla="*/ 22 h 58"/>
                <a:gd name="T6" fmla="*/ 208 w 208"/>
                <a:gd name="T7" fmla="*/ 22 h 58"/>
                <a:gd name="T8" fmla="*/ 206 w 208"/>
                <a:gd name="T9" fmla="*/ 26 h 58"/>
                <a:gd name="T10" fmla="*/ 204 w 208"/>
                <a:gd name="T11" fmla="*/ 31 h 58"/>
                <a:gd name="T12" fmla="*/ 199 w 208"/>
                <a:gd name="T13" fmla="*/ 36 h 58"/>
                <a:gd name="T14" fmla="*/ 182 w 208"/>
                <a:gd name="T15" fmla="*/ 46 h 58"/>
                <a:gd name="T16" fmla="*/ 159 w 208"/>
                <a:gd name="T17" fmla="*/ 53 h 58"/>
                <a:gd name="T18" fmla="*/ 130 w 208"/>
                <a:gd name="T19" fmla="*/ 57 h 58"/>
                <a:gd name="T20" fmla="*/ 98 w 208"/>
                <a:gd name="T21" fmla="*/ 58 h 58"/>
                <a:gd name="T22" fmla="*/ 67 w 208"/>
                <a:gd name="T23" fmla="*/ 55 h 58"/>
                <a:gd name="T24" fmla="*/ 40 w 208"/>
                <a:gd name="T25" fmla="*/ 50 h 58"/>
                <a:gd name="T26" fmla="*/ 19 w 208"/>
                <a:gd name="T27" fmla="*/ 41 h 58"/>
                <a:gd name="T28" fmla="*/ 7 w 208"/>
                <a:gd name="T29" fmla="*/ 32 h 58"/>
                <a:gd name="T30" fmla="*/ 0 w 208"/>
                <a:gd name="T31" fmla="*/ 22 h 58"/>
                <a:gd name="T32" fmla="*/ 0 w 208"/>
                <a:gd name="T33" fmla="*/ 19 h 58"/>
                <a:gd name="T34" fmla="*/ 0 w 208"/>
                <a:gd name="T35" fmla="*/ 19 h 58"/>
                <a:gd name="T36" fmla="*/ 0 w 208"/>
                <a:gd name="T37" fmla="*/ 0 h 58"/>
                <a:gd name="T38" fmla="*/ 15 w 208"/>
                <a:gd name="T39" fmla="*/ 0 h 58"/>
                <a:gd name="T40" fmla="*/ 188 w 208"/>
                <a:gd name="T4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8" h="58">
                  <a:moveTo>
                    <a:pt x="188" y="0"/>
                  </a:moveTo>
                  <a:lnTo>
                    <a:pt x="208" y="0"/>
                  </a:lnTo>
                  <a:lnTo>
                    <a:pt x="208" y="22"/>
                  </a:lnTo>
                  <a:lnTo>
                    <a:pt x="208" y="22"/>
                  </a:lnTo>
                  <a:lnTo>
                    <a:pt x="206" y="26"/>
                  </a:lnTo>
                  <a:lnTo>
                    <a:pt x="204" y="31"/>
                  </a:lnTo>
                  <a:lnTo>
                    <a:pt x="199" y="36"/>
                  </a:lnTo>
                  <a:lnTo>
                    <a:pt x="182" y="46"/>
                  </a:lnTo>
                  <a:lnTo>
                    <a:pt x="159" y="53"/>
                  </a:lnTo>
                  <a:lnTo>
                    <a:pt x="130" y="57"/>
                  </a:lnTo>
                  <a:lnTo>
                    <a:pt x="98" y="58"/>
                  </a:lnTo>
                  <a:lnTo>
                    <a:pt x="67" y="55"/>
                  </a:lnTo>
                  <a:lnTo>
                    <a:pt x="40" y="50"/>
                  </a:lnTo>
                  <a:lnTo>
                    <a:pt x="19" y="41"/>
                  </a:lnTo>
                  <a:lnTo>
                    <a:pt x="7" y="3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1981"/>
            <p:cNvSpPr>
              <a:spLocks/>
            </p:cNvSpPr>
            <p:nvPr/>
          </p:nvSpPr>
          <p:spPr bwMode="auto">
            <a:xfrm>
              <a:off x="483444" y="4360144"/>
              <a:ext cx="163513" cy="60325"/>
            </a:xfrm>
            <a:custGeom>
              <a:avLst/>
              <a:gdLst>
                <a:gd name="T0" fmla="*/ 147 w 206"/>
                <a:gd name="T1" fmla="*/ 6 h 77"/>
                <a:gd name="T2" fmla="*/ 168 w 206"/>
                <a:gd name="T3" fmla="*/ 9 h 77"/>
                <a:gd name="T4" fmla="*/ 185 w 206"/>
                <a:gd name="T5" fmla="*/ 16 h 77"/>
                <a:gd name="T6" fmla="*/ 197 w 206"/>
                <a:gd name="T7" fmla="*/ 25 h 77"/>
                <a:gd name="T8" fmla="*/ 206 w 206"/>
                <a:gd name="T9" fmla="*/ 33 h 77"/>
                <a:gd name="T10" fmla="*/ 206 w 206"/>
                <a:gd name="T11" fmla="*/ 44 h 77"/>
                <a:gd name="T12" fmla="*/ 199 w 206"/>
                <a:gd name="T13" fmla="*/ 54 h 77"/>
                <a:gd name="T14" fmla="*/ 182 w 206"/>
                <a:gd name="T15" fmla="*/ 65 h 77"/>
                <a:gd name="T16" fmla="*/ 159 w 206"/>
                <a:gd name="T17" fmla="*/ 71 h 77"/>
                <a:gd name="T18" fmla="*/ 130 w 206"/>
                <a:gd name="T19" fmla="*/ 77 h 77"/>
                <a:gd name="T20" fmla="*/ 98 w 206"/>
                <a:gd name="T21" fmla="*/ 77 h 77"/>
                <a:gd name="T22" fmla="*/ 67 w 206"/>
                <a:gd name="T23" fmla="*/ 75 h 77"/>
                <a:gd name="T24" fmla="*/ 40 w 206"/>
                <a:gd name="T25" fmla="*/ 68 h 77"/>
                <a:gd name="T26" fmla="*/ 19 w 206"/>
                <a:gd name="T27" fmla="*/ 61 h 77"/>
                <a:gd name="T28" fmla="*/ 7 w 206"/>
                <a:gd name="T29" fmla="*/ 51 h 77"/>
                <a:gd name="T30" fmla="*/ 0 w 206"/>
                <a:gd name="T31" fmla="*/ 40 h 77"/>
                <a:gd name="T32" fmla="*/ 0 w 206"/>
                <a:gd name="T33" fmla="*/ 35 h 77"/>
                <a:gd name="T34" fmla="*/ 3 w 206"/>
                <a:gd name="T35" fmla="*/ 30 h 77"/>
                <a:gd name="T36" fmla="*/ 7 w 206"/>
                <a:gd name="T37" fmla="*/ 25 h 77"/>
                <a:gd name="T38" fmla="*/ 14 w 206"/>
                <a:gd name="T39" fmla="*/ 19 h 77"/>
                <a:gd name="T40" fmla="*/ 22 w 206"/>
                <a:gd name="T41" fmla="*/ 14 h 77"/>
                <a:gd name="T42" fmla="*/ 48 w 206"/>
                <a:gd name="T43" fmla="*/ 7 h 77"/>
                <a:gd name="T44" fmla="*/ 79 w 206"/>
                <a:gd name="T45" fmla="*/ 2 h 77"/>
                <a:gd name="T46" fmla="*/ 112 w 206"/>
                <a:gd name="T47" fmla="*/ 0 h 77"/>
                <a:gd name="T48" fmla="*/ 147 w 206"/>
                <a:gd name="T49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77">
                  <a:moveTo>
                    <a:pt x="147" y="6"/>
                  </a:moveTo>
                  <a:lnTo>
                    <a:pt x="168" y="9"/>
                  </a:lnTo>
                  <a:lnTo>
                    <a:pt x="185" y="16"/>
                  </a:lnTo>
                  <a:lnTo>
                    <a:pt x="197" y="25"/>
                  </a:lnTo>
                  <a:lnTo>
                    <a:pt x="206" y="33"/>
                  </a:lnTo>
                  <a:lnTo>
                    <a:pt x="206" y="44"/>
                  </a:lnTo>
                  <a:lnTo>
                    <a:pt x="199" y="54"/>
                  </a:lnTo>
                  <a:lnTo>
                    <a:pt x="182" y="65"/>
                  </a:lnTo>
                  <a:lnTo>
                    <a:pt x="159" y="71"/>
                  </a:lnTo>
                  <a:lnTo>
                    <a:pt x="130" y="77"/>
                  </a:lnTo>
                  <a:lnTo>
                    <a:pt x="98" y="77"/>
                  </a:lnTo>
                  <a:lnTo>
                    <a:pt x="67" y="75"/>
                  </a:lnTo>
                  <a:lnTo>
                    <a:pt x="40" y="68"/>
                  </a:lnTo>
                  <a:lnTo>
                    <a:pt x="19" y="61"/>
                  </a:lnTo>
                  <a:lnTo>
                    <a:pt x="7" y="51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3" y="30"/>
                  </a:lnTo>
                  <a:lnTo>
                    <a:pt x="7" y="25"/>
                  </a:lnTo>
                  <a:lnTo>
                    <a:pt x="14" y="19"/>
                  </a:lnTo>
                  <a:lnTo>
                    <a:pt x="22" y="14"/>
                  </a:lnTo>
                  <a:lnTo>
                    <a:pt x="48" y="7"/>
                  </a:lnTo>
                  <a:lnTo>
                    <a:pt x="79" y="2"/>
                  </a:lnTo>
                  <a:lnTo>
                    <a:pt x="112" y="0"/>
                  </a:lnTo>
                  <a:lnTo>
                    <a:pt x="147" y="6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1982"/>
            <p:cNvSpPr>
              <a:spLocks/>
            </p:cNvSpPr>
            <p:nvPr/>
          </p:nvSpPr>
          <p:spPr bwMode="auto">
            <a:xfrm>
              <a:off x="483444" y="4360144"/>
              <a:ext cx="163513" cy="60325"/>
            </a:xfrm>
            <a:custGeom>
              <a:avLst/>
              <a:gdLst>
                <a:gd name="T0" fmla="*/ 147 w 206"/>
                <a:gd name="T1" fmla="*/ 6 h 77"/>
                <a:gd name="T2" fmla="*/ 168 w 206"/>
                <a:gd name="T3" fmla="*/ 9 h 77"/>
                <a:gd name="T4" fmla="*/ 185 w 206"/>
                <a:gd name="T5" fmla="*/ 16 h 77"/>
                <a:gd name="T6" fmla="*/ 197 w 206"/>
                <a:gd name="T7" fmla="*/ 25 h 77"/>
                <a:gd name="T8" fmla="*/ 206 w 206"/>
                <a:gd name="T9" fmla="*/ 33 h 77"/>
                <a:gd name="T10" fmla="*/ 206 w 206"/>
                <a:gd name="T11" fmla="*/ 44 h 77"/>
                <a:gd name="T12" fmla="*/ 199 w 206"/>
                <a:gd name="T13" fmla="*/ 54 h 77"/>
                <a:gd name="T14" fmla="*/ 182 w 206"/>
                <a:gd name="T15" fmla="*/ 65 h 77"/>
                <a:gd name="T16" fmla="*/ 159 w 206"/>
                <a:gd name="T17" fmla="*/ 71 h 77"/>
                <a:gd name="T18" fmla="*/ 130 w 206"/>
                <a:gd name="T19" fmla="*/ 77 h 77"/>
                <a:gd name="T20" fmla="*/ 98 w 206"/>
                <a:gd name="T21" fmla="*/ 77 h 77"/>
                <a:gd name="T22" fmla="*/ 67 w 206"/>
                <a:gd name="T23" fmla="*/ 75 h 77"/>
                <a:gd name="T24" fmla="*/ 40 w 206"/>
                <a:gd name="T25" fmla="*/ 68 h 77"/>
                <a:gd name="T26" fmla="*/ 19 w 206"/>
                <a:gd name="T27" fmla="*/ 61 h 77"/>
                <a:gd name="T28" fmla="*/ 7 w 206"/>
                <a:gd name="T29" fmla="*/ 51 h 77"/>
                <a:gd name="T30" fmla="*/ 0 w 206"/>
                <a:gd name="T31" fmla="*/ 40 h 77"/>
                <a:gd name="T32" fmla="*/ 0 w 206"/>
                <a:gd name="T33" fmla="*/ 35 h 77"/>
                <a:gd name="T34" fmla="*/ 3 w 206"/>
                <a:gd name="T35" fmla="*/ 30 h 77"/>
                <a:gd name="T36" fmla="*/ 7 w 206"/>
                <a:gd name="T37" fmla="*/ 25 h 77"/>
                <a:gd name="T38" fmla="*/ 14 w 206"/>
                <a:gd name="T39" fmla="*/ 19 h 77"/>
                <a:gd name="T40" fmla="*/ 22 w 206"/>
                <a:gd name="T41" fmla="*/ 14 h 77"/>
                <a:gd name="T42" fmla="*/ 48 w 206"/>
                <a:gd name="T43" fmla="*/ 7 h 77"/>
                <a:gd name="T44" fmla="*/ 79 w 206"/>
                <a:gd name="T45" fmla="*/ 2 h 77"/>
                <a:gd name="T46" fmla="*/ 112 w 206"/>
                <a:gd name="T47" fmla="*/ 0 h 77"/>
                <a:gd name="T48" fmla="*/ 147 w 206"/>
                <a:gd name="T49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77">
                  <a:moveTo>
                    <a:pt x="147" y="6"/>
                  </a:moveTo>
                  <a:lnTo>
                    <a:pt x="168" y="9"/>
                  </a:lnTo>
                  <a:lnTo>
                    <a:pt x="185" y="16"/>
                  </a:lnTo>
                  <a:lnTo>
                    <a:pt x="197" y="25"/>
                  </a:lnTo>
                  <a:lnTo>
                    <a:pt x="206" y="33"/>
                  </a:lnTo>
                  <a:lnTo>
                    <a:pt x="206" y="44"/>
                  </a:lnTo>
                  <a:lnTo>
                    <a:pt x="199" y="54"/>
                  </a:lnTo>
                  <a:lnTo>
                    <a:pt x="182" y="65"/>
                  </a:lnTo>
                  <a:lnTo>
                    <a:pt x="159" y="71"/>
                  </a:lnTo>
                  <a:lnTo>
                    <a:pt x="130" y="77"/>
                  </a:lnTo>
                  <a:lnTo>
                    <a:pt x="98" y="77"/>
                  </a:lnTo>
                  <a:lnTo>
                    <a:pt x="67" y="75"/>
                  </a:lnTo>
                  <a:lnTo>
                    <a:pt x="40" y="68"/>
                  </a:lnTo>
                  <a:lnTo>
                    <a:pt x="19" y="61"/>
                  </a:lnTo>
                  <a:lnTo>
                    <a:pt x="7" y="51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3" y="30"/>
                  </a:lnTo>
                  <a:lnTo>
                    <a:pt x="7" y="25"/>
                  </a:lnTo>
                  <a:lnTo>
                    <a:pt x="14" y="19"/>
                  </a:lnTo>
                  <a:lnTo>
                    <a:pt x="22" y="14"/>
                  </a:lnTo>
                  <a:lnTo>
                    <a:pt x="48" y="7"/>
                  </a:lnTo>
                  <a:lnTo>
                    <a:pt x="79" y="2"/>
                  </a:lnTo>
                  <a:lnTo>
                    <a:pt x="112" y="0"/>
                  </a:lnTo>
                  <a:lnTo>
                    <a:pt x="147" y="6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1983"/>
            <p:cNvSpPr>
              <a:spLocks/>
            </p:cNvSpPr>
            <p:nvPr/>
          </p:nvSpPr>
          <p:spPr bwMode="auto">
            <a:xfrm>
              <a:off x="500907" y="4372844"/>
              <a:ext cx="130175" cy="39688"/>
            </a:xfrm>
            <a:custGeom>
              <a:avLst/>
              <a:gdLst>
                <a:gd name="T0" fmla="*/ 138 w 164"/>
                <a:gd name="T1" fmla="*/ 0 h 50"/>
                <a:gd name="T2" fmla="*/ 148 w 164"/>
                <a:gd name="T3" fmla="*/ 3 h 50"/>
                <a:gd name="T4" fmla="*/ 157 w 164"/>
                <a:gd name="T5" fmla="*/ 9 h 50"/>
                <a:gd name="T6" fmla="*/ 161 w 164"/>
                <a:gd name="T7" fmla="*/ 16 h 50"/>
                <a:gd name="T8" fmla="*/ 162 w 164"/>
                <a:gd name="T9" fmla="*/ 19 h 50"/>
                <a:gd name="T10" fmla="*/ 164 w 164"/>
                <a:gd name="T11" fmla="*/ 23 h 50"/>
                <a:gd name="T12" fmla="*/ 162 w 164"/>
                <a:gd name="T13" fmla="*/ 26 h 50"/>
                <a:gd name="T14" fmla="*/ 161 w 164"/>
                <a:gd name="T15" fmla="*/ 29 h 50"/>
                <a:gd name="T16" fmla="*/ 155 w 164"/>
                <a:gd name="T17" fmla="*/ 35 h 50"/>
                <a:gd name="T18" fmla="*/ 143 w 164"/>
                <a:gd name="T19" fmla="*/ 42 h 50"/>
                <a:gd name="T20" fmla="*/ 124 w 164"/>
                <a:gd name="T21" fmla="*/ 47 h 50"/>
                <a:gd name="T22" fmla="*/ 102 w 164"/>
                <a:gd name="T23" fmla="*/ 50 h 50"/>
                <a:gd name="T24" fmla="*/ 77 w 164"/>
                <a:gd name="T25" fmla="*/ 50 h 50"/>
                <a:gd name="T26" fmla="*/ 51 w 164"/>
                <a:gd name="T27" fmla="*/ 49 h 50"/>
                <a:gd name="T28" fmla="*/ 32 w 164"/>
                <a:gd name="T29" fmla="*/ 45 h 50"/>
                <a:gd name="T30" fmla="*/ 24 w 164"/>
                <a:gd name="T31" fmla="*/ 42 h 50"/>
                <a:gd name="T32" fmla="*/ 17 w 164"/>
                <a:gd name="T33" fmla="*/ 40 h 50"/>
                <a:gd name="T34" fmla="*/ 13 w 164"/>
                <a:gd name="T35" fmla="*/ 36 h 50"/>
                <a:gd name="T36" fmla="*/ 8 w 164"/>
                <a:gd name="T37" fmla="*/ 35 h 50"/>
                <a:gd name="T38" fmla="*/ 5 w 164"/>
                <a:gd name="T39" fmla="*/ 31 h 50"/>
                <a:gd name="T40" fmla="*/ 1 w 164"/>
                <a:gd name="T41" fmla="*/ 28 h 50"/>
                <a:gd name="T42" fmla="*/ 0 w 164"/>
                <a:gd name="T43" fmla="*/ 23 h 50"/>
                <a:gd name="T44" fmla="*/ 0 w 164"/>
                <a:gd name="T45" fmla="*/ 17 h 50"/>
                <a:gd name="T46" fmla="*/ 0 w 164"/>
                <a:gd name="T47" fmla="*/ 23 h 50"/>
                <a:gd name="T48" fmla="*/ 3 w 164"/>
                <a:gd name="T49" fmla="*/ 26 h 50"/>
                <a:gd name="T50" fmla="*/ 6 w 164"/>
                <a:gd name="T51" fmla="*/ 31 h 50"/>
                <a:gd name="T52" fmla="*/ 10 w 164"/>
                <a:gd name="T53" fmla="*/ 33 h 50"/>
                <a:gd name="T54" fmla="*/ 13 w 164"/>
                <a:gd name="T55" fmla="*/ 35 h 50"/>
                <a:gd name="T56" fmla="*/ 17 w 164"/>
                <a:gd name="T57" fmla="*/ 38 h 50"/>
                <a:gd name="T58" fmla="*/ 24 w 164"/>
                <a:gd name="T59" fmla="*/ 40 h 50"/>
                <a:gd name="T60" fmla="*/ 32 w 164"/>
                <a:gd name="T61" fmla="*/ 42 h 50"/>
                <a:gd name="T62" fmla="*/ 51 w 164"/>
                <a:gd name="T63" fmla="*/ 47 h 50"/>
                <a:gd name="T64" fmla="*/ 76 w 164"/>
                <a:gd name="T65" fmla="*/ 49 h 50"/>
                <a:gd name="T66" fmla="*/ 100 w 164"/>
                <a:gd name="T67" fmla="*/ 47 h 50"/>
                <a:gd name="T68" fmla="*/ 121 w 164"/>
                <a:gd name="T69" fmla="*/ 45 h 50"/>
                <a:gd name="T70" fmla="*/ 140 w 164"/>
                <a:gd name="T71" fmla="*/ 38 h 50"/>
                <a:gd name="T72" fmla="*/ 152 w 164"/>
                <a:gd name="T73" fmla="*/ 31 h 50"/>
                <a:gd name="T74" fmla="*/ 157 w 164"/>
                <a:gd name="T75" fmla="*/ 28 h 50"/>
                <a:gd name="T76" fmla="*/ 159 w 164"/>
                <a:gd name="T77" fmla="*/ 24 h 50"/>
                <a:gd name="T78" fmla="*/ 161 w 164"/>
                <a:gd name="T79" fmla="*/ 21 h 50"/>
                <a:gd name="T80" fmla="*/ 161 w 164"/>
                <a:gd name="T81" fmla="*/ 17 h 50"/>
                <a:gd name="T82" fmla="*/ 159 w 164"/>
                <a:gd name="T83" fmla="*/ 14 h 50"/>
                <a:gd name="T84" fmla="*/ 154 w 164"/>
                <a:gd name="T85" fmla="*/ 9 h 50"/>
                <a:gd name="T86" fmla="*/ 147 w 164"/>
                <a:gd name="T87" fmla="*/ 3 h 50"/>
                <a:gd name="T88" fmla="*/ 138 w 164"/>
                <a:gd name="T8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50">
                  <a:moveTo>
                    <a:pt x="138" y="0"/>
                  </a:moveTo>
                  <a:lnTo>
                    <a:pt x="148" y="3"/>
                  </a:lnTo>
                  <a:lnTo>
                    <a:pt x="157" y="9"/>
                  </a:lnTo>
                  <a:lnTo>
                    <a:pt x="161" y="16"/>
                  </a:lnTo>
                  <a:lnTo>
                    <a:pt x="162" y="19"/>
                  </a:lnTo>
                  <a:lnTo>
                    <a:pt x="164" y="23"/>
                  </a:lnTo>
                  <a:lnTo>
                    <a:pt x="162" y="26"/>
                  </a:lnTo>
                  <a:lnTo>
                    <a:pt x="161" y="29"/>
                  </a:lnTo>
                  <a:lnTo>
                    <a:pt x="155" y="35"/>
                  </a:lnTo>
                  <a:lnTo>
                    <a:pt x="143" y="42"/>
                  </a:lnTo>
                  <a:lnTo>
                    <a:pt x="124" y="47"/>
                  </a:lnTo>
                  <a:lnTo>
                    <a:pt x="102" y="50"/>
                  </a:lnTo>
                  <a:lnTo>
                    <a:pt x="77" y="50"/>
                  </a:lnTo>
                  <a:lnTo>
                    <a:pt x="51" y="49"/>
                  </a:lnTo>
                  <a:lnTo>
                    <a:pt x="32" y="45"/>
                  </a:lnTo>
                  <a:lnTo>
                    <a:pt x="24" y="42"/>
                  </a:lnTo>
                  <a:lnTo>
                    <a:pt x="17" y="40"/>
                  </a:lnTo>
                  <a:lnTo>
                    <a:pt x="13" y="36"/>
                  </a:lnTo>
                  <a:lnTo>
                    <a:pt x="8" y="35"/>
                  </a:lnTo>
                  <a:lnTo>
                    <a:pt x="5" y="31"/>
                  </a:lnTo>
                  <a:lnTo>
                    <a:pt x="1" y="28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3" y="26"/>
                  </a:lnTo>
                  <a:lnTo>
                    <a:pt x="6" y="31"/>
                  </a:lnTo>
                  <a:lnTo>
                    <a:pt x="10" y="33"/>
                  </a:lnTo>
                  <a:lnTo>
                    <a:pt x="13" y="35"/>
                  </a:lnTo>
                  <a:lnTo>
                    <a:pt x="17" y="38"/>
                  </a:lnTo>
                  <a:lnTo>
                    <a:pt x="24" y="40"/>
                  </a:lnTo>
                  <a:lnTo>
                    <a:pt x="32" y="42"/>
                  </a:lnTo>
                  <a:lnTo>
                    <a:pt x="51" y="47"/>
                  </a:lnTo>
                  <a:lnTo>
                    <a:pt x="76" y="49"/>
                  </a:lnTo>
                  <a:lnTo>
                    <a:pt x="100" y="47"/>
                  </a:lnTo>
                  <a:lnTo>
                    <a:pt x="121" y="45"/>
                  </a:lnTo>
                  <a:lnTo>
                    <a:pt x="140" y="38"/>
                  </a:lnTo>
                  <a:lnTo>
                    <a:pt x="152" y="31"/>
                  </a:lnTo>
                  <a:lnTo>
                    <a:pt x="157" y="28"/>
                  </a:lnTo>
                  <a:lnTo>
                    <a:pt x="159" y="24"/>
                  </a:lnTo>
                  <a:lnTo>
                    <a:pt x="161" y="21"/>
                  </a:lnTo>
                  <a:lnTo>
                    <a:pt x="161" y="17"/>
                  </a:lnTo>
                  <a:lnTo>
                    <a:pt x="159" y="14"/>
                  </a:lnTo>
                  <a:lnTo>
                    <a:pt x="154" y="9"/>
                  </a:lnTo>
                  <a:lnTo>
                    <a:pt x="147" y="3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1984"/>
            <p:cNvSpPr>
              <a:spLocks/>
            </p:cNvSpPr>
            <p:nvPr/>
          </p:nvSpPr>
          <p:spPr bwMode="auto">
            <a:xfrm>
              <a:off x="500907" y="4363319"/>
              <a:ext cx="127000" cy="36513"/>
            </a:xfrm>
            <a:custGeom>
              <a:avLst/>
              <a:gdLst>
                <a:gd name="T0" fmla="*/ 10 w 161"/>
                <a:gd name="T1" fmla="*/ 45 h 45"/>
                <a:gd name="T2" fmla="*/ 5 w 161"/>
                <a:gd name="T3" fmla="*/ 41 h 45"/>
                <a:gd name="T4" fmla="*/ 1 w 161"/>
                <a:gd name="T5" fmla="*/ 36 h 45"/>
                <a:gd name="T6" fmla="*/ 0 w 161"/>
                <a:gd name="T7" fmla="*/ 33 h 45"/>
                <a:gd name="T8" fmla="*/ 0 w 161"/>
                <a:gd name="T9" fmla="*/ 27 h 45"/>
                <a:gd name="T10" fmla="*/ 1 w 161"/>
                <a:gd name="T11" fmla="*/ 24 h 45"/>
                <a:gd name="T12" fmla="*/ 3 w 161"/>
                <a:gd name="T13" fmla="*/ 19 h 45"/>
                <a:gd name="T14" fmla="*/ 8 w 161"/>
                <a:gd name="T15" fmla="*/ 15 h 45"/>
                <a:gd name="T16" fmla="*/ 15 w 161"/>
                <a:gd name="T17" fmla="*/ 12 h 45"/>
                <a:gd name="T18" fmla="*/ 36 w 161"/>
                <a:gd name="T19" fmla="*/ 5 h 45"/>
                <a:gd name="T20" fmla="*/ 60 w 161"/>
                <a:gd name="T21" fmla="*/ 1 h 45"/>
                <a:gd name="T22" fmla="*/ 79 w 161"/>
                <a:gd name="T23" fmla="*/ 0 h 45"/>
                <a:gd name="T24" fmla="*/ 100 w 161"/>
                <a:gd name="T25" fmla="*/ 1 h 45"/>
                <a:gd name="T26" fmla="*/ 116 w 161"/>
                <a:gd name="T27" fmla="*/ 3 h 45"/>
                <a:gd name="T28" fmla="*/ 133 w 161"/>
                <a:gd name="T29" fmla="*/ 8 h 45"/>
                <a:gd name="T30" fmla="*/ 145 w 161"/>
                <a:gd name="T31" fmla="*/ 12 h 45"/>
                <a:gd name="T32" fmla="*/ 152 w 161"/>
                <a:gd name="T33" fmla="*/ 17 h 45"/>
                <a:gd name="T34" fmla="*/ 157 w 161"/>
                <a:gd name="T35" fmla="*/ 20 h 45"/>
                <a:gd name="T36" fmla="*/ 161 w 161"/>
                <a:gd name="T37" fmla="*/ 26 h 45"/>
                <a:gd name="T38" fmla="*/ 157 w 161"/>
                <a:gd name="T39" fmla="*/ 20 h 45"/>
                <a:gd name="T40" fmla="*/ 152 w 161"/>
                <a:gd name="T41" fmla="*/ 17 h 45"/>
                <a:gd name="T42" fmla="*/ 145 w 161"/>
                <a:gd name="T43" fmla="*/ 13 h 45"/>
                <a:gd name="T44" fmla="*/ 140 w 161"/>
                <a:gd name="T45" fmla="*/ 10 h 45"/>
                <a:gd name="T46" fmla="*/ 133 w 161"/>
                <a:gd name="T47" fmla="*/ 8 h 45"/>
                <a:gd name="T48" fmla="*/ 126 w 161"/>
                <a:gd name="T49" fmla="*/ 7 h 45"/>
                <a:gd name="T50" fmla="*/ 117 w 161"/>
                <a:gd name="T51" fmla="*/ 5 h 45"/>
                <a:gd name="T52" fmla="*/ 100 w 161"/>
                <a:gd name="T53" fmla="*/ 3 h 45"/>
                <a:gd name="T54" fmla="*/ 81 w 161"/>
                <a:gd name="T55" fmla="*/ 1 h 45"/>
                <a:gd name="T56" fmla="*/ 62 w 161"/>
                <a:gd name="T57" fmla="*/ 3 h 45"/>
                <a:gd name="T58" fmla="*/ 38 w 161"/>
                <a:gd name="T59" fmla="*/ 7 h 45"/>
                <a:gd name="T60" fmla="*/ 17 w 161"/>
                <a:gd name="T61" fmla="*/ 13 h 45"/>
                <a:gd name="T62" fmla="*/ 10 w 161"/>
                <a:gd name="T63" fmla="*/ 17 h 45"/>
                <a:gd name="T64" fmla="*/ 5 w 161"/>
                <a:gd name="T65" fmla="*/ 20 h 45"/>
                <a:gd name="T66" fmla="*/ 3 w 161"/>
                <a:gd name="T67" fmla="*/ 24 h 45"/>
                <a:gd name="T68" fmla="*/ 1 w 161"/>
                <a:gd name="T69" fmla="*/ 29 h 45"/>
                <a:gd name="T70" fmla="*/ 1 w 161"/>
                <a:gd name="T71" fmla="*/ 34 h 45"/>
                <a:gd name="T72" fmla="*/ 5 w 161"/>
                <a:gd name="T73" fmla="*/ 39 h 45"/>
                <a:gd name="T74" fmla="*/ 10 w 161"/>
                <a:gd name="T7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45">
                  <a:moveTo>
                    <a:pt x="10" y="45"/>
                  </a:moveTo>
                  <a:lnTo>
                    <a:pt x="5" y="41"/>
                  </a:lnTo>
                  <a:lnTo>
                    <a:pt x="1" y="36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1" y="24"/>
                  </a:lnTo>
                  <a:lnTo>
                    <a:pt x="3" y="19"/>
                  </a:lnTo>
                  <a:lnTo>
                    <a:pt x="8" y="15"/>
                  </a:lnTo>
                  <a:lnTo>
                    <a:pt x="15" y="12"/>
                  </a:lnTo>
                  <a:lnTo>
                    <a:pt x="36" y="5"/>
                  </a:lnTo>
                  <a:lnTo>
                    <a:pt x="60" y="1"/>
                  </a:lnTo>
                  <a:lnTo>
                    <a:pt x="79" y="0"/>
                  </a:lnTo>
                  <a:lnTo>
                    <a:pt x="100" y="1"/>
                  </a:lnTo>
                  <a:lnTo>
                    <a:pt x="116" y="3"/>
                  </a:lnTo>
                  <a:lnTo>
                    <a:pt x="133" y="8"/>
                  </a:lnTo>
                  <a:lnTo>
                    <a:pt x="145" y="12"/>
                  </a:lnTo>
                  <a:lnTo>
                    <a:pt x="152" y="17"/>
                  </a:lnTo>
                  <a:lnTo>
                    <a:pt x="157" y="20"/>
                  </a:lnTo>
                  <a:lnTo>
                    <a:pt x="161" y="26"/>
                  </a:lnTo>
                  <a:lnTo>
                    <a:pt x="157" y="20"/>
                  </a:lnTo>
                  <a:lnTo>
                    <a:pt x="152" y="17"/>
                  </a:lnTo>
                  <a:lnTo>
                    <a:pt x="145" y="13"/>
                  </a:lnTo>
                  <a:lnTo>
                    <a:pt x="140" y="10"/>
                  </a:lnTo>
                  <a:lnTo>
                    <a:pt x="133" y="8"/>
                  </a:lnTo>
                  <a:lnTo>
                    <a:pt x="126" y="7"/>
                  </a:lnTo>
                  <a:lnTo>
                    <a:pt x="117" y="5"/>
                  </a:lnTo>
                  <a:lnTo>
                    <a:pt x="100" y="3"/>
                  </a:lnTo>
                  <a:lnTo>
                    <a:pt x="81" y="1"/>
                  </a:lnTo>
                  <a:lnTo>
                    <a:pt x="62" y="3"/>
                  </a:lnTo>
                  <a:lnTo>
                    <a:pt x="38" y="7"/>
                  </a:lnTo>
                  <a:lnTo>
                    <a:pt x="17" y="13"/>
                  </a:lnTo>
                  <a:lnTo>
                    <a:pt x="10" y="17"/>
                  </a:lnTo>
                  <a:lnTo>
                    <a:pt x="5" y="20"/>
                  </a:lnTo>
                  <a:lnTo>
                    <a:pt x="3" y="24"/>
                  </a:lnTo>
                  <a:lnTo>
                    <a:pt x="1" y="29"/>
                  </a:lnTo>
                  <a:lnTo>
                    <a:pt x="1" y="34"/>
                  </a:lnTo>
                  <a:lnTo>
                    <a:pt x="5" y="39"/>
                  </a:lnTo>
                  <a:lnTo>
                    <a:pt x="10" y="45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1985"/>
            <p:cNvSpPr>
              <a:spLocks/>
            </p:cNvSpPr>
            <p:nvPr/>
          </p:nvSpPr>
          <p:spPr bwMode="auto">
            <a:xfrm>
              <a:off x="3521919" y="4323631"/>
              <a:ext cx="165100" cy="47625"/>
            </a:xfrm>
            <a:custGeom>
              <a:avLst/>
              <a:gdLst>
                <a:gd name="T0" fmla="*/ 188 w 207"/>
                <a:gd name="T1" fmla="*/ 0 h 59"/>
                <a:gd name="T2" fmla="*/ 207 w 207"/>
                <a:gd name="T3" fmla="*/ 2 h 59"/>
                <a:gd name="T4" fmla="*/ 207 w 207"/>
                <a:gd name="T5" fmla="*/ 23 h 59"/>
                <a:gd name="T6" fmla="*/ 207 w 207"/>
                <a:gd name="T7" fmla="*/ 23 h 59"/>
                <a:gd name="T8" fmla="*/ 206 w 207"/>
                <a:gd name="T9" fmla="*/ 28 h 59"/>
                <a:gd name="T10" fmla="*/ 204 w 207"/>
                <a:gd name="T11" fmla="*/ 33 h 59"/>
                <a:gd name="T12" fmla="*/ 199 w 207"/>
                <a:gd name="T13" fmla="*/ 37 h 59"/>
                <a:gd name="T14" fmla="*/ 181 w 207"/>
                <a:gd name="T15" fmla="*/ 47 h 59"/>
                <a:gd name="T16" fmla="*/ 159 w 207"/>
                <a:gd name="T17" fmla="*/ 54 h 59"/>
                <a:gd name="T18" fmla="*/ 130 w 207"/>
                <a:gd name="T19" fmla="*/ 59 h 59"/>
                <a:gd name="T20" fmla="*/ 98 w 207"/>
                <a:gd name="T21" fmla="*/ 59 h 59"/>
                <a:gd name="T22" fmla="*/ 69 w 207"/>
                <a:gd name="T23" fmla="*/ 58 h 59"/>
                <a:gd name="T24" fmla="*/ 40 w 207"/>
                <a:gd name="T25" fmla="*/ 51 h 59"/>
                <a:gd name="T26" fmla="*/ 19 w 207"/>
                <a:gd name="T27" fmla="*/ 44 h 59"/>
                <a:gd name="T28" fmla="*/ 7 w 207"/>
                <a:gd name="T29" fmla="*/ 33 h 59"/>
                <a:gd name="T30" fmla="*/ 1 w 207"/>
                <a:gd name="T31" fmla="*/ 23 h 59"/>
                <a:gd name="T32" fmla="*/ 0 w 207"/>
                <a:gd name="T33" fmla="*/ 21 h 59"/>
                <a:gd name="T34" fmla="*/ 0 w 207"/>
                <a:gd name="T35" fmla="*/ 21 h 59"/>
                <a:gd name="T36" fmla="*/ 0 w 207"/>
                <a:gd name="T37" fmla="*/ 2 h 59"/>
                <a:gd name="T38" fmla="*/ 15 w 207"/>
                <a:gd name="T39" fmla="*/ 0 h 59"/>
                <a:gd name="T40" fmla="*/ 188 w 207"/>
                <a:gd name="T4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7" h="59">
                  <a:moveTo>
                    <a:pt x="188" y="0"/>
                  </a:moveTo>
                  <a:lnTo>
                    <a:pt x="207" y="2"/>
                  </a:lnTo>
                  <a:lnTo>
                    <a:pt x="207" y="23"/>
                  </a:lnTo>
                  <a:lnTo>
                    <a:pt x="207" y="23"/>
                  </a:lnTo>
                  <a:lnTo>
                    <a:pt x="206" y="28"/>
                  </a:lnTo>
                  <a:lnTo>
                    <a:pt x="204" y="33"/>
                  </a:lnTo>
                  <a:lnTo>
                    <a:pt x="199" y="37"/>
                  </a:lnTo>
                  <a:lnTo>
                    <a:pt x="181" y="47"/>
                  </a:lnTo>
                  <a:lnTo>
                    <a:pt x="159" y="54"/>
                  </a:lnTo>
                  <a:lnTo>
                    <a:pt x="130" y="59"/>
                  </a:lnTo>
                  <a:lnTo>
                    <a:pt x="98" y="59"/>
                  </a:lnTo>
                  <a:lnTo>
                    <a:pt x="69" y="58"/>
                  </a:lnTo>
                  <a:lnTo>
                    <a:pt x="40" y="51"/>
                  </a:lnTo>
                  <a:lnTo>
                    <a:pt x="19" y="44"/>
                  </a:lnTo>
                  <a:lnTo>
                    <a:pt x="7" y="33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1986"/>
            <p:cNvSpPr>
              <a:spLocks/>
            </p:cNvSpPr>
            <p:nvPr/>
          </p:nvSpPr>
          <p:spPr bwMode="auto">
            <a:xfrm>
              <a:off x="3523507" y="4295056"/>
              <a:ext cx="161925" cy="60325"/>
            </a:xfrm>
            <a:custGeom>
              <a:avLst/>
              <a:gdLst>
                <a:gd name="T0" fmla="*/ 146 w 205"/>
                <a:gd name="T1" fmla="*/ 3 h 76"/>
                <a:gd name="T2" fmla="*/ 167 w 205"/>
                <a:gd name="T3" fmla="*/ 9 h 76"/>
                <a:gd name="T4" fmla="*/ 184 w 205"/>
                <a:gd name="T5" fmla="*/ 16 h 76"/>
                <a:gd name="T6" fmla="*/ 198 w 205"/>
                <a:gd name="T7" fmla="*/ 23 h 76"/>
                <a:gd name="T8" fmla="*/ 205 w 205"/>
                <a:gd name="T9" fmla="*/ 33 h 76"/>
                <a:gd name="T10" fmla="*/ 205 w 205"/>
                <a:gd name="T11" fmla="*/ 43 h 76"/>
                <a:gd name="T12" fmla="*/ 198 w 205"/>
                <a:gd name="T13" fmla="*/ 54 h 76"/>
                <a:gd name="T14" fmla="*/ 180 w 205"/>
                <a:gd name="T15" fmla="*/ 64 h 76"/>
                <a:gd name="T16" fmla="*/ 158 w 205"/>
                <a:gd name="T17" fmla="*/ 71 h 76"/>
                <a:gd name="T18" fmla="*/ 129 w 205"/>
                <a:gd name="T19" fmla="*/ 74 h 76"/>
                <a:gd name="T20" fmla="*/ 97 w 205"/>
                <a:gd name="T21" fmla="*/ 76 h 76"/>
                <a:gd name="T22" fmla="*/ 68 w 205"/>
                <a:gd name="T23" fmla="*/ 73 h 76"/>
                <a:gd name="T24" fmla="*/ 39 w 205"/>
                <a:gd name="T25" fmla="*/ 68 h 76"/>
                <a:gd name="T26" fmla="*/ 18 w 205"/>
                <a:gd name="T27" fmla="*/ 59 h 76"/>
                <a:gd name="T28" fmla="*/ 6 w 205"/>
                <a:gd name="T29" fmla="*/ 50 h 76"/>
                <a:gd name="T30" fmla="*/ 0 w 205"/>
                <a:gd name="T31" fmla="*/ 40 h 76"/>
                <a:gd name="T32" fmla="*/ 0 w 205"/>
                <a:gd name="T33" fmla="*/ 35 h 76"/>
                <a:gd name="T34" fmla="*/ 2 w 205"/>
                <a:gd name="T35" fmla="*/ 29 h 76"/>
                <a:gd name="T36" fmla="*/ 6 w 205"/>
                <a:gd name="T37" fmla="*/ 24 h 76"/>
                <a:gd name="T38" fmla="*/ 13 w 205"/>
                <a:gd name="T39" fmla="*/ 19 h 76"/>
                <a:gd name="T40" fmla="*/ 21 w 205"/>
                <a:gd name="T41" fmla="*/ 14 h 76"/>
                <a:gd name="T42" fmla="*/ 47 w 205"/>
                <a:gd name="T43" fmla="*/ 5 h 76"/>
                <a:gd name="T44" fmla="*/ 78 w 205"/>
                <a:gd name="T45" fmla="*/ 2 h 76"/>
                <a:gd name="T46" fmla="*/ 111 w 205"/>
                <a:gd name="T47" fmla="*/ 0 h 76"/>
                <a:gd name="T48" fmla="*/ 146 w 205"/>
                <a:gd name="T49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5" h="76">
                  <a:moveTo>
                    <a:pt x="146" y="3"/>
                  </a:moveTo>
                  <a:lnTo>
                    <a:pt x="167" y="9"/>
                  </a:lnTo>
                  <a:lnTo>
                    <a:pt x="184" y="16"/>
                  </a:lnTo>
                  <a:lnTo>
                    <a:pt x="198" y="23"/>
                  </a:lnTo>
                  <a:lnTo>
                    <a:pt x="205" y="33"/>
                  </a:lnTo>
                  <a:lnTo>
                    <a:pt x="205" y="43"/>
                  </a:lnTo>
                  <a:lnTo>
                    <a:pt x="198" y="54"/>
                  </a:lnTo>
                  <a:lnTo>
                    <a:pt x="180" y="64"/>
                  </a:lnTo>
                  <a:lnTo>
                    <a:pt x="158" y="71"/>
                  </a:lnTo>
                  <a:lnTo>
                    <a:pt x="129" y="74"/>
                  </a:lnTo>
                  <a:lnTo>
                    <a:pt x="97" y="76"/>
                  </a:lnTo>
                  <a:lnTo>
                    <a:pt x="68" y="73"/>
                  </a:lnTo>
                  <a:lnTo>
                    <a:pt x="39" y="68"/>
                  </a:lnTo>
                  <a:lnTo>
                    <a:pt x="18" y="59"/>
                  </a:lnTo>
                  <a:lnTo>
                    <a:pt x="6" y="50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2" y="29"/>
                  </a:lnTo>
                  <a:lnTo>
                    <a:pt x="6" y="24"/>
                  </a:lnTo>
                  <a:lnTo>
                    <a:pt x="13" y="19"/>
                  </a:lnTo>
                  <a:lnTo>
                    <a:pt x="21" y="14"/>
                  </a:lnTo>
                  <a:lnTo>
                    <a:pt x="47" y="5"/>
                  </a:lnTo>
                  <a:lnTo>
                    <a:pt x="78" y="2"/>
                  </a:lnTo>
                  <a:lnTo>
                    <a:pt x="111" y="0"/>
                  </a:lnTo>
                  <a:lnTo>
                    <a:pt x="146" y="3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1987"/>
            <p:cNvSpPr>
              <a:spLocks/>
            </p:cNvSpPr>
            <p:nvPr/>
          </p:nvSpPr>
          <p:spPr bwMode="auto">
            <a:xfrm>
              <a:off x="3523507" y="4295056"/>
              <a:ext cx="161925" cy="60325"/>
            </a:xfrm>
            <a:custGeom>
              <a:avLst/>
              <a:gdLst>
                <a:gd name="T0" fmla="*/ 146 w 205"/>
                <a:gd name="T1" fmla="*/ 3 h 76"/>
                <a:gd name="T2" fmla="*/ 167 w 205"/>
                <a:gd name="T3" fmla="*/ 9 h 76"/>
                <a:gd name="T4" fmla="*/ 184 w 205"/>
                <a:gd name="T5" fmla="*/ 16 h 76"/>
                <a:gd name="T6" fmla="*/ 198 w 205"/>
                <a:gd name="T7" fmla="*/ 23 h 76"/>
                <a:gd name="T8" fmla="*/ 205 w 205"/>
                <a:gd name="T9" fmla="*/ 33 h 76"/>
                <a:gd name="T10" fmla="*/ 205 w 205"/>
                <a:gd name="T11" fmla="*/ 43 h 76"/>
                <a:gd name="T12" fmla="*/ 198 w 205"/>
                <a:gd name="T13" fmla="*/ 54 h 76"/>
                <a:gd name="T14" fmla="*/ 180 w 205"/>
                <a:gd name="T15" fmla="*/ 64 h 76"/>
                <a:gd name="T16" fmla="*/ 158 w 205"/>
                <a:gd name="T17" fmla="*/ 71 h 76"/>
                <a:gd name="T18" fmla="*/ 129 w 205"/>
                <a:gd name="T19" fmla="*/ 74 h 76"/>
                <a:gd name="T20" fmla="*/ 97 w 205"/>
                <a:gd name="T21" fmla="*/ 76 h 76"/>
                <a:gd name="T22" fmla="*/ 68 w 205"/>
                <a:gd name="T23" fmla="*/ 73 h 76"/>
                <a:gd name="T24" fmla="*/ 39 w 205"/>
                <a:gd name="T25" fmla="*/ 68 h 76"/>
                <a:gd name="T26" fmla="*/ 18 w 205"/>
                <a:gd name="T27" fmla="*/ 59 h 76"/>
                <a:gd name="T28" fmla="*/ 6 w 205"/>
                <a:gd name="T29" fmla="*/ 50 h 76"/>
                <a:gd name="T30" fmla="*/ 0 w 205"/>
                <a:gd name="T31" fmla="*/ 40 h 76"/>
                <a:gd name="T32" fmla="*/ 0 w 205"/>
                <a:gd name="T33" fmla="*/ 35 h 76"/>
                <a:gd name="T34" fmla="*/ 2 w 205"/>
                <a:gd name="T35" fmla="*/ 29 h 76"/>
                <a:gd name="T36" fmla="*/ 6 w 205"/>
                <a:gd name="T37" fmla="*/ 24 h 76"/>
                <a:gd name="T38" fmla="*/ 13 w 205"/>
                <a:gd name="T39" fmla="*/ 19 h 76"/>
                <a:gd name="T40" fmla="*/ 21 w 205"/>
                <a:gd name="T41" fmla="*/ 14 h 76"/>
                <a:gd name="T42" fmla="*/ 47 w 205"/>
                <a:gd name="T43" fmla="*/ 5 h 76"/>
                <a:gd name="T44" fmla="*/ 78 w 205"/>
                <a:gd name="T45" fmla="*/ 2 h 76"/>
                <a:gd name="T46" fmla="*/ 111 w 205"/>
                <a:gd name="T47" fmla="*/ 0 h 76"/>
                <a:gd name="T48" fmla="*/ 146 w 205"/>
                <a:gd name="T49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5" h="76">
                  <a:moveTo>
                    <a:pt x="146" y="3"/>
                  </a:moveTo>
                  <a:lnTo>
                    <a:pt x="167" y="9"/>
                  </a:lnTo>
                  <a:lnTo>
                    <a:pt x="184" y="16"/>
                  </a:lnTo>
                  <a:lnTo>
                    <a:pt x="198" y="23"/>
                  </a:lnTo>
                  <a:lnTo>
                    <a:pt x="205" y="33"/>
                  </a:lnTo>
                  <a:lnTo>
                    <a:pt x="205" y="43"/>
                  </a:lnTo>
                  <a:lnTo>
                    <a:pt x="198" y="54"/>
                  </a:lnTo>
                  <a:lnTo>
                    <a:pt x="180" y="64"/>
                  </a:lnTo>
                  <a:lnTo>
                    <a:pt x="158" y="71"/>
                  </a:lnTo>
                  <a:lnTo>
                    <a:pt x="129" y="74"/>
                  </a:lnTo>
                  <a:lnTo>
                    <a:pt x="97" y="76"/>
                  </a:lnTo>
                  <a:lnTo>
                    <a:pt x="68" y="73"/>
                  </a:lnTo>
                  <a:lnTo>
                    <a:pt x="39" y="68"/>
                  </a:lnTo>
                  <a:lnTo>
                    <a:pt x="18" y="59"/>
                  </a:lnTo>
                  <a:lnTo>
                    <a:pt x="6" y="50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2" y="29"/>
                  </a:lnTo>
                  <a:lnTo>
                    <a:pt x="6" y="24"/>
                  </a:lnTo>
                  <a:lnTo>
                    <a:pt x="13" y="19"/>
                  </a:lnTo>
                  <a:lnTo>
                    <a:pt x="21" y="14"/>
                  </a:lnTo>
                  <a:lnTo>
                    <a:pt x="47" y="5"/>
                  </a:lnTo>
                  <a:lnTo>
                    <a:pt x="78" y="2"/>
                  </a:lnTo>
                  <a:lnTo>
                    <a:pt x="111" y="0"/>
                  </a:lnTo>
                  <a:lnTo>
                    <a:pt x="146" y="3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1988"/>
            <p:cNvSpPr>
              <a:spLocks/>
            </p:cNvSpPr>
            <p:nvPr/>
          </p:nvSpPr>
          <p:spPr bwMode="auto">
            <a:xfrm>
              <a:off x="3539382" y="4306169"/>
              <a:ext cx="130175" cy="41275"/>
            </a:xfrm>
            <a:custGeom>
              <a:avLst/>
              <a:gdLst>
                <a:gd name="T0" fmla="*/ 139 w 165"/>
                <a:gd name="T1" fmla="*/ 0 h 52"/>
                <a:gd name="T2" fmla="*/ 149 w 165"/>
                <a:gd name="T3" fmla="*/ 5 h 52"/>
                <a:gd name="T4" fmla="*/ 158 w 165"/>
                <a:gd name="T5" fmla="*/ 10 h 52"/>
                <a:gd name="T6" fmla="*/ 161 w 165"/>
                <a:gd name="T7" fmla="*/ 15 h 52"/>
                <a:gd name="T8" fmla="*/ 163 w 165"/>
                <a:gd name="T9" fmla="*/ 19 h 52"/>
                <a:gd name="T10" fmla="*/ 165 w 165"/>
                <a:gd name="T11" fmla="*/ 22 h 52"/>
                <a:gd name="T12" fmla="*/ 163 w 165"/>
                <a:gd name="T13" fmla="*/ 28 h 52"/>
                <a:gd name="T14" fmla="*/ 161 w 165"/>
                <a:gd name="T15" fmla="*/ 31 h 52"/>
                <a:gd name="T16" fmla="*/ 156 w 165"/>
                <a:gd name="T17" fmla="*/ 35 h 52"/>
                <a:gd name="T18" fmla="*/ 144 w 165"/>
                <a:gd name="T19" fmla="*/ 41 h 52"/>
                <a:gd name="T20" fmla="*/ 125 w 165"/>
                <a:gd name="T21" fmla="*/ 48 h 52"/>
                <a:gd name="T22" fmla="*/ 103 w 165"/>
                <a:gd name="T23" fmla="*/ 50 h 52"/>
                <a:gd name="T24" fmla="*/ 78 w 165"/>
                <a:gd name="T25" fmla="*/ 52 h 52"/>
                <a:gd name="T26" fmla="*/ 54 w 165"/>
                <a:gd name="T27" fmla="*/ 50 h 52"/>
                <a:gd name="T28" fmla="*/ 33 w 165"/>
                <a:gd name="T29" fmla="*/ 45 h 52"/>
                <a:gd name="T30" fmla="*/ 25 w 165"/>
                <a:gd name="T31" fmla="*/ 43 h 52"/>
                <a:gd name="T32" fmla="*/ 18 w 165"/>
                <a:gd name="T33" fmla="*/ 40 h 52"/>
                <a:gd name="T34" fmla="*/ 14 w 165"/>
                <a:gd name="T35" fmla="*/ 38 h 52"/>
                <a:gd name="T36" fmla="*/ 9 w 165"/>
                <a:gd name="T37" fmla="*/ 36 h 52"/>
                <a:gd name="T38" fmla="*/ 7 w 165"/>
                <a:gd name="T39" fmla="*/ 33 h 52"/>
                <a:gd name="T40" fmla="*/ 2 w 165"/>
                <a:gd name="T41" fmla="*/ 28 h 52"/>
                <a:gd name="T42" fmla="*/ 0 w 165"/>
                <a:gd name="T43" fmla="*/ 22 h 52"/>
                <a:gd name="T44" fmla="*/ 0 w 165"/>
                <a:gd name="T45" fmla="*/ 19 h 52"/>
                <a:gd name="T46" fmla="*/ 0 w 165"/>
                <a:gd name="T47" fmla="*/ 22 h 52"/>
                <a:gd name="T48" fmla="*/ 4 w 165"/>
                <a:gd name="T49" fmla="*/ 28 h 52"/>
                <a:gd name="T50" fmla="*/ 7 w 165"/>
                <a:gd name="T51" fmla="*/ 31 h 52"/>
                <a:gd name="T52" fmla="*/ 11 w 165"/>
                <a:gd name="T53" fmla="*/ 35 h 52"/>
                <a:gd name="T54" fmla="*/ 14 w 165"/>
                <a:gd name="T55" fmla="*/ 36 h 52"/>
                <a:gd name="T56" fmla="*/ 18 w 165"/>
                <a:gd name="T57" fmla="*/ 38 h 52"/>
                <a:gd name="T58" fmla="*/ 25 w 165"/>
                <a:gd name="T59" fmla="*/ 41 h 52"/>
                <a:gd name="T60" fmla="*/ 33 w 165"/>
                <a:gd name="T61" fmla="*/ 43 h 52"/>
                <a:gd name="T62" fmla="*/ 52 w 165"/>
                <a:gd name="T63" fmla="*/ 47 h 52"/>
                <a:gd name="T64" fmla="*/ 77 w 165"/>
                <a:gd name="T65" fmla="*/ 48 h 52"/>
                <a:gd name="T66" fmla="*/ 101 w 165"/>
                <a:gd name="T67" fmla="*/ 48 h 52"/>
                <a:gd name="T68" fmla="*/ 122 w 165"/>
                <a:gd name="T69" fmla="*/ 45 h 52"/>
                <a:gd name="T70" fmla="*/ 141 w 165"/>
                <a:gd name="T71" fmla="*/ 40 h 52"/>
                <a:gd name="T72" fmla="*/ 153 w 165"/>
                <a:gd name="T73" fmla="*/ 33 h 52"/>
                <a:gd name="T74" fmla="*/ 158 w 165"/>
                <a:gd name="T75" fmla="*/ 29 h 52"/>
                <a:gd name="T76" fmla="*/ 160 w 165"/>
                <a:gd name="T77" fmla="*/ 26 h 52"/>
                <a:gd name="T78" fmla="*/ 161 w 165"/>
                <a:gd name="T79" fmla="*/ 22 h 52"/>
                <a:gd name="T80" fmla="*/ 161 w 165"/>
                <a:gd name="T81" fmla="*/ 19 h 52"/>
                <a:gd name="T82" fmla="*/ 160 w 165"/>
                <a:gd name="T83" fmla="*/ 15 h 52"/>
                <a:gd name="T84" fmla="*/ 155 w 165"/>
                <a:gd name="T85" fmla="*/ 10 h 52"/>
                <a:gd name="T86" fmla="*/ 149 w 165"/>
                <a:gd name="T87" fmla="*/ 5 h 52"/>
                <a:gd name="T88" fmla="*/ 139 w 165"/>
                <a:gd name="T8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52">
                  <a:moveTo>
                    <a:pt x="139" y="0"/>
                  </a:moveTo>
                  <a:lnTo>
                    <a:pt x="149" y="5"/>
                  </a:lnTo>
                  <a:lnTo>
                    <a:pt x="158" y="10"/>
                  </a:lnTo>
                  <a:lnTo>
                    <a:pt x="161" y="15"/>
                  </a:lnTo>
                  <a:lnTo>
                    <a:pt x="163" y="19"/>
                  </a:lnTo>
                  <a:lnTo>
                    <a:pt x="165" y="22"/>
                  </a:lnTo>
                  <a:lnTo>
                    <a:pt x="163" y="28"/>
                  </a:lnTo>
                  <a:lnTo>
                    <a:pt x="161" y="31"/>
                  </a:lnTo>
                  <a:lnTo>
                    <a:pt x="156" y="35"/>
                  </a:lnTo>
                  <a:lnTo>
                    <a:pt x="144" y="41"/>
                  </a:lnTo>
                  <a:lnTo>
                    <a:pt x="125" y="48"/>
                  </a:lnTo>
                  <a:lnTo>
                    <a:pt x="103" y="50"/>
                  </a:lnTo>
                  <a:lnTo>
                    <a:pt x="78" y="52"/>
                  </a:lnTo>
                  <a:lnTo>
                    <a:pt x="54" y="50"/>
                  </a:lnTo>
                  <a:lnTo>
                    <a:pt x="33" y="45"/>
                  </a:lnTo>
                  <a:lnTo>
                    <a:pt x="25" y="43"/>
                  </a:lnTo>
                  <a:lnTo>
                    <a:pt x="18" y="40"/>
                  </a:lnTo>
                  <a:lnTo>
                    <a:pt x="14" y="38"/>
                  </a:lnTo>
                  <a:lnTo>
                    <a:pt x="9" y="36"/>
                  </a:lnTo>
                  <a:lnTo>
                    <a:pt x="7" y="33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7" y="31"/>
                  </a:lnTo>
                  <a:lnTo>
                    <a:pt x="11" y="35"/>
                  </a:lnTo>
                  <a:lnTo>
                    <a:pt x="14" y="36"/>
                  </a:lnTo>
                  <a:lnTo>
                    <a:pt x="18" y="38"/>
                  </a:lnTo>
                  <a:lnTo>
                    <a:pt x="25" y="41"/>
                  </a:lnTo>
                  <a:lnTo>
                    <a:pt x="33" y="43"/>
                  </a:lnTo>
                  <a:lnTo>
                    <a:pt x="52" y="47"/>
                  </a:lnTo>
                  <a:lnTo>
                    <a:pt x="77" y="48"/>
                  </a:lnTo>
                  <a:lnTo>
                    <a:pt x="101" y="48"/>
                  </a:lnTo>
                  <a:lnTo>
                    <a:pt x="122" y="45"/>
                  </a:lnTo>
                  <a:lnTo>
                    <a:pt x="141" y="40"/>
                  </a:lnTo>
                  <a:lnTo>
                    <a:pt x="153" y="33"/>
                  </a:lnTo>
                  <a:lnTo>
                    <a:pt x="158" y="29"/>
                  </a:lnTo>
                  <a:lnTo>
                    <a:pt x="160" y="26"/>
                  </a:lnTo>
                  <a:lnTo>
                    <a:pt x="161" y="22"/>
                  </a:lnTo>
                  <a:lnTo>
                    <a:pt x="161" y="19"/>
                  </a:lnTo>
                  <a:lnTo>
                    <a:pt x="160" y="15"/>
                  </a:lnTo>
                  <a:lnTo>
                    <a:pt x="155" y="10"/>
                  </a:lnTo>
                  <a:lnTo>
                    <a:pt x="149" y="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1989"/>
            <p:cNvSpPr>
              <a:spLocks/>
            </p:cNvSpPr>
            <p:nvPr/>
          </p:nvSpPr>
          <p:spPr bwMode="auto">
            <a:xfrm>
              <a:off x="3539382" y="4299819"/>
              <a:ext cx="127000" cy="34925"/>
            </a:xfrm>
            <a:custGeom>
              <a:avLst/>
              <a:gdLst>
                <a:gd name="T0" fmla="*/ 13 w 161"/>
                <a:gd name="T1" fmla="*/ 45 h 45"/>
                <a:gd name="T2" fmla="*/ 6 w 161"/>
                <a:gd name="T3" fmla="*/ 40 h 45"/>
                <a:gd name="T4" fmla="*/ 2 w 161"/>
                <a:gd name="T5" fmla="*/ 37 h 45"/>
                <a:gd name="T6" fmla="*/ 0 w 161"/>
                <a:gd name="T7" fmla="*/ 31 h 45"/>
                <a:gd name="T8" fmla="*/ 0 w 161"/>
                <a:gd name="T9" fmla="*/ 28 h 45"/>
                <a:gd name="T10" fmla="*/ 2 w 161"/>
                <a:gd name="T11" fmla="*/ 23 h 45"/>
                <a:gd name="T12" fmla="*/ 4 w 161"/>
                <a:gd name="T13" fmla="*/ 19 h 45"/>
                <a:gd name="T14" fmla="*/ 9 w 161"/>
                <a:gd name="T15" fmla="*/ 16 h 45"/>
                <a:gd name="T16" fmla="*/ 16 w 161"/>
                <a:gd name="T17" fmla="*/ 12 h 45"/>
                <a:gd name="T18" fmla="*/ 37 w 161"/>
                <a:gd name="T19" fmla="*/ 5 h 45"/>
                <a:gd name="T20" fmla="*/ 63 w 161"/>
                <a:gd name="T21" fmla="*/ 0 h 45"/>
                <a:gd name="T22" fmla="*/ 80 w 161"/>
                <a:gd name="T23" fmla="*/ 0 h 45"/>
                <a:gd name="T24" fmla="*/ 101 w 161"/>
                <a:gd name="T25" fmla="*/ 2 h 45"/>
                <a:gd name="T26" fmla="*/ 116 w 161"/>
                <a:gd name="T27" fmla="*/ 4 h 45"/>
                <a:gd name="T28" fmla="*/ 134 w 161"/>
                <a:gd name="T29" fmla="*/ 7 h 45"/>
                <a:gd name="T30" fmla="*/ 146 w 161"/>
                <a:gd name="T31" fmla="*/ 12 h 45"/>
                <a:gd name="T32" fmla="*/ 153 w 161"/>
                <a:gd name="T33" fmla="*/ 16 h 45"/>
                <a:gd name="T34" fmla="*/ 158 w 161"/>
                <a:gd name="T35" fmla="*/ 21 h 45"/>
                <a:gd name="T36" fmla="*/ 161 w 161"/>
                <a:gd name="T37" fmla="*/ 24 h 45"/>
                <a:gd name="T38" fmla="*/ 158 w 161"/>
                <a:gd name="T39" fmla="*/ 21 h 45"/>
                <a:gd name="T40" fmla="*/ 153 w 161"/>
                <a:gd name="T41" fmla="*/ 18 h 45"/>
                <a:gd name="T42" fmla="*/ 146 w 161"/>
                <a:gd name="T43" fmla="*/ 12 h 45"/>
                <a:gd name="T44" fmla="*/ 141 w 161"/>
                <a:gd name="T45" fmla="*/ 11 h 45"/>
                <a:gd name="T46" fmla="*/ 134 w 161"/>
                <a:gd name="T47" fmla="*/ 9 h 45"/>
                <a:gd name="T48" fmla="*/ 127 w 161"/>
                <a:gd name="T49" fmla="*/ 7 h 45"/>
                <a:gd name="T50" fmla="*/ 118 w 161"/>
                <a:gd name="T51" fmla="*/ 5 h 45"/>
                <a:gd name="T52" fmla="*/ 101 w 161"/>
                <a:gd name="T53" fmla="*/ 2 h 45"/>
                <a:gd name="T54" fmla="*/ 82 w 161"/>
                <a:gd name="T55" fmla="*/ 2 h 45"/>
                <a:gd name="T56" fmla="*/ 63 w 161"/>
                <a:gd name="T57" fmla="*/ 2 h 45"/>
                <a:gd name="T58" fmla="*/ 39 w 161"/>
                <a:gd name="T59" fmla="*/ 7 h 45"/>
                <a:gd name="T60" fmla="*/ 18 w 161"/>
                <a:gd name="T61" fmla="*/ 12 h 45"/>
                <a:gd name="T62" fmla="*/ 11 w 161"/>
                <a:gd name="T63" fmla="*/ 18 h 45"/>
                <a:gd name="T64" fmla="*/ 7 w 161"/>
                <a:gd name="T65" fmla="*/ 21 h 45"/>
                <a:gd name="T66" fmla="*/ 4 w 161"/>
                <a:gd name="T67" fmla="*/ 24 h 45"/>
                <a:gd name="T68" fmla="*/ 2 w 161"/>
                <a:gd name="T69" fmla="*/ 28 h 45"/>
                <a:gd name="T70" fmla="*/ 2 w 161"/>
                <a:gd name="T71" fmla="*/ 33 h 45"/>
                <a:gd name="T72" fmla="*/ 6 w 161"/>
                <a:gd name="T73" fmla="*/ 40 h 45"/>
                <a:gd name="T74" fmla="*/ 13 w 161"/>
                <a:gd name="T7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45">
                  <a:moveTo>
                    <a:pt x="13" y="45"/>
                  </a:moveTo>
                  <a:lnTo>
                    <a:pt x="6" y="40"/>
                  </a:lnTo>
                  <a:lnTo>
                    <a:pt x="2" y="37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3"/>
                  </a:lnTo>
                  <a:lnTo>
                    <a:pt x="4" y="19"/>
                  </a:lnTo>
                  <a:lnTo>
                    <a:pt x="9" y="16"/>
                  </a:lnTo>
                  <a:lnTo>
                    <a:pt x="16" y="12"/>
                  </a:lnTo>
                  <a:lnTo>
                    <a:pt x="37" y="5"/>
                  </a:lnTo>
                  <a:lnTo>
                    <a:pt x="63" y="0"/>
                  </a:lnTo>
                  <a:lnTo>
                    <a:pt x="80" y="0"/>
                  </a:lnTo>
                  <a:lnTo>
                    <a:pt x="101" y="2"/>
                  </a:lnTo>
                  <a:lnTo>
                    <a:pt x="116" y="4"/>
                  </a:lnTo>
                  <a:lnTo>
                    <a:pt x="134" y="7"/>
                  </a:lnTo>
                  <a:lnTo>
                    <a:pt x="146" y="12"/>
                  </a:lnTo>
                  <a:lnTo>
                    <a:pt x="153" y="16"/>
                  </a:lnTo>
                  <a:lnTo>
                    <a:pt x="158" y="21"/>
                  </a:lnTo>
                  <a:lnTo>
                    <a:pt x="161" y="24"/>
                  </a:lnTo>
                  <a:lnTo>
                    <a:pt x="158" y="21"/>
                  </a:lnTo>
                  <a:lnTo>
                    <a:pt x="153" y="18"/>
                  </a:lnTo>
                  <a:lnTo>
                    <a:pt x="146" y="12"/>
                  </a:lnTo>
                  <a:lnTo>
                    <a:pt x="141" y="11"/>
                  </a:lnTo>
                  <a:lnTo>
                    <a:pt x="134" y="9"/>
                  </a:lnTo>
                  <a:lnTo>
                    <a:pt x="127" y="7"/>
                  </a:lnTo>
                  <a:lnTo>
                    <a:pt x="118" y="5"/>
                  </a:lnTo>
                  <a:lnTo>
                    <a:pt x="101" y="2"/>
                  </a:lnTo>
                  <a:lnTo>
                    <a:pt x="82" y="2"/>
                  </a:lnTo>
                  <a:lnTo>
                    <a:pt x="63" y="2"/>
                  </a:lnTo>
                  <a:lnTo>
                    <a:pt x="39" y="7"/>
                  </a:lnTo>
                  <a:lnTo>
                    <a:pt x="18" y="12"/>
                  </a:lnTo>
                  <a:lnTo>
                    <a:pt x="11" y="18"/>
                  </a:lnTo>
                  <a:lnTo>
                    <a:pt x="7" y="21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2" y="33"/>
                  </a:lnTo>
                  <a:lnTo>
                    <a:pt x="6" y="40"/>
                  </a:lnTo>
                  <a:lnTo>
                    <a:pt x="13" y="45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1995"/>
            <p:cNvSpPr>
              <a:spLocks/>
            </p:cNvSpPr>
            <p:nvPr/>
          </p:nvSpPr>
          <p:spPr bwMode="auto">
            <a:xfrm>
              <a:off x="1688357" y="4668119"/>
              <a:ext cx="365125" cy="104775"/>
            </a:xfrm>
            <a:custGeom>
              <a:avLst/>
              <a:gdLst>
                <a:gd name="T0" fmla="*/ 419 w 461"/>
                <a:gd name="T1" fmla="*/ 0 h 131"/>
                <a:gd name="T2" fmla="*/ 461 w 461"/>
                <a:gd name="T3" fmla="*/ 1 h 131"/>
                <a:gd name="T4" fmla="*/ 461 w 461"/>
                <a:gd name="T5" fmla="*/ 50 h 131"/>
                <a:gd name="T6" fmla="*/ 461 w 461"/>
                <a:gd name="T7" fmla="*/ 50 h 131"/>
                <a:gd name="T8" fmla="*/ 456 w 461"/>
                <a:gd name="T9" fmla="*/ 65 h 131"/>
                <a:gd name="T10" fmla="*/ 442 w 461"/>
                <a:gd name="T11" fmla="*/ 81 h 131"/>
                <a:gd name="T12" fmla="*/ 416 w 461"/>
                <a:gd name="T13" fmla="*/ 98 h 131"/>
                <a:gd name="T14" fmla="*/ 380 w 461"/>
                <a:gd name="T15" fmla="*/ 112 h 131"/>
                <a:gd name="T16" fmla="*/ 336 w 461"/>
                <a:gd name="T17" fmla="*/ 123 h 131"/>
                <a:gd name="T18" fmla="*/ 288 w 461"/>
                <a:gd name="T19" fmla="*/ 130 h 131"/>
                <a:gd name="T20" fmla="*/ 236 w 461"/>
                <a:gd name="T21" fmla="*/ 131 h 131"/>
                <a:gd name="T22" fmla="*/ 184 w 461"/>
                <a:gd name="T23" fmla="*/ 130 h 131"/>
                <a:gd name="T24" fmla="*/ 134 w 461"/>
                <a:gd name="T25" fmla="*/ 123 h 131"/>
                <a:gd name="T26" fmla="*/ 89 w 461"/>
                <a:gd name="T27" fmla="*/ 112 h 131"/>
                <a:gd name="T28" fmla="*/ 52 w 461"/>
                <a:gd name="T29" fmla="*/ 98 h 131"/>
                <a:gd name="T30" fmla="*/ 25 w 461"/>
                <a:gd name="T31" fmla="*/ 83 h 131"/>
                <a:gd name="T32" fmla="*/ 9 w 461"/>
                <a:gd name="T33" fmla="*/ 67 h 131"/>
                <a:gd name="T34" fmla="*/ 0 w 461"/>
                <a:gd name="T35" fmla="*/ 50 h 131"/>
                <a:gd name="T36" fmla="*/ 0 w 461"/>
                <a:gd name="T37" fmla="*/ 43 h 131"/>
                <a:gd name="T38" fmla="*/ 0 w 461"/>
                <a:gd name="T39" fmla="*/ 43 h 131"/>
                <a:gd name="T40" fmla="*/ 0 w 461"/>
                <a:gd name="T41" fmla="*/ 1 h 131"/>
                <a:gd name="T42" fmla="*/ 35 w 461"/>
                <a:gd name="T43" fmla="*/ 0 h 131"/>
                <a:gd name="T44" fmla="*/ 419 w 461"/>
                <a:gd name="T4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1" h="131">
                  <a:moveTo>
                    <a:pt x="419" y="0"/>
                  </a:moveTo>
                  <a:lnTo>
                    <a:pt x="461" y="1"/>
                  </a:lnTo>
                  <a:lnTo>
                    <a:pt x="461" y="50"/>
                  </a:lnTo>
                  <a:lnTo>
                    <a:pt x="461" y="50"/>
                  </a:lnTo>
                  <a:lnTo>
                    <a:pt x="456" y="65"/>
                  </a:lnTo>
                  <a:lnTo>
                    <a:pt x="442" y="81"/>
                  </a:lnTo>
                  <a:lnTo>
                    <a:pt x="416" y="98"/>
                  </a:lnTo>
                  <a:lnTo>
                    <a:pt x="380" y="112"/>
                  </a:lnTo>
                  <a:lnTo>
                    <a:pt x="336" y="123"/>
                  </a:lnTo>
                  <a:lnTo>
                    <a:pt x="288" y="130"/>
                  </a:lnTo>
                  <a:lnTo>
                    <a:pt x="236" y="131"/>
                  </a:lnTo>
                  <a:lnTo>
                    <a:pt x="184" y="130"/>
                  </a:lnTo>
                  <a:lnTo>
                    <a:pt x="134" y="123"/>
                  </a:lnTo>
                  <a:lnTo>
                    <a:pt x="89" y="112"/>
                  </a:lnTo>
                  <a:lnTo>
                    <a:pt x="52" y="98"/>
                  </a:lnTo>
                  <a:lnTo>
                    <a:pt x="25" y="83"/>
                  </a:lnTo>
                  <a:lnTo>
                    <a:pt x="9" y="67"/>
                  </a:lnTo>
                  <a:lnTo>
                    <a:pt x="0" y="50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1"/>
                  </a:lnTo>
                  <a:lnTo>
                    <a:pt x="35" y="0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1996"/>
            <p:cNvSpPr>
              <a:spLocks/>
            </p:cNvSpPr>
            <p:nvPr/>
          </p:nvSpPr>
          <p:spPr bwMode="auto">
            <a:xfrm>
              <a:off x="1688357" y="4601444"/>
              <a:ext cx="365125" cy="134938"/>
            </a:xfrm>
            <a:custGeom>
              <a:avLst/>
              <a:gdLst>
                <a:gd name="T0" fmla="*/ 324 w 461"/>
                <a:gd name="T1" fmla="*/ 9 h 170"/>
                <a:gd name="T2" fmla="*/ 361 w 461"/>
                <a:gd name="T3" fmla="*/ 18 h 170"/>
                <a:gd name="T4" fmla="*/ 393 w 461"/>
                <a:gd name="T5" fmla="*/ 28 h 170"/>
                <a:gd name="T6" fmla="*/ 419 w 461"/>
                <a:gd name="T7" fmla="*/ 40 h 170"/>
                <a:gd name="T8" fmla="*/ 440 w 461"/>
                <a:gd name="T9" fmla="*/ 52 h 170"/>
                <a:gd name="T10" fmla="*/ 454 w 461"/>
                <a:gd name="T11" fmla="*/ 70 h 170"/>
                <a:gd name="T12" fmla="*/ 461 w 461"/>
                <a:gd name="T13" fmla="*/ 87 h 170"/>
                <a:gd name="T14" fmla="*/ 457 w 461"/>
                <a:gd name="T15" fmla="*/ 104 h 170"/>
                <a:gd name="T16" fmla="*/ 442 w 461"/>
                <a:gd name="T17" fmla="*/ 122 h 170"/>
                <a:gd name="T18" fmla="*/ 416 w 461"/>
                <a:gd name="T19" fmla="*/ 139 h 170"/>
                <a:gd name="T20" fmla="*/ 380 w 461"/>
                <a:gd name="T21" fmla="*/ 153 h 170"/>
                <a:gd name="T22" fmla="*/ 336 w 461"/>
                <a:gd name="T23" fmla="*/ 162 h 170"/>
                <a:gd name="T24" fmla="*/ 288 w 461"/>
                <a:gd name="T25" fmla="*/ 168 h 170"/>
                <a:gd name="T26" fmla="*/ 236 w 461"/>
                <a:gd name="T27" fmla="*/ 170 h 170"/>
                <a:gd name="T28" fmla="*/ 184 w 461"/>
                <a:gd name="T29" fmla="*/ 168 h 170"/>
                <a:gd name="T30" fmla="*/ 134 w 461"/>
                <a:gd name="T31" fmla="*/ 162 h 170"/>
                <a:gd name="T32" fmla="*/ 89 w 461"/>
                <a:gd name="T33" fmla="*/ 151 h 170"/>
                <a:gd name="T34" fmla="*/ 52 w 461"/>
                <a:gd name="T35" fmla="*/ 137 h 170"/>
                <a:gd name="T36" fmla="*/ 25 w 461"/>
                <a:gd name="T37" fmla="*/ 123 h 170"/>
                <a:gd name="T38" fmla="*/ 9 w 461"/>
                <a:gd name="T39" fmla="*/ 106 h 170"/>
                <a:gd name="T40" fmla="*/ 0 w 461"/>
                <a:gd name="T41" fmla="*/ 90 h 170"/>
                <a:gd name="T42" fmla="*/ 0 w 461"/>
                <a:gd name="T43" fmla="*/ 75 h 170"/>
                <a:gd name="T44" fmla="*/ 9 w 461"/>
                <a:gd name="T45" fmla="*/ 59 h 170"/>
                <a:gd name="T46" fmla="*/ 25 w 461"/>
                <a:gd name="T47" fmla="*/ 45 h 170"/>
                <a:gd name="T48" fmla="*/ 47 w 461"/>
                <a:gd name="T49" fmla="*/ 32 h 170"/>
                <a:gd name="T50" fmla="*/ 85 w 461"/>
                <a:gd name="T51" fmla="*/ 19 h 170"/>
                <a:gd name="T52" fmla="*/ 127 w 461"/>
                <a:gd name="T53" fmla="*/ 9 h 170"/>
                <a:gd name="T54" fmla="*/ 174 w 461"/>
                <a:gd name="T55" fmla="*/ 2 h 170"/>
                <a:gd name="T56" fmla="*/ 224 w 461"/>
                <a:gd name="T57" fmla="*/ 0 h 170"/>
                <a:gd name="T58" fmla="*/ 274 w 461"/>
                <a:gd name="T59" fmla="*/ 2 h 170"/>
                <a:gd name="T60" fmla="*/ 324 w 461"/>
                <a:gd name="T61" fmla="*/ 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1" h="170">
                  <a:moveTo>
                    <a:pt x="324" y="9"/>
                  </a:moveTo>
                  <a:lnTo>
                    <a:pt x="361" y="18"/>
                  </a:lnTo>
                  <a:lnTo>
                    <a:pt x="393" y="28"/>
                  </a:lnTo>
                  <a:lnTo>
                    <a:pt x="419" y="40"/>
                  </a:lnTo>
                  <a:lnTo>
                    <a:pt x="440" y="52"/>
                  </a:lnTo>
                  <a:lnTo>
                    <a:pt x="454" y="70"/>
                  </a:lnTo>
                  <a:lnTo>
                    <a:pt x="461" y="87"/>
                  </a:lnTo>
                  <a:lnTo>
                    <a:pt x="457" y="104"/>
                  </a:lnTo>
                  <a:lnTo>
                    <a:pt x="442" y="122"/>
                  </a:lnTo>
                  <a:lnTo>
                    <a:pt x="416" y="139"/>
                  </a:lnTo>
                  <a:lnTo>
                    <a:pt x="380" y="153"/>
                  </a:lnTo>
                  <a:lnTo>
                    <a:pt x="336" y="162"/>
                  </a:lnTo>
                  <a:lnTo>
                    <a:pt x="288" y="168"/>
                  </a:lnTo>
                  <a:lnTo>
                    <a:pt x="236" y="170"/>
                  </a:lnTo>
                  <a:lnTo>
                    <a:pt x="184" y="168"/>
                  </a:lnTo>
                  <a:lnTo>
                    <a:pt x="134" y="162"/>
                  </a:lnTo>
                  <a:lnTo>
                    <a:pt x="89" y="151"/>
                  </a:lnTo>
                  <a:lnTo>
                    <a:pt x="52" y="137"/>
                  </a:lnTo>
                  <a:lnTo>
                    <a:pt x="25" y="123"/>
                  </a:lnTo>
                  <a:lnTo>
                    <a:pt x="9" y="106"/>
                  </a:lnTo>
                  <a:lnTo>
                    <a:pt x="0" y="90"/>
                  </a:lnTo>
                  <a:lnTo>
                    <a:pt x="0" y="75"/>
                  </a:lnTo>
                  <a:lnTo>
                    <a:pt x="9" y="59"/>
                  </a:lnTo>
                  <a:lnTo>
                    <a:pt x="25" y="45"/>
                  </a:lnTo>
                  <a:lnTo>
                    <a:pt x="47" y="32"/>
                  </a:lnTo>
                  <a:lnTo>
                    <a:pt x="85" y="19"/>
                  </a:lnTo>
                  <a:lnTo>
                    <a:pt x="127" y="9"/>
                  </a:lnTo>
                  <a:lnTo>
                    <a:pt x="174" y="2"/>
                  </a:lnTo>
                  <a:lnTo>
                    <a:pt x="224" y="0"/>
                  </a:lnTo>
                  <a:lnTo>
                    <a:pt x="274" y="2"/>
                  </a:lnTo>
                  <a:lnTo>
                    <a:pt x="324" y="9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1997"/>
            <p:cNvSpPr>
              <a:spLocks/>
            </p:cNvSpPr>
            <p:nvPr/>
          </p:nvSpPr>
          <p:spPr bwMode="auto">
            <a:xfrm>
              <a:off x="1688357" y="4601444"/>
              <a:ext cx="365125" cy="134938"/>
            </a:xfrm>
            <a:custGeom>
              <a:avLst/>
              <a:gdLst>
                <a:gd name="T0" fmla="*/ 324 w 461"/>
                <a:gd name="T1" fmla="*/ 9 h 170"/>
                <a:gd name="T2" fmla="*/ 361 w 461"/>
                <a:gd name="T3" fmla="*/ 18 h 170"/>
                <a:gd name="T4" fmla="*/ 393 w 461"/>
                <a:gd name="T5" fmla="*/ 28 h 170"/>
                <a:gd name="T6" fmla="*/ 419 w 461"/>
                <a:gd name="T7" fmla="*/ 40 h 170"/>
                <a:gd name="T8" fmla="*/ 440 w 461"/>
                <a:gd name="T9" fmla="*/ 52 h 170"/>
                <a:gd name="T10" fmla="*/ 454 w 461"/>
                <a:gd name="T11" fmla="*/ 70 h 170"/>
                <a:gd name="T12" fmla="*/ 461 w 461"/>
                <a:gd name="T13" fmla="*/ 87 h 170"/>
                <a:gd name="T14" fmla="*/ 457 w 461"/>
                <a:gd name="T15" fmla="*/ 104 h 170"/>
                <a:gd name="T16" fmla="*/ 442 w 461"/>
                <a:gd name="T17" fmla="*/ 122 h 170"/>
                <a:gd name="T18" fmla="*/ 416 w 461"/>
                <a:gd name="T19" fmla="*/ 139 h 170"/>
                <a:gd name="T20" fmla="*/ 380 w 461"/>
                <a:gd name="T21" fmla="*/ 153 h 170"/>
                <a:gd name="T22" fmla="*/ 336 w 461"/>
                <a:gd name="T23" fmla="*/ 162 h 170"/>
                <a:gd name="T24" fmla="*/ 288 w 461"/>
                <a:gd name="T25" fmla="*/ 168 h 170"/>
                <a:gd name="T26" fmla="*/ 236 w 461"/>
                <a:gd name="T27" fmla="*/ 170 h 170"/>
                <a:gd name="T28" fmla="*/ 184 w 461"/>
                <a:gd name="T29" fmla="*/ 168 h 170"/>
                <a:gd name="T30" fmla="*/ 134 w 461"/>
                <a:gd name="T31" fmla="*/ 162 h 170"/>
                <a:gd name="T32" fmla="*/ 89 w 461"/>
                <a:gd name="T33" fmla="*/ 151 h 170"/>
                <a:gd name="T34" fmla="*/ 52 w 461"/>
                <a:gd name="T35" fmla="*/ 137 h 170"/>
                <a:gd name="T36" fmla="*/ 25 w 461"/>
                <a:gd name="T37" fmla="*/ 123 h 170"/>
                <a:gd name="T38" fmla="*/ 9 w 461"/>
                <a:gd name="T39" fmla="*/ 106 h 170"/>
                <a:gd name="T40" fmla="*/ 0 w 461"/>
                <a:gd name="T41" fmla="*/ 90 h 170"/>
                <a:gd name="T42" fmla="*/ 0 w 461"/>
                <a:gd name="T43" fmla="*/ 75 h 170"/>
                <a:gd name="T44" fmla="*/ 9 w 461"/>
                <a:gd name="T45" fmla="*/ 59 h 170"/>
                <a:gd name="T46" fmla="*/ 25 w 461"/>
                <a:gd name="T47" fmla="*/ 45 h 170"/>
                <a:gd name="T48" fmla="*/ 47 w 461"/>
                <a:gd name="T49" fmla="*/ 32 h 170"/>
                <a:gd name="T50" fmla="*/ 85 w 461"/>
                <a:gd name="T51" fmla="*/ 19 h 170"/>
                <a:gd name="T52" fmla="*/ 127 w 461"/>
                <a:gd name="T53" fmla="*/ 9 h 170"/>
                <a:gd name="T54" fmla="*/ 174 w 461"/>
                <a:gd name="T55" fmla="*/ 2 h 170"/>
                <a:gd name="T56" fmla="*/ 224 w 461"/>
                <a:gd name="T57" fmla="*/ 0 h 170"/>
                <a:gd name="T58" fmla="*/ 274 w 461"/>
                <a:gd name="T59" fmla="*/ 2 h 170"/>
                <a:gd name="T60" fmla="*/ 324 w 461"/>
                <a:gd name="T61" fmla="*/ 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1" h="170">
                  <a:moveTo>
                    <a:pt x="324" y="9"/>
                  </a:moveTo>
                  <a:lnTo>
                    <a:pt x="361" y="18"/>
                  </a:lnTo>
                  <a:lnTo>
                    <a:pt x="393" y="28"/>
                  </a:lnTo>
                  <a:lnTo>
                    <a:pt x="419" y="40"/>
                  </a:lnTo>
                  <a:lnTo>
                    <a:pt x="440" y="52"/>
                  </a:lnTo>
                  <a:lnTo>
                    <a:pt x="454" y="70"/>
                  </a:lnTo>
                  <a:lnTo>
                    <a:pt x="461" y="87"/>
                  </a:lnTo>
                  <a:lnTo>
                    <a:pt x="457" y="104"/>
                  </a:lnTo>
                  <a:lnTo>
                    <a:pt x="442" y="122"/>
                  </a:lnTo>
                  <a:lnTo>
                    <a:pt x="416" y="139"/>
                  </a:lnTo>
                  <a:lnTo>
                    <a:pt x="380" y="153"/>
                  </a:lnTo>
                  <a:lnTo>
                    <a:pt x="336" y="162"/>
                  </a:lnTo>
                  <a:lnTo>
                    <a:pt x="288" y="168"/>
                  </a:lnTo>
                  <a:lnTo>
                    <a:pt x="236" y="170"/>
                  </a:lnTo>
                  <a:lnTo>
                    <a:pt x="184" y="168"/>
                  </a:lnTo>
                  <a:lnTo>
                    <a:pt x="134" y="162"/>
                  </a:lnTo>
                  <a:lnTo>
                    <a:pt x="89" y="151"/>
                  </a:lnTo>
                  <a:lnTo>
                    <a:pt x="52" y="137"/>
                  </a:lnTo>
                  <a:lnTo>
                    <a:pt x="25" y="123"/>
                  </a:lnTo>
                  <a:lnTo>
                    <a:pt x="9" y="106"/>
                  </a:lnTo>
                  <a:lnTo>
                    <a:pt x="0" y="90"/>
                  </a:lnTo>
                  <a:lnTo>
                    <a:pt x="0" y="75"/>
                  </a:lnTo>
                  <a:lnTo>
                    <a:pt x="9" y="59"/>
                  </a:lnTo>
                  <a:lnTo>
                    <a:pt x="25" y="45"/>
                  </a:lnTo>
                  <a:lnTo>
                    <a:pt x="47" y="32"/>
                  </a:lnTo>
                  <a:lnTo>
                    <a:pt x="85" y="19"/>
                  </a:lnTo>
                  <a:lnTo>
                    <a:pt x="127" y="9"/>
                  </a:lnTo>
                  <a:lnTo>
                    <a:pt x="174" y="2"/>
                  </a:lnTo>
                  <a:lnTo>
                    <a:pt x="224" y="0"/>
                  </a:lnTo>
                  <a:lnTo>
                    <a:pt x="274" y="2"/>
                  </a:lnTo>
                  <a:lnTo>
                    <a:pt x="324" y="9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2000"/>
            <p:cNvSpPr>
              <a:spLocks/>
            </p:cNvSpPr>
            <p:nvPr/>
          </p:nvSpPr>
          <p:spPr bwMode="auto">
            <a:xfrm>
              <a:off x="1950294" y="3496544"/>
              <a:ext cx="100013" cy="28575"/>
            </a:xfrm>
            <a:custGeom>
              <a:avLst/>
              <a:gdLst>
                <a:gd name="T0" fmla="*/ 114 w 126"/>
                <a:gd name="T1" fmla="*/ 0 h 37"/>
                <a:gd name="T2" fmla="*/ 126 w 126"/>
                <a:gd name="T3" fmla="*/ 2 h 37"/>
                <a:gd name="T4" fmla="*/ 126 w 126"/>
                <a:gd name="T5" fmla="*/ 14 h 37"/>
                <a:gd name="T6" fmla="*/ 126 w 126"/>
                <a:gd name="T7" fmla="*/ 14 h 37"/>
                <a:gd name="T8" fmla="*/ 125 w 126"/>
                <a:gd name="T9" fmla="*/ 19 h 37"/>
                <a:gd name="T10" fmla="*/ 121 w 126"/>
                <a:gd name="T11" fmla="*/ 23 h 37"/>
                <a:gd name="T12" fmla="*/ 111 w 126"/>
                <a:gd name="T13" fmla="*/ 30 h 37"/>
                <a:gd name="T14" fmla="*/ 97 w 126"/>
                <a:gd name="T15" fmla="*/ 33 h 37"/>
                <a:gd name="T16" fmla="*/ 80 w 126"/>
                <a:gd name="T17" fmla="*/ 37 h 37"/>
                <a:gd name="T18" fmla="*/ 50 w 126"/>
                <a:gd name="T19" fmla="*/ 37 h 37"/>
                <a:gd name="T20" fmla="*/ 24 w 126"/>
                <a:gd name="T21" fmla="*/ 31 h 37"/>
                <a:gd name="T22" fmla="*/ 14 w 126"/>
                <a:gd name="T23" fmla="*/ 28 h 37"/>
                <a:gd name="T24" fmla="*/ 7 w 126"/>
                <a:gd name="T25" fmla="*/ 23 h 37"/>
                <a:gd name="T26" fmla="*/ 2 w 126"/>
                <a:gd name="T27" fmla="*/ 19 h 37"/>
                <a:gd name="T28" fmla="*/ 0 w 126"/>
                <a:gd name="T29" fmla="*/ 14 h 37"/>
                <a:gd name="T30" fmla="*/ 0 w 126"/>
                <a:gd name="T31" fmla="*/ 12 h 37"/>
                <a:gd name="T32" fmla="*/ 0 w 126"/>
                <a:gd name="T33" fmla="*/ 12 h 37"/>
                <a:gd name="T34" fmla="*/ 0 w 126"/>
                <a:gd name="T35" fmla="*/ 2 h 37"/>
                <a:gd name="T36" fmla="*/ 10 w 126"/>
                <a:gd name="T37" fmla="*/ 0 h 37"/>
                <a:gd name="T38" fmla="*/ 114 w 126"/>
                <a:gd name="T3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37">
                  <a:moveTo>
                    <a:pt x="114" y="0"/>
                  </a:moveTo>
                  <a:lnTo>
                    <a:pt x="126" y="2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5" y="19"/>
                  </a:lnTo>
                  <a:lnTo>
                    <a:pt x="121" y="23"/>
                  </a:lnTo>
                  <a:lnTo>
                    <a:pt x="111" y="30"/>
                  </a:lnTo>
                  <a:lnTo>
                    <a:pt x="97" y="33"/>
                  </a:lnTo>
                  <a:lnTo>
                    <a:pt x="80" y="37"/>
                  </a:lnTo>
                  <a:lnTo>
                    <a:pt x="50" y="37"/>
                  </a:lnTo>
                  <a:lnTo>
                    <a:pt x="24" y="31"/>
                  </a:lnTo>
                  <a:lnTo>
                    <a:pt x="14" y="28"/>
                  </a:lnTo>
                  <a:lnTo>
                    <a:pt x="7" y="23"/>
                  </a:lnTo>
                  <a:lnTo>
                    <a:pt x="2" y="19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2001"/>
            <p:cNvSpPr>
              <a:spLocks/>
            </p:cNvSpPr>
            <p:nvPr/>
          </p:nvSpPr>
          <p:spPr bwMode="auto">
            <a:xfrm>
              <a:off x="1950294" y="3477494"/>
              <a:ext cx="100013" cy="38100"/>
            </a:xfrm>
            <a:custGeom>
              <a:avLst/>
              <a:gdLst>
                <a:gd name="T0" fmla="*/ 90 w 126"/>
                <a:gd name="T1" fmla="*/ 3 h 47"/>
                <a:gd name="T2" fmla="*/ 107 w 126"/>
                <a:gd name="T3" fmla="*/ 7 h 47"/>
                <a:gd name="T4" fmla="*/ 121 w 126"/>
                <a:gd name="T5" fmla="*/ 15 h 47"/>
                <a:gd name="T6" fmla="*/ 125 w 126"/>
                <a:gd name="T7" fmla="*/ 19 h 47"/>
                <a:gd name="T8" fmla="*/ 126 w 126"/>
                <a:gd name="T9" fmla="*/ 24 h 47"/>
                <a:gd name="T10" fmla="*/ 125 w 126"/>
                <a:gd name="T11" fmla="*/ 29 h 47"/>
                <a:gd name="T12" fmla="*/ 121 w 126"/>
                <a:gd name="T13" fmla="*/ 33 h 47"/>
                <a:gd name="T14" fmla="*/ 111 w 126"/>
                <a:gd name="T15" fmla="*/ 40 h 47"/>
                <a:gd name="T16" fmla="*/ 97 w 126"/>
                <a:gd name="T17" fmla="*/ 43 h 47"/>
                <a:gd name="T18" fmla="*/ 80 w 126"/>
                <a:gd name="T19" fmla="*/ 47 h 47"/>
                <a:gd name="T20" fmla="*/ 50 w 126"/>
                <a:gd name="T21" fmla="*/ 47 h 47"/>
                <a:gd name="T22" fmla="*/ 24 w 126"/>
                <a:gd name="T23" fmla="*/ 41 h 47"/>
                <a:gd name="T24" fmla="*/ 14 w 126"/>
                <a:gd name="T25" fmla="*/ 38 h 47"/>
                <a:gd name="T26" fmla="*/ 7 w 126"/>
                <a:gd name="T27" fmla="*/ 34 h 47"/>
                <a:gd name="T28" fmla="*/ 2 w 126"/>
                <a:gd name="T29" fmla="*/ 29 h 47"/>
                <a:gd name="T30" fmla="*/ 0 w 126"/>
                <a:gd name="T31" fmla="*/ 24 h 47"/>
                <a:gd name="T32" fmla="*/ 0 w 126"/>
                <a:gd name="T33" fmla="*/ 21 h 47"/>
                <a:gd name="T34" fmla="*/ 4 w 126"/>
                <a:gd name="T35" fmla="*/ 17 h 47"/>
                <a:gd name="T36" fmla="*/ 7 w 126"/>
                <a:gd name="T37" fmla="*/ 12 h 47"/>
                <a:gd name="T38" fmla="*/ 14 w 126"/>
                <a:gd name="T39" fmla="*/ 8 h 47"/>
                <a:gd name="T40" fmla="*/ 30 w 126"/>
                <a:gd name="T41" fmla="*/ 3 h 47"/>
                <a:gd name="T42" fmla="*/ 49 w 126"/>
                <a:gd name="T43" fmla="*/ 1 h 47"/>
                <a:gd name="T44" fmla="*/ 68 w 126"/>
                <a:gd name="T45" fmla="*/ 0 h 47"/>
                <a:gd name="T46" fmla="*/ 90 w 126"/>
                <a:gd name="T47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6" h="47">
                  <a:moveTo>
                    <a:pt x="90" y="3"/>
                  </a:moveTo>
                  <a:lnTo>
                    <a:pt x="107" y="7"/>
                  </a:lnTo>
                  <a:lnTo>
                    <a:pt x="121" y="15"/>
                  </a:lnTo>
                  <a:lnTo>
                    <a:pt x="125" y="19"/>
                  </a:lnTo>
                  <a:lnTo>
                    <a:pt x="126" y="24"/>
                  </a:lnTo>
                  <a:lnTo>
                    <a:pt x="125" y="29"/>
                  </a:lnTo>
                  <a:lnTo>
                    <a:pt x="121" y="33"/>
                  </a:lnTo>
                  <a:lnTo>
                    <a:pt x="111" y="40"/>
                  </a:lnTo>
                  <a:lnTo>
                    <a:pt x="97" y="43"/>
                  </a:lnTo>
                  <a:lnTo>
                    <a:pt x="80" y="47"/>
                  </a:lnTo>
                  <a:lnTo>
                    <a:pt x="50" y="47"/>
                  </a:lnTo>
                  <a:lnTo>
                    <a:pt x="24" y="41"/>
                  </a:lnTo>
                  <a:lnTo>
                    <a:pt x="14" y="38"/>
                  </a:lnTo>
                  <a:lnTo>
                    <a:pt x="7" y="34"/>
                  </a:lnTo>
                  <a:lnTo>
                    <a:pt x="2" y="29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4" y="17"/>
                  </a:lnTo>
                  <a:lnTo>
                    <a:pt x="7" y="12"/>
                  </a:lnTo>
                  <a:lnTo>
                    <a:pt x="14" y="8"/>
                  </a:lnTo>
                  <a:lnTo>
                    <a:pt x="30" y="3"/>
                  </a:lnTo>
                  <a:lnTo>
                    <a:pt x="49" y="1"/>
                  </a:lnTo>
                  <a:lnTo>
                    <a:pt x="68" y="0"/>
                  </a:lnTo>
                  <a:lnTo>
                    <a:pt x="90" y="3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2002"/>
            <p:cNvSpPr>
              <a:spLocks/>
            </p:cNvSpPr>
            <p:nvPr/>
          </p:nvSpPr>
          <p:spPr bwMode="auto">
            <a:xfrm>
              <a:off x="1950294" y="3477494"/>
              <a:ext cx="100013" cy="38100"/>
            </a:xfrm>
            <a:custGeom>
              <a:avLst/>
              <a:gdLst>
                <a:gd name="T0" fmla="*/ 90 w 126"/>
                <a:gd name="T1" fmla="*/ 3 h 47"/>
                <a:gd name="T2" fmla="*/ 107 w 126"/>
                <a:gd name="T3" fmla="*/ 7 h 47"/>
                <a:gd name="T4" fmla="*/ 121 w 126"/>
                <a:gd name="T5" fmla="*/ 15 h 47"/>
                <a:gd name="T6" fmla="*/ 125 w 126"/>
                <a:gd name="T7" fmla="*/ 19 h 47"/>
                <a:gd name="T8" fmla="*/ 126 w 126"/>
                <a:gd name="T9" fmla="*/ 24 h 47"/>
                <a:gd name="T10" fmla="*/ 125 w 126"/>
                <a:gd name="T11" fmla="*/ 29 h 47"/>
                <a:gd name="T12" fmla="*/ 121 w 126"/>
                <a:gd name="T13" fmla="*/ 33 h 47"/>
                <a:gd name="T14" fmla="*/ 111 w 126"/>
                <a:gd name="T15" fmla="*/ 40 h 47"/>
                <a:gd name="T16" fmla="*/ 97 w 126"/>
                <a:gd name="T17" fmla="*/ 43 h 47"/>
                <a:gd name="T18" fmla="*/ 80 w 126"/>
                <a:gd name="T19" fmla="*/ 47 h 47"/>
                <a:gd name="T20" fmla="*/ 50 w 126"/>
                <a:gd name="T21" fmla="*/ 47 h 47"/>
                <a:gd name="T22" fmla="*/ 24 w 126"/>
                <a:gd name="T23" fmla="*/ 41 h 47"/>
                <a:gd name="T24" fmla="*/ 14 w 126"/>
                <a:gd name="T25" fmla="*/ 38 h 47"/>
                <a:gd name="T26" fmla="*/ 7 w 126"/>
                <a:gd name="T27" fmla="*/ 34 h 47"/>
                <a:gd name="T28" fmla="*/ 2 w 126"/>
                <a:gd name="T29" fmla="*/ 29 h 47"/>
                <a:gd name="T30" fmla="*/ 0 w 126"/>
                <a:gd name="T31" fmla="*/ 24 h 47"/>
                <a:gd name="T32" fmla="*/ 0 w 126"/>
                <a:gd name="T33" fmla="*/ 21 h 47"/>
                <a:gd name="T34" fmla="*/ 4 w 126"/>
                <a:gd name="T35" fmla="*/ 17 h 47"/>
                <a:gd name="T36" fmla="*/ 7 w 126"/>
                <a:gd name="T37" fmla="*/ 12 h 47"/>
                <a:gd name="T38" fmla="*/ 14 w 126"/>
                <a:gd name="T39" fmla="*/ 8 h 47"/>
                <a:gd name="T40" fmla="*/ 30 w 126"/>
                <a:gd name="T41" fmla="*/ 3 h 47"/>
                <a:gd name="T42" fmla="*/ 49 w 126"/>
                <a:gd name="T43" fmla="*/ 1 h 47"/>
                <a:gd name="T44" fmla="*/ 68 w 126"/>
                <a:gd name="T45" fmla="*/ 0 h 47"/>
                <a:gd name="T46" fmla="*/ 90 w 126"/>
                <a:gd name="T47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6" h="47">
                  <a:moveTo>
                    <a:pt x="90" y="3"/>
                  </a:moveTo>
                  <a:lnTo>
                    <a:pt x="107" y="7"/>
                  </a:lnTo>
                  <a:lnTo>
                    <a:pt x="121" y="15"/>
                  </a:lnTo>
                  <a:lnTo>
                    <a:pt x="125" y="19"/>
                  </a:lnTo>
                  <a:lnTo>
                    <a:pt x="126" y="24"/>
                  </a:lnTo>
                  <a:lnTo>
                    <a:pt x="125" y="29"/>
                  </a:lnTo>
                  <a:lnTo>
                    <a:pt x="121" y="33"/>
                  </a:lnTo>
                  <a:lnTo>
                    <a:pt x="111" y="40"/>
                  </a:lnTo>
                  <a:lnTo>
                    <a:pt x="97" y="43"/>
                  </a:lnTo>
                  <a:lnTo>
                    <a:pt x="80" y="47"/>
                  </a:lnTo>
                  <a:lnTo>
                    <a:pt x="50" y="47"/>
                  </a:lnTo>
                  <a:lnTo>
                    <a:pt x="24" y="41"/>
                  </a:lnTo>
                  <a:lnTo>
                    <a:pt x="14" y="38"/>
                  </a:lnTo>
                  <a:lnTo>
                    <a:pt x="7" y="34"/>
                  </a:lnTo>
                  <a:lnTo>
                    <a:pt x="2" y="29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4" y="17"/>
                  </a:lnTo>
                  <a:lnTo>
                    <a:pt x="7" y="12"/>
                  </a:lnTo>
                  <a:lnTo>
                    <a:pt x="14" y="8"/>
                  </a:lnTo>
                  <a:lnTo>
                    <a:pt x="30" y="3"/>
                  </a:lnTo>
                  <a:lnTo>
                    <a:pt x="49" y="1"/>
                  </a:lnTo>
                  <a:lnTo>
                    <a:pt x="68" y="0"/>
                  </a:lnTo>
                  <a:lnTo>
                    <a:pt x="90" y="3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2003"/>
            <p:cNvSpPr>
              <a:spLocks/>
            </p:cNvSpPr>
            <p:nvPr/>
          </p:nvSpPr>
          <p:spPr bwMode="auto">
            <a:xfrm>
              <a:off x="1959819" y="3485431"/>
              <a:ext cx="79375" cy="23813"/>
            </a:xfrm>
            <a:custGeom>
              <a:avLst/>
              <a:gdLst>
                <a:gd name="T0" fmla="*/ 85 w 101"/>
                <a:gd name="T1" fmla="*/ 0 h 32"/>
                <a:gd name="T2" fmla="*/ 92 w 101"/>
                <a:gd name="T3" fmla="*/ 4 h 32"/>
                <a:gd name="T4" fmla="*/ 97 w 101"/>
                <a:gd name="T5" fmla="*/ 7 h 32"/>
                <a:gd name="T6" fmla="*/ 99 w 101"/>
                <a:gd name="T7" fmla="*/ 11 h 32"/>
                <a:gd name="T8" fmla="*/ 101 w 101"/>
                <a:gd name="T9" fmla="*/ 13 h 32"/>
                <a:gd name="T10" fmla="*/ 101 w 101"/>
                <a:gd name="T11" fmla="*/ 16 h 32"/>
                <a:gd name="T12" fmla="*/ 99 w 101"/>
                <a:gd name="T13" fmla="*/ 19 h 32"/>
                <a:gd name="T14" fmla="*/ 95 w 101"/>
                <a:gd name="T15" fmla="*/ 21 h 32"/>
                <a:gd name="T16" fmla="*/ 83 w 101"/>
                <a:gd name="T17" fmla="*/ 28 h 32"/>
                <a:gd name="T18" fmla="*/ 63 w 101"/>
                <a:gd name="T19" fmla="*/ 32 h 32"/>
                <a:gd name="T20" fmla="*/ 40 w 101"/>
                <a:gd name="T21" fmla="*/ 32 h 32"/>
                <a:gd name="T22" fmla="*/ 21 w 101"/>
                <a:gd name="T23" fmla="*/ 28 h 32"/>
                <a:gd name="T24" fmla="*/ 14 w 101"/>
                <a:gd name="T25" fmla="*/ 26 h 32"/>
                <a:gd name="T26" fmla="*/ 11 w 101"/>
                <a:gd name="T27" fmla="*/ 25 h 32"/>
                <a:gd name="T28" fmla="*/ 7 w 101"/>
                <a:gd name="T29" fmla="*/ 23 h 32"/>
                <a:gd name="T30" fmla="*/ 4 w 101"/>
                <a:gd name="T31" fmla="*/ 21 h 32"/>
                <a:gd name="T32" fmla="*/ 0 w 101"/>
                <a:gd name="T33" fmla="*/ 16 h 32"/>
                <a:gd name="T34" fmla="*/ 0 w 101"/>
                <a:gd name="T35" fmla="*/ 13 h 32"/>
                <a:gd name="T36" fmla="*/ 2 w 101"/>
                <a:gd name="T37" fmla="*/ 16 h 32"/>
                <a:gd name="T38" fmla="*/ 5 w 101"/>
                <a:gd name="T39" fmla="*/ 19 h 32"/>
                <a:gd name="T40" fmla="*/ 7 w 101"/>
                <a:gd name="T41" fmla="*/ 21 h 32"/>
                <a:gd name="T42" fmla="*/ 11 w 101"/>
                <a:gd name="T43" fmla="*/ 23 h 32"/>
                <a:gd name="T44" fmla="*/ 14 w 101"/>
                <a:gd name="T45" fmla="*/ 25 h 32"/>
                <a:gd name="T46" fmla="*/ 21 w 101"/>
                <a:gd name="T47" fmla="*/ 26 h 32"/>
                <a:gd name="T48" fmla="*/ 40 w 101"/>
                <a:gd name="T49" fmla="*/ 30 h 32"/>
                <a:gd name="T50" fmla="*/ 61 w 101"/>
                <a:gd name="T51" fmla="*/ 30 h 32"/>
                <a:gd name="T52" fmla="*/ 82 w 101"/>
                <a:gd name="T53" fmla="*/ 26 h 32"/>
                <a:gd name="T54" fmla="*/ 94 w 101"/>
                <a:gd name="T55" fmla="*/ 21 h 32"/>
                <a:gd name="T56" fmla="*/ 97 w 101"/>
                <a:gd name="T57" fmla="*/ 18 h 32"/>
                <a:gd name="T58" fmla="*/ 99 w 101"/>
                <a:gd name="T59" fmla="*/ 16 h 32"/>
                <a:gd name="T60" fmla="*/ 99 w 101"/>
                <a:gd name="T61" fmla="*/ 13 h 32"/>
                <a:gd name="T62" fmla="*/ 97 w 101"/>
                <a:gd name="T63" fmla="*/ 11 h 32"/>
                <a:gd name="T64" fmla="*/ 95 w 101"/>
                <a:gd name="T65" fmla="*/ 7 h 32"/>
                <a:gd name="T66" fmla="*/ 90 w 101"/>
                <a:gd name="T67" fmla="*/ 4 h 32"/>
                <a:gd name="T68" fmla="*/ 85 w 101"/>
                <a:gd name="T6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" h="32">
                  <a:moveTo>
                    <a:pt x="85" y="0"/>
                  </a:moveTo>
                  <a:lnTo>
                    <a:pt x="92" y="4"/>
                  </a:lnTo>
                  <a:lnTo>
                    <a:pt x="97" y="7"/>
                  </a:lnTo>
                  <a:lnTo>
                    <a:pt x="99" y="11"/>
                  </a:lnTo>
                  <a:lnTo>
                    <a:pt x="101" y="13"/>
                  </a:lnTo>
                  <a:lnTo>
                    <a:pt x="101" y="16"/>
                  </a:lnTo>
                  <a:lnTo>
                    <a:pt x="99" y="19"/>
                  </a:lnTo>
                  <a:lnTo>
                    <a:pt x="95" y="21"/>
                  </a:lnTo>
                  <a:lnTo>
                    <a:pt x="83" y="28"/>
                  </a:lnTo>
                  <a:lnTo>
                    <a:pt x="63" y="32"/>
                  </a:lnTo>
                  <a:lnTo>
                    <a:pt x="40" y="32"/>
                  </a:lnTo>
                  <a:lnTo>
                    <a:pt x="21" y="28"/>
                  </a:lnTo>
                  <a:lnTo>
                    <a:pt x="14" y="26"/>
                  </a:lnTo>
                  <a:lnTo>
                    <a:pt x="11" y="25"/>
                  </a:lnTo>
                  <a:lnTo>
                    <a:pt x="7" y="23"/>
                  </a:lnTo>
                  <a:lnTo>
                    <a:pt x="4" y="21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2" y="16"/>
                  </a:lnTo>
                  <a:lnTo>
                    <a:pt x="5" y="19"/>
                  </a:lnTo>
                  <a:lnTo>
                    <a:pt x="7" y="21"/>
                  </a:lnTo>
                  <a:lnTo>
                    <a:pt x="11" y="23"/>
                  </a:lnTo>
                  <a:lnTo>
                    <a:pt x="14" y="25"/>
                  </a:lnTo>
                  <a:lnTo>
                    <a:pt x="21" y="26"/>
                  </a:lnTo>
                  <a:lnTo>
                    <a:pt x="40" y="30"/>
                  </a:lnTo>
                  <a:lnTo>
                    <a:pt x="61" y="30"/>
                  </a:lnTo>
                  <a:lnTo>
                    <a:pt x="82" y="26"/>
                  </a:lnTo>
                  <a:lnTo>
                    <a:pt x="94" y="21"/>
                  </a:lnTo>
                  <a:lnTo>
                    <a:pt x="97" y="18"/>
                  </a:lnTo>
                  <a:lnTo>
                    <a:pt x="99" y="16"/>
                  </a:lnTo>
                  <a:lnTo>
                    <a:pt x="99" y="13"/>
                  </a:lnTo>
                  <a:lnTo>
                    <a:pt x="97" y="11"/>
                  </a:lnTo>
                  <a:lnTo>
                    <a:pt x="95" y="7"/>
                  </a:lnTo>
                  <a:lnTo>
                    <a:pt x="90" y="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2004"/>
            <p:cNvSpPr>
              <a:spLocks/>
            </p:cNvSpPr>
            <p:nvPr/>
          </p:nvSpPr>
          <p:spPr bwMode="auto">
            <a:xfrm>
              <a:off x="1959819" y="3480669"/>
              <a:ext cx="77788" cy="22225"/>
            </a:xfrm>
            <a:custGeom>
              <a:avLst/>
              <a:gdLst>
                <a:gd name="T0" fmla="*/ 7 w 99"/>
                <a:gd name="T1" fmla="*/ 28 h 28"/>
                <a:gd name="T2" fmla="*/ 4 w 99"/>
                <a:gd name="T3" fmla="*/ 24 h 28"/>
                <a:gd name="T4" fmla="*/ 0 w 99"/>
                <a:gd name="T5" fmla="*/ 21 h 28"/>
                <a:gd name="T6" fmla="*/ 0 w 99"/>
                <a:gd name="T7" fmla="*/ 18 h 28"/>
                <a:gd name="T8" fmla="*/ 2 w 99"/>
                <a:gd name="T9" fmla="*/ 14 h 28"/>
                <a:gd name="T10" fmla="*/ 5 w 99"/>
                <a:gd name="T11" fmla="*/ 11 h 28"/>
                <a:gd name="T12" fmla="*/ 11 w 99"/>
                <a:gd name="T13" fmla="*/ 7 h 28"/>
                <a:gd name="T14" fmla="*/ 23 w 99"/>
                <a:gd name="T15" fmla="*/ 4 h 28"/>
                <a:gd name="T16" fmla="*/ 38 w 99"/>
                <a:gd name="T17" fmla="*/ 0 h 28"/>
                <a:gd name="T18" fmla="*/ 56 w 99"/>
                <a:gd name="T19" fmla="*/ 0 h 28"/>
                <a:gd name="T20" fmla="*/ 71 w 99"/>
                <a:gd name="T21" fmla="*/ 2 h 28"/>
                <a:gd name="T22" fmla="*/ 80 w 99"/>
                <a:gd name="T23" fmla="*/ 4 h 28"/>
                <a:gd name="T24" fmla="*/ 85 w 99"/>
                <a:gd name="T25" fmla="*/ 5 h 28"/>
                <a:gd name="T26" fmla="*/ 90 w 99"/>
                <a:gd name="T27" fmla="*/ 7 h 28"/>
                <a:gd name="T28" fmla="*/ 95 w 99"/>
                <a:gd name="T29" fmla="*/ 11 h 28"/>
                <a:gd name="T30" fmla="*/ 99 w 99"/>
                <a:gd name="T31" fmla="*/ 16 h 28"/>
                <a:gd name="T32" fmla="*/ 95 w 99"/>
                <a:gd name="T33" fmla="*/ 12 h 28"/>
                <a:gd name="T34" fmla="*/ 88 w 99"/>
                <a:gd name="T35" fmla="*/ 9 h 28"/>
                <a:gd name="T36" fmla="*/ 87 w 99"/>
                <a:gd name="T37" fmla="*/ 7 h 28"/>
                <a:gd name="T38" fmla="*/ 82 w 99"/>
                <a:gd name="T39" fmla="*/ 5 h 28"/>
                <a:gd name="T40" fmla="*/ 78 w 99"/>
                <a:gd name="T41" fmla="*/ 4 h 28"/>
                <a:gd name="T42" fmla="*/ 73 w 99"/>
                <a:gd name="T43" fmla="*/ 4 h 28"/>
                <a:gd name="T44" fmla="*/ 56 w 99"/>
                <a:gd name="T45" fmla="*/ 2 h 28"/>
                <a:gd name="T46" fmla="*/ 38 w 99"/>
                <a:gd name="T47" fmla="*/ 2 h 28"/>
                <a:gd name="T48" fmla="*/ 23 w 99"/>
                <a:gd name="T49" fmla="*/ 4 h 28"/>
                <a:gd name="T50" fmla="*/ 11 w 99"/>
                <a:gd name="T51" fmla="*/ 9 h 28"/>
                <a:gd name="T52" fmla="*/ 5 w 99"/>
                <a:gd name="T53" fmla="*/ 11 h 28"/>
                <a:gd name="T54" fmla="*/ 4 w 99"/>
                <a:gd name="T55" fmla="*/ 14 h 28"/>
                <a:gd name="T56" fmla="*/ 2 w 99"/>
                <a:gd name="T57" fmla="*/ 18 h 28"/>
                <a:gd name="T58" fmla="*/ 2 w 99"/>
                <a:gd name="T59" fmla="*/ 21 h 28"/>
                <a:gd name="T60" fmla="*/ 4 w 99"/>
                <a:gd name="T61" fmla="*/ 24 h 28"/>
                <a:gd name="T62" fmla="*/ 7 w 99"/>
                <a:gd name="T6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9" h="28">
                  <a:moveTo>
                    <a:pt x="7" y="28"/>
                  </a:moveTo>
                  <a:lnTo>
                    <a:pt x="4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11" y="7"/>
                  </a:lnTo>
                  <a:lnTo>
                    <a:pt x="23" y="4"/>
                  </a:lnTo>
                  <a:lnTo>
                    <a:pt x="38" y="0"/>
                  </a:lnTo>
                  <a:lnTo>
                    <a:pt x="56" y="0"/>
                  </a:lnTo>
                  <a:lnTo>
                    <a:pt x="71" y="2"/>
                  </a:lnTo>
                  <a:lnTo>
                    <a:pt x="80" y="4"/>
                  </a:lnTo>
                  <a:lnTo>
                    <a:pt x="85" y="5"/>
                  </a:lnTo>
                  <a:lnTo>
                    <a:pt x="90" y="7"/>
                  </a:lnTo>
                  <a:lnTo>
                    <a:pt x="95" y="11"/>
                  </a:lnTo>
                  <a:lnTo>
                    <a:pt x="99" y="16"/>
                  </a:lnTo>
                  <a:lnTo>
                    <a:pt x="95" y="12"/>
                  </a:lnTo>
                  <a:lnTo>
                    <a:pt x="88" y="9"/>
                  </a:lnTo>
                  <a:lnTo>
                    <a:pt x="87" y="7"/>
                  </a:lnTo>
                  <a:lnTo>
                    <a:pt x="82" y="5"/>
                  </a:lnTo>
                  <a:lnTo>
                    <a:pt x="78" y="4"/>
                  </a:lnTo>
                  <a:lnTo>
                    <a:pt x="73" y="4"/>
                  </a:lnTo>
                  <a:lnTo>
                    <a:pt x="56" y="2"/>
                  </a:lnTo>
                  <a:lnTo>
                    <a:pt x="38" y="2"/>
                  </a:lnTo>
                  <a:lnTo>
                    <a:pt x="23" y="4"/>
                  </a:lnTo>
                  <a:lnTo>
                    <a:pt x="11" y="9"/>
                  </a:lnTo>
                  <a:lnTo>
                    <a:pt x="5" y="11"/>
                  </a:lnTo>
                  <a:lnTo>
                    <a:pt x="4" y="14"/>
                  </a:lnTo>
                  <a:lnTo>
                    <a:pt x="2" y="18"/>
                  </a:lnTo>
                  <a:lnTo>
                    <a:pt x="2" y="21"/>
                  </a:lnTo>
                  <a:lnTo>
                    <a:pt x="4" y="24"/>
                  </a:lnTo>
                  <a:lnTo>
                    <a:pt x="7" y="28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2027"/>
            <p:cNvSpPr>
              <a:spLocks/>
            </p:cNvSpPr>
            <p:nvPr/>
          </p:nvSpPr>
          <p:spPr bwMode="auto">
            <a:xfrm>
              <a:off x="2139207" y="3972794"/>
              <a:ext cx="127000" cy="127000"/>
            </a:xfrm>
            <a:custGeom>
              <a:avLst/>
              <a:gdLst>
                <a:gd name="T0" fmla="*/ 0 w 161"/>
                <a:gd name="T1" fmla="*/ 19 h 159"/>
                <a:gd name="T2" fmla="*/ 37 w 161"/>
                <a:gd name="T3" fmla="*/ 19 h 159"/>
                <a:gd name="T4" fmla="*/ 37 w 161"/>
                <a:gd name="T5" fmla="*/ 0 h 159"/>
                <a:gd name="T6" fmla="*/ 125 w 161"/>
                <a:gd name="T7" fmla="*/ 0 h 159"/>
                <a:gd name="T8" fmla="*/ 125 w 161"/>
                <a:gd name="T9" fmla="*/ 19 h 159"/>
                <a:gd name="T10" fmla="*/ 161 w 161"/>
                <a:gd name="T11" fmla="*/ 19 h 159"/>
                <a:gd name="T12" fmla="*/ 161 w 161"/>
                <a:gd name="T13" fmla="*/ 159 h 159"/>
                <a:gd name="T14" fmla="*/ 0 w 161"/>
                <a:gd name="T15" fmla="*/ 159 h 159"/>
                <a:gd name="T16" fmla="*/ 0 w 161"/>
                <a:gd name="T17" fmla="*/ 1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59">
                  <a:moveTo>
                    <a:pt x="0" y="19"/>
                  </a:moveTo>
                  <a:lnTo>
                    <a:pt x="37" y="19"/>
                  </a:lnTo>
                  <a:lnTo>
                    <a:pt x="37" y="0"/>
                  </a:lnTo>
                  <a:lnTo>
                    <a:pt x="125" y="0"/>
                  </a:lnTo>
                  <a:lnTo>
                    <a:pt x="125" y="19"/>
                  </a:lnTo>
                  <a:lnTo>
                    <a:pt x="161" y="19"/>
                  </a:lnTo>
                  <a:lnTo>
                    <a:pt x="161" y="159"/>
                  </a:lnTo>
                  <a:lnTo>
                    <a:pt x="0" y="15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F6DF"/>
            </a:solidFill>
            <a:ln w="0">
              <a:solidFill>
                <a:srgbClr val="FAF6D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2028"/>
            <p:cNvSpPr>
              <a:spLocks/>
            </p:cNvSpPr>
            <p:nvPr/>
          </p:nvSpPr>
          <p:spPr bwMode="auto">
            <a:xfrm>
              <a:off x="2167782" y="3915644"/>
              <a:ext cx="69850" cy="85725"/>
            </a:xfrm>
            <a:custGeom>
              <a:avLst/>
              <a:gdLst>
                <a:gd name="T0" fmla="*/ 0 w 88"/>
                <a:gd name="T1" fmla="*/ 0 h 107"/>
                <a:gd name="T2" fmla="*/ 88 w 88"/>
                <a:gd name="T3" fmla="*/ 0 h 107"/>
                <a:gd name="T4" fmla="*/ 88 w 88"/>
                <a:gd name="T5" fmla="*/ 53 h 107"/>
                <a:gd name="T6" fmla="*/ 71 w 88"/>
                <a:gd name="T7" fmla="*/ 53 h 107"/>
                <a:gd name="T8" fmla="*/ 71 w 88"/>
                <a:gd name="T9" fmla="*/ 92 h 107"/>
                <a:gd name="T10" fmla="*/ 53 w 88"/>
                <a:gd name="T11" fmla="*/ 92 h 107"/>
                <a:gd name="T12" fmla="*/ 53 w 88"/>
                <a:gd name="T13" fmla="*/ 107 h 107"/>
                <a:gd name="T14" fmla="*/ 34 w 88"/>
                <a:gd name="T15" fmla="*/ 107 h 107"/>
                <a:gd name="T16" fmla="*/ 34 w 88"/>
                <a:gd name="T17" fmla="*/ 92 h 107"/>
                <a:gd name="T18" fmla="*/ 17 w 88"/>
                <a:gd name="T19" fmla="*/ 92 h 107"/>
                <a:gd name="T20" fmla="*/ 17 w 88"/>
                <a:gd name="T21" fmla="*/ 53 h 107"/>
                <a:gd name="T22" fmla="*/ 0 w 88"/>
                <a:gd name="T23" fmla="*/ 53 h 107"/>
                <a:gd name="T24" fmla="*/ 0 w 88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07">
                  <a:moveTo>
                    <a:pt x="0" y="0"/>
                  </a:moveTo>
                  <a:lnTo>
                    <a:pt x="88" y="0"/>
                  </a:lnTo>
                  <a:lnTo>
                    <a:pt x="88" y="53"/>
                  </a:lnTo>
                  <a:lnTo>
                    <a:pt x="71" y="53"/>
                  </a:lnTo>
                  <a:lnTo>
                    <a:pt x="71" y="92"/>
                  </a:lnTo>
                  <a:lnTo>
                    <a:pt x="53" y="92"/>
                  </a:lnTo>
                  <a:lnTo>
                    <a:pt x="53" y="107"/>
                  </a:lnTo>
                  <a:lnTo>
                    <a:pt x="34" y="107"/>
                  </a:lnTo>
                  <a:lnTo>
                    <a:pt x="34" y="92"/>
                  </a:lnTo>
                  <a:lnTo>
                    <a:pt x="17" y="92"/>
                  </a:lnTo>
                  <a:lnTo>
                    <a:pt x="17" y="53"/>
                  </a:lnTo>
                  <a:lnTo>
                    <a:pt x="0" y="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2029"/>
            <p:cNvSpPr>
              <a:spLocks/>
            </p:cNvSpPr>
            <p:nvPr/>
          </p:nvSpPr>
          <p:spPr bwMode="auto">
            <a:xfrm>
              <a:off x="2167782" y="3888656"/>
              <a:ext cx="69850" cy="41275"/>
            </a:xfrm>
            <a:custGeom>
              <a:avLst/>
              <a:gdLst>
                <a:gd name="T0" fmla="*/ 0 w 88"/>
                <a:gd name="T1" fmla="*/ 19 h 54"/>
                <a:gd name="T2" fmla="*/ 17 w 88"/>
                <a:gd name="T3" fmla="*/ 19 h 54"/>
                <a:gd name="T4" fmla="*/ 17 w 88"/>
                <a:gd name="T5" fmla="*/ 0 h 54"/>
                <a:gd name="T6" fmla="*/ 71 w 88"/>
                <a:gd name="T7" fmla="*/ 0 h 54"/>
                <a:gd name="T8" fmla="*/ 71 w 88"/>
                <a:gd name="T9" fmla="*/ 19 h 54"/>
                <a:gd name="T10" fmla="*/ 88 w 88"/>
                <a:gd name="T11" fmla="*/ 19 h 54"/>
                <a:gd name="T12" fmla="*/ 88 w 88"/>
                <a:gd name="T13" fmla="*/ 54 h 54"/>
                <a:gd name="T14" fmla="*/ 72 w 88"/>
                <a:gd name="T15" fmla="*/ 54 h 54"/>
                <a:gd name="T16" fmla="*/ 72 w 88"/>
                <a:gd name="T17" fmla="*/ 35 h 54"/>
                <a:gd name="T18" fmla="*/ 71 w 88"/>
                <a:gd name="T19" fmla="*/ 35 h 54"/>
                <a:gd name="T20" fmla="*/ 71 w 88"/>
                <a:gd name="T21" fmla="*/ 36 h 54"/>
                <a:gd name="T22" fmla="*/ 53 w 88"/>
                <a:gd name="T23" fmla="*/ 36 h 54"/>
                <a:gd name="T24" fmla="*/ 53 w 88"/>
                <a:gd name="T25" fmla="*/ 54 h 54"/>
                <a:gd name="T26" fmla="*/ 0 w 88"/>
                <a:gd name="T27" fmla="*/ 54 h 54"/>
                <a:gd name="T28" fmla="*/ 0 w 88"/>
                <a:gd name="T29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54">
                  <a:moveTo>
                    <a:pt x="0" y="19"/>
                  </a:moveTo>
                  <a:lnTo>
                    <a:pt x="17" y="19"/>
                  </a:lnTo>
                  <a:lnTo>
                    <a:pt x="17" y="0"/>
                  </a:lnTo>
                  <a:lnTo>
                    <a:pt x="71" y="0"/>
                  </a:lnTo>
                  <a:lnTo>
                    <a:pt x="71" y="19"/>
                  </a:lnTo>
                  <a:lnTo>
                    <a:pt x="88" y="19"/>
                  </a:lnTo>
                  <a:lnTo>
                    <a:pt x="88" y="54"/>
                  </a:lnTo>
                  <a:lnTo>
                    <a:pt x="72" y="54"/>
                  </a:lnTo>
                  <a:lnTo>
                    <a:pt x="72" y="35"/>
                  </a:lnTo>
                  <a:lnTo>
                    <a:pt x="71" y="35"/>
                  </a:lnTo>
                  <a:lnTo>
                    <a:pt x="71" y="36"/>
                  </a:lnTo>
                  <a:lnTo>
                    <a:pt x="53" y="36"/>
                  </a:lnTo>
                  <a:lnTo>
                    <a:pt x="53" y="54"/>
                  </a:lnTo>
                  <a:lnTo>
                    <a:pt x="0" y="54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2030"/>
            <p:cNvSpPr>
              <a:spLocks/>
            </p:cNvSpPr>
            <p:nvPr/>
          </p:nvSpPr>
          <p:spPr bwMode="auto">
            <a:xfrm>
              <a:off x="2153494" y="4099794"/>
              <a:ext cx="98425" cy="169863"/>
            </a:xfrm>
            <a:custGeom>
              <a:avLst/>
              <a:gdLst>
                <a:gd name="T0" fmla="*/ 0 w 125"/>
                <a:gd name="T1" fmla="*/ 0 h 215"/>
                <a:gd name="T2" fmla="*/ 125 w 125"/>
                <a:gd name="T3" fmla="*/ 0 h 215"/>
                <a:gd name="T4" fmla="*/ 125 w 125"/>
                <a:gd name="T5" fmla="*/ 215 h 215"/>
                <a:gd name="T6" fmla="*/ 71 w 125"/>
                <a:gd name="T7" fmla="*/ 215 h 215"/>
                <a:gd name="T8" fmla="*/ 71 w 125"/>
                <a:gd name="T9" fmla="*/ 38 h 215"/>
                <a:gd name="T10" fmla="*/ 54 w 125"/>
                <a:gd name="T11" fmla="*/ 38 h 215"/>
                <a:gd name="T12" fmla="*/ 54 w 125"/>
                <a:gd name="T13" fmla="*/ 215 h 215"/>
                <a:gd name="T14" fmla="*/ 0 w 125"/>
                <a:gd name="T15" fmla="*/ 215 h 215"/>
                <a:gd name="T16" fmla="*/ 0 w 125"/>
                <a:gd name="T1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15">
                  <a:moveTo>
                    <a:pt x="0" y="0"/>
                  </a:moveTo>
                  <a:lnTo>
                    <a:pt x="125" y="0"/>
                  </a:lnTo>
                  <a:lnTo>
                    <a:pt x="125" y="215"/>
                  </a:lnTo>
                  <a:lnTo>
                    <a:pt x="71" y="215"/>
                  </a:lnTo>
                  <a:lnTo>
                    <a:pt x="71" y="38"/>
                  </a:lnTo>
                  <a:lnTo>
                    <a:pt x="54" y="38"/>
                  </a:lnTo>
                  <a:lnTo>
                    <a:pt x="54" y="215"/>
                  </a:lnTo>
                  <a:lnTo>
                    <a:pt x="0" y="2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1701"/>
            </a:solidFill>
            <a:ln w="0">
              <a:solidFill>
                <a:srgbClr val="B317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Rectangle 2031"/>
            <p:cNvSpPr>
              <a:spLocks noChangeArrowheads="1"/>
            </p:cNvSpPr>
            <p:nvPr/>
          </p:nvSpPr>
          <p:spPr bwMode="auto">
            <a:xfrm>
              <a:off x="2139207" y="4085506"/>
              <a:ext cx="28575" cy="3016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Rectangle 2032"/>
            <p:cNvSpPr>
              <a:spLocks noChangeArrowheads="1"/>
            </p:cNvSpPr>
            <p:nvPr/>
          </p:nvSpPr>
          <p:spPr bwMode="auto">
            <a:xfrm>
              <a:off x="2237632" y="4085506"/>
              <a:ext cx="28575" cy="3016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Rectangle 2033"/>
            <p:cNvSpPr>
              <a:spLocks noChangeArrowheads="1"/>
            </p:cNvSpPr>
            <p:nvPr/>
          </p:nvSpPr>
          <p:spPr bwMode="auto">
            <a:xfrm>
              <a:off x="2139207" y="4269656"/>
              <a:ext cx="57150" cy="158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Rectangle 2034"/>
            <p:cNvSpPr>
              <a:spLocks noChangeArrowheads="1"/>
            </p:cNvSpPr>
            <p:nvPr/>
          </p:nvSpPr>
          <p:spPr bwMode="auto">
            <a:xfrm>
              <a:off x="2210644" y="4269656"/>
              <a:ext cx="57150" cy="158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Rectangle 2035"/>
            <p:cNvSpPr>
              <a:spLocks noChangeArrowheads="1"/>
            </p:cNvSpPr>
            <p:nvPr/>
          </p:nvSpPr>
          <p:spPr bwMode="auto">
            <a:xfrm>
              <a:off x="2196357" y="4014069"/>
              <a:ext cx="15875" cy="15875"/>
            </a:xfrm>
            <a:prstGeom prst="rect">
              <a:avLst/>
            </a:prstGeom>
            <a:solidFill>
              <a:srgbClr val="3333FF"/>
            </a:solidFill>
            <a:ln w="0">
              <a:solidFill>
                <a:srgbClr val="3333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Rectangle 2036"/>
            <p:cNvSpPr>
              <a:spLocks noChangeArrowheads="1"/>
            </p:cNvSpPr>
            <p:nvPr/>
          </p:nvSpPr>
          <p:spPr bwMode="auto">
            <a:xfrm>
              <a:off x="2196357" y="4037881"/>
              <a:ext cx="15875" cy="15875"/>
            </a:xfrm>
            <a:prstGeom prst="rect">
              <a:avLst/>
            </a:prstGeom>
            <a:solidFill>
              <a:srgbClr val="3333FF"/>
            </a:solidFill>
            <a:ln w="0">
              <a:solidFill>
                <a:srgbClr val="3333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Rectangle 2037"/>
            <p:cNvSpPr>
              <a:spLocks noChangeArrowheads="1"/>
            </p:cNvSpPr>
            <p:nvPr/>
          </p:nvSpPr>
          <p:spPr bwMode="auto">
            <a:xfrm>
              <a:off x="2196357" y="4063281"/>
              <a:ext cx="15875" cy="12700"/>
            </a:xfrm>
            <a:prstGeom prst="rect">
              <a:avLst/>
            </a:prstGeom>
            <a:solidFill>
              <a:srgbClr val="3333FF"/>
            </a:solidFill>
            <a:ln w="0">
              <a:solidFill>
                <a:srgbClr val="3333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2056"/>
            <p:cNvSpPr>
              <a:spLocks/>
            </p:cNvSpPr>
            <p:nvPr/>
          </p:nvSpPr>
          <p:spPr bwMode="auto">
            <a:xfrm>
              <a:off x="2501157" y="3671169"/>
              <a:ext cx="84138" cy="69850"/>
            </a:xfrm>
            <a:custGeom>
              <a:avLst/>
              <a:gdLst>
                <a:gd name="T0" fmla="*/ 18 w 106"/>
                <a:gd name="T1" fmla="*/ 89 h 89"/>
                <a:gd name="T2" fmla="*/ 0 w 106"/>
                <a:gd name="T3" fmla="*/ 89 h 89"/>
                <a:gd name="T4" fmla="*/ 0 w 106"/>
                <a:gd name="T5" fmla="*/ 18 h 89"/>
                <a:gd name="T6" fmla="*/ 18 w 106"/>
                <a:gd name="T7" fmla="*/ 18 h 89"/>
                <a:gd name="T8" fmla="*/ 18 w 106"/>
                <a:gd name="T9" fmla="*/ 0 h 89"/>
                <a:gd name="T10" fmla="*/ 70 w 106"/>
                <a:gd name="T11" fmla="*/ 0 h 89"/>
                <a:gd name="T12" fmla="*/ 70 w 106"/>
                <a:gd name="T13" fmla="*/ 18 h 89"/>
                <a:gd name="T14" fmla="*/ 89 w 106"/>
                <a:gd name="T15" fmla="*/ 18 h 89"/>
                <a:gd name="T16" fmla="*/ 89 w 106"/>
                <a:gd name="T17" fmla="*/ 35 h 89"/>
                <a:gd name="T18" fmla="*/ 106 w 106"/>
                <a:gd name="T19" fmla="*/ 35 h 89"/>
                <a:gd name="T20" fmla="*/ 106 w 106"/>
                <a:gd name="T21" fmla="*/ 89 h 89"/>
                <a:gd name="T22" fmla="*/ 18 w 106"/>
                <a:gd name="T2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89">
                  <a:moveTo>
                    <a:pt x="18" y="89"/>
                  </a:moveTo>
                  <a:lnTo>
                    <a:pt x="0" y="89"/>
                  </a:lnTo>
                  <a:lnTo>
                    <a:pt x="0" y="18"/>
                  </a:lnTo>
                  <a:lnTo>
                    <a:pt x="18" y="18"/>
                  </a:lnTo>
                  <a:lnTo>
                    <a:pt x="18" y="0"/>
                  </a:lnTo>
                  <a:lnTo>
                    <a:pt x="70" y="0"/>
                  </a:lnTo>
                  <a:lnTo>
                    <a:pt x="70" y="18"/>
                  </a:lnTo>
                  <a:lnTo>
                    <a:pt x="89" y="18"/>
                  </a:lnTo>
                  <a:lnTo>
                    <a:pt x="89" y="35"/>
                  </a:lnTo>
                  <a:lnTo>
                    <a:pt x="106" y="35"/>
                  </a:lnTo>
                  <a:lnTo>
                    <a:pt x="106" y="89"/>
                  </a:lnTo>
                  <a:lnTo>
                    <a:pt x="18" y="89"/>
                  </a:lnTo>
                  <a:close/>
                </a:path>
              </a:pathLst>
            </a:cu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2057"/>
            <p:cNvSpPr>
              <a:spLocks/>
            </p:cNvSpPr>
            <p:nvPr/>
          </p:nvSpPr>
          <p:spPr bwMode="auto">
            <a:xfrm>
              <a:off x="2515444" y="3698156"/>
              <a:ext cx="55563" cy="57150"/>
            </a:xfrm>
            <a:custGeom>
              <a:avLst/>
              <a:gdLst>
                <a:gd name="T0" fmla="*/ 71 w 71"/>
                <a:gd name="T1" fmla="*/ 54 h 73"/>
                <a:gd name="T2" fmla="*/ 52 w 71"/>
                <a:gd name="T3" fmla="*/ 54 h 73"/>
                <a:gd name="T4" fmla="*/ 52 w 71"/>
                <a:gd name="T5" fmla="*/ 73 h 73"/>
                <a:gd name="T6" fmla="*/ 17 w 71"/>
                <a:gd name="T7" fmla="*/ 73 h 73"/>
                <a:gd name="T8" fmla="*/ 17 w 71"/>
                <a:gd name="T9" fmla="*/ 54 h 73"/>
                <a:gd name="T10" fmla="*/ 0 w 71"/>
                <a:gd name="T11" fmla="*/ 54 h 73"/>
                <a:gd name="T12" fmla="*/ 0 w 71"/>
                <a:gd name="T13" fmla="*/ 17 h 73"/>
                <a:gd name="T14" fmla="*/ 17 w 71"/>
                <a:gd name="T15" fmla="*/ 17 h 73"/>
                <a:gd name="T16" fmla="*/ 17 w 71"/>
                <a:gd name="T17" fmla="*/ 0 h 73"/>
                <a:gd name="T18" fmla="*/ 71 w 71"/>
                <a:gd name="T19" fmla="*/ 0 h 73"/>
                <a:gd name="T20" fmla="*/ 71 w 71"/>
                <a:gd name="T21" fmla="*/ 5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3">
                  <a:moveTo>
                    <a:pt x="71" y="54"/>
                  </a:moveTo>
                  <a:lnTo>
                    <a:pt x="52" y="54"/>
                  </a:lnTo>
                  <a:lnTo>
                    <a:pt x="52" y="73"/>
                  </a:lnTo>
                  <a:lnTo>
                    <a:pt x="17" y="73"/>
                  </a:lnTo>
                  <a:lnTo>
                    <a:pt x="17" y="54"/>
                  </a:lnTo>
                  <a:lnTo>
                    <a:pt x="0" y="54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17" y="0"/>
                  </a:lnTo>
                  <a:lnTo>
                    <a:pt x="71" y="0"/>
                  </a:lnTo>
                  <a:lnTo>
                    <a:pt x="71" y="54"/>
                  </a:lnTo>
                  <a:close/>
                </a:path>
              </a:pathLst>
            </a:custGeom>
            <a:solidFill>
              <a:srgbClr val="FABD7A"/>
            </a:solidFill>
            <a:ln w="0">
              <a:solidFill>
                <a:srgbClr val="FABD7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Rectangle 2058"/>
            <p:cNvSpPr>
              <a:spLocks noChangeArrowheads="1"/>
            </p:cNvSpPr>
            <p:nvPr/>
          </p:nvSpPr>
          <p:spPr bwMode="auto">
            <a:xfrm>
              <a:off x="2499569" y="3769594"/>
              <a:ext cx="15875" cy="98425"/>
            </a:xfrm>
            <a:prstGeom prst="rect">
              <a:avLst/>
            </a:prstGeom>
            <a:solidFill>
              <a:srgbClr val="FABD7A"/>
            </a:solidFill>
            <a:ln w="0">
              <a:solidFill>
                <a:srgbClr val="FABD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Rectangle 2059"/>
            <p:cNvSpPr>
              <a:spLocks noChangeArrowheads="1"/>
            </p:cNvSpPr>
            <p:nvPr/>
          </p:nvSpPr>
          <p:spPr bwMode="auto">
            <a:xfrm>
              <a:off x="2585294" y="3769594"/>
              <a:ext cx="14288" cy="98425"/>
            </a:xfrm>
            <a:prstGeom prst="rect">
              <a:avLst/>
            </a:prstGeom>
            <a:solidFill>
              <a:srgbClr val="FABD7A"/>
            </a:solidFill>
            <a:ln w="0">
              <a:solidFill>
                <a:srgbClr val="FABD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2060"/>
            <p:cNvSpPr>
              <a:spLocks/>
            </p:cNvSpPr>
            <p:nvPr/>
          </p:nvSpPr>
          <p:spPr bwMode="auto">
            <a:xfrm>
              <a:off x="2513857" y="3868019"/>
              <a:ext cx="71438" cy="171450"/>
            </a:xfrm>
            <a:custGeom>
              <a:avLst/>
              <a:gdLst>
                <a:gd name="T0" fmla="*/ 0 w 90"/>
                <a:gd name="T1" fmla="*/ 0 h 215"/>
                <a:gd name="T2" fmla="*/ 90 w 90"/>
                <a:gd name="T3" fmla="*/ 0 h 215"/>
                <a:gd name="T4" fmla="*/ 90 w 90"/>
                <a:gd name="T5" fmla="*/ 215 h 215"/>
                <a:gd name="T6" fmla="*/ 54 w 90"/>
                <a:gd name="T7" fmla="*/ 215 h 215"/>
                <a:gd name="T8" fmla="*/ 54 w 90"/>
                <a:gd name="T9" fmla="*/ 54 h 215"/>
                <a:gd name="T10" fmla="*/ 36 w 90"/>
                <a:gd name="T11" fmla="*/ 54 h 215"/>
                <a:gd name="T12" fmla="*/ 36 w 90"/>
                <a:gd name="T13" fmla="*/ 215 h 215"/>
                <a:gd name="T14" fmla="*/ 0 w 90"/>
                <a:gd name="T15" fmla="*/ 215 h 215"/>
                <a:gd name="T16" fmla="*/ 0 w 90"/>
                <a:gd name="T1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215">
                  <a:moveTo>
                    <a:pt x="0" y="0"/>
                  </a:moveTo>
                  <a:lnTo>
                    <a:pt x="90" y="0"/>
                  </a:lnTo>
                  <a:lnTo>
                    <a:pt x="90" y="215"/>
                  </a:lnTo>
                  <a:lnTo>
                    <a:pt x="54" y="215"/>
                  </a:lnTo>
                  <a:lnTo>
                    <a:pt x="54" y="54"/>
                  </a:lnTo>
                  <a:lnTo>
                    <a:pt x="36" y="54"/>
                  </a:lnTo>
                  <a:lnTo>
                    <a:pt x="36" y="215"/>
                  </a:lnTo>
                  <a:lnTo>
                    <a:pt x="0" y="2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BC32"/>
            </a:solidFill>
            <a:ln w="0">
              <a:solidFill>
                <a:srgbClr val="96BC3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2061"/>
            <p:cNvSpPr>
              <a:spLocks noEditPoints="1"/>
            </p:cNvSpPr>
            <p:nvPr/>
          </p:nvSpPr>
          <p:spPr bwMode="auto">
            <a:xfrm>
              <a:off x="2499569" y="4037881"/>
              <a:ext cx="100013" cy="15875"/>
            </a:xfrm>
            <a:custGeom>
              <a:avLst/>
              <a:gdLst>
                <a:gd name="T0" fmla="*/ 53 w 124"/>
                <a:gd name="T1" fmla="*/ 0 h 19"/>
                <a:gd name="T2" fmla="*/ 0 w 124"/>
                <a:gd name="T3" fmla="*/ 0 h 19"/>
                <a:gd name="T4" fmla="*/ 0 w 124"/>
                <a:gd name="T5" fmla="*/ 19 h 19"/>
                <a:gd name="T6" fmla="*/ 53 w 124"/>
                <a:gd name="T7" fmla="*/ 19 h 19"/>
                <a:gd name="T8" fmla="*/ 53 w 124"/>
                <a:gd name="T9" fmla="*/ 0 h 19"/>
                <a:gd name="T10" fmla="*/ 124 w 124"/>
                <a:gd name="T11" fmla="*/ 0 h 19"/>
                <a:gd name="T12" fmla="*/ 71 w 124"/>
                <a:gd name="T13" fmla="*/ 0 h 19"/>
                <a:gd name="T14" fmla="*/ 71 w 124"/>
                <a:gd name="T15" fmla="*/ 19 h 19"/>
                <a:gd name="T16" fmla="*/ 124 w 124"/>
                <a:gd name="T17" fmla="*/ 19 h 19"/>
                <a:gd name="T18" fmla="*/ 124 w 124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9">
                  <a:moveTo>
                    <a:pt x="53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53" y="19"/>
                  </a:lnTo>
                  <a:lnTo>
                    <a:pt x="53" y="0"/>
                  </a:lnTo>
                  <a:close/>
                  <a:moveTo>
                    <a:pt x="124" y="0"/>
                  </a:moveTo>
                  <a:lnTo>
                    <a:pt x="71" y="0"/>
                  </a:lnTo>
                  <a:lnTo>
                    <a:pt x="71" y="19"/>
                  </a:lnTo>
                  <a:lnTo>
                    <a:pt x="124" y="19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2062"/>
            <p:cNvSpPr>
              <a:spLocks noEditPoints="1"/>
            </p:cNvSpPr>
            <p:nvPr/>
          </p:nvSpPr>
          <p:spPr bwMode="auto">
            <a:xfrm>
              <a:off x="2499569" y="3755306"/>
              <a:ext cx="100013" cy="112713"/>
            </a:xfrm>
            <a:custGeom>
              <a:avLst/>
              <a:gdLst>
                <a:gd name="T0" fmla="*/ 19 w 124"/>
                <a:gd name="T1" fmla="*/ 0 h 142"/>
                <a:gd name="T2" fmla="*/ 107 w 124"/>
                <a:gd name="T3" fmla="*/ 0 h 142"/>
                <a:gd name="T4" fmla="*/ 107 w 124"/>
                <a:gd name="T5" fmla="*/ 142 h 142"/>
                <a:gd name="T6" fmla="*/ 19 w 124"/>
                <a:gd name="T7" fmla="*/ 142 h 142"/>
                <a:gd name="T8" fmla="*/ 19 w 124"/>
                <a:gd name="T9" fmla="*/ 71 h 142"/>
                <a:gd name="T10" fmla="*/ 0 w 124"/>
                <a:gd name="T11" fmla="*/ 71 h 142"/>
                <a:gd name="T12" fmla="*/ 0 w 124"/>
                <a:gd name="T13" fmla="*/ 17 h 142"/>
                <a:gd name="T14" fmla="*/ 19 w 124"/>
                <a:gd name="T15" fmla="*/ 17 h 142"/>
                <a:gd name="T16" fmla="*/ 19 w 124"/>
                <a:gd name="T17" fmla="*/ 0 h 142"/>
                <a:gd name="T18" fmla="*/ 107 w 124"/>
                <a:gd name="T19" fmla="*/ 17 h 142"/>
                <a:gd name="T20" fmla="*/ 107 w 124"/>
                <a:gd name="T21" fmla="*/ 71 h 142"/>
                <a:gd name="T22" fmla="*/ 124 w 124"/>
                <a:gd name="T23" fmla="*/ 71 h 142"/>
                <a:gd name="T24" fmla="*/ 124 w 124"/>
                <a:gd name="T25" fmla="*/ 17 h 142"/>
                <a:gd name="T26" fmla="*/ 107 w 124"/>
                <a:gd name="T27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42">
                  <a:moveTo>
                    <a:pt x="19" y="0"/>
                  </a:moveTo>
                  <a:lnTo>
                    <a:pt x="107" y="0"/>
                  </a:lnTo>
                  <a:lnTo>
                    <a:pt x="107" y="142"/>
                  </a:lnTo>
                  <a:lnTo>
                    <a:pt x="19" y="142"/>
                  </a:lnTo>
                  <a:lnTo>
                    <a:pt x="19" y="71"/>
                  </a:lnTo>
                  <a:lnTo>
                    <a:pt x="0" y="71"/>
                  </a:lnTo>
                  <a:lnTo>
                    <a:pt x="0" y="17"/>
                  </a:lnTo>
                  <a:lnTo>
                    <a:pt x="19" y="17"/>
                  </a:lnTo>
                  <a:lnTo>
                    <a:pt x="19" y="0"/>
                  </a:lnTo>
                  <a:close/>
                  <a:moveTo>
                    <a:pt x="107" y="17"/>
                  </a:moveTo>
                  <a:lnTo>
                    <a:pt x="107" y="71"/>
                  </a:lnTo>
                  <a:lnTo>
                    <a:pt x="124" y="71"/>
                  </a:lnTo>
                  <a:lnTo>
                    <a:pt x="124" y="17"/>
                  </a:lnTo>
                  <a:lnTo>
                    <a:pt x="107" y="17"/>
                  </a:lnTo>
                  <a:close/>
                </a:path>
              </a:pathLst>
            </a:custGeom>
            <a:solidFill>
              <a:srgbClr val="FCD126"/>
            </a:solidFill>
            <a:ln w="0">
              <a:solidFill>
                <a:srgbClr val="FCD12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Rectangle 2063"/>
            <p:cNvSpPr>
              <a:spLocks noChangeArrowheads="1"/>
            </p:cNvSpPr>
            <p:nvPr/>
          </p:nvSpPr>
          <p:spPr bwMode="auto">
            <a:xfrm>
              <a:off x="2545607" y="3782294"/>
              <a:ext cx="14288" cy="12700"/>
            </a:xfrm>
            <a:prstGeom prst="rect">
              <a:avLst/>
            </a:pr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Rectangle 2064"/>
            <p:cNvSpPr>
              <a:spLocks noChangeArrowheads="1"/>
            </p:cNvSpPr>
            <p:nvPr/>
          </p:nvSpPr>
          <p:spPr bwMode="auto">
            <a:xfrm>
              <a:off x="2532907" y="3794994"/>
              <a:ext cx="12700" cy="12700"/>
            </a:xfrm>
            <a:prstGeom prst="rect">
              <a:avLst/>
            </a:pr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Rectangle 2065"/>
            <p:cNvSpPr>
              <a:spLocks noChangeArrowheads="1"/>
            </p:cNvSpPr>
            <p:nvPr/>
          </p:nvSpPr>
          <p:spPr bwMode="auto">
            <a:xfrm>
              <a:off x="2558307" y="3794994"/>
              <a:ext cx="12700" cy="12700"/>
            </a:xfrm>
            <a:prstGeom prst="rect">
              <a:avLst/>
            </a:pr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Rectangle 2066"/>
            <p:cNvSpPr>
              <a:spLocks noChangeArrowheads="1"/>
            </p:cNvSpPr>
            <p:nvPr/>
          </p:nvSpPr>
          <p:spPr bwMode="auto">
            <a:xfrm>
              <a:off x="2545607" y="3807694"/>
              <a:ext cx="14288" cy="14288"/>
            </a:xfrm>
            <a:prstGeom prst="rect">
              <a:avLst/>
            </a:pr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2067"/>
            <p:cNvSpPr>
              <a:spLocks/>
            </p:cNvSpPr>
            <p:nvPr/>
          </p:nvSpPr>
          <p:spPr bwMode="auto">
            <a:xfrm>
              <a:off x="2720232" y="3528294"/>
              <a:ext cx="92075" cy="106363"/>
            </a:xfrm>
            <a:custGeom>
              <a:avLst/>
              <a:gdLst>
                <a:gd name="T0" fmla="*/ 38 w 116"/>
                <a:gd name="T1" fmla="*/ 133 h 133"/>
                <a:gd name="T2" fmla="*/ 78 w 116"/>
                <a:gd name="T3" fmla="*/ 133 h 133"/>
                <a:gd name="T4" fmla="*/ 78 w 116"/>
                <a:gd name="T5" fmla="*/ 119 h 133"/>
                <a:gd name="T6" fmla="*/ 90 w 116"/>
                <a:gd name="T7" fmla="*/ 119 h 133"/>
                <a:gd name="T8" fmla="*/ 90 w 116"/>
                <a:gd name="T9" fmla="*/ 106 h 133"/>
                <a:gd name="T10" fmla="*/ 103 w 116"/>
                <a:gd name="T11" fmla="*/ 106 h 133"/>
                <a:gd name="T12" fmla="*/ 103 w 116"/>
                <a:gd name="T13" fmla="*/ 92 h 133"/>
                <a:gd name="T14" fmla="*/ 116 w 116"/>
                <a:gd name="T15" fmla="*/ 92 h 133"/>
                <a:gd name="T16" fmla="*/ 116 w 116"/>
                <a:gd name="T17" fmla="*/ 48 h 133"/>
                <a:gd name="T18" fmla="*/ 103 w 116"/>
                <a:gd name="T19" fmla="*/ 48 h 133"/>
                <a:gd name="T20" fmla="*/ 103 w 116"/>
                <a:gd name="T21" fmla="*/ 35 h 133"/>
                <a:gd name="T22" fmla="*/ 91 w 116"/>
                <a:gd name="T23" fmla="*/ 35 h 133"/>
                <a:gd name="T24" fmla="*/ 91 w 116"/>
                <a:gd name="T25" fmla="*/ 24 h 133"/>
                <a:gd name="T26" fmla="*/ 79 w 116"/>
                <a:gd name="T27" fmla="*/ 24 h 133"/>
                <a:gd name="T28" fmla="*/ 79 w 116"/>
                <a:gd name="T29" fmla="*/ 12 h 133"/>
                <a:gd name="T30" fmla="*/ 64 w 116"/>
                <a:gd name="T31" fmla="*/ 12 h 133"/>
                <a:gd name="T32" fmla="*/ 64 w 116"/>
                <a:gd name="T33" fmla="*/ 0 h 133"/>
                <a:gd name="T34" fmla="*/ 50 w 116"/>
                <a:gd name="T35" fmla="*/ 0 h 133"/>
                <a:gd name="T36" fmla="*/ 50 w 116"/>
                <a:gd name="T37" fmla="*/ 12 h 133"/>
                <a:gd name="T38" fmla="*/ 36 w 116"/>
                <a:gd name="T39" fmla="*/ 12 h 133"/>
                <a:gd name="T40" fmla="*/ 36 w 116"/>
                <a:gd name="T41" fmla="*/ 24 h 133"/>
                <a:gd name="T42" fmla="*/ 24 w 116"/>
                <a:gd name="T43" fmla="*/ 24 h 133"/>
                <a:gd name="T44" fmla="*/ 24 w 116"/>
                <a:gd name="T45" fmla="*/ 35 h 133"/>
                <a:gd name="T46" fmla="*/ 12 w 116"/>
                <a:gd name="T47" fmla="*/ 35 h 133"/>
                <a:gd name="T48" fmla="*/ 12 w 116"/>
                <a:gd name="T49" fmla="*/ 48 h 133"/>
                <a:gd name="T50" fmla="*/ 0 w 116"/>
                <a:gd name="T51" fmla="*/ 48 h 133"/>
                <a:gd name="T52" fmla="*/ 0 w 116"/>
                <a:gd name="T53" fmla="*/ 92 h 133"/>
                <a:gd name="T54" fmla="*/ 12 w 116"/>
                <a:gd name="T55" fmla="*/ 92 h 133"/>
                <a:gd name="T56" fmla="*/ 12 w 116"/>
                <a:gd name="T57" fmla="*/ 106 h 133"/>
                <a:gd name="T58" fmla="*/ 26 w 116"/>
                <a:gd name="T59" fmla="*/ 106 h 133"/>
                <a:gd name="T60" fmla="*/ 26 w 116"/>
                <a:gd name="T61" fmla="*/ 119 h 133"/>
                <a:gd name="T62" fmla="*/ 38 w 116"/>
                <a:gd name="T63" fmla="*/ 119 h 133"/>
                <a:gd name="T64" fmla="*/ 38 w 116"/>
                <a:gd name="T6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33">
                  <a:moveTo>
                    <a:pt x="38" y="133"/>
                  </a:moveTo>
                  <a:lnTo>
                    <a:pt x="78" y="133"/>
                  </a:lnTo>
                  <a:lnTo>
                    <a:pt x="78" y="119"/>
                  </a:lnTo>
                  <a:lnTo>
                    <a:pt x="90" y="119"/>
                  </a:lnTo>
                  <a:lnTo>
                    <a:pt x="90" y="106"/>
                  </a:lnTo>
                  <a:lnTo>
                    <a:pt x="103" y="106"/>
                  </a:lnTo>
                  <a:lnTo>
                    <a:pt x="103" y="92"/>
                  </a:lnTo>
                  <a:lnTo>
                    <a:pt x="116" y="92"/>
                  </a:lnTo>
                  <a:lnTo>
                    <a:pt x="116" y="48"/>
                  </a:lnTo>
                  <a:lnTo>
                    <a:pt x="103" y="48"/>
                  </a:lnTo>
                  <a:lnTo>
                    <a:pt x="103" y="35"/>
                  </a:lnTo>
                  <a:lnTo>
                    <a:pt x="91" y="35"/>
                  </a:lnTo>
                  <a:lnTo>
                    <a:pt x="91" y="24"/>
                  </a:lnTo>
                  <a:lnTo>
                    <a:pt x="79" y="24"/>
                  </a:lnTo>
                  <a:lnTo>
                    <a:pt x="79" y="12"/>
                  </a:lnTo>
                  <a:lnTo>
                    <a:pt x="64" y="12"/>
                  </a:lnTo>
                  <a:lnTo>
                    <a:pt x="64" y="0"/>
                  </a:lnTo>
                  <a:lnTo>
                    <a:pt x="50" y="0"/>
                  </a:lnTo>
                  <a:lnTo>
                    <a:pt x="50" y="12"/>
                  </a:lnTo>
                  <a:lnTo>
                    <a:pt x="36" y="12"/>
                  </a:lnTo>
                  <a:lnTo>
                    <a:pt x="36" y="24"/>
                  </a:lnTo>
                  <a:lnTo>
                    <a:pt x="24" y="24"/>
                  </a:lnTo>
                  <a:lnTo>
                    <a:pt x="24" y="35"/>
                  </a:lnTo>
                  <a:lnTo>
                    <a:pt x="12" y="35"/>
                  </a:lnTo>
                  <a:lnTo>
                    <a:pt x="12" y="48"/>
                  </a:lnTo>
                  <a:lnTo>
                    <a:pt x="0" y="48"/>
                  </a:lnTo>
                  <a:lnTo>
                    <a:pt x="0" y="92"/>
                  </a:lnTo>
                  <a:lnTo>
                    <a:pt x="12" y="92"/>
                  </a:lnTo>
                  <a:lnTo>
                    <a:pt x="12" y="106"/>
                  </a:lnTo>
                  <a:lnTo>
                    <a:pt x="26" y="106"/>
                  </a:lnTo>
                  <a:lnTo>
                    <a:pt x="26" y="119"/>
                  </a:lnTo>
                  <a:lnTo>
                    <a:pt x="38" y="119"/>
                  </a:lnTo>
                  <a:lnTo>
                    <a:pt x="38" y="133"/>
                  </a:lnTo>
                  <a:close/>
                </a:path>
              </a:pathLst>
            </a:custGeom>
            <a:solidFill>
              <a:srgbClr val="FCD126"/>
            </a:solidFill>
            <a:ln w="0">
              <a:solidFill>
                <a:srgbClr val="FCD12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2068"/>
            <p:cNvSpPr>
              <a:spLocks/>
            </p:cNvSpPr>
            <p:nvPr/>
          </p:nvSpPr>
          <p:spPr bwMode="auto">
            <a:xfrm>
              <a:off x="2717057" y="3633069"/>
              <a:ext cx="95250" cy="130175"/>
            </a:xfrm>
            <a:custGeom>
              <a:avLst/>
              <a:gdLst>
                <a:gd name="T0" fmla="*/ 106 w 120"/>
                <a:gd name="T1" fmla="*/ 0 h 162"/>
                <a:gd name="T2" fmla="*/ 106 w 120"/>
                <a:gd name="T3" fmla="*/ 13 h 162"/>
                <a:gd name="T4" fmla="*/ 120 w 120"/>
                <a:gd name="T5" fmla="*/ 13 h 162"/>
                <a:gd name="T6" fmla="*/ 120 w 120"/>
                <a:gd name="T7" fmla="*/ 39 h 162"/>
                <a:gd name="T8" fmla="*/ 94 w 120"/>
                <a:gd name="T9" fmla="*/ 39 h 162"/>
                <a:gd name="T10" fmla="*/ 94 w 120"/>
                <a:gd name="T11" fmla="*/ 65 h 162"/>
                <a:gd name="T12" fmla="*/ 78 w 120"/>
                <a:gd name="T13" fmla="*/ 65 h 162"/>
                <a:gd name="T14" fmla="*/ 76 w 120"/>
                <a:gd name="T15" fmla="*/ 95 h 162"/>
                <a:gd name="T16" fmla="*/ 94 w 120"/>
                <a:gd name="T17" fmla="*/ 104 h 162"/>
                <a:gd name="T18" fmla="*/ 94 w 120"/>
                <a:gd name="T19" fmla="*/ 121 h 162"/>
                <a:gd name="T20" fmla="*/ 107 w 120"/>
                <a:gd name="T21" fmla="*/ 121 h 162"/>
                <a:gd name="T22" fmla="*/ 107 w 120"/>
                <a:gd name="T23" fmla="*/ 162 h 162"/>
                <a:gd name="T24" fmla="*/ 14 w 120"/>
                <a:gd name="T25" fmla="*/ 162 h 162"/>
                <a:gd name="T26" fmla="*/ 14 w 120"/>
                <a:gd name="T27" fmla="*/ 121 h 162"/>
                <a:gd name="T28" fmla="*/ 30 w 120"/>
                <a:gd name="T29" fmla="*/ 121 h 162"/>
                <a:gd name="T30" fmla="*/ 30 w 120"/>
                <a:gd name="T31" fmla="*/ 98 h 162"/>
                <a:gd name="T32" fmla="*/ 47 w 120"/>
                <a:gd name="T33" fmla="*/ 97 h 162"/>
                <a:gd name="T34" fmla="*/ 47 w 120"/>
                <a:gd name="T35" fmla="*/ 64 h 162"/>
                <a:gd name="T36" fmla="*/ 30 w 120"/>
                <a:gd name="T37" fmla="*/ 65 h 162"/>
                <a:gd name="T38" fmla="*/ 30 w 120"/>
                <a:gd name="T39" fmla="*/ 39 h 162"/>
                <a:gd name="T40" fmla="*/ 0 w 120"/>
                <a:gd name="T41" fmla="*/ 39 h 162"/>
                <a:gd name="T42" fmla="*/ 0 w 120"/>
                <a:gd name="T43" fmla="*/ 13 h 162"/>
                <a:gd name="T44" fmla="*/ 14 w 120"/>
                <a:gd name="T45" fmla="*/ 13 h 162"/>
                <a:gd name="T46" fmla="*/ 14 w 120"/>
                <a:gd name="T47" fmla="*/ 0 h 162"/>
                <a:gd name="T48" fmla="*/ 16 w 120"/>
                <a:gd name="T49" fmla="*/ 0 h 162"/>
                <a:gd name="T50" fmla="*/ 106 w 120"/>
                <a:gd name="T5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" h="162">
                  <a:moveTo>
                    <a:pt x="106" y="0"/>
                  </a:moveTo>
                  <a:lnTo>
                    <a:pt x="106" y="13"/>
                  </a:lnTo>
                  <a:lnTo>
                    <a:pt x="120" y="13"/>
                  </a:lnTo>
                  <a:lnTo>
                    <a:pt x="120" y="39"/>
                  </a:lnTo>
                  <a:lnTo>
                    <a:pt x="94" y="39"/>
                  </a:lnTo>
                  <a:lnTo>
                    <a:pt x="94" y="65"/>
                  </a:lnTo>
                  <a:lnTo>
                    <a:pt x="78" y="65"/>
                  </a:lnTo>
                  <a:lnTo>
                    <a:pt x="76" y="95"/>
                  </a:lnTo>
                  <a:lnTo>
                    <a:pt x="94" y="104"/>
                  </a:lnTo>
                  <a:lnTo>
                    <a:pt x="94" y="121"/>
                  </a:lnTo>
                  <a:lnTo>
                    <a:pt x="107" y="121"/>
                  </a:lnTo>
                  <a:lnTo>
                    <a:pt x="107" y="162"/>
                  </a:lnTo>
                  <a:lnTo>
                    <a:pt x="14" y="162"/>
                  </a:lnTo>
                  <a:lnTo>
                    <a:pt x="14" y="121"/>
                  </a:lnTo>
                  <a:lnTo>
                    <a:pt x="30" y="121"/>
                  </a:lnTo>
                  <a:lnTo>
                    <a:pt x="30" y="98"/>
                  </a:lnTo>
                  <a:lnTo>
                    <a:pt x="47" y="97"/>
                  </a:lnTo>
                  <a:lnTo>
                    <a:pt x="47" y="64"/>
                  </a:lnTo>
                  <a:lnTo>
                    <a:pt x="30" y="65"/>
                  </a:lnTo>
                  <a:lnTo>
                    <a:pt x="30" y="39"/>
                  </a:lnTo>
                  <a:lnTo>
                    <a:pt x="0" y="39"/>
                  </a:lnTo>
                  <a:lnTo>
                    <a:pt x="0" y="13"/>
                  </a:lnTo>
                  <a:lnTo>
                    <a:pt x="14" y="13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6633"/>
            </a:solidFill>
            <a:ln w="0">
              <a:solidFill>
                <a:srgbClr val="FF663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Rectangle 2069"/>
            <p:cNvSpPr>
              <a:spLocks noChangeArrowheads="1"/>
            </p:cNvSpPr>
            <p:nvPr/>
          </p:nvSpPr>
          <p:spPr bwMode="auto">
            <a:xfrm>
              <a:off x="2717057" y="3664819"/>
              <a:ext cx="12700" cy="42863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Rectangle 2070"/>
            <p:cNvSpPr>
              <a:spLocks noChangeArrowheads="1"/>
            </p:cNvSpPr>
            <p:nvPr/>
          </p:nvSpPr>
          <p:spPr bwMode="auto">
            <a:xfrm>
              <a:off x="2802782" y="3664819"/>
              <a:ext cx="11113" cy="42863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2071"/>
            <p:cNvSpPr>
              <a:spLocks/>
            </p:cNvSpPr>
            <p:nvPr/>
          </p:nvSpPr>
          <p:spPr bwMode="auto">
            <a:xfrm>
              <a:off x="2739282" y="3685456"/>
              <a:ext cx="52388" cy="33338"/>
            </a:xfrm>
            <a:custGeom>
              <a:avLst/>
              <a:gdLst>
                <a:gd name="T0" fmla="*/ 14 w 66"/>
                <a:gd name="T1" fmla="*/ 0 h 42"/>
                <a:gd name="T2" fmla="*/ 54 w 66"/>
                <a:gd name="T3" fmla="*/ 0 h 42"/>
                <a:gd name="T4" fmla="*/ 54 w 66"/>
                <a:gd name="T5" fmla="*/ 14 h 42"/>
                <a:gd name="T6" fmla="*/ 52 w 66"/>
                <a:gd name="T7" fmla="*/ 14 h 42"/>
                <a:gd name="T8" fmla="*/ 52 w 66"/>
                <a:gd name="T9" fmla="*/ 28 h 42"/>
                <a:gd name="T10" fmla="*/ 66 w 66"/>
                <a:gd name="T11" fmla="*/ 28 h 42"/>
                <a:gd name="T12" fmla="*/ 66 w 66"/>
                <a:gd name="T13" fmla="*/ 42 h 42"/>
                <a:gd name="T14" fmla="*/ 0 w 66"/>
                <a:gd name="T15" fmla="*/ 42 h 42"/>
                <a:gd name="T16" fmla="*/ 0 w 66"/>
                <a:gd name="T17" fmla="*/ 28 h 42"/>
                <a:gd name="T18" fmla="*/ 14 w 66"/>
                <a:gd name="T19" fmla="*/ 28 h 42"/>
                <a:gd name="T20" fmla="*/ 14 w 66"/>
                <a:gd name="T21" fmla="*/ 14 h 42"/>
                <a:gd name="T22" fmla="*/ 14 w 66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42">
                  <a:moveTo>
                    <a:pt x="14" y="0"/>
                  </a:moveTo>
                  <a:lnTo>
                    <a:pt x="54" y="0"/>
                  </a:lnTo>
                  <a:lnTo>
                    <a:pt x="54" y="14"/>
                  </a:lnTo>
                  <a:lnTo>
                    <a:pt x="52" y="14"/>
                  </a:lnTo>
                  <a:lnTo>
                    <a:pt x="52" y="28"/>
                  </a:lnTo>
                  <a:lnTo>
                    <a:pt x="66" y="28"/>
                  </a:lnTo>
                  <a:lnTo>
                    <a:pt x="66" y="42"/>
                  </a:lnTo>
                  <a:lnTo>
                    <a:pt x="0" y="42"/>
                  </a:lnTo>
                  <a:lnTo>
                    <a:pt x="0" y="28"/>
                  </a:lnTo>
                  <a:lnTo>
                    <a:pt x="14" y="28"/>
                  </a:lnTo>
                  <a:lnTo>
                    <a:pt x="14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2072"/>
            <p:cNvSpPr>
              <a:spLocks/>
            </p:cNvSpPr>
            <p:nvPr/>
          </p:nvSpPr>
          <p:spPr bwMode="auto">
            <a:xfrm>
              <a:off x="2748807" y="3560044"/>
              <a:ext cx="33338" cy="96838"/>
            </a:xfrm>
            <a:custGeom>
              <a:avLst/>
              <a:gdLst>
                <a:gd name="T0" fmla="*/ 0 w 42"/>
                <a:gd name="T1" fmla="*/ 0 h 121"/>
                <a:gd name="T2" fmla="*/ 16 w 42"/>
                <a:gd name="T3" fmla="*/ 0 h 121"/>
                <a:gd name="T4" fmla="*/ 16 w 42"/>
                <a:gd name="T5" fmla="*/ 12 h 121"/>
                <a:gd name="T6" fmla="*/ 42 w 42"/>
                <a:gd name="T7" fmla="*/ 12 h 121"/>
                <a:gd name="T8" fmla="*/ 42 w 42"/>
                <a:gd name="T9" fmla="*/ 67 h 121"/>
                <a:gd name="T10" fmla="*/ 28 w 42"/>
                <a:gd name="T11" fmla="*/ 67 h 121"/>
                <a:gd name="T12" fmla="*/ 28 w 42"/>
                <a:gd name="T13" fmla="*/ 92 h 121"/>
                <a:gd name="T14" fmla="*/ 42 w 42"/>
                <a:gd name="T15" fmla="*/ 92 h 121"/>
                <a:gd name="T16" fmla="*/ 42 w 42"/>
                <a:gd name="T17" fmla="*/ 105 h 121"/>
                <a:gd name="T18" fmla="*/ 42 w 42"/>
                <a:gd name="T19" fmla="*/ 121 h 121"/>
                <a:gd name="T20" fmla="*/ 2 w 42"/>
                <a:gd name="T21" fmla="*/ 121 h 121"/>
                <a:gd name="T22" fmla="*/ 2 w 42"/>
                <a:gd name="T23" fmla="*/ 105 h 121"/>
                <a:gd name="T24" fmla="*/ 2 w 42"/>
                <a:gd name="T25" fmla="*/ 92 h 121"/>
                <a:gd name="T26" fmla="*/ 14 w 42"/>
                <a:gd name="T27" fmla="*/ 92 h 121"/>
                <a:gd name="T28" fmla="*/ 14 w 42"/>
                <a:gd name="T29" fmla="*/ 67 h 121"/>
                <a:gd name="T30" fmla="*/ 0 w 42"/>
                <a:gd name="T31" fmla="*/ 67 h 121"/>
                <a:gd name="T32" fmla="*/ 0 w 42"/>
                <a:gd name="T3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121">
                  <a:moveTo>
                    <a:pt x="0" y="0"/>
                  </a:moveTo>
                  <a:lnTo>
                    <a:pt x="16" y="0"/>
                  </a:lnTo>
                  <a:lnTo>
                    <a:pt x="16" y="12"/>
                  </a:lnTo>
                  <a:lnTo>
                    <a:pt x="42" y="12"/>
                  </a:lnTo>
                  <a:lnTo>
                    <a:pt x="42" y="67"/>
                  </a:lnTo>
                  <a:lnTo>
                    <a:pt x="28" y="67"/>
                  </a:lnTo>
                  <a:lnTo>
                    <a:pt x="28" y="92"/>
                  </a:lnTo>
                  <a:lnTo>
                    <a:pt x="42" y="92"/>
                  </a:lnTo>
                  <a:lnTo>
                    <a:pt x="42" y="105"/>
                  </a:lnTo>
                  <a:lnTo>
                    <a:pt x="42" y="121"/>
                  </a:lnTo>
                  <a:lnTo>
                    <a:pt x="2" y="121"/>
                  </a:lnTo>
                  <a:lnTo>
                    <a:pt x="2" y="105"/>
                  </a:lnTo>
                  <a:lnTo>
                    <a:pt x="2" y="92"/>
                  </a:lnTo>
                  <a:lnTo>
                    <a:pt x="14" y="92"/>
                  </a:lnTo>
                  <a:lnTo>
                    <a:pt x="14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Rectangle 2073"/>
            <p:cNvSpPr>
              <a:spLocks noChangeArrowheads="1"/>
            </p:cNvSpPr>
            <p:nvPr/>
          </p:nvSpPr>
          <p:spPr bwMode="auto">
            <a:xfrm>
              <a:off x="2739282" y="3763244"/>
              <a:ext cx="20638" cy="71438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Rectangle 2074"/>
            <p:cNvSpPr>
              <a:spLocks noChangeArrowheads="1"/>
            </p:cNvSpPr>
            <p:nvPr/>
          </p:nvSpPr>
          <p:spPr bwMode="auto">
            <a:xfrm>
              <a:off x="2728169" y="3833094"/>
              <a:ext cx="31750" cy="11113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Rectangle 2075"/>
            <p:cNvSpPr>
              <a:spLocks noChangeArrowheads="1"/>
            </p:cNvSpPr>
            <p:nvPr/>
          </p:nvSpPr>
          <p:spPr bwMode="auto">
            <a:xfrm>
              <a:off x="2771032" y="3763244"/>
              <a:ext cx="20638" cy="71438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Rectangle 2076"/>
            <p:cNvSpPr>
              <a:spLocks noChangeArrowheads="1"/>
            </p:cNvSpPr>
            <p:nvPr/>
          </p:nvSpPr>
          <p:spPr bwMode="auto">
            <a:xfrm>
              <a:off x="2771032" y="3833094"/>
              <a:ext cx="33338" cy="11113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Rectangle 2077"/>
            <p:cNvSpPr>
              <a:spLocks noChangeArrowheads="1"/>
            </p:cNvSpPr>
            <p:nvPr/>
          </p:nvSpPr>
          <p:spPr bwMode="auto">
            <a:xfrm>
              <a:off x="2756744" y="3693394"/>
              <a:ext cx="17463" cy="14288"/>
            </a:xfrm>
            <a:prstGeom prst="rect">
              <a:avLst/>
            </a:prstGeom>
            <a:solidFill>
              <a:srgbClr val="FFFF66"/>
            </a:solidFill>
            <a:ln w="0">
              <a:solidFill>
                <a:srgbClr val="FFFF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2078"/>
            <p:cNvSpPr>
              <a:spLocks/>
            </p:cNvSpPr>
            <p:nvPr/>
          </p:nvSpPr>
          <p:spPr bwMode="auto">
            <a:xfrm>
              <a:off x="1213694" y="3804519"/>
              <a:ext cx="127000" cy="141288"/>
            </a:xfrm>
            <a:custGeom>
              <a:avLst/>
              <a:gdLst>
                <a:gd name="T0" fmla="*/ 0 w 159"/>
                <a:gd name="T1" fmla="*/ 35 h 179"/>
                <a:gd name="T2" fmla="*/ 17 w 159"/>
                <a:gd name="T3" fmla="*/ 35 h 179"/>
                <a:gd name="T4" fmla="*/ 17 w 159"/>
                <a:gd name="T5" fmla="*/ 18 h 179"/>
                <a:gd name="T6" fmla="*/ 125 w 159"/>
                <a:gd name="T7" fmla="*/ 18 h 179"/>
                <a:gd name="T8" fmla="*/ 125 w 159"/>
                <a:gd name="T9" fmla="*/ 0 h 179"/>
                <a:gd name="T10" fmla="*/ 159 w 159"/>
                <a:gd name="T11" fmla="*/ 0 h 179"/>
                <a:gd name="T12" fmla="*/ 159 w 159"/>
                <a:gd name="T13" fmla="*/ 33 h 179"/>
                <a:gd name="T14" fmla="*/ 142 w 159"/>
                <a:gd name="T15" fmla="*/ 33 h 179"/>
                <a:gd name="T16" fmla="*/ 142 w 159"/>
                <a:gd name="T17" fmla="*/ 51 h 179"/>
                <a:gd name="T18" fmla="*/ 123 w 159"/>
                <a:gd name="T19" fmla="*/ 52 h 179"/>
                <a:gd name="T20" fmla="*/ 123 w 159"/>
                <a:gd name="T21" fmla="*/ 71 h 179"/>
                <a:gd name="T22" fmla="*/ 123 w 159"/>
                <a:gd name="T23" fmla="*/ 179 h 179"/>
                <a:gd name="T24" fmla="*/ 35 w 159"/>
                <a:gd name="T25" fmla="*/ 179 h 179"/>
                <a:gd name="T26" fmla="*/ 35 w 159"/>
                <a:gd name="T27" fmla="*/ 71 h 179"/>
                <a:gd name="T28" fmla="*/ 17 w 159"/>
                <a:gd name="T29" fmla="*/ 71 h 179"/>
                <a:gd name="T30" fmla="*/ 17 w 159"/>
                <a:gd name="T31" fmla="*/ 91 h 179"/>
                <a:gd name="T32" fmla="*/ 0 w 159"/>
                <a:gd name="T33" fmla="*/ 91 h 179"/>
                <a:gd name="T34" fmla="*/ 0 w 159"/>
                <a:gd name="T35" fmla="*/ 3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179">
                  <a:moveTo>
                    <a:pt x="0" y="35"/>
                  </a:moveTo>
                  <a:lnTo>
                    <a:pt x="17" y="35"/>
                  </a:lnTo>
                  <a:lnTo>
                    <a:pt x="17" y="18"/>
                  </a:lnTo>
                  <a:lnTo>
                    <a:pt x="125" y="18"/>
                  </a:lnTo>
                  <a:lnTo>
                    <a:pt x="125" y="0"/>
                  </a:lnTo>
                  <a:lnTo>
                    <a:pt x="159" y="0"/>
                  </a:lnTo>
                  <a:lnTo>
                    <a:pt x="159" y="33"/>
                  </a:lnTo>
                  <a:lnTo>
                    <a:pt x="142" y="33"/>
                  </a:lnTo>
                  <a:lnTo>
                    <a:pt x="142" y="51"/>
                  </a:lnTo>
                  <a:lnTo>
                    <a:pt x="123" y="52"/>
                  </a:lnTo>
                  <a:lnTo>
                    <a:pt x="123" y="71"/>
                  </a:lnTo>
                  <a:lnTo>
                    <a:pt x="123" y="179"/>
                  </a:lnTo>
                  <a:lnTo>
                    <a:pt x="35" y="179"/>
                  </a:lnTo>
                  <a:lnTo>
                    <a:pt x="35" y="71"/>
                  </a:lnTo>
                  <a:lnTo>
                    <a:pt x="17" y="71"/>
                  </a:lnTo>
                  <a:lnTo>
                    <a:pt x="17" y="91"/>
                  </a:lnTo>
                  <a:lnTo>
                    <a:pt x="0" y="91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B31701"/>
            </a:solidFill>
            <a:ln w="0">
              <a:solidFill>
                <a:srgbClr val="B317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2079"/>
            <p:cNvSpPr>
              <a:spLocks/>
            </p:cNvSpPr>
            <p:nvPr/>
          </p:nvSpPr>
          <p:spPr bwMode="auto">
            <a:xfrm>
              <a:off x="1254969" y="3745781"/>
              <a:ext cx="44450" cy="101600"/>
            </a:xfrm>
            <a:custGeom>
              <a:avLst/>
              <a:gdLst>
                <a:gd name="T0" fmla="*/ 0 w 55"/>
                <a:gd name="T1" fmla="*/ 0 h 126"/>
                <a:gd name="T2" fmla="*/ 54 w 55"/>
                <a:gd name="T3" fmla="*/ 0 h 126"/>
                <a:gd name="T4" fmla="*/ 54 w 55"/>
                <a:gd name="T5" fmla="*/ 71 h 126"/>
                <a:gd name="T6" fmla="*/ 36 w 55"/>
                <a:gd name="T7" fmla="*/ 71 h 126"/>
                <a:gd name="T8" fmla="*/ 36 w 55"/>
                <a:gd name="T9" fmla="*/ 90 h 126"/>
                <a:gd name="T10" fmla="*/ 55 w 55"/>
                <a:gd name="T11" fmla="*/ 90 h 126"/>
                <a:gd name="T12" fmla="*/ 55 w 55"/>
                <a:gd name="T13" fmla="*/ 109 h 126"/>
                <a:gd name="T14" fmla="*/ 36 w 55"/>
                <a:gd name="T15" fmla="*/ 109 h 126"/>
                <a:gd name="T16" fmla="*/ 36 w 55"/>
                <a:gd name="T17" fmla="*/ 126 h 126"/>
                <a:gd name="T18" fmla="*/ 17 w 55"/>
                <a:gd name="T19" fmla="*/ 126 h 126"/>
                <a:gd name="T20" fmla="*/ 17 w 55"/>
                <a:gd name="T21" fmla="*/ 109 h 126"/>
                <a:gd name="T22" fmla="*/ 0 w 55"/>
                <a:gd name="T23" fmla="*/ 109 h 126"/>
                <a:gd name="T24" fmla="*/ 0 w 55"/>
                <a:gd name="T25" fmla="*/ 90 h 126"/>
                <a:gd name="T26" fmla="*/ 17 w 55"/>
                <a:gd name="T27" fmla="*/ 90 h 126"/>
                <a:gd name="T28" fmla="*/ 17 w 55"/>
                <a:gd name="T29" fmla="*/ 71 h 126"/>
                <a:gd name="T30" fmla="*/ 0 w 55"/>
                <a:gd name="T31" fmla="*/ 71 h 126"/>
                <a:gd name="T32" fmla="*/ 0 w 55"/>
                <a:gd name="T3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126">
                  <a:moveTo>
                    <a:pt x="0" y="0"/>
                  </a:moveTo>
                  <a:lnTo>
                    <a:pt x="54" y="0"/>
                  </a:lnTo>
                  <a:lnTo>
                    <a:pt x="54" y="71"/>
                  </a:lnTo>
                  <a:lnTo>
                    <a:pt x="36" y="71"/>
                  </a:lnTo>
                  <a:lnTo>
                    <a:pt x="36" y="90"/>
                  </a:lnTo>
                  <a:lnTo>
                    <a:pt x="55" y="90"/>
                  </a:lnTo>
                  <a:lnTo>
                    <a:pt x="55" y="109"/>
                  </a:lnTo>
                  <a:lnTo>
                    <a:pt x="36" y="109"/>
                  </a:lnTo>
                  <a:lnTo>
                    <a:pt x="36" y="126"/>
                  </a:lnTo>
                  <a:lnTo>
                    <a:pt x="17" y="126"/>
                  </a:lnTo>
                  <a:lnTo>
                    <a:pt x="17" y="109"/>
                  </a:lnTo>
                  <a:lnTo>
                    <a:pt x="0" y="109"/>
                  </a:lnTo>
                  <a:lnTo>
                    <a:pt x="0" y="90"/>
                  </a:lnTo>
                  <a:lnTo>
                    <a:pt x="17" y="90"/>
                  </a:lnTo>
                  <a:lnTo>
                    <a:pt x="17" y="71"/>
                  </a:lnTo>
                  <a:lnTo>
                    <a:pt x="0" y="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Rectangle 2080"/>
            <p:cNvSpPr>
              <a:spLocks noChangeArrowheads="1"/>
            </p:cNvSpPr>
            <p:nvPr/>
          </p:nvSpPr>
          <p:spPr bwMode="auto">
            <a:xfrm>
              <a:off x="1213694" y="3874369"/>
              <a:ext cx="14288" cy="71438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2081"/>
            <p:cNvSpPr>
              <a:spLocks/>
            </p:cNvSpPr>
            <p:nvPr/>
          </p:nvSpPr>
          <p:spPr bwMode="auto">
            <a:xfrm>
              <a:off x="1240682" y="3945806"/>
              <a:ext cx="71438" cy="182563"/>
            </a:xfrm>
            <a:custGeom>
              <a:avLst/>
              <a:gdLst>
                <a:gd name="T0" fmla="*/ 0 w 88"/>
                <a:gd name="T1" fmla="*/ 0 h 230"/>
                <a:gd name="T2" fmla="*/ 88 w 88"/>
                <a:gd name="T3" fmla="*/ 0 h 230"/>
                <a:gd name="T4" fmla="*/ 88 w 88"/>
                <a:gd name="T5" fmla="*/ 230 h 230"/>
                <a:gd name="T6" fmla="*/ 53 w 88"/>
                <a:gd name="T7" fmla="*/ 230 h 230"/>
                <a:gd name="T8" fmla="*/ 53 w 88"/>
                <a:gd name="T9" fmla="*/ 36 h 230"/>
                <a:gd name="T10" fmla="*/ 34 w 88"/>
                <a:gd name="T11" fmla="*/ 36 h 230"/>
                <a:gd name="T12" fmla="*/ 34 w 88"/>
                <a:gd name="T13" fmla="*/ 230 h 230"/>
                <a:gd name="T14" fmla="*/ 0 w 88"/>
                <a:gd name="T15" fmla="*/ 230 h 230"/>
                <a:gd name="T16" fmla="*/ 0 w 88"/>
                <a:gd name="T1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30">
                  <a:moveTo>
                    <a:pt x="0" y="0"/>
                  </a:moveTo>
                  <a:lnTo>
                    <a:pt x="88" y="0"/>
                  </a:lnTo>
                  <a:lnTo>
                    <a:pt x="88" y="230"/>
                  </a:lnTo>
                  <a:lnTo>
                    <a:pt x="53" y="230"/>
                  </a:lnTo>
                  <a:lnTo>
                    <a:pt x="53" y="36"/>
                  </a:lnTo>
                  <a:lnTo>
                    <a:pt x="34" y="36"/>
                  </a:lnTo>
                  <a:lnTo>
                    <a:pt x="34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66"/>
            </a:solidFill>
            <a:ln w="0">
              <a:solidFill>
                <a:srgbClr val="00006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2082"/>
            <p:cNvSpPr>
              <a:spLocks noEditPoints="1"/>
            </p:cNvSpPr>
            <p:nvPr/>
          </p:nvSpPr>
          <p:spPr bwMode="auto">
            <a:xfrm>
              <a:off x="1227982" y="4128369"/>
              <a:ext cx="98425" cy="15875"/>
            </a:xfrm>
            <a:custGeom>
              <a:avLst/>
              <a:gdLst>
                <a:gd name="T0" fmla="*/ 0 w 125"/>
                <a:gd name="T1" fmla="*/ 0 h 19"/>
                <a:gd name="T2" fmla="*/ 52 w 125"/>
                <a:gd name="T3" fmla="*/ 0 h 19"/>
                <a:gd name="T4" fmla="*/ 52 w 125"/>
                <a:gd name="T5" fmla="*/ 19 h 19"/>
                <a:gd name="T6" fmla="*/ 0 w 125"/>
                <a:gd name="T7" fmla="*/ 19 h 19"/>
                <a:gd name="T8" fmla="*/ 0 w 125"/>
                <a:gd name="T9" fmla="*/ 0 h 19"/>
                <a:gd name="T10" fmla="*/ 71 w 125"/>
                <a:gd name="T11" fmla="*/ 0 h 19"/>
                <a:gd name="T12" fmla="*/ 125 w 125"/>
                <a:gd name="T13" fmla="*/ 0 h 19"/>
                <a:gd name="T14" fmla="*/ 125 w 125"/>
                <a:gd name="T15" fmla="*/ 19 h 19"/>
                <a:gd name="T16" fmla="*/ 71 w 125"/>
                <a:gd name="T17" fmla="*/ 19 h 19"/>
                <a:gd name="T18" fmla="*/ 71 w 125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9">
                  <a:moveTo>
                    <a:pt x="0" y="0"/>
                  </a:moveTo>
                  <a:lnTo>
                    <a:pt x="52" y="0"/>
                  </a:lnTo>
                  <a:lnTo>
                    <a:pt x="52" y="19"/>
                  </a:lnTo>
                  <a:lnTo>
                    <a:pt x="0" y="19"/>
                  </a:lnTo>
                  <a:lnTo>
                    <a:pt x="0" y="0"/>
                  </a:lnTo>
                  <a:close/>
                  <a:moveTo>
                    <a:pt x="71" y="0"/>
                  </a:moveTo>
                  <a:lnTo>
                    <a:pt x="125" y="0"/>
                  </a:lnTo>
                  <a:lnTo>
                    <a:pt x="125" y="19"/>
                  </a:lnTo>
                  <a:lnTo>
                    <a:pt x="71" y="1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2083"/>
            <p:cNvSpPr>
              <a:spLocks/>
            </p:cNvSpPr>
            <p:nvPr/>
          </p:nvSpPr>
          <p:spPr bwMode="auto">
            <a:xfrm>
              <a:off x="1240682" y="3733081"/>
              <a:ext cx="71438" cy="55563"/>
            </a:xfrm>
            <a:custGeom>
              <a:avLst/>
              <a:gdLst>
                <a:gd name="T0" fmla="*/ 71 w 90"/>
                <a:gd name="T1" fmla="*/ 18 h 71"/>
                <a:gd name="T2" fmla="*/ 90 w 90"/>
                <a:gd name="T3" fmla="*/ 18 h 71"/>
                <a:gd name="T4" fmla="*/ 90 w 90"/>
                <a:gd name="T5" fmla="*/ 71 h 71"/>
                <a:gd name="T6" fmla="*/ 71 w 90"/>
                <a:gd name="T7" fmla="*/ 71 h 71"/>
                <a:gd name="T8" fmla="*/ 71 w 90"/>
                <a:gd name="T9" fmla="*/ 18 h 71"/>
                <a:gd name="T10" fmla="*/ 53 w 90"/>
                <a:gd name="T11" fmla="*/ 18 h 71"/>
                <a:gd name="T12" fmla="*/ 53 w 90"/>
                <a:gd name="T13" fmla="*/ 35 h 71"/>
                <a:gd name="T14" fmla="*/ 17 w 90"/>
                <a:gd name="T15" fmla="*/ 35 h 71"/>
                <a:gd name="T16" fmla="*/ 17 w 90"/>
                <a:gd name="T17" fmla="*/ 71 h 71"/>
                <a:gd name="T18" fmla="*/ 0 w 90"/>
                <a:gd name="T19" fmla="*/ 71 h 71"/>
                <a:gd name="T20" fmla="*/ 0 w 90"/>
                <a:gd name="T21" fmla="*/ 18 h 71"/>
                <a:gd name="T22" fmla="*/ 17 w 90"/>
                <a:gd name="T23" fmla="*/ 18 h 71"/>
                <a:gd name="T24" fmla="*/ 17 w 90"/>
                <a:gd name="T25" fmla="*/ 0 h 71"/>
                <a:gd name="T26" fmla="*/ 71 w 90"/>
                <a:gd name="T27" fmla="*/ 0 h 71"/>
                <a:gd name="T28" fmla="*/ 71 w 90"/>
                <a:gd name="T29" fmla="*/ 1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71">
                  <a:moveTo>
                    <a:pt x="71" y="18"/>
                  </a:moveTo>
                  <a:lnTo>
                    <a:pt x="90" y="18"/>
                  </a:lnTo>
                  <a:lnTo>
                    <a:pt x="90" y="71"/>
                  </a:lnTo>
                  <a:lnTo>
                    <a:pt x="71" y="71"/>
                  </a:lnTo>
                  <a:lnTo>
                    <a:pt x="71" y="18"/>
                  </a:lnTo>
                  <a:lnTo>
                    <a:pt x="53" y="18"/>
                  </a:lnTo>
                  <a:lnTo>
                    <a:pt x="53" y="35"/>
                  </a:lnTo>
                  <a:lnTo>
                    <a:pt x="17" y="35"/>
                  </a:lnTo>
                  <a:lnTo>
                    <a:pt x="17" y="71"/>
                  </a:lnTo>
                  <a:lnTo>
                    <a:pt x="0" y="71"/>
                  </a:lnTo>
                  <a:lnTo>
                    <a:pt x="0" y="18"/>
                  </a:lnTo>
                  <a:lnTo>
                    <a:pt x="17" y="18"/>
                  </a:lnTo>
                  <a:lnTo>
                    <a:pt x="17" y="0"/>
                  </a:lnTo>
                  <a:lnTo>
                    <a:pt x="71" y="0"/>
                  </a:lnTo>
                  <a:lnTo>
                    <a:pt x="71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Rectangle 2084"/>
            <p:cNvSpPr>
              <a:spLocks noChangeArrowheads="1"/>
            </p:cNvSpPr>
            <p:nvPr/>
          </p:nvSpPr>
          <p:spPr bwMode="auto">
            <a:xfrm>
              <a:off x="1340694" y="3804519"/>
              <a:ext cx="14288" cy="12700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Rectangle 2085"/>
            <p:cNvSpPr>
              <a:spLocks noChangeArrowheads="1"/>
            </p:cNvSpPr>
            <p:nvPr/>
          </p:nvSpPr>
          <p:spPr bwMode="auto">
            <a:xfrm>
              <a:off x="1354982" y="3788644"/>
              <a:ext cx="14288" cy="1587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Rectangle 2086"/>
            <p:cNvSpPr>
              <a:spLocks noChangeArrowheads="1"/>
            </p:cNvSpPr>
            <p:nvPr/>
          </p:nvSpPr>
          <p:spPr bwMode="auto">
            <a:xfrm>
              <a:off x="1369269" y="3774356"/>
              <a:ext cx="14288" cy="14288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Rectangle 2087"/>
            <p:cNvSpPr>
              <a:spLocks noChangeArrowheads="1"/>
            </p:cNvSpPr>
            <p:nvPr/>
          </p:nvSpPr>
          <p:spPr bwMode="auto">
            <a:xfrm>
              <a:off x="1383557" y="3758481"/>
              <a:ext cx="14288" cy="1587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2088"/>
            <p:cNvSpPr>
              <a:spLocks/>
            </p:cNvSpPr>
            <p:nvPr/>
          </p:nvSpPr>
          <p:spPr bwMode="auto">
            <a:xfrm>
              <a:off x="2966294" y="3547344"/>
              <a:ext cx="58738" cy="68263"/>
            </a:xfrm>
            <a:custGeom>
              <a:avLst/>
              <a:gdLst>
                <a:gd name="T0" fmla="*/ 0 w 74"/>
                <a:gd name="T1" fmla="*/ 11 h 87"/>
                <a:gd name="T2" fmla="*/ 10 w 74"/>
                <a:gd name="T3" fmla="*/ 11 h 87"/>
                <a:gd name="T4" fmla="*/ 10 w 74"/>
                <a:gd name="T5" fmla="*/ 0 h 87"/>
                <a:gd name="T6" fmla="*/ 64 w 74"/>
                <a:gd name="T7" fmla="*/ 0 h 87"/>
                <a:gd name="T8" fmla="*/ 64 w 74"/>
                <a:gd name="T9" fmla="*/ 11 h 87"/>
                <a:gd name="T10" fmla="*/ 74 w 74"/>
                <a:gd name="T11" fmla="*/ 11 h 87"/>
                <a:gd name="T12" fmla="*/ 74 w 74"/>
                <a:gd name="T13" fmla="*/ 52 h 87"/>
                <a:gd name="T14" fmla="*/ 65 w 74"/>
                <a:gd name="T15" fmla="*/ 52 h 87"/>
                <a:gd name="T16" fmla="*/ 65 w 74"/>
                <a:gd name="T17" fmla="*/ 87 h 87"/>
                <a:gd name="T18" fmla="*/ 10 w 74"/>
                <a:gd name="T19" fmla="*/ 87 h 87"/>
                <a:gd name="T20" fmla="*/ 10 w 74"/>
                <a:gd name="T21" fmla="*/ 54 h 87"/>
                <a:gd name="T22" fmla="*/ 0 w 74"/>
                <a:gd name="T23" fmla="*/ 54 h 87"/>
                <a:gd name="T24" fmla="*/ 0 w 74"/>
                <a:gd name="T25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87">
                  <a:moveTo>
                    <a:pt x="0" y="11"/>
                  </a:moveTo>
                  <a:lnTo>
                    <a:pt x="10" y="11"/>
                  </a:lnTo>
                  <a:lnTo>
                    <a:pt x="10" y="0"/>
                  </a:lnTo>
                  <a:lnTo>
                    <a:pt x="64" y="0"/>
                  </a:lnTo>
                  <a:lnTo>
                    <a:pt x="64" y="11"/>
                  </a:lnTo>
                  <a:lnTo>
                    <a:pt x="74" y="11"/>
                  </a:lnTo>
                  <a:lnTo>
                    <a:pt x="74" y="52"/>
                  </a:lnTo>
                  <a:lnTo>
                    <a:pt x="65" y="52"/>
                  </a:lnTo>
                  <a:lnTo>
                    <a:pt x="65" y="87"/>
                  </a:lnTo>
                  <a:lnTo>
                    <a:pt x="10" y="87"/>
                  </a:lnTo>
                  <a:lnTo>
                    <a:pt x="10" y="54"/>
                  </a:lnTo>
                  <a:lnTo>
                    <a:pt x="0" y="5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50608"/>
            </a:solidFill>
            <a:ln w="0">
              <a:solidFill>
                <a:srgbClr val="E506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Rectangle 2089"/>
            <p:cNvSpPr>
              <a:spLocks noChangeArrowheads="1"/>
            </p:cNvSpPr>
            <p:nvPr/>
          </p:nvSpPr>
          <p:spPr bwMode="auto">
            <a:xfrm>
              <a:off x="2974232" y="3615606"/>
              <a:ext cx="44450" cy="9525"/>
            </a:xfrm>
            <a:prstGeom prst="rect">
              <a:avLst/>
            </a:prstGeom>
            <a:solidFill>
              <a:srgbClr val="FCD126"/>
            </a:solidFill>
            <a:ln w="0">
              <a:solidFill>
                <a:srgbClr val="FCD12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2090"/>
            <p:cNvSpPr>
              <a:spLocks/>
            </p:cNvSpPr>
            <p:nvPr/>
          </p:nvSpPr>
          <p:spPr bwMode="auto">
            <a:xfrm>
              <a:off x="2947244" y="3623544"/>
              <a:ext cx="96838" cy="61913"/>
            </a:xfrm>
            <a:custGeom>
              <a:avLst/>
              <a:gdLst>
                <a:gd name="T0" fmla="*/ 33 w 123"/>
                <a:gd name="T1" fmla="*/ 13 h 78"/>
                <a:gd name="T2" fmla="*/ 33 w 123"/>
                <a:gd name="T3" fmla="*/ 0 h 78"/>
                <a:gd name="T4" fmla="*/ 90 w 123"/>
                <a:gd name="T5" fmla="*/ 0 h 78"/>
                <a:gd name="T6" fmla="*/ 90 w 123"/>
                <a:gd name="T7" fmla="*/ 11 h 78"/>
                <a:gd name="T8" fmla="*/ 99 w 123"/>
                <a:gd name="T9" fmla="*/ 11 h 78"/>
                <a:gd name="T10" fmla="*/ 99 w 123"/>
                <a:gd name="T11" fmla="*/ 56 h 78"/>
                <a:gd name="T12" fmla="*/ 111 w 123"/>
                <a:gd name="T13" fmla="*/ 56 h 78"/>
                <a:gd name="T14" fmla="*/ 111 w 123"/>
                <a:gd name="T15" fmla="*/ 68 h 78"/>
                <a:gd name="T16" fmla="*/ 123 w 123"/>
                <a:gd name="T17" fmla="*/ 68 h 78"/>
                <a:gd name="T18" fmla="*/ 123 w 123"/>
                <a:gd name="T19" fmla="*/ 78 h 78"/>
                <a:gd name="T20" fmla="*/ 0 w 123"/>
                <a:gd name="T21" fmla="*/ 78 h 78"/>
                <a:gd name="T22" fmla="*/ 0 w 123"/>
                <a:gd name="T23" fmla="*/ 68 h 78"/>
                <a:gd name="T24" fmla="*/ 12 w 123"/>
                <a:gd name="T25" fmla="*/ 68 h 78"/>
                <a:gd name="T26" fmla="*/ 12 w 123"/>
                <a:gd name="T27" fmla="*/ 56 h 78"/>
                <a:gd name="T28" fmla="*/ 25 w 123"/>
                <a:gd name="T29" fmla="*/ 56 h 78"/>
                <a:gd name="T30" fmla="*/ 25 w 123"/>
                <a:gd name="T31" fmla="*/ 13 h 78"/>
                <a:gd name="T32" fmla="*/ 33 w 123"/>
                <a:gd name="T33" fmla="*/ 1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78">
                  <a:moveTo>
                    <a:pt x="33" y="13"/>
                  </a:moveTo>
                  <a:lnTo>
                    <a:pt x="33" y="0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99" y="11"/>
                  </a:lnTo>
                  <a:lnTo>
                    <a:pt x="99" y="56"/>
                  </a:lnTo>
                  <a:lnTo>
                    <a:pt x="111" y="56"/>
                  </a:lnTo>
                  <a:lnTo>
                    <a:pt x="111" y="68"/>
                  </a:lnTo>
                  <a:lnTo>
                    <a:pt x="123" y="68"/>
                  </a:lnTo>
                  <a:lnTo>
                    <a:pt x="123" y="78"/>
                  </a:lnTo>
                  <a:lnTo>
                    <a:pt x="0" y="78"/>
                  </a:lnTo>
                  <a:lnTo>
                    <a:pt x="0" y="68"/>
                  </a:lnTo>
                  <a:lnTo>
                    <a:pt x="12" y="68"/>
                  </a:lnTo>
                  <a:lnTo>
                    <a:pt x="12" y="56"/>
                  </a:lnTo>
                  <a:lnTo>
                    <a:pt x="25" y="56"/>
                  </a:lnTo>
                  <a:lnTo>
                    <a:pt x="25" y="13"/>
                  </a:lnTo>
                  <a:lnTo>
                    <a:pt x="33" y="13"/>
                  </a:lnTo>
                  <a:close/>
                </a:path>
              </a:pathLst>
            </a:custGeom>
            <a:solidFill>
              <a:srgbClr val="000066"/>
            </a:solidFill>
            <a:ln w="0">
              <a:solidFill>
                <a:srgbClr val="00006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2091"/>
            <p:cNvSpPr>
              <a:spLocks noEditPoints="1"/>
            </p:cNvSpPr>
            <p:nvPr/>
          </p:nvSpPr>
          <p:spPr bwMode="auto">
            <a:xfrm>
              <a:off x="2958357" y="3510831"/>
              <a:ext cx="76200" cy="209550"/>
            </a:xfrm>
            <a:custGeom>
              <a:avLst/>
              <a:gdLst>
                <a:gd name="T0" fmla="*/ 54 w 97"/>
                <a:gd name="T1" fmla="*/ 220 h 264"/>
                <a:gd name="T2" fmla="*/ 76 w 97"/>
                <a:gd name="T3" fmla="*/ 220 h 264"/>
                <a:gd name="T4" fmla="*/ 76 w 97"/>
                <a:gd name="T5" fmla="*/ 264 h 264"/>
                <a:gd name="T6" fmla="*/ 54 w 97"/>
                <a:gd name="T7" fmla="*/ 264 h 264"/>
                <a:gd name="T8" fmla="*/ 54 w 97"/>
                <a:gd name="T9" fmla="*/ 220 h 264"/>
                <a:gd name="T10" fmla="*/ 21 w 97"/>
                <a:gd name="T11" fmla="*/ 0 h 264"/>
                <a:gd name="T12" fmla="*/ 75 w 97"/>
                <a:gd name="T13" fmla="*/ 0 h 264"/>
                <a:gd name="T14" fmla="*/ 75 w 97"/>
                <a:gd name="T15" fmla="*/ 45 h 264"/>
                <a:gd name="T16" fmla="*/ 43 w 97"/>
                <a:gd name="T17" fmla="*/ 45 h 264"/>
                <a:gd name="T18" fmla="*/ 43 w 97"/>
                <a:gd name="T19" fmla="*/ 33 h 264"/>
                <a:gd name="T20" fmla="*/ 31 w 97"/>
                <a:gd name="T21" fmla="*/ 33 h 264"/>
                <a:gd name="T22" fmla="*/ 31 w 97"/>
                <a:gd name="T23" fmla="*/ 25 h 264"/>
                <a:gd name="T24" fmla="*/ 21 w 97"/>
                <a:gd name="T25" fmla="*/ 25 h 264"/>
                <a:gd name="T26" fmla="*/ 21 w 97"/>
                <a:gd name="T27" fmla="*/ 0 h 264"/>
                <a:gd name="T28" fmla="*/ 85 w 97"/>
                <a:gd name="T29" fmla="*/ 68 h 264"/>
                <a:gd name="T30" fmla="*/ 97 w 97"/>
                <a:gd name="T31" fmla="*/ 68 h 264"/>
                <a:gd name="T32" fmla="*/ 97 w 97"/>
                <a:gd name="T33" fmla="*/ 142 h 264"/>
                <a:gd name="T34" fmla="*/ 85 w 97"/>
                <a:gd name="T35" fmla="*/ 142 h 264"/>
                <a:gd name="T36" fmla="*/ 85 w 97"/>
                <a:gd name="T37" fmla="*/ 68 h 264"/>
                <a:gd name="T38" fmla="*/ 0 w 97"/>
                <a:gd name="T39" fmla="*/ 68 h 264"/>
                <a:gd name="T40" fmla="*/ 11 w 97"/>
                <a:gd name="T41" fmla="*/ 68 h 264"/>
                <a:gd name="T42" fmla="*/ 11 w 97"/>
                <a:gd name="T43" fmla="*/ 142 h 264"/>
                <a:gd name="T44" fmla="*/ 0 w 97"/>
                <a:gd name="T45" fmla="*/ 142 h 264"/>
                <a:gd name="T46" fmla="*/ 0 w 97"/>
                <a:gd name="T47" fmla="*/ 68 h 264"/>
                <a:gd name="T48" fmla="*/ 21 w 97"/>
                <a:gd name="T49" fmla="*/ 220 h 264"/>
                <a:gd name="T50" fmla="*/ 43 w 97"/>
                <a:gd name="T51" fmla="*/ 220 h 264"/>
                <a:gd name="T52" fmla="*/ 43 w 97"/>
                <a:gd name="T53" fmla="*/ 264 h 264"/>
                <a:gd name="T54" fmla="*/ 21 w 97"/>
                <a:gd name="T55" fmla="*/ 264 h 264"/>
                <a:gd name="T56" fmla="*/ 21 w 97"/>
                <a:gd name="T57" fmla="*/ 22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7" h="264">
                  <a:moveTo>
                    <a:pt x="54" y="220"/>
                  </a:moveTo>
                  <a:lnTo>
                    <a:pt x="76" y="220"/>
                  </a:lnTo>
                  <a:lnTo>
                    <a:pt x="76" y="264"/>
                  </a:lnTo>
                  <a:lnTo>
                    <a:pt x="54" y="264"/>
                  </a:lnTo>
                  <a:lnTo>
                    <a:pt x="54" y="220"/>
                  </a:lnTo>
                  <a:close/>
                  <a:moveTo>
                    <a:pt x="21" y="0"/>
                  </a:moveTo>
                  <a:lnTo>
                    <a:pt x="75" y="0"/>
                  </a:lnTo>
                  <a:lnTo>
                    <a:pt x="75" y="45"/>
                  </a:lnTo>
                  <a:lnTo>
                    <a:pt x="43" y="45"/>
                  </a:lnTo>
                  <a:lnTo>
                    <a:pt x="43" y="33"/>
                  </a:lnTo>
                  <a:lnTo>
                    <a:pt x="31" y="33"/>
                  </a:lnTo>
                  <a:lnTo>
                    <a:pt x="31" y="25"/>
                  </a:lnTo>
                  <a:lnTo>
                    <a:pt x="21" y="25"/>
                  </a:lnTo>
                  <a:lnTo>
                    <a:pt x="21" y="0"/>
                  </a:lnTo>
                  <a:close/>
                  <a:moveTo>
                    <a:pt x="85" y="68"/>
                  </a:moveTo>
                  <a:lnTo>
                    <a:pt x="97" y="68"/>
                  </a:lnTo>
                  <a:lnTo>
                    <a:pt x="97" y="142"/>
                  </a:lnTo>
                  <a:lnTo>
                    <a:pt x="85" y="142"/>
                  </a:lnTo>
                  <a:lnTo>
                    <a:pt x="85" y="68"/>
                  </a:lnTo>
                  <a:close/>
                  <a:moveTo>
                    <a:pt x="0" y="68"/>
                  </a:moveTo>
                  <a:lnTo>
                    <a:pt x="11" y="68"/>
                  </a:lnTo>
                  <a:lnTo>
                    <a:pt x="11" y="142"/>
                  </a:lnTo>
                  <a:lnTo>
                    <a:pt x="0" y="142"/>
                  </a:lnTo>
                  <a:lnTo>
                    <a:pt x="0" y="68"/>
                  </a:lnTo>
                  <a:close/>
                  <a:moveTo>
                    <a:pt x="21" y="220"/>
                  </a:moveTo>
                  <a:lnTo>
                    <a:pt x="43" y="220"/>
                  </a:lnTo>
                  <a:lnTo>
                    <a:pt x="43" y="264"/>
                  </a:lnTo>
                  <a:lnTo>
                    <a:pt x="21" y="264"/>
                  </a:lnTo>
                  <a:lnTo>
                    <a:pt x="21" y="22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2092"/>
            <p:cNvSpPr>
              <a:spLocks noEditPoints="1"/>
            </p:cNvSpPr>
            <p:nvPr/>
          </p:nvSpPr>
          <p:spPr bwMode="auto">
            <a:xfrm>
              <a:off x="2974232" y="3718794"/>
              <a:ext cx="44450" cy="9525"/>
            </a:xfrm>
            <a:custGeom>
              <a:avLst/>
              <a:gdLst>
                <a:gd name="T0" fmla="*/ 33 w 55"/>
                <a:gd name="T1" fmla="*/ 0 h 12"/>
                <a:gd name="T2" fmla="*/ 55 w 55"/>
                <a:gd name="T3" fmla="*/ 0 h 12"/>
                <a:gd name="T4" fmla="*/ 55 w 55"/>
                <a:gd name="T5" fmla="*/ 12 h 12"/>
                <a:gd name="T6" fmla="*/ 33 w 55"/>
                <a:gd name="T7" fmla="*/ 12 h 12"/>
                <a:gd name="T8" fmla="*/ 33 w 55"/>
                <a:gd name="T9" fmla="*/ 0 h 12"/>
                <a:gd name="T10" fmla="*/ 0 w 55"/>
                <a:gd name="T11" fmla="*/ 0 h 12"/>
                <a:gd name="T12" fmla="*/ 22 w 55"/>
                <a:gd name="T13" fmla="*/ 0 h 12"/>
                <a:gd name="T14" fmla="*/ 22 w 55"/>
                <a:gd name="T15" fmla="*/ 12 h 12"/>
                <a:gd name="T16" fmla="*/ 0 w 55"/>
                <a:gd name="T17" fmla="*/ 12 h 12"/>
                <a:gd name="T18" fmla="*/ 0 w 55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2">
                  <a:moveTo>
                    <a:pt x="33" y="0"/>
                  </a:moveTo>
                  <a:lnTo>
                    <a:pt x="55" y="0"/>
                  </a:lnTo>
                  <a:lnTo>
                    <a:pt x="55" y="12"/>
                  </a:lnTo>
                  <a:lnTo>
                    <a:pt x="33" y="12"/>
                  </a:lnTo>
                  <a:lnTo>
                    <a:pt x="33" y="0"/>
                  </a:lnTo>
                  <a:close/>
                  <a:moveTo>
                    <a:pt x="0" y="0"/>
                  </a:moveTo>
                  <a:lnTo>
                    <a:pt x="22" y="0"/>
                  </a:lnTo>
                  <a:lnTo>
                    <a:pt x="22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0C0B"/>
            </a:solidFill>
            <a:ln w="0">
              <a:solidFill>
                <a:srgbClr val="920C0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2093"/>
            <p:cNvSpPr>
              <a:spLocks/>
            </p:cNvSpPr>
            <p:nvPr/>
          </p:nvSpPr>
          <p:spPr bwMode="auto">
            <a:xfrm>
              <a:off x="2974232" y="3496544"/>
              <a:ext cx="76200" cy="76200"/>
            </a:xfrm>
            <a:custGeom>
              <a:avLst/>
              <a:gdLst>
                <a:gd name="T0" fmla="*/ 0 w 95"/>
                <a:gd name="T1" fmla="*/ 19 h 97"/>
                <a:gd name="T2" fmla="*/ 33 w 95"/>
                <a:gd name="T3" fmla="*/ 19 h 97"/>
                <a:gd name="T4" fmla="*/ 33 w 95"/>
                <a:gd name="T5" fmla="*/ 35 h 97"/>
                <a:gd name="T6" fmla="*/ 43 w 95"/>
                <a:gd name="T7" fmla="*/ 35 h 97"/>
                <a:gd name="T8" fmla="*/ 43 w 95"/>
                <a:gd name="T9" fmla="*/ 49 h 97"/>
                <a:gd name="T10" fmla="*/ 52 w 95"/>
                <a:gd name="T11" fmla="*/ 49 h 97"/>
                <a:gd name="T12" fmla="*/ 52 w 95"/>
                <a:gd name="T13" fmla="*/ 75 h 97"/>
                <a:gd name="T14" fmla="*/ 64 w 95"/>
                <a:gd name="T15" fmla="*/ 75 h 97"/>
                <a:gd name="T16" fmla="*/ 64 w 95"/>
                <a:gd name="T17" fmla="*/ 87 h 97"/>
                <a:gd name="T18" fmla="*/ 74 w 95"/>
                <a:gd name="T19" fmla="*/ 87 h 97"/>
                <a:gd name="T20" fmla="*/ 74 w 95"/>
                <a:gd name="T21" fmla="*/ 97 h 97"/>
                <a:gd name="T22" fmla="*/ 83 w 95"/>
                <a:gd name="T23" fmla="*/ 97 h 97"/>
                <a:gd name="T24" fmla="*/ 83 w 95"/>
                <a:gd name="T25" fmla="*/ 97 h 97"/>
                <a:gd name="T26" fmla="*/ 95 w 95"/>
                <a:gd name="T27" fmla="*/ 97 h 97"/>
                <a:gd name="T28" fmla="*/ 95 w 95"/>
                <a:gd name="T29" fmla="*/ 71 h 97"/>
                <a:gd name="T30" fmla="*/ 86 w 95"/>
                <a:gd name="T31" fmla="*/ 71 h 97"/>
                <a:gd name="T32" fmla="*/ 86 w 95"/>
                <a:gd name="T33" fmla="*/ 33 h 97"/>
                <a:gd name="T34" fmla="*/ 74 w 95"/>
                <a:gd name="T35" fmla="*/ 33 h 97"/>
                <a:gd name="T36" fmla="*/ 74 w 95"/>
                <a:gd name="T37" fmla="*/ 19 h 97"/>
                <a:gd name="T38" fmla="*/ 64 w 95"/>
                <a:gd name="T39" fmla="*/ 19 h 97"/>
                <a:gd name="T40" fmla="*/ 64 w 95"/>
                <a:gd name="T41" fmla="*/ 0 h 97"/>
                <a:gd name="T42" fmla="*/ 33 w 95"/>
                <a:gd name="T43" fmla="*/ 0 h 97"/>
                <a:gd name="T44" fmla="*/ 33 w 95"/>
                <a:gd name="T45" fmla="*/ 0 h 97"/>
                <a:gd name="T46" fmla="*/ 12 w 95"/>
                <a:gd name="T47" fmla="*/ 0 h 97"/>
                <a:gd name="T48" fmla="*/ 12 w 95"/>
                <a:gd name="T49" fmla="*/ 9 h 97"/>
                <a:gd name="T50" fmla="*/ 0 w 95"/>
                <a:gd name="T51" fmla="*/ 9 h 97"/>
                <a:gd name="T52" fmla="*/ 0 w 95"/>
                <a:gd name="T53" fmla="*/ 1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5" h="97">
                  <a:moveTo>
                    <a:pt x="0" y="19"/>
                  </a:moveTo>
                  <a:lnTo>
                    <a:pt x="33" y="19"/>
                  </a:lnTo>
                  <a:lnTo>
                    <a:pt x="33" y="35"/>
                  </a:lnTo>
                  <a:lnTo>
                    <a:pt x="43" y="35"/>
                  </a:lnTo>
                  <a:lnTo>
                    <a:pt x="43" y="49"/>
                  </a:lnTo>
                  <a:lnTo>
                    <a:pt x="52" y="49"/>
                  </a:lnTo>
                  <a:lnTo>
                    <a:pt x="52" y="75"/>
                  </a:lnTo>
                  <a:lnTo>
                    <a:pt x="64" y="75"/>
                  </a:lnTo>
                  <a:lnTo>
                    <a:pt x="64" y="87"/>
                  </a:lnTo>
                  <a:lnTo>
                    <a:pt x="74" y="87"/>
                  </a:lnTo>
                  <a:lnTo>
                    <a:pt x="74" y="97"/>
                  </a:lnTo>
                  <a:lnTo>
                    <a:pt x="83" y="97"/>
                  </a:lnTo>
                  <a:lnTo>
                    <a:pt x="83" y="97"/>
                  </a:lnTo>
                  <a:lnTo>
                    <a:pt x="95" y="97"/>
                  </a:lnTo>
                  <a:lnTo>
                    <a:pt x="95" y="71"/>
                  </a:lnTo>
                  <a:lnTo>
                    <a:pt x="86" y="71"/>
                  </a:lnTo>
                  <a:lnTo>
                    <a:pt x="86" y="33"/>
                  </a:lnTo>
                  <a:lnTo>
                    <a:pt x="74" y="33"/>
                  </a:lnTo>
                  <a:lnTo>
                    <a:pt x="74" y="19"/>
                  </a:lnTo>
                  <a:lnTo>
                    <a:pt x="64" y="19"/>
                  </a:lnTo>
                  <a:lnTo>
                    <a:pt x="64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12" y="0"/>
                  </a:lnTo>
                  <a:lnTo>
                    <a:pt x="12" y="9"/>
                  </a:lnTo>
                  <a:lnTo>
                    <a:pt x="0" y="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Rectangle 2094"/>
            <p:cNvSpPr>
              <a:spLocks noChangeArrowheads="1"/>
            </p:cNvSpPr>
            <p:nvPr/>
          </p:nvSpPr>
          <p:spPr bwMode="auto">
            <a:xfrm>
              <a:off x="3007569" y="3571156"/>
              <a:ext cx="6350" cy="7938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FFFF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2095"/>
            <p:cNvSpPr>
              <a:spLocks/>
            </p:cNvSpPr>
            <p:nvPr/>
          </p:nvSpPr>
          <p:spPr bwMode="auto">
            <a:xfrm>
              <a:off x="2975819" y="3563219"/>
              <a:ext cx="38100" cy="31750"/>
            </a:xfrm>
            <a:custGeom>
              <a:avLst/>
              <a:gdLst>
                <a:gd name="T0" fmla="*/ 38 w 48"/>
                <a:gd name="T1" fmla="*/ 19 h 40"/>
                <a:gd name="T2" fmla="*/ 38 w 48"/>
                <a:gd name="T3" fmla="*/ 30 h 40"/>
                <a:gd name="T4" fmla="*/ 29 w 48"/>
                <a:gd name="T5" fmla="*/ 30 h 40"/>
                <a:gd name="T6" fmla="*/ 29 w 48"/>
                <a:gd name="T7" fmla="*/ 40 h 40"/>
                <a:gd name="T8" fmla="*/ 19 w 48"/>
                <a:gd name="T9" fmla="*/ 40 h 40"/>
                <a:gd name="T10" fmla="*/ 19 w 48"/>
                <a:gd name="T11" fmla="*/ 30 h 40"/>
                <a:gd name="T12" fmla="*/ 10 w 48"/>
                <a:gd name="T13" fmla="*/ 30 h 40"/>
                <a:gd name="T14" fmla="*/ 10 w 48"/>
                <a:gd name="T15" fmla="*/ 19 h 40"/>
                <a:gd name="T16" fmla="*/ 0 w 48"/>
                <a:gd name="T17" fmla="*/ 19 h 40"/>
                <a:gd name="T18" fmla="*/ 0 w 48"/>
                <a:gd name="T19" fmla="*/ 11 h 40"/>
                <a:gd name="T20" fmla="*/ 8 w 48"/>
                <a:gd name="T21" fmla="*/ 11 h 40"/>
                <a:gd name="T22" fmla="*/ 8 w 48"/>
                <a:gd name="T23" fmla="*/ 0 h 40"/>
                <a:gd name="T24" fmla="*/ 19 w 48"/>
                <a:gd name="T25" fmla="*/ 0 h 40"/>
                <a:gd name="T26" fmla="*/ 19 w 48"/>
                <a:gd name="T27" fmla="*/ 11 h 40"/>
                <a:gd name="T28" fmla="*/ 29 w 48"/>
                <a:gd name="T29" fmla="*/ 11 h 40"/>
                <a:gd name="T30" fmla="*/ 29 w 48"/>
                <a:gd name="T31" fmla="*/ 0 h 40"/>
                <a:gd name="T32" fmla="*/ 39 w 48"/>
                <a:gd name="T33" fmla="*/ 0 h 40"/>
                <a:gd name="T34" fmla="*/ 39 w 48"/>
                <a:gd name="T35" fmla="*/ 11 h 40"/>
                <a:gd name="T36" fmla="*/ 48 w 48"/>
                <a:gd name="T37" fmla="*/ 11 h 40"/>
                <a:gd name="T38" fmla="*/ 48 w 48"/>
                <a:gd name="T39" fmla="*/ 19 h 40"/>
                <a:gd name="T40" fmla="*/ 38 w 48"/>
                <a:gd name="T41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0">
                  <a:moveTo>
                    <a:pt x="38" y="19"/>
                  </a:moveTo>
                  <a:lnTo>
                    <a:pt x="38" y="30"/>
                  </a:lnTo>
                  <a:lnTo>
                    <a:pt x="29" y="30"/>
                  </a:lnTo>
                  <a:lnTo>
                    <a:pt x="29" y="40"/>
                  </a:lnTo>
                  <a:lnTo>
                    <a:pt x="19" y="40"/>
                  </a:lnTo>
                  <a:lnTo>
                    <a:pt x="19" y="30"/>
                  </a:lnTo>
                  <a:lnTo>
                    <a:pt x="10" y="30"/>
                  </a:lnTo>
                  <a:lnTo>
                    <a:pt x="10" y="19"/>
                  </a:lnTo>
                  <a:lnTo>
                    <a:pt x="0" y="19"/>
                  </a:lnTo>
                  <a:lnTo>
                    <a:pt x="0" y="11"/>
                  </a:lnTo>
                  <a:lnTo>
                    <a:pt x="8" y="11"/>
                  </a:lnTo>
                  <a:lnTo>
                    <a:pt x="8" y="0"/>
                  </a:lnTo>
                  <a:lnTo>
                    <a:pt x="19" y="0"/>
                  </a:lnTo>
                  <a:lnTo>
                    <a:pt x="19" y="11"/>
                  </a:lnTo>
                  <a:lnTo>
                    <a:pt x="29" y="11"/>
                  </a:lnTo>
                  <a:lnTo>
                    <a:pt x="29" y="0"/>
                  </a:lnTo>
                  <a:lnTo>
                    <a:pt x="39" y="0"/>
                  </a:lnTo>
                  <a:lnTo>
                    <a:pt x="39" y="11"/>
                  </a:lnTo>
                  <a:lnTo>
                    <a:pt x="48" y="11"/>
                  </a:lnTo>
                  <a:lnTo>
                    <a:pt x="48" y="19"/>
                  </a:lnTo>
                  <a:lnTo>
                    <a:pt x="38" y="19"/>
                  </a:lnTo>
                  <a:close/>
                </a:path>
              </a:pathLst>
            </a:custGeom>
            <a:solidFill>
              <a:srgbClr val="FCD126"/>
            </a:solidFill>
            <a:ln w="0">
              <a:solidFill>
                <a:srgbClr val="FCD12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2096"/>
            <p:cNvSpPr>
              <a:spLocks/>
            </p:cNvSpPr>
            <p:nvPr/>
          </p:nvSpPr>
          <p:spPr bwMode="auto">
            <a:xfrm>
              <a:off x="1580407" y="3633069"/>
              <a:ext cx="101600" cy="101600"/>
            </a:xfrm>
            <a:custGeom>
              <a:avLst/>
              <a:gdLst>
                <a:gd name="T0" fmla="*/ 0 w 128"/>
                <a:gd name="T1" fmla="*/ 15 h 126"/>
                <a:gd name="T2" fmla="*/ 30 w 128"/>
                <a:gd name="T3" fmla="*/ 15 h 126"/>
                <a:gd name="T4" fmla="*/ 30 w 128"/>
                <a:gd name="T5" fmla="*/ 0 h 126"/>
                <a:gd name="T6" fmla="*/ 101 w 128"/>
                <a:gd name="T7" fmla="*/ 0 h 126"/>
                <a:gd name="T8" fmla="*/ 101 w 128"/>
                <a:gd name="T9" fmla="*/ 15 h 126"/>
                <a:gd name="T10" fmla="*/ 128 w 128"/>
                <a:gd name="T11" fmla="*/ 15 h 126"/>
                <a:gd name="T12" fmla="*/ 128 w 128"/>
                <a:gd name="T13" fmla="*/ 126 h 126"/>
                <a:gd name="T14" fmla="*/ 0 w 128"/>
                <a:gd name="T15" fmla="*/ 126 h 126"/>
                <a:gd name="T16" fmla="*/ 0 w 128"/>
                <a:gd name="T17" fmla="*/ 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6">
                  <a:moveTo>
                    <a:pt x="0" y="15"/>
                  </a:moveTo>
                  <a:lnTo>
                    <a:pt x="30" y="15"/>
                  </a:lnTo>
                  <a:lnTo>
                    <a:pt x="30" y="0"/>
                  </a:lnTo>
                  <a:lnTo>
                    <a:pt x="101" y="0"/>
                  </a:lnTo>
                  <a:lnTo>
                    <a:pt x="101" y="15"/>
                  </a:lnTo>
                  <a:lnTo>
                    <a:pt x="128" y="15"/>
                  </a:lnTo>
                  <a:lnTo>
                    <a:pt x="128" y="126"/>
                  </a:lnTo>
                  <a:lnTo>
                    <a:pt x="0" y="12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AF6DF"/>
            </a:solidFill>
            <a:ln w="0">
              <a:solidFill>
                <a:srgbClr val="FAF6D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2097"/>
            <p:cNvSpPr>
              <a:spLocks/>
            </p:cNvSpPr>
            <p:nvPr/>
          </p:nvSpPr>
          <p:spPr bwMode="auto">
            <a:xfrm>
              <a:off x="1604219" y="3587031"/>
              <a:ext cx="55563" cy="68263"/>
            </a:xfrm>
            <a:custGeom>
              <a:avLst/>
              <a:gdLst>
                <a:gd name="T0" fmla="*/ 0 w 71"/>
                <a:gd name="T1" fmla="*/ 0 h 86"/>
                <a:gd name="T2" fmla="*/ 71 w 71"/>
                <a:gd name="T3" fmla="*/ 0 h 86"/>
                <a:gd name="T4" fmla="*/ 71 w 71"/>
                <a:gd name="T5" fmla="*/ 45 h 86"/>
                <a:gd name="T6" fmla="*/ 57 w 71"/>
                <a:gd name="T7" fmla="*/ 45 h 86"/>
                <a:gd name="T8" fmla="*/ 57 w 71"/>
                <a:gd name="T9" fmla="*/ 74 h 86"/>
                <a:gd name="T10" fmla="*/ 43 w 71"/>
                <a:gd name="T11" fmla="*/ 74 h 86"/>
                <a:gd name="T12" fmla="*/ 43 w 71"/>
                <a:gd name="T13" fmla="*/ 86 h 86"/>
                <a:gd name="T14" fmla="*/ 27 w 71"/>
                <a:gd name="T15" fmla="*/ 86 h 86"/>
                <a:gd name="T16" fmla="*/ 27 w 71"/>
                <a:gd name="T17" fmla="*/ 74 h 86"/>
                <a:gd name="T18" fmla="*/ 14 w 71"/>
                <a:gd name="T19" fmla="*/ 74 h 86"/>
                <a:gd name="T20" fmla="*/ 14 w 71"/>
                <a:gd name="T21" fmla="*/ 45 h 86"/>
                <a:gd name="T22" fmla="*/ 0 w 71"/>
                <a:gd name="T23" fmla="*/ 45 h 86"/>
                <a:gd name="T24" fmla="*/ 0 w 71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86">
                  <a:moveTo>
                    <a:pt x="0" y="0"/>
                  </a:moveTo>
                  <a:lnTo>
                    <a:pt x="71" y="0"/>
                  </a:lnTo>
                  <a:lnTo>
                    <a:pt x="71" y="45"/>
                  </a:lnTo>
                  <a:lnTo>
                    <a:pt x="57" y="45"/>
                  </a:lnTo>
                  <a:lnTo>
                    <a:pt x="57" y="74"/>
                  </a:lnTo>
                  <a:lnTo>
                    <a:pt x="43" y="74"/>
                  </a:lnTo>
                  <a:lnTo>
                    <a:pt x="43" y="86"/>
                  </a:lnTo>
                  <a:lnTo>
                    <a:pt x="27" y="86"/>
                  </a:lnTo>
                  <a:lnTo>
                    <a:pt x="27" y="74"/>
                  </a:lnTo>
                  <a:lnTo>
                    <a:pt x="14" y="74"/>
                  </a:lnTo>
                  <a:lnTo>
                    <a:pt x="14" y="45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2098"/>
            <p:cNvSpPr>
              <a:spLocks/>
            </p:cNvSpPr>
            <p:nvPr/>
          </p:nvSpPr>
          <p:spPr bwMode="auto">
            <a:xfrm>
              <a:off x="1604219" y="3566394"/>
              <a:ext cx="55563" cy="33338"/>
            </a:xfrm>
            <a:custGeom>
              <a:avLst/>
              <a:gdLst>
                <a:gd name="T0" fmla="*/ 0 w 71"/>
                <a:gd name="T1" fmla="*/ 14 h 43"/>
                <a:gd name="T2" fmla="*/ 14 w 71"/>
                <a:gd name="T3" fmla="*/ 14 h 43"/>
                <a:gd name="T4" fmla="*/ 14 w 71"/>
                <a:gd name="T5" fmla="*/ 0 h 43"/>
                <a:gd name="T6" fmla="*/ 57 w 71"/>
                <a:gd name="T7" fmla="*/ 0 h 43"/>
                <a:gd name="T8" fmla="*/ 57 w 71"/>
                <a:gd name="T9" fmla="*/ 14 h 43"/>
                <a:gd name="T10" fmla="*/ 71 w 71"/>
                <a:gd name="T11" fmla="*/ 14 h 43"/>
                <a:gd name="T12" fmla="*/ 71 w 71"/>
                <a:gd name="T13" fmla="*/ 43 h 43"/>
                <a:gd name="T14" fmla="*/ 57 w 71"/>
                <a:gd name="T15" fmla="*/ 43 h 43"/>
                <a:gd name="T16" fmla="*/ 57 w 71"/>
                <a:gd name="T17" fmla="*/ 27 h 43"/>
                <a:gd name="T18" fmla="*/ 57 w 71"/>
                <a:gd name="T19" fmla="*/ 27 h 43"/>
                <a:gd name="T20" fmla="*/ 57 w 71"/>
                <a:gd name="T21" fmla="*/ 27 h 43"/>
                <a:gd name="T22" fmla="*/ 41 w 71"/>
                <a:gd name="T23" fmla="*/ 27 h 43"/>
                <a:gd name="T24" fmla="*/ 41 w 71"/>
                <a:gd name="T25" fmla="*/ 43 h 43"/>
                <a:gd name="T26" fmla="*/ 0 w 71"/>
                <a:gd name="T27" fmla="*/ 43 h 43"/>
                <a:gd name="T28" fmla="*/ 0 w 71"/>
                <a:gd name="T29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3">
                  <a:moveTo>
                    <a:pt x="0" y="14"/>
                  </a:moveTo>
                  <a:lnTo>
                    <a:pt x="14" y="14"/>
                  </a:lnTo>
                  <a:lnTo>
                    <a:pt x="14" y="0"/>
                  </a:lnTo>
                  <a:lnTo>
                    <a:pt x="57" y="0"/>
                  </a:lnTo>
                  <a:lnTo>
                    <a:pt x="57" y="14"/>
                  </a:lnTo>
                  <a:lnTo>
                    <a:pt x="71" y="14"/>
                  </a:lnTo>
                  <a:lnTo>
                    <a:pt x="71" y="43"/>
                  </a:lnTo>
                  <a:lnTo>
                    <a:pt x="57" y="43"/>
                  </a:lnTo>
                  <a:lnTo>
                    <a:pt x="57" y="27"/>
                  </a:lnTo>
                  <a:lnTo>
                    <a:pt x="57" y="27"/>
                  </a:lnTo>
                  <a:lnTo>
                    <a:pt x="57" y="27"/>
                  </a:lnTo>
                  <a:lnTo>
                    <a:pt x="41" y="27"/>
                  </a:lnTo>
                  <a:lnTo>
                    <a:pt x="41" y="43"/>
                  </a:lnTo>
                  <a:lnTo>
                    <a:pt x="0" y="43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2099"/>
            <p:cNvSpPr>
              <a:spLocks/>
            </p:cNvSpPr>
            <p:nvPr/>
          </p:nvSpPr>
          <p:spPr bwMode="auto">
            <a:xfrm>
              <a:off x="1593107" y="3734669"/>
              <a:ext cx="77788" cy="134938"/>
            </a:xfrm>
            <a:custGeom>
              <a:avLst/>
              <a:gdLst>
                <a:gd name="T0" fmla="*/ 0 w 99"/>
                <a:gd name="T1" fmla="*/ 0 h 172"/>
                <a:gd name="T2" fmla="*/ 99 w 99"/>
                <a:gd name="T3" fmla="*/ 0 h 172"/>
                <a:gd name="T4" fmla="*/ 99 w 99"/>
                <a:gd name="T5" fmla="*/ 172 h 172"/>
                <a:gd name="T6" fmla="*/ 55 w 99"/>
                <a:gd name="T7" fmla="*/ 172 h 172"/>
                <a:gd name="T8" fmla="*/ 55 w 99"/>
                <a:gd name="T9" fmla="*/ 29 h 172"/>
                <a:gd name="T10" fmla="*/ 41 w 99"/>
                <a:gd name="T11" fmla="*/ 29 h 172"/>
                <a:gd name="T12" fmla="*/ 41 w 99"/>
                <a:gd name="T13" fmla="*/ 172 h 172"/>
                <a:gd name="T14" fmla="*/ 0 w 99"/>
                <a:gd name="T15" fmla="*/ 172 h 172"/>
                <a:gd name="T16" fmla="*/ 0 w 99"/>
                <a:gd name="T1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2">
                  <a:moveTo>
                    <a:pt x="0" y="0"/>
                  </a:moveTo>
                  <a:lnTo>
                    <a:pt x="99" y="0"/>
                  </a:lnTo>
                  <a:lnTo>
                    <a:pt x="99" y="172"/>
                  </a:lnTo>
                  <a:lnTo>
                    <a:pt x="55" y="172"/>
                  </a:lnTo>
                  <a:lnTo>
                    <a:pt x="55" y="29"/>
                  </a:lnTo>
                  <a:lnTo>
                    <a:pt x="41" y="29"/>
                  </a:lnTo>
                  <a:lnTo>
                    <a:pt x="41" y="172"/>
                  </a:lnTo>
                  <a:lnTo>
                    <a:pt x="0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Rectangle 2100"/>
            <p:cNvSpPr>
              <a:spLocks noChangeArrowheads="1"/>
            </p:cNvSpPr>
            <p:nvPr/>
          </p:nvSpPr>
          <p:spPr bwMode="auto">
            <a:xfrm>
              <a:off x="1580407" y="3723556"/>
              <a:ext cx="23813" cy="22225"/>
            </a:xfrm>
            <a:prstGeom prst="rect">
              <a:avLst/>
            </a:pr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Rectangle 2101"/>
            <p:cNvSpPr>
              <a:spLocks noChangeArrowheads="1"/>
            </p:cNvSpPr>
            <p:nvPr/>
          </p:nvSpPr>
          <p:spPr bwMode="auto">
            <a:xfrm>
              <a:off x="1659782" y="3723556"/>
              <a:ext cx="22225" cy="22225"/>
            </a:xfrm>
            <a:prstGeom prst="rect">
              <a:avLst/>
            </a:pr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Rectangle 2102"/>
            <p:cNvSpPr>
              <a:spLocks noChangeArrowheads="1"/>
            </p:cNvSpPr>
            <p:nvPr/>
          </p:nvSpPr>
          <p:spPr bwMode="auto">
            <a:xfrm>
              <a:off x="1580407" y="3868019"/>
              <a:ext cx="46038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Rectangle 2103"/>
            <p:cNvSpPr>
              <a:spLocks noChangeArrowheads="1"/>
            </p:cNvSpPr>
            <p:nvPr/>
          </p:nvSpPr>
          <p:spPr bwMode="auto">
            <a:xfrm>
              <a:off x="1637557" y="3868019"/>
              <a:ext cx="46038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Rectangle 2104"/>
            <p:cNvSpPr>
              <a:spLocks noChangeArrowheads="1"/>
            </p:cNvSpPr>
            <p:nvPr/>
          </p:nvSpPr>
          <p:spPr bwMode="auto">
            <a:xfrm>
              <a:off x="1628032" y="3666406"/>
              <a:ext cx="11113" cy="11113"/>
            </a:xfrm>
            <a:prstGeom prst="rect">
              <a:avLst/>
            </a:prstGeom>
            <a:solidFill>
              <a:srgbClr val="DB3B3B"/>
            </a:solidFill>
            <a:ln w="0">
              <a:solidFill>
                <a:srgbClr val="DB3B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Rectangle 2105"/>
            <p:cNvSpPr>
              <a:spLocks noChangeArrowheads="1"/>
            </p:cNvSpPr>
            <p:nvPr/>
          </p:nvSpPr>
          <p:spPr bwMode="auto">
            <a:xfrm>
              <a:off x="1628032" y="3685456"/>
              <a:ext cx="11113" cy="11113"/>
            </a:xfrm>
            <a:prstGeom prst="rect">
              <a:avLst/>
            </a:prstGeom>
            <a:solidFill>
              <a:srgbClr val="DB3B3B"/>
            </a:solidFill>
            <a:ln w="0">
              <a:solidFill>
                <a:srgbClr val="DB3B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Rectangle 2106"/>
            <p:cNvSpPr>
              <a:spLocks noChangeArrowheads="1"/>
            </p:cNvSpPr>
            <p:nvPr/>
          </p:nvSpPr>
          <p:spPr bwMode="auto">
            <a:xfrm>
              <a:off x="1628032" y="3704506"/>
              <a:ext cx="11113" cy="11113"/>
            </a:xfrm>
            <a:prstGeom prst="rect">
              <a:avLst/>
            </a:prstGeom>
            <a:solidFill>
              <a:srgbClr val="DB3B3B"/>
            </a:solidFill>
            <a:ln w="0">
              <a:solidFill>
                <a:srgbClr val="DB3B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2107"/>
            <p:cNvSpPr>
              <a:spLocks/>
            </p:cNvSpPr>
            <p:nvPr/>
          </p:nvSpPr>
          <p:spPr bwMode="auto">
            <a:xfrm>
              <a:off x="739032" y="3744194"/>
              <a:ext cx="100013" cy="112713"/>
            </a:xfrm>
            <a:custGeom>
              <a:avLst/>
              <a:gdLst>
                <a:gd name="T0" fmla="*/ 40 w 124"/>
                <a:gd name="T1" fmla="*/ 142 h 142"/>
                <a:gd name="T2" fmla="*/ 83 w 124"/>
                <a:gd name="T3" fmla="*/ 142 h 142"/>
                <a:gd name="T4" fmla="*/ 83 w 124"/>
                <a:gd name="T5" fmla="*/ 126 h 142"/>
                <a:gd name="T6" fmla="*/ 97 w 124"/>
                <a:gd name="T7" fmla="*/ 126 h 142"/>
                <a:gd name="T8" fmla="*/ 97 w 124"/>
                <a:gd name="T9" fmla="*/ 113 h 142"/>
                <a:gd name="T10" fmla="*/ 111 w 124"/>
                <a:gd name="T11" fmla="*/ 113 h 142"/>
                <a:gd name="T12" fmla="*/ 111 w 124"/>
                <a:gd name="T13" fmla="*/ 99 h 142"/>
                <a:gd name="T14" fmla="*/ 124 w 124"/>
                <a:gd name="T15" fmla="*/ 99 h 142"/>
                <a:gd name="T16" fmla="*/ 124 w 124"/>
                <a:gd name="T17" fmla="*/ 52 h 142"/>
                <a:gd name="T18" fmla="*/ 111 w 124"/>
                <a:gd name="T19" fmla="*/ 52 h 142"/>
                <a:gd name="T20" fmla="*/ 111 w 124"/>
                <a:gd name="T21" fmla="*/ 36 h 142"/>
                <a:gd name="T22" fmla="*/ 98 w 124"/>
                <a:gd name="T23" fmla="*/ 36 h 142"/>
                <a:gd name="T24" fmla="*/ 98 w 124"/>
                <a:gd name="T25" fmla="*/ 24 h 142"/>
                <a:gd name="T26" fmla="*/ 85 w 124"/>
                <a:gd name="T27" fmla="*/ 24 h 142"/>
                <a:gd name="T28" fmla="*/ 85 w 124"/>
                <a:gd name="T29" fmla="*/ 12 h 142"/>
                <a:gd name="T30" fmla="*/ 69 w 124"/>
                <a:gd name="T31" fmla="*/ 12 h 142"/>
                <a:gd name="T32" fmla="*/ 69 w 124"/>
                <a:gd name="T33" fmla="*/ 0 h 142"/>
                <a:gd name="T34" fmla="*/ 53 w 124"/>
                <a:gd name="T35" fmla="*/ 0 h 142"/>
                <a:gd name="T36" fmla="*/ 53 w 124"/>
                <a:gd name="T37" fmla="*/ 12 h 142"/>
                <a:gd name="T38" fmla="*/ 38 w 124"/>
                <a:gd name="T39" fmla="*/ 12 h 142"/>
                <a:gd name="T40" fmla="*/ 38 w 124"/>
                <a:gd name="T41" fmla="*/ 24 h 142"/>
                <a:gd name="T42" fmla="*/ 24 w 124"/>
                <a:gd name="T43" fmla="*/ 24 h 142"/>
                <a:gd name="T44" fmla="*/ 24 w 124"/>
                <a:gd name="T45" fmla="*/ 36 h 142"/>
                <a:gd name="T46" fmla="*/ 12 w 124"/>
                <a:gd name="T47" fmla="*/ 36 h 142"/>
                <a:gd name="T48" fmla="*/ 12 w 124"/>
                <a:gd name="T49" fmla="*/ 52 h 142"/>
                <a:gd name="T50" fmla="*/ 0 w 124"/>
                <a:gd name="T51" fmla="*/ 52 h 142"/>
                <a:gd name="T52" fmla="*/ 0 w 124"/>
                <a:gd name="T53" fmla="*/ 99 h 142"/>
                <a:gd name="T54" fmla="*/ 12 w 124"/>
                <a:gd name="T55" fmla="*/ 99 h 142"/>
                <a:gd name="T56" fmla="*/ 12 w 124"/>
                <a:gd name="T57" fmla="*/ 113 h 142"/>
                <a:gd name="T58" fmla="*/ 27 w 124"/>
                <a:gd name="T59" fmla="*/ 113 h 142"/>
                <a:gd name="T60" fmla="*/ 27 w 124"/>
                <a:gd name="T61" fmla="*/ 126 h 142"/>
                <a:gd name="T62" fmla="*/ 40 w 124"/>
                <a:gd name="T63" fmla="*/ 126 h 142"/>
                <a:gd name="T64" fmla="*/ 40 w 124"/>
                <a:gd name="T6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142">
                  <a:moveTo>
                    <a:pt x="40" y="142"/>
                  </a:moveTo>
                  <a:lnTo>
                    <a:pt x="83" y="142"/>
                  </a:lnTo>
                  <a:lnTo>
                    <a:pt x="83" y="126"/>
                  </a:lnTo>
                  <a:lnTo>
                    <a:pt x="97" y="126"/>
                  </a:lnTo>
                  <a:lnTo>
                    <a:pt x="97" y="113"/>
                  </a:lnTo>
                  <a:lnTo>
                    <a:pt x="111" y="113"/>
                  </a:lnTo>
                  <a:lnTo>
                    <a:pt x="111" y="99"/>
                  </a:lnTo>
                  <a:lnTo>
                    <a:pt x="124" y="99"/>
                  </a:lnTo>
                  <a:lnTo>
                    <a:pt x="124" y="52"/>
                  </a:lnTo>
                  <a:lnTo>
                    <a:pt x="111" y="52"/>
                  </a:lnTo>
                  <a:lnTo>
                    <a:pt x="111" y="36"/>
                  </a:lnTo>
                  <a:lnTo>
                    <a:pt x="98" y="36"/>
                  </a:lnTo>
                  <a:lnTo>
                    <a:pt x="98" y="24"/>
                  </a:lnTo>
                  <a:lnTo>
                    <a:pt x="85" y="24"/>
                  </a:lnTo>
                  <a:lnTo>
                    <a:pt x="85" y="12"/>
                  </a:lnTo>
                  <a:lnTo>
                    <a:pt x="69" y="12"/>
                  </a:lnTo>
                  <a:lnTo>
                    <a:pt x="69" y="0"/>
                  </a:lnTo>
                  <a:lnTo>
                    <a:pt x="53" y="0"/>
                  </a:lnTo>
                  <a:lnTo>
                    <a:pt x="53" y="12"/>
                  </a:lnTo>
                  <a:lnTo>
                    <a:pt x="38" y="12"/>
                  </a:lnTo>
                  <a:lnTo>
                    <a:pt x="38" y="24"/>
                  </a:lnTo>
                  <a:lnTo>
                    <a:pt x="24" y="24"/>
                  </a:lnTo>
                  <a:lnTo>
                    <a:pt x="24" y="36"/>
                  </a:lnTo>
                  <a:lnTo>
                    <a:pt x="12" y="36"/>
                  </a:lnTo>
                  <a:lnTo>
                    <a:pt x="12" y="52"/>
                  </a:lnTo>
                  <a:lnTo>
                    <a:pt x="0" y="52"/>
                  </a:lnTo>
                  <a:lnTo>
                    <a:pt x="0" y="99"/>
                  </a:lnTo>
                  <a:lnTo>
                    <a:pt x="12" y="99"/>
                  </a:lnTo>
                  <a:lnTo>
                    <a:pt x="12" y="113"/>
                  </a:lnTo>
                  <a:lnTo>
                    <a:pt x="27" y="113"/>
                  </a:lnTo>
                  <a:lnTo>
                    <a:pt x="27" y="126"/>
                  </a:lnTo>
                  <a:lnTo>
                    <a:pt x="40" y="126"/>
                  </a:lnTo>
                  <a:lnTo>
                    <a:pt x="40" y="142"/>
                  </a:lnTo>
                  <a:close/>
                </a:path>
              </a:pathLst>
            </a:cu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2108"/>
            <p:cNvSpPr>
              <a:spLocks/>
            </p:cNvSpPr>
            <p:nvPr/>
          </p:nvSpPr>
          <p:spPr bwMode="auto">
            <a:xfrm>
              <a:off x="737444" y="3856906"/>
              <a:ext cx="101600" cy="138113"/>
            </a:xfrm>
            <a:custGeom>
              <a:avLst/>
              <a:gdLst>
                <a:gd name="T0" fmla="*/ 115 w 128"/>
                <a:gd name="T1" fmla="*/ 0 h 175"/>
                <a:gd name="T2" fmla="*/ 115 w 128"/>
                <a:gd name="T3" fmla="*/ 16 h 175"/>
                <a:gd name="T4" fmla="*/ 128 w 128"/>
                <a:gd name="T5" fmla="*/ 16 h 175"/>
                <a:gd name="T6" fmla="*/ 128 w 128"/>
                <a:gd name="T7" fmla="*/ 44 h 175"/>
                <a:gd name="T8" fmla="*/ 101 w 128"/>
                <a:gd name="T9" fmla="*/ 44 h 175"/>
                <a:gd name="T10" fmla="*/ 101 w 128"/>
                <a:gd name="T11" fmla="*/ 71 h 175"/>
                <a:gd name="T12" fmla="*/ 83 w 128"/>
                <a:gd name="T13" fmla="*/ 71 h 175"/>
                <a:gd name="T14" fmla="*/ 82 w 128"/>
                <a:gd name="T15" fmla="*/ 104 h 175"/>
                <a:gd name="T16" fmla="*/ 101 w 128"/>
                <a:gd name="T17" fmla="*/ 111 h 175"/>
                <a:gd name="T18" fmla="*/ 101 w 128"/>
                <a:gd name="T19" fmla="*/ 130 h 175"/>
                <a:gd name="T20" fmla="*/ 115 w 128"/>
                <a:gd name="T21" fmla="*/ 130 h 175"/>
                <a:gd name="T22" fmla="*/ 115 w 128"/>
                <a:gd name="T23" fmla="*/ 175 h 175"/>
                <a:gd name="T24" fmla="*/ 16 w 128"/>
                <a:gd name="T25" fmla="*/ 175 h 175"/>
                <a:gd name="T26" fmla="*/ 16 w 128"/>
                <a:gd name="T27" fmla="*/ 130 h 175"/>
                <a:gd name="T28" fmla="*/ 31 w 128"/>
                <a:gd name="T29" fmla="*/ 130 h 175"/>
                <a:gd name="T30" fmla="*/ 31 w 128"/>
                <a:gd name="T31" fmla="*/ 106 h 175"/>
                <a:gd name="T32" fmla="*/ 49 w 128"/>
                <a:gd name="T33" fmla="*/ 104 h 175"/>
                <a:gd name="T34" fmla="*/ 51 w 128"/>
                <a:gd name="T35" fmla="*/ 71 h 175"/>
                <a:gd name="T36" fmla="*/ 31 w 128"/>
                <a:gd name="T37" fmla="*/ 71 h 175"/>
                <a:gd name="T38" fmla="*/ 31 w 128"/>
                <a:gd name="T39" fmla="*/ 44 h 175"/>
                <a:gd name="T40" fmla="*/ 0 w 128"/>
                <a:gd name="T41" fmla="*/ 44 h 175"/>
                <a:gd name="T42" fmla="*/ 0 w 128"/>
                <a:gd name="T43" fmla="*/ 16 h 175"/>
                <a:gd name="T44" fmla="*/ 16 w 128"/>
                <a:gd name="T45" fmla="*/ 16 h 175"/>
                <a:gd name="T46" fmla="*/ 16 w 128"/>
                <a:gd name="T47" fmla="*/ 0 h 175"/>
                <a:gd name="T48" fmla="*/ 16 w 128"/>
                <a:gd name="T49" fmla="*/ 0 h 175"/>
                <a:gd name="T50" fmla="*/ 115 w 128"/>
                <a:gd name="T5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75">
                  <a:moveTo>
                    <a:pt x="115" y="0"/>
                  </a:moveTo>
                  <a:lnTo>
                    <a:pt x="115" y="16"/>
                  </a:lnTo>
                  <a:lnTo>
                    <a:pt x="128" y="16"/>
                  </a:lnTo>
                  <a:lnTo>
                    <a:pt x="128" y="44"/>
                  </a:lnTo>
                  <a:lnTo>
                    <a:pt x="101" y="44"/>
                  </a:lnTo>
                  <a:lnTo>
                    <a:pt x="101" y="71"/>
                  </a:lnTo>
                  <a:lnTo>
                    <a:pt x="83" y="71"/>
                  </a:lnTo>
                  <a:lnTo>
                    <a:pt x="82" y="104"/>
                  </a:lnTo>
                  <a:lnTo>
                    <a:pt x="101" y="111"/>
                  </a:lnTo>
                  <a:lnTo>
                    <a:pt x="101" y="130"/>
                  </a:lnTo>
                  <a:lnTo>
                    <a:pt x="115" y="130"/>
                  </a:lnTo>
                  <a:lnTo>
                    <a:pt x="115" y="175"/>
                  </a:lnTo>
                  <a:lnTo>
                    <a:pt x="16" y="175"/>
                  </a:lnTo>
                  <a:lnTo>
                    <a:pt x="16" y="130"/>
                  </a:lnTo>
                  <a:lnTo>
                    <a:pt x="31" y="130"/>
                  </a:lnTo>
                  <a:lnTo>
                    <a:pt x="31" y="106"/>
                  </a:lnTo>
                  <a:lnTo>
                    <a:pt x="49" y="104"/>
                  </a:lnTo>
                  <a:lnTo>
                    <a:pt x="51" y="71"/>
                  </a:lnTo>
                  <a:lnTo>
                    <a:pt x="31" y="71"/>
                  </a:lnTo>
                  <a:lnTo>
                    <a:pt x="31" y="44"/>
                  </a:lnTo>
                  <a:lnTo>
                    <a:pt x="0" y="44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96BC32"/>
            </a:solidFill>
            <a:ln w="0">
              <a:solidFill>
                <a:srgbClr val="96BC3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Rectangle 2109"/>
            <p:cNvSpPr>
              <a:spLocks noChangeArrowheads="1"/>
            </p:cNvSpPr>
            <p:nvPr/>
          </p:nvSpPr>
          <p:spPr bwMode="auto">
            <a:xfrm>
              <a:off x="737444" y="3890244"/>
              <a:ext cx="12700" cy="46038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Rectangle 2110"/>
            <p:cNvSpPr>
              <a:spLocks noChangeArrowheads="1"/>
            </p:cNvSpPr>
            <p:nvPr/>
          </p:nvSpPr>
          <p:spPr bwMode="auto">
            <a:xfrm>
              <a:off x="827932" y="3890244"/>
              <a:ext cx="12700" cy="46038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2111"/>
            <p:cNvSpPr>
              <a:spLocks/>
            </p:cNvSpPr>
            <p:nvPr/>
          </p:nvSpPr>
          <p:spPr bwMode="auto">
            <a:xfrm>
              <a:off x="759669" y="3912469"/>
              <a:ext cx="57150" cy="36513"/>
            </a:xfrm>
            <a:custGeom>
              <a:avLst/>
              <a:gdLst>
                <a:gd name="T0" fmla="*/ 15 w 71"/>
                <a:gd name="T1" fmla="*/ 0 h 45"/>
                <a:gd name="T2" fmla="*/ 57 w 71"/>
                <a:gd name="T3" fmla="*/ 0 h 45"/>
                <a:gd name="T4" fmla="*/ 57 w 71"/>
                <a:gd name="T5" fmla="*/ 16 h 45"/>
                <a:gd name="T6" fmla="*/ 57 w 71"/>
                <a:gd name="T7" fmla="*/ 16 h 45"/>
                <a:gd name="T8" fmla="*/ 57 w 71"/>
                <a:gd name="T9" fmla="*/ 31 h 45"/>
                <a:gd name="T10" fmla="*/ 71 w 71"/>
                <a:gd name="T11" fmla="*/ 31 h 45"/>
                <a:gd name="T12" fmla="*/ 71 w 71"/>
                <a:gd name="T13" fmla="*/ 45 h 45"/>
                <a:gd name="T14" fmla="*/ 0 w 71"/>
                <a:gd name="T15" fmla="*/ 45 h 45"/>
                <a:gd name="T16" fmla="*/ 0 w 71"/>
                <a:gd name="T17" fmla="*/ 31 h 45"/>
                <a:gd name="T18" fmla="*/ 14 w 71"/>
                <a:gd name="T19" fmla="*/ 31 h 45"/>
                <a:gd name="T20" fmla="*/ 15 w 71"/>
                <a:gd name="T21" fmla="*/ 16 h 45"/>
                <a:gd name="T22" fmla="*/ 15 w 71"/>
                <a:gd name="T2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45">
                  <a:moveTo>
                    <a:pt x="15" y="0"/>
                  </a:moveTo>
                  <a:lnTo>
                    <a:pt x="57" y="0"/>
                  </a:lnTo>
                  <a:lnTo>
                    <a:pt x="57" y="16"/>
                  </a:lnTo>
                  <a:lnTo>
                    <a:pt x="57" y="16"/>
                  </a:lnTo>
                  <a:lnTo>
                    <a:pt x="57" y="31"/>
                  </a:lnTo>
                  <a:lnTo>
                    <a:pt x="71" y="31"/>
                  </a:lnTo>
                  <a:lnTo>
                    <a:pt x="71" y="45"/>
                  </a:lnTo>
                  <a:lnTo>
                    <a:pt x="0" y="45"/>
                  </a:lnTo>
                  <a:lnTo>
                    <a:pt x="0" y="31"/>
                  </a:lnTo>
                  <a:lnTo>
                    <a:pt x="14" y="31"/>
                  </a:lnTo>
                  <a:lnTo>
                    <a:pt x="15" y="1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0066"/>
            </a:solidFill>
            <a:ln w="0">
              <a:solidFill>
                <a:srgbClr val="FF006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2112"/>
            <p:cNvSpPr>
              <a:spLocks/>
            </p:cNvSpPr>
            <p:nvPr/>
          </p:nvSpPr>
          <p:spPr bwMode="auto">
            <a:xfrm>
              <a:off x="770782" y="3777531"/>
              <a:ext cx="34925" cy="103188"/>
            </a:xfrm>
            <a:custGeom>
              <a:avLst/>
              <a:gdLst>
                <a:gd name="T0" fmla="*/ 0 w 43"/>
                <a:gd name="T1" fmla="*/ 0 h 130"/>
                <a:gd name="T2" fmla="*/ 15 w 43"/>
                <a:gd name="T3" fmla="*/ 0 h 130"/>
                <a:gd name="T4" fmla="*/ 15 w 43"/>
                <a:gd name="T5" fmla="*/ 14 h 130"/>
                <a:gd name="T6" fmla="*/ 43 w 43"/>
                <a:gd name="T7" fmla="*/ 14 h 130"/>
                <a:gd name="T8" fmla="*/ 43 w 43"/>
                <a:gd name="T9" fmla="*/ 73 h 130"/>
                <a:gd name="T10" fmla="*/ 29 w 43"/>
                <a:gd name="T11" fmla="*/ 73 h 130"/>
                <a:gd name="T12" fmla="*/ 29 w 43"/>
                <a:gd name="T13" fmla="*/ 99 h 130"/>
                <a:gd name="T14" fmla="*/ 43 w 43"/>
                <a:gd name="T15" fmla="*/ 99 h 130"/>
                <a:gd name="T16" fmla="*/ 43 w 43"/>
                <a:gd name="T17" fmla="*/ 115 h 130"/>
                <a:gd name="T18" fmla="*/ 43 w 43"/>
                <a:gd name="T19" fmla="*/ 130 h 130"/>
                <a:gd name="T20" fmla="*/ 1 w 43"/>
                <a:gd name="T21" fmla="*/ 130 h 130"/>
                <a:gd name="T22" fmla="*/ 1 w 43"/>
                <a:gd name="T23" fmla="*/ 115 h 130"/>
                <a:gd name="T24" fmla="*/ 1 w 43"/>
                <a:gd name="T25" fmla="*/ 99 h 130"/>
                <a:gd name="T26" fmla="*/ 13 w 43"/>
                <a:gd name="T27" fmla="*/ 99 h 130"/>
                <a:gd name="T28" fmla="*/ 13 w 43"/>
                <a:gd name="T29" fmla="*/ 73 h 130"/>
                <a:gd name="T30" fmla="*/ 0 w 43"/>
                <a:gd name="T31" fmla="*/ 73 h 130"/>
                <a:gd name="T32" fmla="*/ 0 w 43"/>
                <a:gd name="T3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130">
                  <a:moveTo>
                    <a:pt x="0" y="0"/>
                  </a:moveTo>
                  <a:lnTo>
                    <a:pt x="15" y="0"/>
                  </a:lnTo>
                  <a:lnTo>
                    <a:pt x="15" y="14"/>
                  </a:lnTo>
                  <a:lnTo>
                    <a:pt x="43" y="14"/>
                  </a:lnTo>
                  <a:lnTo>
                    <a:pt x="43" y="73"/>
                  </a:lnTo>
                  <a:lnTo>
                    <a:pt x="29" y="73"/>
                  </a:lnTo>
                  <a:lnTo>
                    <a:pt x="29" y="99"/>
                  </a:lnTo>
                  <a:lnTo>
                    <a:pt x="43" y="99"/>
                  </a:lnTo>
                  <a:lnTo>
                    <a:pt x="43" y="115"/>
                  </a:lnTo>
                  <a:lnTo>
                    <a:pt x="43" y="130"/>
                  </a:lnTo>
                  <a:lnTo>
                    <a:pt x="1" y="130"/>
                  </a:lnTo>
                  <a:lnTo>
                    <a:pt x="1" y="115"/>
                  </a:lnTo>
                  <a:lnTo>
                    <a:pt x="1" y="99"/>
                  </a:lnTo>
                  <a:lnTo>
                    <a:pt x="13" y="99"/>
                  </a:lnTo>
                  <a:lnTo>
                    <a:pt x="13" y="73"/>
                  </a:lnTo>
                  <a:lnTo>
                    <a:pt x="0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Rectangle 2113"/>
            <p:cNvSpPr>
              <a:spLocks noChangeArrowheads="1"/>
            </p:cNvSpPr>
            <p:nvPr/>
          </p:nvSpPr>
          <p:spPr bwMode="auto">
            <a:xfrm>
              <a:off x="759669" y="3995019"/>
              <a:ext cx="23813" cy="77788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Rectangle 2114"/>
            <p:cNvSpPr>
              <a:spLocks noChangeArrowheads="1"/>
            </p:cNvSpPr>
            <p:nvPr/>
          </p:nvSpPr>
          <p:spPr bwMode="auto">
            <a:xfrm>
              <a:off x="748557" y="4072806"/>
              <a:ext cx="34925" cy="11113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Rectangle 2115"/>
            <p:cNvSpPr>
              <a:spLocks noChangeArrowheads="1"/>
            </p:cNvSpPr>
            <p:nvPr/>
          </p:nvSpPr>
          <p:spPr bwMode="auto">
            <a:xfrm>
              <a:off x="794594" y="3995019"/>
              <a:ext cx="22225" cy="77788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Rectangle 2116"/>
            <p:cNvSpPr>
              <a:spLocks noChangeArrowheads="1"/>
            </p:cNvSpPr>
            <p:nvPr/>
          </p:nvSpPr>
          <p:spPr bwMode="auto">
            <a:xfrm>
              <a:off x="794594" y="4072806"/>
              <a:ext cx="34925" cy="11113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Rectangle 2117"/>
            <p:cNvSpPr>
              <a:spLocks noChangeArrowheads="1"/>
            </p:cNvSpPr>
            <p:nvPr/>
          </p:nvSpPr>
          <p:spPr bwMode="auto">
            <a:xfrm>
              <a:off x="778719" y="3921994"/>
              <a:ext cx="20638" cy="14288"/>
            </a:xfrm>
            <a:prstGeom prst="rect">
              <a:avLst/>
            </a:prstGeom>
            <a:solidFill>
              <a:srgbClr val="FF9999"/>
            </a:solidFill>
            <a:ln w="0">
              <a:solidFill>
                <a:srgbClr val="FF99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2118"/>
            <p:cNvSpPr>
              <a:spLocks/>
            </p:cNvSpPr>
            <p:nvPr/>
          </p:nvSpPr>
          <p:spPr bwMode="auto">
            <a:xfrm>
              <a:off x="2099519" y="3664819"/>
              <a:ext cx="74613" cy="88900"/>
            </a:xfrm>
            <a:custGeom>
              <a:avLst/>
              <a:gdLst>
                <a:gd name="T0" fmla="*/ 0 w 95"/>
                <a:gd name="T1" fmla="*/ 14 h 111"/>
                <a:gd name="T2" fmla="*/ 14 w 95"/>
                <a:gd name="T3" fmla="*/ 14 h 111"/>
                <a:gd name="T4" fmla="*/ 14 w 95"/>
                <a:gd name="T5" fmla="*/ 0 h 111"/>
                <a:gd name="T6" fmla="*/ 81 w 95"/>
                <a:gd name="T7" fmla="*/ 0 h 111"/>
                <a:gd name="T8" fmla="*/ 81 w 95"/>
                <a:gd name="T9" fmla="*/ 14 h 111"/>
                <a:gd name="T10" fmla="*/ 95 w 95"/>
                <a:gd name="T11" fmla="*/ 14 h 111"/>
                <a:gd name="T12" fmla="*/ 95 w 95"/>
                <a:gd name="T13" fmla="*/ 68 h 111"/>
                <a:gd name="T14" fmla="*/ 83 w 95"/>
                <a:gd name="T15" fmla="*/ 68 h 111"/>
                <a:gd name="T16" fmla="*/ 83 w 95"/>
                <a:gd name="T17" fmla="*/ 111 h 111"/>
                <a:gd name="T18" fmla="*/ 14 w 95"/>
                <a:gd name="T19" fmla="*/ 111 h 111"/>
                <a:gd name="T20" fmla="*/ 14 w 95"/>
                <a:gd name="T21" fmla="*/ 70 h 111"/>
                <a:gd name="T22" fmla="*/ 0 w 95"/>
                <a:gd name="T23" fmla="*/ 70 h 111"/>
                <a:gd name="T24" fmla="*/ 0 w 95"/>
                <a:gd name="T25" fmla="*/ 1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11">
                  <a:moveTo>
                    <a:pt x="0" y="14"/>
                  </a:moveTo>
                  <a:lnTo>
                    <a:pt x="14" y="14"/>
                  </a:lnTo>
                  <a:lnTo>
                    <a:pt x="14" y="0"/>
                  </a:lnTo>
                  <a:lnTo>
                    <a:pt x="81" y="0"/>
                  </a:lnTo>
                  <a:lnTo>
                    <a:pt x="81" y="14"/>
                  </a:lnTo>
                  <a:lnTo>
                    <a:pt x="95" y="14"/>
                  </a:lnTo>
                  <a:lnTo>
                    <a:pt x="95" y="68"/>
                  </a:lnTo>
                  <a:lnTo>
                    <a:pt x="83" y="68"/>
                  </a:lnTo>
                  <a:lnTo>
                    <a:pt x="83" y="111"/>
                  </a:lnTo>
                  <a:lnTo>
                    <a:pt x="14" y="111"/>
                  </a:lnTo>
                  <a:lnTo>
                    <a:pt x="14" y="70"/>
                  </a:lnTo>
                  <a:lnTo>
                    <a:pt x="0" y="7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96BC32"/>
            </a:solidFill>
            <a:ln w="0">
              <a:solidFill>
                <a:srgbClr val="96BC3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Rectangle 2119"/>
            <p:cNvSpPr>
              <a:spLocks noChangeArrowheads="1"/>
            </p:cNvSpPr>
            <p:nvPr/>
          </p:nvSpPr>
          <p:spPr bwMode="auto">
            <a:xfrm>
              <a:off x="2109044" y="3752131"/>
              <a:ext cx="55563" cy="12700"/>
            </a:xfrm>
            <a:prstGeom prst="rect">
              <a:avLst/>
            </a:prstGeom>
            <a:solidFill>
              <a:srgbClr val="FFFF66"/>
            </a:solidFill>
            <a:ln w="0">
              <a:solidFill>
                <a:srgbClr val="FFFF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2120"/>
            <p:cNvSpPr>
              <a:spLocks/>
            </p:cNvSpPr>
            <p:nvPr/>
          </p:nvSpPr>
          <p:spPr bwMode="auto">
            <a:xfrm>
              <a:off x="2075707" y="3764831"/>
              <a:ext cx="122238" cy="76200"/>
            </a:xfrm>
            <a:custGeom>
              <a:avLst/>
              <a:gdLst>
                <a:gd name="T0" fmla="*/ 41 w 154"/>
                <a:gd name="T1" fmla="*/ 14 h 97"/>
                <a:gd name="T2" fmla="*/ 41 w 154"/>
                <a:gd name="T3" fmla="*/ 0 h 97"/>
                <a:gd name="T4" fmla="*/ 112 w 154"/>
                <a:gd name="T5" fmla="*/ 0 h 97"/>
                <a:gd name="T6" fmla="*/ 112 w 154"/>
                <a:gd name="T7" fmla="*/ 12 h 97"/>
                <a:gd name="T8" fmla="*/ 124 w 154"/>
                <a:gd name="T9" fmla="*/ 12 h 97"/>
                <a:gd name="T10" fmla="*/ 124 w 154"/>
                <a:gd name="T11" fmla="*/ 69 h 97"/>
                <a:gd name="T12" fmla="*/ 140 w 154"/>
                <a:gd name="T13" fmla="*/ 69 h 97"/>
                <a:gd name="T14" fmla="*/ 140 w 154"/>
                <a:gd name="T15" fmla="*/ 83 h 97"/>
                <a:gd name="T16" fmla="*/ 154 w 154"/>
                <a:gd name="T17" fmla="*/ 83 h 97"/>
                <a:gd name="T18" fmla="*/ 154 w 154"/>
                <a:gd name="T19" fmla="*/ 97 h 97"/>
                <a:gd name="T20" fmla="*/ 0 w 154"/>
                <a:gd name="T21" fmla="*/ 97 h 97"/>
                <a:gd name="T22" fmla="*/ 0 w 154"/>
                <a:gd name="T23" fmla="*/ 83 h 97"/>
                <a:gd name="T24" fmla="*/ 15 w 154"/>
                <a:gd name="T25" fmla="*/ 83 h 97"/>
                <a:gd name="T26" fmla="*/ 15 w 154"/>
                <a:gd name="T27" fmla="*/ 69 h 97"/>
                <a:gd name="T28" fmla="*/ 29 w 154"/>
                <a:gd name="T29" fmla="*/ 69 h 97"/>
                <a:gd name="T30" fmla="*/ 29 w 154"/>
                <a:gd name="T31" fmla="*/ 14 h 97"/>
                <a:gd name="T32" fmla="*/ 41 w 154"/>
                <a:gd name="T33" fmla="*/ 1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97">
                  <a:moveTo>
                    <a:pt x="41" y="14"/>
                  </a:moveTo>
                  <a:lnTo>
                    <a:pt x="41" y="0"/>
                  </a:lnTo>
                  <a:lnTo>
                    <a:pt x="112" y="0"/>
                  </a:lnTo>
                  <a:lnTo>
                    <a:pt x="112" y="12"/>
                  </a:lnTo>
                  <a:lnTo>
                    <a:pt x="124" y="12"/>
                  </a:lnTo>
                  <a:lnTo>
                    <a:pt x="124" y="69"/>
                  </a:lnTo>
                  <a:lnTo>
                    <a:pt x="140" y="69"/>
                  </a:lnTo>
                  <a:lnTo>
                    <a:pt x="140" y="83"/>
                  </a:lnTo>
                  <a:lnTo>
                    <a:pt x="154" y="83"/>
                  </a:lnTo>
                  <a:lnTo>
                    <a:pt x="154" y="97"/>
                  </a:lnTo>
                  <a:lnTo>
                    <a:pt x="0" y="97"/>
                  </a:lnTo>
                  <a:lnTo>
                    <a:pt x="0" y="83"/>
                  </a:lnTo>
                  <a:lnTo>
                    <a:pt x="15" y="83"/>
                  </a:lnTo>
                  <a:lnTo>
                    <a:pt x="15" y="69"/>
                  </a:lnTo>
                  <a:lnTo>
                    <a:pt x="29" y="69"/>
                  </a:lnTo>
                  <a:lnTo>
                    <a:pt x="29" y="14"/>
                  </a:lnTo>
                  <a:lnTo>
                    <a:pt x="41" y="14"/>
                  </a:lnTo>
                  <a:close/>
                </a:path>
              </a:pathLst>
            </a:custGeom>
            <a:solidFill>
              <a:srgbClr val="BD2F2D"/>
            </a:solidFill>
            <a:ln w="0">
              <a:solidFill>
                <a:srgbClr val="BD2F2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2121"/>
            <p:cNvSpPr>
              <a:spLocks noEditPoints="1"/>
            </p:cNvSpPr>
            <p:nvPr/>
          </p:nvSpPr>
          <p:spPr bwMode="auto">
            <a:xfrm>
              <a:off x="2088407" y="3620369"/>
              <a:ext cx="96838" cy="263525"/>
            </a:xfrm>
            <a:custGeom>
              <a:avLst/>
              <a:gdLst>
                <a:gd name="T0" fmla="*/ 69 w 123"/>
                <a:gd name="T1" fmla="*/ 277 h 331"/>
                <a:gd name="T2" fmla="*/ 97 w 123"/>
                <a:gd name="T3" fmla="*/ 277 h 331"/>
                <a:gd name="T4" fmla="*/ 97 w 123"/>
                <a:gd name="T5" fmla="*/ 331 h 331"/>
                <a:gd name="T6" fmla="*/ 69 w 123"/>
                <a:gd name="T7" fmla="*/ 331 h 331"/>
                <a:gd name="T8" fmla="*/ 69 w 123"/>
                <a:gd name="T9" fmla="*/ 277 h 331"/>
                <a:gd name="T10" fmla="*/ 28 w 123"/>
                <a:gd name="T11" fmla="*/ 0 h 331"/>
                <a:gd name="T12" fmla="*/ 95 w 123"/>
                <a:gd name="T13" fmla="*/ 0 h 331"/>
                <a:gd name="T14" fmla="*/ 95 w 123"/>
                <a:gd name="T15" fmla="*/ 55 h 331"/>
                <a:gd name="T16" fmla="*/ 56 w 123"/>
                <a:gd name="T17" fmla="*/ 55 h 331"/>
                <a:gd name="T18" fmla="*/ 56 w 123"/>
                <a:gd name="T19" fmla="*/ 42 h 331"/>
                <a:gd name="T20" fmla="*/ 40 w 123"/>
                <a:gd name="T21" fmla="*/ 42 h 331"/>
                <a:gd name="T22" fmla="*/ 42 w 123"/>
                <a:gd name="T23" fmla="*/ 29 h 331"/>
                <a:gd name="T24" fmla="*/ 28 w 123"/>
                <a:gd name="T25" fmla="*/ 29 h 331"/>
                <a:gd name="T26" fmla="*/ 28 w 123"/>
                <a:gd name="T27" fmla="*/ 0 h 331"/>
                <a:gd name="T28" fmla="*/ 109 w 123"/>
                <a:gd name="T29" fmla="*/ 85 h 331"/>
                <a:gd name="T30" fmla="*/ 123 w 123"/>
                <a:gd name="T31" fmla="*/ 85 h 331"/>
                <a:gd name="T32" fmla="*/ 123 w 123"/>
                <a:gd name="T33" fmla="*/ 180 h 331"/>
                <a:gd name="T34" fmla="*/ 109 w 123"/>
                <a:gd name="T35" fmla="*/ 180 h 331"/>
                <a:gd name="T36" fmla="*/ 109 w 123"/>
                <a:gd name="T37" fmla="*/ 85 h 331"/>
                <a:gd name="T38" fmla="*/ 0 w 123"/>
                <a:gd name="T39" fmla="*/ 85 h 331"/>
                <a:gd name="T40" fmla="*/ 14 w 123"/>
                <a:gd name="T41" fmla="*/ 85 h 331"/>
                <a:gd name="T42" fmla="*/ 14 w 123"/>
                <a:gd name="T43" fmla="*/ 180 h 331"/>
                <a:gd name="T44" fmla="*/ 0 w 123"/>
                <a:gd name="T45" fmla="*/ 180 h 331"/>
                <a:gd name="T46" fmla="*/ 0 w 123"/>
                <a:gd name="T47" fmla="*/ 85 h 331"/>
                <a:gd name="T48" fmla="*/ 28 w 123"/>
                <a:gd name="T49" fmla="*/ 277 h 331"/>
                <a:gd name="T50" fmla="*/ 56 w 123"/>
                <a:gd name="T51" fmla="*/ 277 h 331"/>
                <a:gd name="T52" fmla="*/ 56 w 123"/>
                <a:gd name="T53" fmla="*/ 331 h 331"/>
                <a:gd name="T54" fmla="*/ 28 w 123"/>
                <a:gd name="T55" fmla="*/ 331 h 331"/>
                <a:gd name="T56" fmla="*/ 28 w 123"/>
                <a:gd name="T57" fmla="*/ 27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3" h="331">
                  <a:moveTo>
                    <a:pt x="69" y="277"/>
                  </a:moveTo>
                  <a:lnTo>
                    <a:pt x="97" y="277"/>
                  </a:lnTo>
                  <a:lnTo>
                    <a:pt x="97" y="331"/>
                  </a:lnTo>
                  <a:lnTo>
                    <a:pt x="69" y="331"/>
                  </a:lnTo>
                  <a:lnTo>
                    <a:pt x="69" y="277"/>
                  </a:lnTo>
                  <a:close/>
                  <a:moveTo>
                    <a:pt x="28" y="0"/>
                  </a:moveTo>
                  <a:lnTo>
                    <a:pt x="95" y="0"/>
                  </a:lnTo>
                  <a:lnTo>
                    <a:pt x="95" y="55"/>
                  </a:lnTo>
                  <a:lnTo>
                    <a:pt x="56" y="55"/>
                  </a:lnTo>
                  <a:lnTo>
                    <a:pt x="56" y="42"/>
                  </a:lnTo>
                  <a:lnTo>
                    <a:pt x="40" y="42"/>
                  </a:lnTo>
                  <a:lnTo>
                    <a:pt x="42" y="29"/>
                  </a:lnTo>
                  <a:lnTo>
                    <a:pt x="28" y="29"/>
                  </a:lnTo>
                  <a:lnTo>
                    <a:pt x="28" y="0"/>
                  </a:lnTo>
                  <a:close/>
                  <a:moveTo>
                    <a:pt x="109" y="85"/>
                  </a:moveTo>
                  <a:lnTo>
                    <a:pt x="123" y="85"/>
                  </a:lnTo>
                  <a:lnTo>
                    <a:pt x="123" y="180"/>
                  </a:lnTo>
                  <a:lnTo>
                    <a:pt x="109" y="180"/>
                  </a:lnTo>
                  <a:lnTo>
                    <a:pt x="109" y="85"/>
                  </a:lnTo>
                  <a:close/>
                  <a:moveTo>
                    <a:pt x="0" y="85"/>
                  </a:moveTo>
                  <a:lnTo>
                    <a:pt x="14" y="85"/>
                  </a:lnTo>
                  <a:lnTo>
                    <a:pt x="14" y="180"/>
                  </a:lnTo>
                  <a:lnTo>
                    <a:pt x="0" y="180"/>
                  </a:lnTo>
                  <a:lnTo>
                    <a:pt x="0" y="85"/>
                  </a:lnTo>
                  <a:close/>
                  <a:moveTo>
                    <a:pt x="28" y="277"/>
                  </a:moveTo>
                  <a:lnTo>
                    <a:pt x="56" y="277"/>
                  </a:lnTo>
                  <a:lnTo>
                    <a:pt x="56" y="331"/>
                  </a:lnTo>
                  <a:lnTo>
                    <a:pt x="28" y="331"/>
                  </a:lnTo>
                  <a:lnTo>
                    <a:pt x="28" y="277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2122"/>
            <p:cNvSpPr>
              <a:spLocks noEditPoints="1"/>
            </p:cNvSpPr>
            <p:nvPr/>
          </p:nvSpPr>
          <p:spPr bwMode="auto">
            <a:xfrm>
              <a:off x="2109044" y="3882306"/>
              <a:ext cx="55563" cy="14288"/>
            </a:xfrm>
            <a:custGeom>
              <a:avLst/>
              <a:gdLst>
                <a:gd name="T0" fmla="*/ 41 w 69"/>
                <a:gd name="T1" fmla="*/ 0 h 17"/>
                <a:gd name="T2" fmla="*/ 69 w 69"/>
                <a:gd name="T3" fmla="*/ 0 h 17"/>
                <a:gd name="T4" fmla="*/ 69 w 69"/>
                <a:gd name="T5" fmla="*/ 17 h 17"/>
                <a:gd name="T6" fmla="*/ 41 w 69"/>
                <a:gd name="T7" fmla="*/ 17 h 17"/>
                <a:gd name="T8" fmla="*/ 41 w 69"/>
                <a:gd name="T9" fmla="*/ 0 h 17"/>
                <a:gd name="T10" fmla="*/ 0 w 69"/>
                <a:gd name="T11" fmla="*/ 0 h 17"/>
                <a:gd name="T12" fmla="*/ 28 w 69"/>
                <a:gd name="T13" fmla="*/ 0 h 17"/>
                <a:gd name="T14" fmla="*/ 28 w 69"/>
                <a:gd name="T15" fmla="*/ 17 h 17"/>
                <a:gd name="T16" fmla="*/ 0 w 69"/>
                <a:gd name="T17" fmla="*/ 17 h 17"/>
                <a:gd name="T18" fmla="*/ 0 w 69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7">
                  <a:moveTo>
                    <a:pt x="41" y="0"/>
                  </a:moveTo>
                  <a:lnTo>
                    <a:pt x="69" y="0"/>
                  </a:lnTo>
                  <a:lnTo>
                    <a:pt x="69" y="17"/>
                  </a:lnTo>
                  <a:lnTo>
                    <a:pt x="41" y="17"/>
                  </a:lnTo>
                  <a:lnTo>
                    <a:pt x="41" y="0"/>
                  </a:lnTo>
                  <a:close/>
                  <a:moveTo>
                    <a:pt x="0" y="0"/>
                  </a:moveTo>
                  <a:lnTo>
                    <a:pt x="28" y="0"/>
                  </a:lnTo>
                  <a:lnTo>
                    <a:pt x="28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0C0B"/>
            </a:solidFill>
            <a:ln w="0">
              <a:solidFill>
                <a:srgbClr val="920C0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2123"/>
            <p:cNvSpPr>
              <a:spLocks/>
            </p:cNvSpPr>
            <p:nvPr/>
          </p:nvSpPr>
          <p:spPr bwMode="auto">
            <a:xfrm>
              <a:off x="2109044" y="3599731"/>
              <a:ext cx="95250" cy="100013"/>
            </a:xfrm>
            <a:custGeom>
              <a:avLst/>
              <a:gdLst>
                <a:gd name="T0" fmla="*/ 0 w 119"/>
                <a:gd name="T1" fmla="*/ 26 h 125"/>
                <a:gd name="T2" fmla="*/ 41 w 119"/>
                <a:gd name="T3" fmla="*/ 26 h 125"/>
                <a:gd name="T4" fmla="*/ 41 w 119"/>
                <a:gd name="T5" fmla="*/ 45 h 125"/>
                <a:gd name="T6" fmla="*/ 54 w 119"/>
                <a:gd name="T7" fmla="*/ 45 h 125"/>
                <a:gd name="T8" fmla="*/ 54 w 119"/>
                <a:gd name="T9" fmla="*/ 62 h 125"/>
                <a:gd name="T10" fmla="*/ 66 w 119"/>
                <a:gd name="T11" fmla="*/ 62 h 125"/>
                <a:gd name="T12" fmla="*/ 66 w 119"/>
                <a:gd name="T13" fmla="*/ 95 h 125"/>
                <a:gd name="T14" fmla="*/ 80 w 119"/>
                <a:gd name="T15" fmla="*/ 95 h 125"/>
                <a:gd name="T16" fmla="*/ 80 w 119"/>
                <a:gd name="T17" fmla="*/ 111 h 125"/>
                <a:gd name="T18" fmla="*/ 95 w 119"/>
                <a:gd name="T19" fmla="*/ 111 h 125"/>
                <a:gd name="T20" fmla="*/ 95 w 119"/>
                <a:gd name="T21" fmla="*/ 123 h 125"/>
                <a:gd name="T22" fmla="*/ 106 w 119"/>
                <a:gd name="T23" fmla="*/ 123 h 125"/>
                <a:gd name="T24" fmla="*/ 106 w 119"/>
                <a:gd name="T25" fmla="*/ 125 h 125"/>
                <a:gd name="T26" fmla="*/ 119 w 119"/>
                <a:gd name="T27" fmla="*/ 125 h 125"/>
                <a:gd name="T28" fmla="*/ 119 w 119"/>
                <a:gd name="T29" fmla="*/ 92 h 125"/>
                <a:gd name="T30" fmla="*/ 109 w 119"/>
                <a:gd name="T31" fmla="*/ 92 h 125"/>
                <a:gd name="T32" fmla="*/ 109 w 119"/>
                <a:gd name="T33" fmla="*/ 42 h 125"/>
                <a:gd name="T34" fmla="*/ 95 w 119"/>
                <a:gd name="T35" fmla="*/ 42 h 125"/>
                <a:gd name="T36" fmla="*/ 95 w 119"/>
                <a:gd name="T37" fmla="*/ 26 h 125"/>
                <a:gd name="T38" fmla="*/ 81 w 119"/>
                <a:gd name="T39" fmla="*/ 26 h 125"/>
                <a:gd name="T40" fmla="*/ 81 w 119"/>
                <a:gd name="T41" fmla="*/ 0 h 125"/>
                <a:gd name="T42" fmla="*/ 41 w 119"/>
                <a:gd name="T43" fmla="*/ 0 h 125"/>
                <a:gd name="T44" fmla="*/ 41 w 119"/>
                <a:gd name="T45" fmla="*/ 0 h 125"/>
                <a:gd name="T46" fmla="*/ 14 w 119"/>
                <a:gd name="T47" fmla="*/ 0 h 125"/>
                <a:gd name="T48" fmla="*/ 14 w 119"/>
                <a:gd name="T49" fmla="*/ 12 h 125"/>
                <a:gd name="T50" fmla="*/ 0 w 119"/>
                <a:gd name="T51" fmla="*/ 12 h 125"/>
                <a:gd name="T52" fmla="*/ 0 w 119"/>
                <a:gd name="T53" fmla="*/ 2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25">
                  <a:moveTo>
                    <a:pt x="0" y="26"/>
                  </a:moveTo>
                  <a:lnTo>
                    <a:pt x="41" y="26"/>
                  </a:lnTo>
                  <a:lnTo>
                    <a:pt x="41" y="45"/>
                  </a:lnTo>
                  <a:lnTo>
                    <a:pt x="54" y="45"/>
                  </a:lnTo>
                  <a:lnTo>
                    <a:pt x="54" y="62"/>
                  </a:lnTo>
                  <a:lnTo>
                    <a:pt x="66" y="62"/>
                  </a:lnTo>
                  <a:lnTo>
                    <a:pt x="66" y="95"/>
                  </a:lnTo>
                  <a:lnTo>
                    <a:pt x="80" y="95"/>
                  </a:lnTo>
                  <a:lnTo>
                    <a:pt x="80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106" y="123"/>
                  </a:lnTo>
                  <a:lnTo>
                    <a:pt x="106" y="125"/>
                  </a:lnTo>
                  <a:lnTo>
                    <a:pt x="119" y="125"/>
                  </a:lnTo>
                  <a:lnTo>
                    <a:pt x="119" y="92"/>
                  </a:lnTo>
                  <a:lnTo>
                    <a:pt x="109" y="92"/>
                  </a:lnTo>
                  <a:lnTo>
                    <a:pt x="109" y="42"/>
                  </a:lnTo>
                  <a:lnTo>
                    <a:pt x="95" y="42"/>
                  </a:lnTo>
                  <a:lnTo>
                    <a:pt x="95" y="26"/>
                  </a:lnTo>
                  <a:lnTo>
                    <a:pt x="81" y="26"/>
                  </a:lnTo>
                  <a:lnTo>
                    <a:pt x="81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0" y="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AB0B12"/>
            </a:solidFill>
            <a:ln w="0">
              <a:solidFill>
                <a:srgbClr val="AB0B1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Rectangle 2124"/>
            <p:cNvSpPr>
              <a:spLocks noChangeArrowheads="1"/>
            </p:cNvSpPr>
            <p:nvPr/>
          </p:nvSpPr>
          <p:spPr bwMode="auto">
            <a:xfrm>
              <a:off x="2150319" y="3696569"/>
              <a:ext cx="9525" cy="9525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FFFF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2125"/>
            <p:cNvSpPr>
              <a:spLocks/>
            </p:cNvSpPr>
            <p:nvPr/>
          </p:nvSpPr>
          <p:spPr bwMode="auto">
            <a:xfrm>
              <a:off x="2110632" y="3685456"/>
              <a:ext cx="49213" cy="41275"/>
            </a:xfrm>
            <a:custGeom>
              <a:avLst/>
              <a:gdLst>
                <a:gd name="T0" fmla="*/ 50 w 62"/>
                <a:gd name="T1" fmla="*/ 26 h 52"/>
                <a:gd name="T2" fmla="*/ 50 w 62"/>
                <a:gd name="T3" fmla="*/ 39 h 52"/>
                <a:gd name="T4" fmla="*/ 38 w 62"/>
                <a:gd name="T5" fmla="*/ 39 h 52"/>
                <a:gd name="T6" fmla="*/ 38 w 62"/>
                <a:gd name="T7" fmla="*/ 52 h 52"/>
                <a:gd name="T8" fmla="*/ 24 w 62"/>
                <a:gd name="T9" fmla="*/ 52 h 52"/>
                <a:gd name="T10" fmla="*/ 24 w 62"/>
                <a:gd name="T11" fmla="*/ 39 h 52"/>
                <a:gd name="T12" fmla="*/ 12 w 62"/>
                <a:gd name="T13" fmla="*/ 39 h 52"/>
                <a:gd name="T14" fmla="*/ 12 w 62"/>
                <a:gd name="T15" fmla="*/ 26 h 52"/>
                <a:gd name="T16" fmla="*/ 0 w 62"/>
                <a:gd name="T17" fmla="*/ 26 h 52"/>
                <a:gd name="T18" fmla="*/ 0 w 62"/>
                <a:gd name="T19" fmla="*/ 14 h 52"/>
                <a:gd name="T20" fmla="*/ 12 w 62"/>
                <a:gd name="T21" fmla="*/ 14 h 52"/>
                <a:gd name="T22" fmla="*/ 12 w 62"/>
                <a:gd name="T23" fmla="*/ 2 h 52"/>
                <a:gd name="T24" fmla="*/ 24 w 62"/>
                <a:gd name="T25" fmla="*/ 2 h 52"/>
                <a:gd name="T26" fmla="*/ 24 w 62"/>
                <a:gd name="T27" fmla="*/ 14 h 52"/>
                <a:gd name="T28" fmla="*/ 38 w 62"/>
                <a:gd name="T29" fmla="*/ 14 h 52"/>
                <a:gd name="T30" fmla="*/ 38 w 62"/>
                <a:gd name="T31" fmla="*/ 0 h 52"/>
                <a:gd name="T32" fmla="*/ 50 w 62"/>
                <a:gd name="T33" fmla="*/ 0 h 52"/>
                <a:gd name="T34" fmla="*/ 50 w 62"/>
                <a:gd name="T35" fmla="*/ 14 h 52"/>
                <a:gd name="T36" fmla="*/ 62 w 62"/>
                <a:gd name="T37" fmla="*/ 14 h 52"/>
                <a:gd name="T38" fmla="*/ 62 w 62"/>
                <a:gd name="T39" fmla="*/ 26 h 52"/>
                <a:gd name="T40" fmla="*/ 50 w 62"/>
                <a:gd name="T41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52">
                  <a:moveTo>
                    <a:pt x="50" y="26"/>
                  </a:moveTo>
                  <a:lnTo>
                    <a:pt x="50" y="39"/>
                  </a:lnTo>
                  <a:lnTo>
                    <a:pt x="38" y="39"/>
                  </a:lnTo>
                  <a:lnTo>
                    <a:pt x="38" y="52"/>
                  </a:lnTo>
                  <a:lnTo>
                    <a:pt x="24" y="52"/>
                  </a:lnTo>
                  <a:lnTo>
                    <a:pt x="24" y="39"/>
                  </a:lnTo>
                  <a:lnTo>
                    <a:pt x="12" y="39"/>
                  </a:lnTo>
                  <a:lnTo>
                    <a:pt x="12" y="26"/>
                  </a:lnTo>
                  <a:lnTo>
                    <a:pt x="0" y="26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12" y="2"/>
                  </a:lnTo>
                  <a:lnTo>
                    <a:pt x="24" y="2"/>
                  </a:lnTo>
                  <a:lnTo>
                    <a:pt x="24" y="14"/>
                  </a:lnTo>
                  <a:lnTo>
                    <a:pt x="38" y="14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50" y="14"/>
                  </a:lnTo>
                  <a:lnTo>
                    <a:pt x="62" y="14"/>
                  </a:lnTo>
                  <a:lnTo>
                    <a:pt x="62" y="26"/>
                  </a:lnTo>
                  <a:lnTo>
                    <a:pt x="50" y="26"/>
                  </a:lnTo>
                  <a:close/>
                </a:path>
              </a:pathLst>
            </a:custGeom>
            <a:solidFill>
              <a:srgbClr val="FFFF00"/>
            </a:solidFill>
            <a:ln w="0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2126"/>
            <p:cNvSpPr>
              <a:spLocks/>
            </p:cNvSpPr>
            <p:nvPr/>
          </p:nvSpPr>
          <p:spPr bwMode="auto">
            <a:xfrm>
              <a:off x="2258269" y="3447331"/>
              <a:ext cx="88900" cy="88900"/>
            </a:xfrm>
            <a:custGeom>
              <a:avLst/>
              <a:gdLst>
                <a:gd name="T0" fmla="*/ 0 w 112"/>
                <a:gd name="T1" fmla="*/ 12 h 111"/>
                <a:gd name="T2" fmla="*/ 26 w 112"/>
                <a:gd name="T3" fmla="*/ 12 h 111"/>
                <a:gd name="T4" fmla="*/ 26 w 112"/>
                <a:gd name="T5" fmla="*/ 0 h 111"/>
                <a:gd name="T6" fmla="*/ 88 w 112"/>
                <a:gd name="T7" fmla="*/ 0 h 111"/>
                <a:gd name="T8" fmla="*/ 88 w 112"/>
                <a:gd name="T9" fmla="*/ 12 h 111"/>
                <a:gd name="T10" fmla="*/ 112 w 112"/>
                <a:gd name="T11" fmla="*/ 12 h 111"/>
                <a:gd name="T12" fmla="*/ 112 w 112"/>
                <a:gd name="T13" fmla="*/ 111 h 111"/>
                <a:gd name="T14" fmla="*/ 0 w 112"/>
                <a:gd name="T15" fmla="*/ 111 h 111"/>
                <a:gd name="T16" fmla="*/ 0 w 112"/>
                <a:gd name="T17" fmla="*/ 1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11">
                  <a:moveTo>
                    <a:pt x="0" y="12"/>
                  </a:moveTo>
                  <a:lnTo>
                    <a:pt x="26" y="12"/>
                  </a:lnTo>
                  <a:lnTo>
                    <a:pt x="26" y="0"/>
                  </a:lnTo>
                  <a:lnTo>
                    <a:pt x="88" y="0"/>
                  </a:lnTo>
                  <a:lnTo>
                    <a:pt x="88" y="12"/>
                  </a:lnTo>
                  <a:lnTo>
                    <a:pt x="112" y="12"/>
                  </a:lnTo>
                  <a:lnTo>
                    <a:pt x="112" y="111"/>
                  </a:lnTo>
                  <a:lnTo>
                    <a:pt x="0" y="111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2127"/>
            <p:cNvSpPr>
              <a:spLocks/>
            </p:cNvSpPr>
            <p:nvPr/>
          </p:nvSpPr>
          <p:spPr bwMode="auto">
            <a:xfrm>
              <a:off x="2278907" y="3406056"/>
              <a:ext cx="49213" cy="60325"/>
            </a:xfrm>
            <a:custGeom>
              <a:avLst/>
              <a:gdLst>
                <a:gd name="T0" fmla="*/ 0 w 62"/>
                <a:gd name="T1" fmla="*/ 0 h 76"/>
                <a:gd name="T2" fmla="*/ 62 w 62"/>
                <a:gd name="T3" fmla="*/ 0 h 76"/>
                <a:gd name="T4" fmla="*/ 62 w 62"/>
                <a:gd name="T5" fmla="*/ 38 h 76"/>
                <a:gd name="T6" fmla="*/ 50 w 62"/>
                <a:gd name="T7" fmla="*/ 38 h 76"/>
                <a:gd name="T8" fmla="*/ 50 w 62"/>
                <a:gd name="T9" fmla="*/ 64 h 76"/>
                <a:gd name="T10" fmla="*/ 38 w 62"/>
                <a:gd name="T11" fmla="*/ 64 h 76"/>
                <a:gd name="T12" fmla="*/ 38 w 62"/>
                <a:gd name="T13" fmla="*/ 76 h 76"/>
                <a:gd name="T14" fmla="*/ 24 w 62"/>
                <a:gd name="T15" fmla="*/ 76 h 76"/>
                <a:gd name="T16" fmla="*/ 24 w 62"/>
                <a:gd name="T17" fmla="*/ 64 h 76"/>
                <a:gd name="T18" fmla="*/ 12 w 62"/>
                <a:gd name="T19" fmla="*/ 64 h 76"/>
                <a:gd name="T20" fmla="*/ 12 w 62"/>
                <a:gd name="T21" fmla="*/ 38 h 76"/>
                <a:gd name="T22" fmla="*/ 0 w 62"/>
                <a:gd name="T23" fmla="*/ 38 h 76"/>
                <a:gd name="T24" fmla="*/ 0 w 62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6">
                  <a:moveTo>
                    <a:pt x="0" y="0"/>
                  </a:moveTo>
                  <a:lnTo>
                    <a:pt x="62" y="0"/>
                  </a:lnTo>
                  <a:lnTo>
                    <a:pt x="62" y="38"/>
                  </a:lnTo>
                  <a:lnTo>
                    <a:pt x="50" y="38"/>
                  </a:lnTo>
                  <a:lnTo>
                    <a:pt x="50" y="64"/>
                  </a:lnTo>
                  <a:lnTo>
                    <a:pt x="38" y="64"/>
                  </a:lnTo>
                  <a:lnTo>
                    <a:pt x="38" y="76"/>
                  </a:lnTo>
                  <a:lnTo>
                    <a:pt x="24" y="76"/>
                  </a:lnTo>
                  <a:lnTo>
                    <a:pt x="24" y="64"/>
                  </a:lnTo>
                  <a:lnTo>
                    <a:pt x="12" y="64"/>
                  </a:lnTo>
                  <a:lnTo>
                    <a:pt x="12" y="38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2128"/>
            <p:cNvSpPr>
              <a:spLocks/>
            </p:cNvSpPr>
            <p:nvPr/>
          </p:nvSpPr>
          <p:spPr bwMode="auto">
            <a:xfrm>
              <a:off x="2278907" y="3387006"/>
              <a:ext cx="49213" cy="30163"/>
            </a:xfrm>
            <a:custGeom>
              <a:avLst/>
              <a:gdLst>
                <a:gd name="T0" fmla="*/ 0 w 62"/>
                <a:gd name="T1" fmla="*/ 14 h 39"/>
                <a:gd name="T2" fmla="*/ 12 w 62"/>
                <a:gd name="T3" fmla="*/ 14 h 39"/>
                <a:gd name="T4" fmla="*/ 12 w 62"/>
                <a:gd name="T5" fmla="*/ 0 h 39"/>
                <a:gd name="T6" fmla="*/ 48 w 62"/>
                <a:gd name="T7" fmla="*/ 0 h 39"/>
                <a:gd name="T8" fmla="*/ 48 w 62"/>
                <a:gd name="T9" fmla="*/ 14 h 39"/>
                <a:gd name="T10" fmla="*/ 62 w 62"/>
                <a:gd name="T11" fmla="*/ 14 h 39"/>
                <a:gd name="T12" fmla="*/ 62 w 62"/>
                <a:gd name="T13" fmla="*/ 39 h 39"/>
                <a:gd name="T14" fmla="*/ 50 w 62"/>
                <a:gd name="T15" fmla="*/ 39 h 39"/>
                <a:gd name="T16" fmla="*/ 50 w 62"/>
                <a:gd name="T17" fmla="*/ 25 h 39"/>
                <a:gd name="T18" fmla="*/ 48 w 62"/>
                <a:gd name="T19" fmla="*/ 25 h 39"/>
                <a:gd name="T20" fmla="*/ 48 w 62"/>
                <a:gd name="T21" fmla="*/ 26 h 39"/>
                <a:gd name="T22" fmla="*/ 36 w 62"/>
                <a:gd name="T23" fmla="*/ 26 h 39"/>
                <a:gd name="T24" fmla="*/ 36 w 62"/>
                <a:gd name="T25" fmla="*/ 39 h 39"/>
                <a:gd name="T26" fmla="*/ 0 w 62"/>
                <a:gd name="T27" fmla="*/ 39 h 39"/>
                <a:gd name="T28" fmla="*/ 0 w 62"/>
                <a:gd name="T29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39">
                  <a:moveTo>
                    <a:pt x="0" y="14"/>
                  </a:moveTo>
                  <a:lnTo>
                    <a:pt x="12" y="14"/>
                  </a:lnTo>
                  <a:lnTo>
                    <a:pt x="12" y="0"/>
                  </a:lnTo>
                  <a:lnTo>
                    <a:pt x="48" y="0"/>
                  </a:lnTo>
                  <a:lnTo>
                    <a:pt x="48" y="14"/>
                  </a:lnTo>
                  <a:lnTo>
                    <a:pt x="62" y="14"/>
                  </a:lnTo>
                  <a:lnTo>
                    <a:pt x="62" y="39"/>
                  </a:lnTo>
                  <a:lnTo>
                    <a:pt x="50" y="39"/>
                  </a:lnTo>
                  <a:lnTo>
                    <a:pt x="50" y="25"/>
                  </a:lnTo>
                  <a:lnTo>
                    <a:pt x="48" y="25"/>
                  </a:lnTo>
                  <a:lnTo>
                    <a:pt x="48" y="26"/>
                  </a:lnTo>
                  <a:lnTo>
                    <a:pt x="36" y="26"/>
                  </a:lnTo>
                  <a:lnTo>
                    <a:pt x="36" y="39"/>
                  </a:lnTo>
                  <a:lnTo>
                    <a:pt x="0" y="3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3B3B"/>
            </a:solidFill>
            <a:ln w="0">
              <a:solidFill>
                <a:srgbClr val="DB3B3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2129"/>
            <p:cNvSpPr>
              <a:spLocks/>
            </p:cNvSpPr>
            <p:nvPr/>
          </p:nvSpPr>
          <p:spPr bwMode="auto">
            <a:xfrm>
              <a:off x="2269382" y="3536231"/>
              <a:ext cx="68263" cy="74613"/>
            </a:xfrm>
            <a:custGeom>
              <a:avLst/>
              <a:gdLst>
                <a:gd name="T0" fmla="*/ 0 w 86"/>
                <a:gd name="T1" fmla="*/ 0 h 95"/>
                <a:gd name="T2" fmla="*/ 86 w 86"/>
                <a:gd name="T3" fmla="*/ 0 h 95"/>
                <a:gd name="T4" fmla="*/ 86 w 86"/>
                <a:gd name="T5" fmla="*/ 95 h 95"/>
                <a:gd name="T6" fmla="*/ 48 w 86"/>
                <a:gd name="T7" fmla="*/ 95 h 95"/>
                <a:gd name="T8" fmla="*/ 48 w 86"/>
                <a:gd name="T9" fmla="*/ 26 h 95"/>
                <a:gd name="T10" fmla="*/ 36 w 86"/>
                <a:gd name="T11" fmla="*/ 26 h 95"/>
                <a:gd name="T12" fmla="*/ 36 w 86"/>
                <a:gd name="T13" fmla="*/ 95 h 95"/>
                <a:gd name="T14" fmla="*/ 0 w 86"/>
                <a:gd name="T15" fmla="*/ 95 h 95"/>
                <a:gd name="T16" fmla="*/ 0 w 86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5">
                  <a:moveTo>
                    <a:pt x="0" y="0"/>
                  </a:moveTo>
                  <a:lnTo>
                    <a:pt x="86" y="0"/>
                  </a:lnTo>
                  <a:lnTo>
                    <a:pt x="86" y="95"/>
                  </a:lnTo>
                  <a:lnTo>
                    <a:pt x="48" y="95"/>
                  </a:lnTo>
                  <a:lnTo>
                    <a:pt x="48" y="26"/>
                  </a:lnTo>
                  <a:lnTo>
                    <a:pt x="36" y="26"/>
                  </a:lnTo>
                  <a:lnTo>
                    <a:pt x="36" y="95"/>
                  </a:lnTo>
                  <a:lnTo>
                    <a:pt x="0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D126"/>
            </a:solidFill>
            <a:ln w="0">
              <a:solidFill>
                <a:srgbClr val="FCD12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Rectangle 2130"/>
            <p:cNvSpPr>
              <a:spLocks noChangeArrowheads="1"/>
            </p:cNvSpPr>
            <p:nvPr/>
          </p:nvSpPr>
          <p:spPr bwMode="auto">
            <a:xfrm>
              <a:off x="2258269" y="3526706"/>
              <a:ext cx="20638" cy="20638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Rectangle 2131"/>
            <p:cNvSpPr>
              <a:spLocks noChangeArrowheads="1"/>
            </p:cNvSpPr>
            <p:nvPr/>
          </p:nvSpPr>
          <p:spPr bwMode="auto">
            <a:xfrm>
              <a:off x="2326532" y="3526706"/>
              <a:ext cx="20638" cy="20638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Rectangle 2132"/>
            <p:cNvSpPr>
              <a:spLocks noChangeArrowheads="1"/>
            </p:cNvSpPr>
            <p:nvPr/>
          </p:nvSpPr>
          <p:spPr bwMode="auto">
            <a:xfrm>
              <a:off x="2312244" y="3653706"/>
              <a:ext cx="3492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Rectangle 2133"/>
            <p:cNvSpPr>
              <a:spLocks noChangeArrowheads="1"/>
            </p:cNvSpPr>
            <p:nvPr/>
          </p:nvSpPr>
          <p:spPr bwMode="auto">
            <a:xfrm>
              <a:off x="2277319" y="3487019"/>
              <a:ext cx="50800" cy="11113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Rectangle 2134"/>
            <p:cNvSpPr>
              <a:spLocks noChangeArrowheads="1"/>
            </p:cNvSpPr>
            <p:nvPr/>
          </p:nvSpPr>
          <p:spPr bwMode="auto">
            <a:xfrm>
              <a:off x="2277319" y="3506069"/>
              <a:ext cx="50800" cy="9525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Rectangle 2135"/>
            <p:cNvSpPr>
              <a:spLocks noChangeArrowheads="1"/>
            </p:cNvSpPr>
            <p:nvPr/>
          </p:nvSpPr>
          <p:spPr bwMode="auto">
            <a:xfrm>
              <a:off x="2312244" y="3610844"/>
              <a:ext cx="22225" cy="4286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Rectangle 2136"/>
            <p:cNvSpPr>
              <a:spLocks noChangeArrowheads="1"/>
            </p:cNvSpPr>
            <p:nvPr/>
          </p:nvSpPr>
          <p:spPr bwMode="auto">
            <a:xfrm>
              <a:off x="2258269" y="3653706"/>
              <a:ext cx="3492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Rectangle 2137"/>
            <p:cNvSpPr>
              <a:spLocks noChangeArrowheads="1"/>
            </p:cNvSpPr>
            <p:nvPr/>
          </p:nvSpPr>
          <p:spPr bwMode="auto">
            <a:xfrm>
              <a:off x="2272557" y="3610844"/>
              <a:ext cx="20638" cy="4286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2138"/>
            <p:cNvSpPr>
              <a:spLocks/>
            </p:cNvSpPr>
            <p:nvPr/>
          </p:nvSpPr>
          <p:spPr bwMode="auto">
            <a:xfrm>
              <a:off x="1434357" y="3474319"/>
              <a:ext cx="80963" cy="92075"/>
            </a:xfrm>
            <a:custGeom>
              <a:avLst/>
              <a:gdLst>
                <a:gd name="T0" fmla="*/ 33 w 100"/>
                <a:gd name="T1" fmla="*/ 116 h 116"/>
                <a:gd name="T2" fmla="*/ 67 w 100"/>
                <a:gd name="T3" fmla="*/ 116 h 116"/>
                <a:gd name="T4" fmla="*/ 67 w 100"/>
                <a:gd name="T5" fmla="*/ 104 h 116"/>
                <a:gd name="T6" fmla="*/ 78 w 100"/>
                <a:gd name="T7" fmla="*/ 104 h 116"/>
                <a:gd name="T8" fmla="*/ 78 w 100"/>
                <a:gd name="T9" fmla="*/ 91 h 116"/>
                <a:gd name="T10" fmla="*/ 90 w 100"/>
                <a:gd name="T11" fmla="*/ 91 h 116"/>
                <a:gd name="T12" fmla="*/ 90 w 100"/>
                <a:gd name="T13" fmla="*/ 79 h 116"/>
                <a:gd name="T14" fmla="*/ 100 w 100"/>
                <a:gd name="T15" fmla="*/ 79 h 116"/>
                <a:gd name="T16" fmla="*/ 100 w 100"/>
                <a:gd name="T17" fmla="*/ 41 h 116"/>
                <a:gd name="T18" fmla="*/ 90 w 100"/>
                <a:gd name="T19" fmla="*/ 41 h 116"/>
                <a:gd name="T20" fmla="*/ 90 w 100"/>
                <a:gd name="T21" fmla="*/ 29 h 116"/>
                <a:gd name="T22" fmla="*/ 79 w 100"/>
                <a:gd name="T23" fmla="*/ 29 h 116"/>
                <a:gd name="T24" fmla="*/ 79 w 100"/>
                <a:gd name="T25" fmla="*/ 19 h 116"/>
                <a:gd name="T26" fmla="*/ 69 w 100"/>
                <a:gd name="T27" fmla="*/ 19 h 116"/>
                <a:gd name="T28" fmla="*/ 69 w 100"/>
                <a:gd name="T29" fmla="*/ 10 h 116"/>
                <a:gd name="T30" fmla="*/ 55 w 100"/>
                <a:gd name="T31" fmla="*/ 10 h 116"/>
                <a:gd name="T32" fmla="*/ 55 w 100"/>
                <a:gd name="T33" fmla="*/ 0 h 116"/>
                <a:gd name="T34" fmla="*/ 43 w 100"/>
                <a:gd name="T35" fmla="*/ 0 h 116"/>
                <a:gd name="T36" fmla="*/ 43 w 100"/>
                <a:gd name="T37" fmla="*/ 10 h 116"/>
                <a:gd name="T38" fmla="*/ 31 w 100"/>
                <a:gd name="T39" fmla="*/ 10 h 116"/>
                <a:gd name="T40" fmla="*/ 31 w 100"/>
                <a:gd name="T41" fmla="*/ 19 h 116"/>
                <a:gd name="T42" fmla="*/ 19 w 100"/>
                <a:gd name="T43" fmla="*/ 19 h 116"/>
                <a:gd name="T44" fmla="*/ 19 w 100"/>
                <a:gd name="T45" fmla="*/ 29 h 116"/>
                <a:gd name="T46" fmla="*/ 10 w 100"/>
                <a:gd name="T47" fmla="*/ 29 h 116"/>
                <a:gd name="T48" fmla="*/ 10 w 100"/>
                <a:gd name="T49" fmla="*/ 41 h 116"/>
                <a:gd name="T50" fmla="*/ 0 w 100"/>
                <a:gd name="T51" fmla="*/ 41 h 116"/>
                <a:gd name="T52" fmla="*/ 0 w 100"/>
                <a:gd name="T53" fmla="*/ 79 h 116"/>
                <a:gd name="T54" fmla="*/ 10 w 100"/>
                <a:gd name="T55" fmla="*/ 79 h 116"/>
                <a:gd name="T56" fmla="*/ 10 w 100"/>
                <a:gd name="T57" fmla="*/ 91 h 116"/>
                <a:gd name="T58" fmla="*/ 21 w 100"/>
                <a:gd name="T59" fmla="*/ 91 h 116"/>
                <a:gd name="T60" fmla="*/ 21 w 100"/>
                <a:gd name="T61" fmla="*/ 104 h 116"/>
                <a:gd name="T62" fmla="*/ 33 w 100"/>
                <a:gd name="T63" fmla="*/ 104 h 116"/>
                <a:gd name="T64" fmla="*/ 33 w 100"/>
                <a:gd name="T6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16">
                  <a:moveTo>
                    <a:pt x="33" y="116"/>
                  </a:moveTo>
                  <a:lnTo>
                    <a:pt x="67" y="116"/>
                  </a:lnTo>
                  <a:lnTo>
                    <a:pt x="67" y="104"/>
                  </a:lnTo>
                  <a:lnTo>
                    <a:pt x="78" y="104"/>
                  </a:lnTo>
                  <a:lnTo>
                    <a:pt x="78" y="91"/>
                  </a:lnTo>
                  <a:lnTo>
                    <a:pt x="90" y="91"/>
                  </a:lnTo>
                  <a:lnTo>
                    <a:pt x="90" y="79"/>
                  </a:lnTo>
                  <a:lnTo>
                    <a:pt x="100" y="79"/>
                  </a:lnTo>
                  <a:lnTo>
                    <a:pt x="100" y="41"/>
                  </a:lnTo>
                  <a:lnTo>
                    <a:pt x="90" y="41"/>
                  </a:lnTo>
                  <a:lnTo>
                    <a:pt x="90" y="29"/>
                  </a:lnTo>
                  <a:lnTo>
                    <a:pt x="79" y="29"/>
                  </a:lnTo>
                  <a:lnTo>
                    <a:pt x="79" y="19"/>
                  </a:lnTo>
                  <a:lnTo>
                    <a:pt x="69" y="19"/>
                  </a:lnTo>
                  <a:lnTo>
                    <a:pt x="69" y="10"/>
                  </a:lnTo>
                  <a:lnTo>
                    <a:pt x="55" y="10"/>
                  </a:lnTo>
                  <a:lnTo>
                    <a:pt x="55" y="0"/>
                  </a:lnTo>
                  <a:lnTo>
                    <a:pt x="43" y="0"/>
                  </a:lnTo>
                  <a:lnTo>
                    <a:pt x="43" y="10"/>
                  </a:lnTo>
                  <a:lnTo>
                    <a:pt x="31" y="10"/>
                  </a:lnTo>
                  <a:lnTo>
                    <a:pt x="31" y="19"/>
                  </a:lnTo>
                  <a:lnTo>
                    <a:pt x="19" y="19"/>
                  </a:lnTo>
                  <a:lnTo>
                    <a:pt x="19" y="29"/>
                  </a:lnTo>
                  <a:lnTo>
                    <a:pt x="10" y="29"/>
                  </a:lnTo>
                  <a:lnTo>
                    <a:pt x="10" y="41"/>
                  </a:lnTo>
                  <a:lnTo>
                    <a:pt x="0" y="41"/>
                  </a:lnTo>
                  <a:lnTo>
                    <a:pt x="0" y="79"/>
                  </a:lnTo>
                  <a:lnTo>
                    <a:pt x="10" y="79"/>
                  </a:lnTo>
                  <a:lnTo>
                    <a:pt x="10" y="91"/>
                  </a:lnTo>
                  <a:lnTo>
                    <a:pt x="21" y="91"/>
                  </a:lnTo>
                  <a:lnTo>
                    <a:pt x="21" y="104"/>
                  </a:lnTo>
                  <a:lnTo>
                    <a:pt x="33" y="104"/>
                  </a:lnTo>
                  <a:lnTo>
                    <a:pt x="33" y="116"/>
                  </a:lnTo>
                  <a:close/>
                </a:path>
              </a:pathLst>
            </a:cu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2139"/>
            <p:cNvSpPr>
              <a:spLocks/>
            </p:cNvSpPr>
            <p:nvPr/>
          </p:nvSpPr>
          <p:spPr bwMode="auto">
            <a:xfrm>
              <a:off x="1432769" y="3564806"/>
              <a:ext cx="82550" cy="112713"/>
            </a:xfrm>
            <a:custGeom>
              <a:avLst/>
              <a:gdLst>
                <a:gd name="T0" fmla="*/ 94 w 104"/>
                <a:gd name="T1" fmla="*/ 0 h 142"/>
                <a:gd name="T2" fmla="*/ 94 w 104"/>
                <a:gd name="T3" fmla="*/ 12 h 142"/>
                <a:gd name="T4" fmla="*/ 104 w 104"/>
                <a:gd name="T5" fmla="*/ 12 h 142"/>
                <a:gd name="T6" fmla="*/ 104 w 104"/>
                <a:gd name="T7" fmla="*/ 35 h 142"/>
                <a:gd name="T8" fmla="*/ 82 w 104"/>
                <a:gd name="T9" fmla="*/ 35 h 142"/>
                <a:gd name="T10" fmla="*/ 82 w 104"/>
                <a:gd name="T11" fmla="*/ 57 h 142"/>
                <a:gd name="T12" fmla="*/ 68 w 104"/>
                <a:gd name="T13" fmla="*/ 57 h 142"/>
                <a:gd name="T14" fmla="*/ 68 w 104"/>
                <a:gd name="T15" fmla="*/ 83 h 142"/>
                <a:gd name="T16" fmla="*/ 82 w 104"/>
                <a:gd name="T17" fmla="*/ 90 h 142"/>
                <a:gd name="T18" fmla="*/ 82 w 104"/>
                <a:gd name="T19" fmla="*/ 106 h 142"/>
                <a:gd name="T20" fmla="*/ 94 w 104"/>
                <a:gd name="T21" fmla="*/ 106 h 142"/>
                <a:gd name="T22" fmla="*/ 94 w 104"/>
                <a:gd name="T23" fmla="*/ 142 h 142"/>
                <a:gd name="T24" fmla="*/ 12 w 104"/>
                <a:gd name="T25" fmla="*/ 142 h 142"/>
                <a:gd name="T26" fmla="*/ 12 w 104"/>
                <a:gd name="T27" fmla="*/ 106 h 142"/>
                <a:gd name="T28" fmla="*/ 25 w 104"/>
                <a:gd name="T29" fmla="*/ 106 h 142"/>
                <a:gd name="T30" fmla="*/ 25 w 104"/>
                <a:gd name="T31" fmla="*/ 87 h 142"/>
                <a:gd name="T32" fmla="*/ 40 w 104"/>
                <a:gd name="T33" fmla="*/ 83 h 142"/>
                <a:gd name="T34" fmla="*/ 42 w 104"/>
                <a:gd name="T35" fmla="*/ 57 h 142"/>
                <a:gd name="T36" fmla="*/ 26 w 104"/>
                <a:gd name="T37" fmla="*/ 57 h 142"/>
                <a:gd name="T38" fmla="*/ 25 w 104"/>
                <a:gd name="T39" fmla="*/ 35 h 142"/>
                <a:gd name="T40" fmla="*/ 0 w 104"/>
                <a:gd name="T41" fmla="*/ 35 h 142"/>
                <a:gd name="T42" fmla="*/ 0 w 104"/>
                <a:gd name="T43" fmla="*/ 12 h 142"/>
                <a:gd name="T44" fmla="*/ 12 w 104"/>
                <a:gd name="T45" fmla="*/ 12 h 142"/>
                <a:gd name="T46" fmla="*/ 12 w 104"/>
                <a:gd name="T47" fmla="*/ 0 h 142"/>
                <a:gd name="T48" fmla="*/ 14 w 104"/>
                <a:gd name="T49" fmla="*/ 0 h 142"/>
                <a:gd name="T50" fmla="*/ 94 w 104"/>
                <a:gd name="T5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42">
                  <a:moveTo>
                    <a:pt x="94" y="0"/>
                  </a:moveTo>
                  <a:lnTo>
                    <a:pt x="94" y="12"/>
                  </a:lnTo>
                  <a:lnTo>
                    <a:pt x="104" y="12"/>
                  </a:lnTo>
                  <a:lnTo>
                    <a:pt x="104" y="35"/>
                  </a:lnTo>
                  <a:lnTo>
                    <a:pt x="82" y="35"/>
                  </a:lnTo>
                  <a:lnTo>
                    <a:pt x="82" y="57"/>
                  </a:lnTo>
                  <a:lnTo>
                    <a:pt x="68" y="57"/>
                  </a:lnTo>
                  <a:lnTo>
                    <a:pt x="68" y="83"/>
                  </a:lnTo>
                  <a:lnTo>
                    <a:pt x="82" y="90"/>
                  </a:lnTo>
                  <a:lnTo>
                    <a:pt x="82" y="106"/>
                  </a:lnTo>
                  <a:lnTo>
                    <a:pt x="94" y="106"/>
                  </a:lnTo>
                  <a:lnTo>
                    <a:pt x="94" y="142"/>
                  </a:lnTo>
                  <a:lnTo>
                    <a:pt x="12" y="142"/>
                  </a:lnTo>
                  <a:lnTo>
                    <a:pt x="12" y="106"/>
                  </a:lnTo>
                  <a:lnTo>
                    <a:pt x="25" y="106"/>
                  </a:lnTo>
                  <a:lnTo>
                    <a:pt x="25" y="87"/>
                  </a:lnTo>
                  <a:lnTo>
                    <a:pt x="40" y="83"/>
                  </a:lnTo>
                  <a:lnTo>
                    <a:pt x="42" y="57"/>
                  </a:lnTo>
                  <a:lnTo>
                    <a:pt x="26" y="57"/>
                  </a:lnTo>
                  <a:lnTo>
                    <a:pt x="25" y="35"/>
                  </a:lnTo>
                  <a:lnTo>
                    <a:pt x="0" y="35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Rectangle 2140"/>
            <p:cNvSpPr>
              <a:spLocks noChangeArrowheads="1"/>
            </p:cNvSpPr>
            <p:nvPr/>
          </p:nvSpPr>
          <p:spPr bwMode="auto">
            <a:xfrm>
              <a:off x="1432769" y="3591794"/>
              <a:ext cx="11113" cy="38100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Rectangle 2141"/>
            <p:cNvSpPr>
              <a:spLocks noChangeArrowheads="1"/>
            </p:cNvSpPr>
            <p:nvPr/>
          </p:nvSpPr>
          <p:spPr bwMode="auto">
            <a:xfrm>
              <a:off x="1505794" y="3591794"/>
              <a:ext cx="9525" cy="38100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2142"/>
            <p:cNvSpPr>
              <a:spLocks/>
            </p:cNvSpPr>
            <p:nvPr/>
          </p:nvSpPr>
          <p:spPr bwMode="auto">
            <a:xfrm>
              <a:off x="1451819" y="3610844"/>
              <a:ext cx="44450" cy="28575"/>
            </a:xfrm>
            <a:custGeom>
              <a:avLst/>
              <a:gdLst>
                <a:gd name="T0" fmla="*/ 12 w 57"/>
                <a:gd name="T1" fmla="*/ 0 h 36"/>
                <a:gd name="T2" fmla="*/ 46 w 57"/>
                <a:gd name="T3" fmla="*/ 0 h 36"/>
                <a:gd name="T4" fmla="*/ 46 w 57"/>
                <a:gd name="T5" fmla="*/ 12 h 36"/>
                <a:gd name="T6" fmla="*/ 46 w 57"/>
                <a:gd name="T7" fmla="*/ 12 h 36"/>
                <a:gd name="T8" fmla="*/ 46 w 57"/>
                <a:gd name="T9" fmla="*/ 24 h 36"/>
                <a:gd name="T10" fmla="*/ 57 w 57"/>
                <a:gd name="T11" fmla="*/ 24 h 36"/>
                <a:gd name="T12" fmla="*/ 57 w 57"/>
                <a:gd name="T13" fmla="*/ 36 h 36"/>
                <a:gd name="T14" fmla="*/ 0 w 57"/>
                <a:gd name="T15" fmla="*/ 36 h 36"/>
                <a:gd name="T16" fmla="*/ 0 w 57"/>
                <a:gd name="T17" fmla="*/ 24 h 36"/>
                <a:gd name="T18" fmla="*/ 12 w 57"/>
                <a:gd name="T19" fmla="*/ 24 h 36"/>
                <a:gd name="T20" fmla="*/ 12 w 57"/>
                <a:gd name="T21" fmla="*/ 12 h 36"/>
                <a:gd name="T22" fmla="*/ 12 w 57"/>
                <a:gd name="T2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36">
                  <a:moveTo>
                    <a:pt x="12" y="0"/>
                  </a:moveTo>
                  <a:lnTo>
                    <a:pt x="46" y="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24"/>
                  </a:lnTo>
                  <a:lnTo>
                    <a:pt x="57" y="24"/>
                  </a:lnTo>
                  <a:lnTo>
                    <a:pt x="57" y="36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12" y="24"/>
                  </a:lnTo>
                  <a:lnTo>
                    <a:pt x="12" y="1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31701"/>
            </a:solidFill>
            <a:ln w="0">
              <a:solidFill>
                <a:srgbClr val="B317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2143"/>
            <p:cNvSpPr>
              <a:spLocks/>
            </p:cNvSpPr>
            <p:nvPr/>
          </p:nvSpPr>
          <p:spPr bwMode="auto">
            <a:xfrm>
              <a:off x="1459757" y="3501306"/>
              <a:ext cx="28575" cy="84138"/>
            </a:xfrm>
            <a:custGeom>
              <a:avLst/>
              <a:gdLst>
                <a:gd name="T0" fmla="*/ 0 w 36"/>
                <a:gd name="T1" fmla="*/ 0 h 106"/>
                <a:gd name="T2" fmla="*/ 14 w 36"/>
                <a:gd name="T3" fmla="*/ 0 h 106"/>
                <a:gd name="T4" fmla="*/ 14 w 36"/>
                <a:gd name="T5" fmla="*/ 11 h 106"/>
                <a:gd name="T6" fmla="*/ 36 w 36"/>
                <a:gd name="T7" fmla="*/ 11 h 106"/>
                <a:gd name="T8" fmla="*/ 36 w 36"/>
                <a:gd name="T9" fmla="*/ 57 h 106"/>
                <a:gd name="T10" fmla="*/ 24 w 36"/>
                <a:gd name="T11" fmla="*/ 57 h 106"/>
                <a:gd name="T12" fmla="*/ 24 w 36"/>
                <a:gd name="T13" fmla="*/ 80 h 106"/>
                <a:gd name="T14" fmla="*/ 36 w 36"/>
                <a:gd name="T15" fmla="*/ 80 h 106"/>
                <a:gd name="T16" fmla="*/ 36 w 36"/>
                <a:gd name="T17" fmla="*/ 92 h 106"/>
                <a:gd name="T18" fmla="*/ 36 w 36"/>
                <a:gd name="T19" fmla="*/ 106 h 106"/>
                <a:gd name="T20" fmla="*/ 2 w 36"/>
                <a:gd name="T21" fmla="*/ 106 h 106"/>
                <a:gd name="T22" fmla="*/ 2 w 36"/>
                <a:gd name="T23" fmla="*/ 92 h 106"/>
                <a:gd name="T24" fmla="*/ 2 w 36"/>
                <a:gd name="T25" fmla="*/ 80 h 106"/>
                <a:gd name="T26" fmla="*/ 12 w 36"/>
                <a:gd name="T27" fmla="*/ 80 h 106"/>
                <a:gd name="T28" fmla="*/ 12 w 36"/>
                <a:gd name="T29" fmla="*/ 57 h 106"/>
                <a:gd name="T30" fmla="*/ 0 w 36"/>
                <a:gd name="T31" fmla="*/ 57 h 106"/>
                <a:gd name="T32" fmla="*/ 0 w 36"/>
                <a:gd name="T3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06">
                  <a:moveTo>
                    <a:pt x="0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36" y="11"/>
                  </a:lnTo>
                  <a:lnTo>
                    <a:pt x="36" y="57"/>
                  </a:lnTo>
                  <a:lnTo>
                    <a:pt x="24" y="57"/>
                  </a:lnTo>
                  <a:lnTo>
                    <a:pt x="24" y="80"/>
                  </a:lnTo>
                  <a:lnTo>
                    <a:pt x="36" y="80"/>
                  </a:lnTo>
                  <a:lnTo>
                    <a:pt x="36" y="92"/>
                  </a:lnTo>
                  <a:lnTo>
                    <a:pt x="36" y="106"/>
                  </a:lnTo>
                  <a:lnTo>
                    <a:pt x="2" y="106"/>
                  </a:lnTo>
                  <a:lnTo>
                    <a:pt x="2" y="92"/>
                  </a:lnTo>
                  <a:lnTo>
                    <a:pt x="2" y="80"/>
                  </a:lnTo>
                  <a:lnTo>
                    <a:pt x="12" y="80"/>
                  </a:lnTo>
                  <a:lnTo>
                    <a:pt x="12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Rectangle 2144"/>
            <p:cNvSpPr>
              <a:spLocks noChangeArrowheads="1"/>
            </p:cNvSpPr>
            <p:nvPr/>
          </p:nvSpPr>
          <p:spPr bwMode="auto">
            <a:xfrm>
              <a:off x="1451819" y="3677519"/>
              <a:ext cx="17463" cy="61913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Rectangle 2145"/>
            <p:cNvSpPr>
              <a:spLocks noChangeArrowheads="1"/>
            </p:cNvSpPr>
            <p:nvPr/>
          </p:nvSpPr>
          <p:spPr bwMode="auto">
            <a:xfrm>
              <a:off x="1442294" y="3739431"/>
              <a:ext cx="26988" cy="9525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Rectangle 2146"/>
            <p:cNvSpPr>
              <a:spLocks noChangeArrowheads="1"/>
            </p:cNvSpPr>
            <p:nvPr/>
          </p:nvSpPr>
          <p:spPr bwMode="auto">
            <a:xfrm>
              <a:off x="1478807" y="3677519"/>
              <a:ext cx="17463" cy="61913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Rectangle 2148"/>
            <p:cNvSpPr>
              <a:spLocks noChangeArrowheads="1"/>
            </p:cNvSpPr>
            <p:nvPr/>
          </p:nvSpPr>
          <p:spPr bwMode="auto">
            <a:xfrm>
              <a:off x="1478806" y="3739431"/>
              <a:ext cx="28575" cy="9525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Rectangle 2149"/>
            <p:cNvSpPr>
              <a:spLocks noChangeArrowheads="1"/>
            </p:cNvSpPr>
            <p:nvPr/>
          </p:nvSpPr>
          <p:spPr bwMode="auto">
            <a:xfrm>
              <a:off x="1466106" y="3617194"/>
              <a:ext cx="15875" cy="12700"/>
            </a:xfrm>
            <a:prstGeom prst="rect">
              <a:avLst/>
            </a:prstGeom>
            <a:solidFill>
              <a:srgbClr val="FF9999"/>
            </a:solidFill>
            <a:ln w="0">
              <a:solidFill>
                <a:srgbClr val="FF999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2150"/>
            <p:cNvSpPr>
              <a:spLocks/>
            </p:cNvSpPr>
            <p:nvPr/>
          </p:nvSpPr>
          <p:spPr bwMode="auto">
            <a:xfrm>
              <a:off x="527894" y="4149006"/>
              <a:ext cx="87312" cy="100013"/>
            </a:xfrm>
            <a:custGeom>
              <a:avLst/>
              <a:gdLst>
                <a:gd name="T0" fmla="*/ 0 w 109"/>
                <a:gd name="T1" fmla="*/ 26 h 125"/>
                <a:gd name="T2" fmla="*/ 12 w 109"/>
                <a:gd name="T3" fmla="*/ 26 h 125"/>
                <a:gd name="T4" fmla="*/ 12 w 109"/>
                <a:gd name="T5" fmla="*/ 12 h 125"/>
                <a:gd name="T6" fmla="*/ 87 w 109"/>
                <a:gd name="T7" fmla="*/ 12 h 125"/>
                <a:gd name="T8" fmla="*/ 87 w 109"/>
                <a:gd name="T9" fmla="*/ 0 h 125"/>
                <a:gd name="T10" fmla="*/ 109 w 109"/>
                <a:gd name="T11" fmla="*/ 0 h 125"/>
                <a:gd name="T12" fmla="*/ 109 w 109"/>
                <a:gd name="T13" fmla="*/ 25 h 125"/>
                <a:gd name="T14" fmla="*/ 99 w 109"/>
                <a:gd name="T15" fmla="*/ 25 h 125"/>
                <a:gd name="T16" fmla="*/ 99 w 109"/>
                <a:gd name="T17" fmla="*/ 37 h 125"/>
                <a:gd name="T18" fmla="*/ 85 w 109"/>
                <a:gd name="T19" fmla="*/ 37 h 125"/>
                <a:gd name="T20" fmla="*/ 85 w 109"/>
                <a:gd name="T21" fmla="*/ 51 h 125"/>
                <a:gd name="T22" fmla="*/ 85 w 109"/>
                <a:gd name="T23" fmla="*/ 125 h 125"/>
                <a:gd name="T24" fmla="*/ 23 w 109"/>
                <a:gd name="T25" fmla="*/ 125 h 125"/>
                <a:gd name="T26" fmla="*/ 23 w 109"/>
                <a:gd name="T27" fmla="*/ 51 h 125"/>
                <a:gd name="T28" fmla="*/ 12 w 109"/>
                <a:gd name="T29" fmla="*/ 51 h 125"/>
                <a:gd name="T30" fmla="*/ 12 w 109"/>
                <a:gd name="T31" fmla="*/ 63 h 125"/>
                <a:gd name="T32" fmla="*/ 0 w 109"/>
                <a:gd name="T33" fmla="*/ 63 h 125"/>
                <a:gd name="T34" fmla="*/ 0 w 109"/>
                <a:gd name="T35" fmla="*/ 2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25">
                  <a:moveTo>
                    <a:pt x="0" y="26"/>
                  </a:moveTo>
                  <a:lnTo>
                    <a:pt x="12" y="26"/>
                  </a:lnTo>
                  <a:lnTo>
                    <a:pt x="12" y="12"/>
                  </a:lnTo>
                  <a:lnTo>
                    <a:pt x="87" y="12"/>
                  </a:lnTo>
                  <a:lnTo>
                    <a:pt x="87" y="0"/>
                  </a:lnTo>
                  <a:lnTo>
                    <a:pt x="109" y="0"/>
                  </a:lnTo>
                  <a:lnTo>
                    <a:pt x="109" y="25"/>
                  </a:lnTo>
                  <a:lnTo>
                    <a:pt x="99" y="25"/>
                  </a:lnTo>
                  <a:lnTo>
                    <a:pt x="99" y="37"/>
                  </a:lnTo>
                  <a:lnTo>
                    <a:pt x="85" y="37"/>
                  </a:lnTo>
                  <a:lnTo>
                    <a:pt x="85" y="51"/>
                  </a:lnTo>
                  <a:lnTo>
                    <a:pt x="85" y="125"/>
                  </a:lnTo>
                  <a:lnTo>
                    <a:pt x="23" y="125"/>
                  </a:lnTo>
                  <a:lnTo>
                    <a:pt x="23" y="51"/>
                  </a:lnTo>
                  <a:lnTo>
                    <a:pt x="12" y="51"/>
                  </a:lnTo>
                  <a:lnTo>
                    <a:pt x="12" y="63"/>
                  </a:lnTo>
                  <a:lnTo>
                    <a:pt x="0" y="63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B31701"/>
            </a:solidFill>
            <a:ln w="0">
              <a:solidFill>
                <a:srgbClr val="B317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2151"/>
            <p:cNvSpPr>
              <a:spLocks/>
            </p:cNvSpPr>
            <p:nvPr/>
          </p:nvSpPr>
          <p:spPr bwMode="auto">
            <a:xfrm>
              <a:off x="556469" y="4110906"/>
              <a:ext cx="28575" cy="68263"/>
            </a:xfrm>
            <a:custGeom>
              <a:avLst/>
              <a:gdLst>
                <a:gd name="T0" fmla="*/ 0 w 36"/>
                <a:gd name="T1" fmla="*/ 0 h 86"/>
                <a:gd name="T2" fmla="*/ 36 w 36"/>
                <a:gd name="T3" fmla="*/ 0 h 86"/>
                <a:gd name="T4" fmla="*/ 36 w 36"/>
                <a:gd name="T5" fmla="*/ 48 h 86"/>
                <a:gd name="T6" fmla="*/ 24 w 36"/>
                <a:gd name="T7" fmla="*/ 48 h 86"/>
                <a:gd name="T8" fmla="*/ 24 w 36"/>
                <a:gd name="T9" fmla="*/ 60 h 86"/>
                <a:gd name="T10" fmla="*/ 36 w 36"/>
                <a:gd name="T11" fmla="*/ 60 h 86"/>
                <a:gd name="T12" fmla="*/ 36 w 36"/>
                <a:gd name="T13" fmla="*/ 74 h 86"/>
                <a:gd name="T14" fmla="*/ 24 w 36"/>
                <a:gd name="T15" fmla="*/ 74 h 86"/>
                <a:gd name="T16" fmla="*/ 24 w 36"/>
                <a:gd name="T17" fmla="*/ 86 h 86"/>
                <a:gd name="T18" fmla="*/ 12 w 36"/>
                <a:gd name="T19" fmla="*/ 86 h 86"/>
                <a:gd name="T20" fmla="*/ 12 w 36"/>
                <a:gd name="T21" fmla="*/ 74 h 86"/>
                <a:gd name="T22" fmla="*/ 0 w 36"/>
                <a:gd name="T23" fmla="*/ 74 h 86"/>
                <a:gd name="T24" fmla="*/ 0 w 36"/>
                <a:gd name="T25" fmla="*/ 60 h 86"/>
                <a:gd name="T26" fmla="*/ 12 w 36"/>
                <a:gd name="T27" fmla="*/ 60 h 86"/>
                <a:gd name="T28" fmla="*/ 12 w 36"/>
                <a:gd name="T29" fmla="*/ 48 h 86"/>
                <a:gd name="T30" fmla="*/ 0 w 36"/>
                <a:gd name="T31" fmla="*/ 48 h 86"/>
                <a:gd name="T32" fmla="*/ 0 w 36"/>
                <a:gd name="T3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86">
                  <a:moveTo>
                    <a:pt x="0" y="0"/>
                  </a:moveTo>
                  <a:lnTo>
                    <a:pt x="36" y="0"/>
                  </a:lnTo>
                  <a:lnTo>
                    <a:pt x="36" y="48"/>
                  </a:lnTo>
                  <a:lnTo>
                    <a:pt x="24" y="48"/>
                  </a:lnTo>
                  <a:lnTo>
                    <a:pt x="24" y="60"/>
                  </a:lnTo>
                  <a:lnTo>
                    <a:pt x="36" y="60"/>
                  </a:lnTo>
                  <a:lnTo>
                    <a:pt x="36" y="74"/>
                  </a:lnTo>
                  <a:lnTo>
                    <a:pt x="24" y="74"/>
                  </a:lnTo>
                  <a:lnTo>
                    <a:pt x="24" y="86"/>
                  </a:lnTo>
                  <a:lnTo>
                    <a:pt x="12" y="86"/>
                  </a:lnTo>
                  <a:lnTo>
                    <a:pt x="12" y="74"/>
                  </a:lnTo>
                  <a:lnTo>
                    <a:pt x="0" y="74"/>
                  </a:lnTo>
                  <a:lnTo>
                    <a:pt x="0" y="60"/>
                  </a:lnTo>
                  <a:lnTo>
                    <a:pt x="12" y="60"/>
                  </a:lnTo>
                  <a:lnTo>
                    <a:pt x="12" y="48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Rectangle 2152"/>
            <p:cNvSpPr>
              <a:spLocks noChangeArrowheads="1"/>
            </p:cNvSpPr>
            <p:nvPr/>
          </p:nvSpPr>
          <p:spPr bwMode="auto">
            <a:xfrm>
              <a:off x="527894" y="4198219"/>
              <a:ext cx="9525" cy="4921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2153"/>
            <p:cNvSpPr>
              <a:spLocks/>
            </p:cNvSpPr>
            <p:nvPr/>
          </p:nvSpPr>
          <p:spPr bwMode="auto">
            <a:xfrm>
              <a:off x="545356" y="4247431"/>
              <a:ext cx="50800" cy="125413"/>
            </a:xfrm>
            <a:custGeom>
              <a:avLst/>
              <a:gdLst>
                <a:gd name="T0" fmla="*/ 0 w 62"/>
                <a:gd name="T1" fmla="*/ 0 h 160"/>
                <a:gd name="T2" fmla="*/ 62 w 62"/>
                <a:gd name="T3" fmla="*/ 0 h 160"/>
                <a:gd name="T4" fmla="*/ 62 w 62"/>
                <a:gd name="T5" fmla="*/ 160 h 160"/>
                <a:gd name="T6" fmla="*/ 38 w 62"/>
                <a:gd name="T7" fmla="*/ 160 h 160"/>
                <a:gd name="T8" fmla="*/ 38 w 62"/>
                <a:gd name="T9" fmla="*/ 26 h 160"/>
                <a:gd name="T10" fmla="*/ 26 w 62"/>
                <a:gd name="T11" fmla="*/ 26 h 160"/>
                <a:gd name="T12" fmla="*/ 26 w 62"/>
                <a:gd name="T13" fmla="*/ 160 h 160"/>
                <a:gd name="T14" fmla="*/ 0 w 62"/>
                <a:gd name="T15" fmla="*/ 160 h 160"/>
                <a:gd name="T16" fmla="*/ 0 w 62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60">
                  <a:moveTo>
                    <a:pt x="0" y="0"/>
                  </a:moveTo>
                  <a:lnTo>
                    <a:pt x="62" y="0"/>
                  </a:lnTo>
                  <a:lnTo>
                    <a:pt x="62" y="160"/>
                  </a:lnTo>
                  <a:lnTo>
                    <a:pt x="38" y="160"/>
                  </a:lnTo>
                  <a:lnTo>
                    <a:pt x="38" y="26"/>
                  </a:lnTo>
                  <a:lnTo>
                    <a:pt x="26" y="26"/>
                  </a:lnTo>
                  <a:lnTo>
                    <a:pt x="26" y="160"/>
                  </a:lnTo>
                  <a:lnTo>
                    <a:pt x="0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F6DF"/>
            </a:solidFill>
            <a:ln w="0">
              <a:solidFill>
                <a:srgbClr val="FAF6D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2154"/>
            <p:cNvSpPr>
              <a:spLocks noEditPoints="1"/>
            </p:cNvSpPr>
            <p:nvPr/>
          </p:nvSpPr>
          <p:spPr bwMode="auto">
            <a:xfrm>
              <a:off x="535831" y="4372844"/>
              <a:ext cx="69850" cy="11113"/>
            </a:xfrm>
            <a:custGeom>
              <a:avLst/>
              <a:gdLst>
                <a:gd name="T0" fmla="*/ 0 w 88"/>
                <a:gd name="T1" fmla="*/ 0 h 14"/>
                <a:gd name="T2" fmla="*/ 38 w 88"/>
                <a:gd name="T3" fmla="*/ 0 h 14"/>
                <a:gd name="T4" fmla="*/ 38 w 88"/>
                <a:gd name="T5" fmla="*/ 14 h 14"/>
                <a:gd name="T6" fmla="*/ 0 w 88"/>
                <a:gd name="T7" fmla="*/ 14 h 14"/>
                <a:gd name="T8" fmla="*/ 0 w 88"/>
                <a:gd name="T9" fmla="*/ 0 h 14"/>
                <a:gd name="T10" fmla="*/ 50 w 88"/>
                <a:gd name="T11" fmla="*/ 0 h 14"/>
                <a:gd name="T12" fmla="*/ 88 w 88"/>
                <a:gd name="T13" fmla="*/ 0 h 14"/>
                <a:gd name="T14" fmla="*/ 88 w 88"/>
                <a:gd name="T15" fmla="*/ 14 h 14"/>
                <a:gd name="T16" fmla="*/ 50 w 88"/>
                <a:gd name="T17" fmla="*/ 14 h 14"/>
                <a:gd name="T18" fmla="*/ 50 w 88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4">
                  <a:moveTo>
                    <a:pt x="0" y="0"/>
                  </a:moveTo>
                  <a:lnTo>
                    <a:pt x="38" y="0"/>
                  </a:lnTo>
                  <a:lnTo>
                    <a:pt x="38" y="14"/>
                  </a:lnTo>
                  <a:lnTo>
                    <a:pt x="0" y="14"/>
                  </a:lnTo>
                  <a:lnTo>
                    <a:pt x="0" y="0"/>
                  </a:lnTo>
                  <a:close/>
                  <a:moveTo>
                    <a:pt x="50" y="0"/>
                  </a:moveTo>
                  <a:lnTo>
                    <a:pt x="88" y="0"/>
                  </a:lnTo>
                  <a:lnTo>
                    <a:pt x="88" y="14"/>
                  </a:lnTo>
                  <a:lnTo>
                    <a:pt x="50" y="1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2155"/>
            <p:cNvSpPr>
              <a:spLocks/>
            </p:cNvSpPr>
            <p:nvPr/>
          </p:nvSpPr>
          <p:spPr bwMode="auto">
            <a:xfrm>
              <a:off x="546944" y="4101381"/>
              <a:ext cx="49212" cy="38100"/>
            </a:xfrm>
            <a:custGeom>
              <a:avLst/>
              <a:gdLst>
                <a:gd name="T0" fmla="*/ 49 w 63"/>
                <a:gd name="T1" fmla="*/ 12 h 48"/>
                <a:gd name="T2" fmla="*/ 63 w 63"/>
                <a:gd name="T3" fmla="*/ 12 h 48"/>
                <a:gd name="T4" fmla="*/ 63 w 63"/>
                <a:gd name="T5" fmla="*/ 48 h 48"/>
                <a:gd name="T6" fmla="*/ 49 w 63"/>
                <a:gd name="T7" fmla="*/ 48 h 48"/>
                <a:gd name="T8" fmla="*/ 49 w 63"/>
                <a:gd name="T9" fmla="*/ 12 h 48"/>
                <a:gd name="T10" fmla="*/ 37 w 63"/>
                <a:gd name="T11" fmla="*/ 12 h 48"/>
                <a:gd name="T12" fmla="*/ 37 w 63"/>
                <a:gd name="T13" fmla="*/ 24 h 48"/>
                <a:gd name="T14" fmla="*/ 13 w 63"/>
                <a:gd name="T15" fmla="*/ 24 h 48"/>
                <a:gd name="T16" fmla="*/ 13 w 63"/>
                <a:gd name="T17" fmla="*/ 48 h 48"/>
                <a:gd name="T18" fmla="*/ 0 w 63"/>
                <a:gd name="T19" fmla="*/ 48 h 48"/>
                <a:gd name="T20" fmla="*/ 0 w 63"/>
                <a:gd name="T21" fmla="*/ 12 h 48"/>
                <a:gd name="T22" fmla="*/ 13 w 63"/>
                <a:gd name="T23" fmla="*/ 12 h 48"/>
                <a:gd name="T24" fmla="*/ 13 w 63"/>
                <a:gd name="T25" fmla="*/ 0 h 48"/>
                <a:gd name="T26" fmla="*/ 49 w 63"/>
                <a:gd name="T27" fmla="*/ 0 h 48"/>
                <a:gd name="T28" fmla="*/ 49 w 63"/>
                <a:gd name="T2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8">
                  <a:moveTo>
                    <a:pt x="49" y="12"/>
                  </a:moveTo>
                  <a:lnTo>
                    <a:pt x="63" y="12"/>
                  </a:lnTo>
                  <a:lnTo>
                    <a:pt x="63" y="48"/>
                  </a:lnTo>
                  <a:lnTo>
                    <a:pt x="49" y="48"/>
                  </a:lnTo>
                  <a:lnTo>
                    <a:pt x="49" y="12"/>
                  </a:lnTo>
                  <a:lnTo>
                    <a:pt x="37" y="12"/>
                  </a:lnTo>
                  <a:lnTo>
                    <a:pt x="37" y="24"/>
                  </a:lnTo>
                  <a:lnTo>
                    <a:pt x="13" y="24"/>
                  </a:lnTo>
                  <a:lnTo>
                    <a:pt x="13" y="48"/>
                  </a:lnTo>
                  <a:lnTo>
                    <a:pt x="0" y="48"/>
                  </a:lnTo>
                  <a:lnTo>
                    <a:pt x="0" y="12"/>
                  </a:lnTo>
                  <a:lnTo>
                    <a:pt x="13" y="12"/>
                  </a:lnTo>
                  <a:lnTo>
                    <a:pt x="13" y="0"/>
                  </a:lnTo>
                  <a:lnTo>
                    <a:pt x="49" y="0"/>
                  </a:lnTo>
                  <a:lnTo>
                    <a:pt x="49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Rectangle 2156"/>
            <p:cNvSpPr>
              <a:spLocks noChangeArrowheads="1"/>
            </p:cNvSpPr>
            <p:nvPr/>
          </p:nvSpPr>
          <p:spPr bwMode="auto">
            <a:xfrm>
              <a:off x="615206" y="4149006"/>
              <a:ext cx="11112" cy="1111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Rectangle 2157"/>
            <p:cNvSpPr>
              <a:spLocks noChangeArrowheads="1"/>
            </p:cNvSpPr>
            <p:nvPr/>
          </p:nvSpPr>
          <p:spPr bwMode="auto">
            <a:xfrm>
              <a:off x="626319" y="4139481"/>
              <a:ext cx="9525" cy="952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Rectangle 2158"/>
            <p:cNvSpPr>
              <a:spLocks noChangeArrowheads="1"/>
            </p:cNvSpPr>
            <p:nvPr/>
          </p:nvSpPr>
          <p:spPr bwMode="auto">
            <a:xfrm>
              <a:off x="635844" y="4129956"/>
              <a:ext cx="9525" cy="952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Rectangle 2159"/>
            <p:cNvSpPr>
              <a:spLocks noChangeArrowheads="1"/>
            </p:cNvSpPr>
            <p:nvPr/>
          </p:nvSpPr>
          <p:spPr bwMode="auto">
            <a:xfrm>
              <a:off x="645369" y="4118844"/>
              <a:ext cx="11112" cy="952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2160"/>
            <p:cNvSpPr>
              <a:spLocks/>
            </p:cNvSpPr>
            <p:nvPr/>
          </p:nvSpPr>
          <p:spPr bwMode="auto">
            <a:xfrm>
              <a:off x="3564781" y="4134719"/>
              <a:ext cx="82550" cy="82550"/>
            </a:xfrm>
            <a:custGeom>
              <a:avLst/>
              <a:gdLst>
                <a:gd name="T0" fmla="*/ 0 w 104"/>
                <a:gd name="T1" fmla="*/ 12 h 102"/>
                <a:gd name="T2" fmla="*/ 25 w 104"/>
                <a:gd name="T3" fmla="*/ 12 h 102"/>
                <a:gd name="T4" fmla="*/ 25 w 104"/>
                <a:gd name="T5" fmla="*/ 0 h 102"/>
                <a:gd name="T6" fmla="*/ 82 w 104"/>
                <a:gd name="T7" fmla="*/ 0 h 102"/>
                <a:gd name="T8" fmla="*/ 82 w 104"/>
                <a:gd name="T9" fmla="*/ 12 h 102"/>
                <a:gd name="T10" fmla="*/ 104 w 104"/>
                <a:gd name="T11" fmla="*/ 12 h 102"/>
                <a:gd name="T12" fmla="*/ 104 w 104"/>
                <a:gd name="T13" fmla="*/ 102 h 102"/>
                <a:gd name="T14" fmla="*/ 0 w 104"/>
                <a:gd name="T15" fmla="*/ 102 h 102"/>
                <a:gd name="T16" fmla="*/ 0 w 104"/>
                <a:gd name="T17" fmla="*/ 1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02">
                  <a:moveTo>
                    <a:pt x="0" y="12"/>
                  </a:moveTo>
                  <a:lnTo>
                    <a:pt x="25" y="12"/>
                  </a:lnTo>
                  <a:lnTo>
                    <a:pt x="25" y="0"/>
                  </a:lnTo>
                  <a:lnTo>
                    <a:pt x="82" y="0"/>
                  </a:lnTo>
                  <a:lnTo>
                    <a:pt x="82" y="12"/>
                  </a:lnTo>
                  <a:lnTo>
                    <a:pt x="104" y="12"/>
                  </a:lnTo>
                  <a:lnTo>
                    <a:pt x="104" y="102"/>
                  </a:lnTo>
                  <a:lnTo>
                    <a:pt x="0" y="10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AF6DF"/>
            </a:solidFill>
            <a:ln w="0">
              <a:solidFill>
                <a:srgbClr val="FAF6D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2161"/>
            <p:cNvSpPr>
              <a:spLocks/>
            </p:cNvSpPr>
            <p:nvPr/>
          </p:nvSpPr>
          <p:spPr bwMode="auto">
            <a:xfrm>
              <a:off x="3583831" y="4098206"/>
              <a:ext cx="46037" cy="55563"/>
            </a:xfrm>
            <a:custGeom>
              <a:avLst/>
              <a:gdLst>
                <a:gd name="T0" fmla="*/ 0 w 57"/>
                <a:gd name="T1" fmla="*/ 0 h 70"/>
                <a:gd name="T2" fmla="*/ 57 w 57"/>
                <a:gd name="T3" fmla="*/ 0 h 70"/>
                <a:gd name="T4" fmla="*/ 57 w 57"/>
                <a:gd name="T5" fmla="*/ 35 h 70"/>
                <a:gd name="T6" fmla="*/ 45 w 57"/>
                <a:gd name="T7" fmla="*/ 35 h 70"/>
                <a:gd name="T8" fmla="*/ 45 w 57"/>
                <a:gd name="T9" fmla="*/ 59 h 70"/>
                <a:gd name="T10" fmla="*/ 34 w 57"/>
                <a:gd name="T11" fmla="*/ 59 h 70"/>
                <a:gd name="T12" fmla="*/ 34 w 57"/>
                <a:gd name="T13" fmla="*/ 70 h 70"/>
                <a:gd name="T14" fmla="*/ 22 w 57"/>
                <a:gd name="T15" fmla="*/ 70 h 70"/>
                <a:gd name="T16" fmla="*/ 22 w 57"/>
                <a:gd name="T17" fmla="*/ 59 h 70"/>
                <a:gd name="T18" fmla="*/ 12 w 57"/>
                <a:gd name="T19" fmla="*/ 59 h 70"/>
                <a:gd name="T20" fmla="*/ 12 w 57"/>
                <a:gd name="T21" fmla="*/ 35 h 70"/>
                <a:gd name="T22" fmla="*/ 0 w 57"/>
                <a:gd name="T23" fmla="*/ 35 h 70"/>
                <a:gd name="T24" fmla="*/ 0 w 57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70">
                  <a:moveTo>
                    <a:pt x="0" y="0"/>
                  </a:moveTo>
                  <a:lnTo>
                    <a:pt x="57" y="0"/>
                  </a:lnTo>
                  <a:lnTo>
                    <a:pt x="57" y="35"/>
                  </a:lnTo>
                  <a:lnTo>
                    <a:pt x="45" y="35"/>
                  </a:lnTo>
                  <a:lnTo>
                    <a:pt x="45" y="59"/>
                  </a:lnTo>
                  <a:lnTo>
                    <a:pt x="34" y="59"/>
                  </a:lnTo>
                  <a:lnTo>
                    <a:pt x="34" y="70"/>
                  </a:lnTo>
                  <a:lnTo>
                    <a:pt x="22" y="70"/>
                  </a:lnTo>
                  <a:lnTo>
                    <a:pt x="22" y="59"/>
                  </a:lnTo>
                  <a:lnTo>
                    <a:pt x="12" y="59"/>
                  </a:lnTo>
                  <a:lnTo>
                    <a:pt x="12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2162"/>
            <p:cNvSpPr>
              <a:spLocks/>
            </p:cNvSpPr>
            <p:nvPr/>
          </p:nvSpPr>
          <p:spPr bwMode="auto">
            <a:xfrm>
              <a:off x="3583831" y="4082331"/>
              <a:ext cx="46037" cy="25400"/>
            </a:xfrm>
            <a:custGeom>
              <a:avLst/>
              <a:gdLst>
                <a:gd name="T0" fmla="*/ 0 w 57"/>
                <a:gd name="T1" fmla="*/ 11 h 33"/>
                <a:gd name="T2" fmla="*/ 12 w 57"/>
                <a:gd name="T3" fmla="*/ 11 h 33"/>
                <a:gd name="T4" fmla="*/ 12 w 57"/>
                <a:gd name="T5" fmla="*/ 0 h 33"/>
                <a:gd name="T6" fmla="*/ 45 w 57"/>
                <a:gd name="T7" fmla="*/ 0 h 33"/>
                <a:gd name="T8" fmla="*/ 45 w 57"/>
                <a:gd name="T9" fmla="*/ 11 h 33"/>
                <a:gd name="T10" fmla="*/ 57 w 57"/>
                <a:gd name="T11" fmla="*/ 11 h 33"/>
                <a:gd name="T12" fmla="*/ 57 w 57"/>
                <a:gd name="T13" fmla="*/ 33 h 33"/>
                <a:gd name="T14" fmla="*/ 46 w 57"/>
                <a:gd name="T15" fmla="*/ 33 h 33"/>
                <a:gd name="T16" fmla="*/ 46 w 57"/>
                <a:gd name="T17" fmla="*/ 21 h 33"/>
                <a:gd name="T18" fmla="*/ 45 w 57"/>
                <a:gd name="T19" fmla="*/ 21 h 33"/>
                <a:gd name="T20" fmla="*/ 45 w 57"/>
                <a:gd name="T21" fmla="*/ 23 h 33"/>
                <a:gd name="T22" fmla="*/ 34 w 57"/>
                <a:gd name="T23" fmla="*/ 23 h 33"/>
                <a:gd name="T24" fmla="*/ 34 w 57"/>
                <a:gd name="T25" fmla="*/ 33 h 33"/>
                <a:gd name="T26" fmla="*/ 0 w 57"/>
                <a:gd name="T27" fmla="*/ 33 h 33"/>
                <a:gd name="T28" fmla="*/ 0 w 57"/>
                <a:gd name="T29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33">
                  <a:moveTo>
                    <a:pt x="0" y="11"/>
                  </a:moveTo>
                  <a:lnTo>
                    <a:pt x="12" y="11"/>
                  </a:lnTo>
                  <a:lnTo>
                    <a:pt x="12" y="0"/>
                  </a:lnTo>
                  <a:lnTo>
                    <a:pt x="45" y="0"/>
                  </a:lnTo>
                  <a:lnTo>
                    <a:pt x="45" y="11"/>
                  </a:lnTo>
                  <a:lnTo>
                    <a:pt x="57" y="11"/>
                  </a:lnTo>
                  <a:lnTo>
                    <a:pt x="57" y="33"/>
                  </a:lnTo>
                  <a:lnTo>
                    <a:pt x="46" y="33"/>
                  </a:lnTo>
                  <a:lnTo>
                    <a:pt x="46" y="21"/>
                  </a:lnTo>
                  <a:lnTo>
                    <a:pt x="45" y="21"/>
                  </a:lnTo>
                  <a:lnTo>
                    <a:pt x="45" y="23"/>
                  </a:lnTo>
                  <a:lnTo>
                    <a:pt x="34" y="23"/>
                  </a:lnTo>
                  <a:lnTo>
                    <a:pt x="34" y="33"/>
                  </a:lnTo>
                  <a:lnTo>
                    <a:pt x="0" y="3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2163"/>
            <p:cNvSpPr>
              <a:spLocks/>
            </p:cNvSpPr>
            <p:nvPr/>
          </p:nvSpPr>
          <p:spPr bwMode="auto">
            <a:xfrm>
              <a:off x="3575894" y="4215681"/>
              <a:ext cx="61912" cy="107950"/>
            </a:xfrm>
            <a:custGeom>
              <a:avLst/>
              <a:gdLst>
                <a:gd name="T0" fmla="*/ 0 w 78"/>
                <a:gd name="T1" fmla="*/ 0 h 137"/>
                <a:gd name="T2" fmla="*/ 78 w 78"/>
                <a:gd name="T3" fmla="*/ 0 h 137"/>
                <a:gd name="T4" fmla="*/ 78 w 78"/>
                <a:gd name="T5" fmla="*/ 137 h 137"/>
                <a:gd name="T6" fmla="*/ 45 w 78"/>
                <a:gd name="T7" fmla="*/ 137 h 137"/>
                <a:gd name="T8" fmla="*/ 45 w 78"/>
                <a:gd name="T9" fmla="*/ 25 h 137"/>
                <a:gd name="T10" fmla="*/ 33 w 78"/>
                <a:gd name="T11" fmla="*/ 25 h 137"/>
                <a:gd name="T12" fmla="*/ 33 w 78"/>
                <a:gd name="T13" fmla="*/ 137 h 137"/>
                <a:gd name="T14" fmla="*/ 0 w 78"/>
                <a:gd name="T15" fmla="*/ 137 h 137"/>
                <a:gd name="T16" fmla="*/ 0 w 78"/>
                <a:gd name="T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37">
                  <a:moveTo>
                    <a:pt x="0" y="0"/>
                  </a:moveTo>
                  <a:lnTo>
                    <a:pt x="78" y="0"/>
                  </a:lnTo>
                  <a:lnTo>
                    <a:pt x="78" y="137"/>
                  </a:lnTo>
                  <a:lnTo>
                    <a:pt x="45" y="137"/>
                  </a:lnTo>
                  <a:lnTo>
                    <a:pt x="45" y="25"/>
                  </a:lnTo>
                  <a:lnTo>
                    <a:pt x="33" y="25"/>
                  </a:lnTo>
                  <a:lnTo>
                    <a:pt x="33" y="137"/>
                  </a:lnTo>
                  <a:lnTo>
                    <a:pt x="0" y="1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1701"/>
            </a:solidFill>
            <a:ln w="0">
              <a:solidFill>
                <a:srgbClr val="B317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Rectangle 2164"/>
            <p:cNvSpPr>
              <a:spLocks noChangeArrowheads="1"/>
            </p:cNvSpPr>
            <p:nvPr/>
          </p:nvSpPr>
          <p:spPr bwMode="auto">
            <a:xfrm>
              <a:off x="3566369" y="4207744"/>
              <a:ext cx="17462" cy="1746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Rectangle 2165"/>
            <p:cNvSpPr>
              <a:spLocks noChangeArrowheads="1"/>
            </p:cNvSpPr>
            <p:nvPr/>
          </p:nvSpPr>
          <p:spPr bwMode="auto">
            <a:xfrm>
              <a:off x="3628281" y="4207744"/>
              <a:ext cx="19050" cy="1746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Rectangle 2166"/>
            <p:cNvSpPr>
              <a:spLocks noChangeArrowheads="1"/>
            </p:cNvSpPr>
            <p:nvPr/>
          </p:nvSpPr>
          <p:spPr bwMode="auto">
            <a:xfrm>
              <a:off x="3566369" y="4323631"/>
              <a:ext cx="36512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Rectangle 2167"/>
            <p:cNvSpPr>
              <a:spLocks noChangeArrowheads="1"/>
            </p:cNvSpPr>
            <p:nvPr/>
          </p:nvSpPr>
          <p:spPr bwMode="auto">
            <a:xfrm>
              <a:off x="3612406" y="4323631"/>
              <a:ext cx="3492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Rectangle 2168"/>
            <p:cNvSpPr>
              <a:spLocks noChangeArrowheads="1"/>
            </p:cNvSpPr>
            <p:nvPr/>
          </p:nvSpPr>
          <p:spPr bwMode="auto">
            <a:xfrm>
              <a:off x="3602881" y="4161706"/>
              <a:ext cx="9525" cy="9525"/>
            </a:xfrm>
            <a:prstGeom prst="rect">
              <a:avLst/>
            </a:prstGeom>
            <a:solidFill>
              <a:srgbClr val="3333FF"/>
            </a:solidFill>
            <a:ln w="0">
              <a:solidFill>
                <a:srgbClr val="3333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Rectangle 2169"/>
            <p:cNvSpPr>
              <a:spLocks noChangeArrowheads="1"/>
            </p:cNvSpPr>
            <p:nvPr/>
          </p:nvSpPr>
          <p:spPr bwMode="auto">
            <a:xfrm>
              <a:off x="3602881" y="4175994"/>
              <a:ext cx="9525" cy="11113"/>
            </a:xfrm>
            <a:prstGeom prst="rect">
              <a:avLst/>
            </a:prstGeom>
            <a:solidFill>
              <a:srgbClr val="3333FF"/>
            </a:solidFill>
            <a:ln w="0">
              <a:solidFill>
                <a:srgbClr val="3333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Rectangle 2170"/>
            <p:cNvSpPr>
              <a:spLocks noChangeArrowheads="1"/>
            </p:cNvSpPr>
            <p:nvPr/>
          </p:nvSpPr>
          <p:spPr bwMode="auto">
            <a:xfrm>
              <a:off x="3602881" y="4191869"/>
              <a:ext cx="9525" cy="9525"/>
            </a:xfrm>
            <a:prstGeom prst="rect">
              <a:avLst/>
            </a:prstGeom>
            <a:solidFill>
              <a:srgbClr val="3333FF"/>
            </a:solidFill>
            <a:ln w="0">
              <a:solidFill>
                <a:srgbClr val="3333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2171"/>
            <p:cNvSpPr>
              <a:spLocks/>
            </p:cNvSpPr>
            <p:nvPr/>
          </p:nvSpPr>
          <p:spPr bwMode="auto">
            <a:xfrm>
              <a:off x="2537669" y="3344144"/>
              <a:ext cx="46037" cy="39688"/>
            </a:xfrm>
            <a:custGeom>
              <a:avLst/>
              <a:gdLst>
                <a:gd name="T0" fmla="*/ 9 w 59"/>
                <a:gd name="T1" fmla="*/ 48 h 48"/>
                <a:gd name="T2" fmla="*/ 0 w 59"/>
                <a:gd name="T3" fmla="*/ 48 h 48"/>
                <a:gd name="T4" fmla="*/ 0 w 59"/>
                <a:gd name="T5" fmla="*/ 10 h 48"/>
                <a:gd name="T6" fmla="*/ 9 w 59"/>
                <a:gd name="T7" fmla="*/ 10 h 48"/>
                <a:gd name="T8" fmla="*/ 9 w 59"/>
                <a:gd name="T9" fmla="*/ 0 h 48"/>
                <a:gd name="T10" fmla="*/ 38 w 59"/>
                <a:gd name="T11" fmla="*/ 0 h 48"/>
                <a:gd name="T12" fmla="*/ 38 w 59"/>
                <a:gd name="T13" fmla="*/ 10 h 48"/>
                <a:gd name="T14" fmla="*/ 49 w 59"/>
                <a:gd name="T15" fmla="*/ 10 h 48"/>
                <a:gd name="T16" fmla="*/ 49 w 59"/>
                <a:gd name="T17" fmla="*/ 19 h 48"/>
                <a:gd name="T18" fmla="*/ 59 w 59"/>
                <a:gd name="T19" fmla="*/ 19 h 48"/>
                <a:gd name="T20" fmla="*/ 59 w 59"/>
                <a:gd name="T21" fmla="*/ 48 h 48"/>
                <a:gd name="T22" fmla="*/ 9 w 59"/>
                <a:gd name="T2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48">
                  <a:moveTo>
                    <a:pt x="9" y="48"/>
                  </a:moveTo>
                  <a:lnTo>
                    <a:pt x="0" y="48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9" y="0"/>
                  </a:lnTo>
                  <a:lnTo>
                    <a:pt x="38" y="0"/>
                  </a:lnTo>
                  <a:lnTo>
                    <a:pt x="38" y="10"/>
                  </a:lnTo>
                  <a:lnTo>
                    <a:pt x="49" y="10"/>
                  </a:lnTo>
                  <a:lnTo>
                    <a:pt x="49" y="19"/>
                  </a:lnTo>
                  <a:lnTo>
                    <a:pt x="59" y="19"/>
                  </a:lnTo>
                  <a:lnTo>
                    <a:pt x="59" y="48"/>
                  </a:lnTo>
                  <a:lnTo>
                    <a:pt x="9" y="48"/>
                  </a:lnTo>
                  <a:close/>
                </a:path>
              </a:pathLst>
            </a:custGeom>
            <a:solidFill>
              <a:srgbClr val="010302"/>
            </a:solidFill>
            <a:ln w="0">
              <a:solidFill>
                <a:srgbClr val="01030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2172"/>
            <p:cNvSpPr>
              <a:spLocks/>
            </p:cNvSpPr>
            <p:nvPr/>
          </p:nvSpPr>
          <p:spPr bwMode="auto">
            <a:xfrm>
              <a:off x="2544019" y="3360019"/>
              <a:ext cx="31750" cy="31750"/>
            </a:xfrm>
            <a:custGeom>
              <a:avLst/>
              <a:gdLst>
                <a:gd name="T0" fmla="*/ 40 w 40"/>
                <a:gd name="T1" fmla="*/ 29 h 40"/>
                <a:gd name="T2" fmla="*/ 29 w 40"/>
                <a:gd name="T3" fmla="*/ 29 h 40"/>
                <a:gd name="T4" fmla="*/ 29 w 40"/>
                <a:gd name="T5" fmla="*/ 40 h 40"/>
                <a:gd name="T6" fmla="*/ 10 w 40"/>
                <a:gd name="T7" fmla="*/ 40 h 40"/>
                <a:gd name="T8" fmla="*/ 10 w 40"/>
                <a:gd name="T9" fmla="*/ 29 h 40"/>
                <a:gd name="T10" fmla="*/ 0 w 40"/>
                <a:gd name="T11" fmla="*/ 29 h 40"/>
                <a:gd name="T12" fmla="*/ 0 w 40"/>
                <a:gd name="T13" fmla="*/ 8 h 40"/>
                <a:gd name="T14" fmla="*/ 10 w 40"/>
                <a:gd name="T15" fmla="*/ 8 h 40"/>
                <a:gd name="T16" fmla="*/ 10 w 40"/>
                <a:gd name="T17" fmla="*/ 0 h 40"/>
                <a:gd name="T18" fmla="*/ 40 w 40"/>
                <a:gd name="T19" fmla="*/ 0 h 40"/>
                <a:gd name="T20" fmla="*/ 4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40" y="29"/>
                  </a:moveTo>
                  <a:lnTo>
                    <a:pt x="29" y="29"/>
                  </a:lnTo>
                  <a:lnTo>
                    <a:pt x="29" y="40"/>
                  </a:lnTo>
                  <a:lnTo>
                    <a:pt x="10" y="40"/>
                  </a:lnTo>
                  <a:lnTo>
                    <a:pt x="10" y="29"/>
                  </a:lnTo>
                  <a:lnTo>
                    <a:pt x="0" y="29"/>
                  </a:lnTo>
                  <a:lnTo>
                    <a:pt x="0" y="8"/>
                  </a:lnTo>
                  <a:lnTo>
                    <a:pt x="10" y="8"/>
                  </a:lnTo>
                  <a:lnTo>
                    <a:pt x="10" y="0"/>
                  </a:lnTo>
                  <a:lnTo>
                    <a:pt x="40" y="0"/>
                  </a:lnTo>
                  <a:lnTo>
                    <a:pt x="40" y="29"/>
                  </a:lnTo>
                  <a:close/>
                </a:path>
              </a:pathLst>
            </a:cu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Rectangle 2173"/>
            <p:cNvSpPr>
              <a:spLocks noChangeArrowheads="1"/>
            </p:cNvSpPr>
            <p:nvPr/>
          </p:nvSpPr>
          <p:spPr bwMode="auto">
            <a:xfrm>
              <a:off x="2532906" y="3398119"/>
              <a:ext cx="6350" cy="55563"/>
            </a:xfrm>
            <a:prstGeom prst="rect">
              <a:avLst/>
            </a:pr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Rectangle 2174"/>
            <p:cNvSpPr>
              <a:spLocks noChangeArrowheads="1"/>
            </p:cNvSpPr>
            <p:nvPr/>
          </p:nvSpPr>
          <p:spPr bwMode="auto">
            <a:xfrm>
              <a:off x="2578944" y="3398119"/>
              <a:ext cx="7937" cy="55563"/>
            </a:xfrm>
            <a:prstGeom prst="rect">
              <a:avLst/>
            </a:pr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2175"/>
            <p:cNvSpPr>
              <a:spLocks/>
            </p:cNvSpPr>
            <p:nvPr/>
          </p:nvSpPr>
          <p:spPr bwMode="auto">
            <a:xfrm>
              <a:off x="2539256" y="3453681"/>
              <a:ext cx="39687" cy="93663"/>
            </a:xfrm>
            <a:custGeom>
              <a:avLst/>
              <a:gdLst>
                <a:gd name="T0" fmla="*/ 0 w 48"/>
                <a:gd name="T1" fmla="*/ 0 h 117"/>
                <a:gd name="T2" fmla="*/ 48 w 48"/>
                <a:gd name="T3" fmla="*/ 0 h 117"/>
                <a:gd name="T4" fmla="*/ 48 w 48"/>
                <a:gd name="T5" fmla="*/ 117 h 117"/>
                <a:gd name="T6" fmla="*/ 29 w 48"/>
                <a:gd name="T7" fmla="*/ 117 h 117"/>
                <a:gd name="T8" fmla="*/ 29 w 48"/>
                <a:gd name="T9" fmla="*/ 29 h 117"/>
                <a:gd name="T10" fmla="*/ 21 w 48"/>
                <a:gd name="T11" fmla="*/ 29 h 117"/>
                <a:gd name="T12" fmla="*/ 21 w 48"/>
                <a:gd name="T13" fmla="*/ 117 h 117"/>
                <a:gd name="T14" fmla="*/ 0 w 48"/>
                <a:gd name="T15" fmla="*/ 117 h 117"/>
                <a:gd name="T16" fmla="*/ 0 w 48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17">
                  <a:moveTo>
                    <a:pt x="0" y="0"/>
                  </a:moveTo>
                  <a:lnTo>
                    <a:pt x="48" y="0"/>
                  </a:lnTo>
                  <a:lnTo>
                    <a:pt x="48" y="117"/>
                  </a:lnTo>
                  <a:lnTo>
                    <a:pt x="29" y="117"/>
                  </a:lnTo>
                  <a:lnTo>
                    <a:pt x="29" y="29"/>
                  </a:lnTo>
                  <a:lnTo>
                    <a:pt x="21" y="29"/>
                  </a:lnTo>
                  <a:lnTo>
                    <a:pt x="21" y="117"/>
                  </a:lnTo>
                  <a:lnTo>
                    <a:pt x="0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1701"/>
            </a:solidFill>
            <a:ln w="0">
              <a:solidFill>
                <a:srgbClr val="B317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2176"/>
            <p:cNvSpPr>
              <a:spLocks noEditPoints="1"/>
            </p:cNvSpPr>
            <p:nvPr/>
          </p:nvSpPr>
          <p:spPr bwMode="auto">
            <a:xfrm>
              <a:off x="2531319" y="3547344"/>
              <a:ext cx="55562" cy="7938"/>
            </a:xfrm>
            <a:custGeom>
              <a:avLst/>
              <a:gdLst>
                <a:gd name="T0" fmla="*/ 32 w 70"/>
                <a:gd name="T1" fmla="*/ 0 h 11"/>
                <a:gd name="T2" fmla="*/ 0 w 70"/>
                <a:gd name="T3" fmla="*/ 0 h 11"/>
                <a:gd name="T4" fmla="*/ 0 w 70"/>
                <a:gd name="T5" fmla="*/ 11 h 11"/>
                <a:gd name="T6" fmla="*/ 32 w 70"/>
                <a:gd name="T7" fmla="*/ 11 h 11"/>
                <a:gd name="T8" fmla="*/ 32 w 70"/>
                <a:gd name="T9" fmla="*/ 0 h 11"/>
                <a:gd name="T10" fmla="*/ 70 w 70"/>
                <a:gd name="T11" fmla="*/ 0 h 11"/>
                <a:gd name="T12" fmla="*/ 40 w 70"/>
                <a:gd name="T13" fmla="*/ 0 h 11"/>
                <a:gd name="T14" fmla="*/ 40 w 70"/>
                <a:gd name="T15" fmla="*/ 11 h 11"/>
                <a:gd name="T16" fmla="*/ 70 w 70"/>
                <a:gd name="T17" fmla="*/ 11 h 11"/>
                <a:gd name="T18" fmla="*/ 70 w 70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1">
                  <a:moveTo>
                    <a:pt x="32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32" y="11"/>
                  </a:lnTo>
                  <a:lnTo>
                    <a:pt x="32" y="0"/>
                  </a:lnTo>
                  <a:close/>
                  <a:moveTo>
                    <a:pt x="70" y="0"/>
                  </a:moveTo>
                  <a:lnTo>
                    <a:pt x="40" y="0"/>
                  </a:lnTo>
                  <a:lnTo>
                    <a:pt x="40" y="11"/>
                  </a:lnTo>
                  <a:lnTo>
                    <a:pt x="70" y="11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10302"/>
            </a:solidFill>
            <a:ln w="0">
              <a:solidFill>
                <a:srgbClr val="01030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2177"/>
            <p:cNvSpPr>
              <a:spLocks noEditPoints="1"/>
            </p:cNvSpPr>
            <p:nvPr/>
          </p:nvSpPr>
          <p:spPr bwMode="auto">
            <a:xfrm>
              <a:off x="2532906" y="3391769"/>
              <a:ext cx="53975" cy="61913"/>
            </a:xfrm>
            <a:custGeom>
              <a:avLst/>
              <a:gdLst>
                <a:gd name="T0" fmla="*/ 9 w 68"/>
                <a:gd name="T1" fmla="*/ 0 h 78"/>
                <a:gd name="T2" fmla="*/ 57 w 68"/>
                <a:gd name="T3" fmla="*/ 0 h 78"/>
                <a:gd name="T4" fmla="*/ 57 w 68"/>
                <a:gd name="T5" fmla="*/ 78 h 78"/>
                <a:gd name="T6" fmla="*/ 9 w 68"/>
                <a:gd name="T7" fmla="*/ 78 h 78"/>
                <a:gd name="T8" fmla="*/ 9 w 68"/>
                <a:gd name="T9" fmla="*/ 39 h 78"/>
                <a:gd name="T10" fmla="*/ 0 w 68"/>
                <a:gd name="T11" fmla="*/ 39 h 78"/>
                <a:gd name="T12" fmla="*/ 0 w 68"/>
                <a:gd name="T13" fmla="*/ 8 h 78"/>
                <a:gd name="T14" fmla="*/ 9 w 68"/>
                <a:gd name="T15" fmla="*/ 8 h 78"/>
                <a:gd name="T16" fmla="*/ 9 w 68"/>
                <a:gd name="T17" fmla="*/ 0 h 78"/>
                <a:gd name="T18" fmla="*/ 57 w 68"/>
                <a:gd name="T19" fmla="*/ 8 h 78"/>
                <a:gd name="T20" fmla="*/ 57 w 68"/>
                <a:gd name="T21" fmla="*/ 39 h 78"/>
                <a:gd name="T22" fmla="*/ 68 w 68"/>
                <a:gd name="T23" fmla="*/ 39 h 78"/>
                <a:gd name="T24" fmla="*/ 68 w 68"/>
                <a:gd name="T25" fmla="*/ 8 h 78"/>
                <a:gd name="T26" fmla="*/ 57 w 68"/>
                <a:gd name="T27" fmla="*/ 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78">
                  <a:moveTo>
                    <a:pt x="9" y="0"/>
                  </a:moveTo>
                  <a:lnTo>
                    <a:pt x="57" y="0"/>
                  </a:lnTo>
                  <a:lnTo>
                    <a:pt x="57" y="78"/>
                  </a:lnTo>
                  <a:lnTo>
                    <a:pt x="9" y="78"/>
                  </a:lnTo>
                  <a:lnTo>
                    <a:pt x="9" y="39"/>
                  </a:lnTo>
                  <a:lnTo>
                    <a:pt x="0" y="39"/>
                  </a:lnTo>
                  <a:lnTo>
                    <a:pt x="0" y="8"/>
                  </a:lnTo>
                  <a:lnTo>
                    <a:pt x="9" y="8"/>
                  </a:lnTo>
                  <a:lnTo>
                    <a:pt x="9" y="0"/>
                  </a:lnTo>
                  <a:close/>
                  <a:moveTo>
                    <a:pt x="57" y="8"/>
                  </a:moveTo>
                  <a:lnTo>
                    <a:pt x="57" y="39"/>
                  </a:lnTo>
                  <a:lnTo>
                    <a:pt x="68" y="39"/>
                  </a:lnTo>
                  <a:lnTo>
                    <a:pt x="68" y="8"/>
                  </a:lnTo>
                  <a:lnTo>
                    <a:pt x="57" y="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2178"/>
            <p:cNvSpPr>
              <a:spLocks/>
            </p:cNvSpPr>
            <p:nvPr/>
          </p:nvSpPr>
          <p:spPr bwMode="auto">
            <a:xfrm>
              <a:off x="2548781" y="3423519"/>
              <a:ext cx="22225" cy="15875"/>
            </a:xfrm>
            <a:custGeom>
              <a:avLst/>
              <a:gdLst>
                <a:gd name="T0" fmla="*/ 0 w 30"/>
                <a:gd name="T1" fmla="*/ 0 h 21"/>
                <a:gd name="T2" fmla="*/ 11 w 30"/>
                <a:gd name="T3" fmla="*/ 0 h 21"/>
                <a:gd name="T4" fmla="*/ 11 w 30"/>
                <a:gd name="T5" fmla="*/ 11 h 21"/>
                <a:gd name="T6" fmla="*/ 19 w 30"/>
                <a:gd name="T7" fmla="*/ 11 h 21"/>
                <a:gd name="T8" fmla="*/ 19 w 30"/>
                <a:gd name="T9" fmla="*/ 0 h 21"/>
                <a:gd name="T10" fmla="*/ 30 w 30"/>
                <a:gd name="T11" fmla="*/ 0 h 21"/>
                <a:gd name="T12" fmla="*/ 30 w 30"/>
                <a:gd name="T13" fmla="*/ 11 h 21"/>
                <a:gd name="T14" fmla="*/ 30 w 30"/>
                <a:gd name="T15" fmla="*/ 11 h 21"/>
                <a:gd name="T16" fmla="*/ 19 w 30"/>
                <a:gd name="T17" fmla="*/ 11 h 21"/>
                <a:gd name="T18" fmla="*/ 19 w 30"/>
                <a:gd name="T19" fmla="*/ 21 h 21"/>
                <a:gd name="T20" fmla="*/ 11 w 30"/>
                <a:gd name="T21" fmla="*/ 21 h 21"/>
                <a:gd name="T22" fmla="*/ 11 w 30"/>
                <a:gd name="T23" fmla="*/ 11 h 21"/>
                <a:gd name="T24" fmla="*/ 0 w 30"/>
                <a:gd name="T25" fmla="*/ 11 h 21"/>
                <a:gd name="T26" fmla="*/ 0 w 30"/>
                <a:gd name="T2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1">
                  <a:moveTo>
                    <a:pt x="0" y="0"/>
                  </a:moveTo>
                  <a:lnTo>
                    <a:pt x="11" y="0"/>
                  </a:lnTo>
                  <a:lnTo>
                    <a:pt x="11" y="11"/>
                  </a:lnTo>
                  <a:lnTo>
                    <a:pt x="19" y="11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19" y="11"/>
                  </a:lnTo>
                  <a:lnTo>
                    <a:pt x="19" y="21"/>
                  </a:lnTo>
                  <a:lnTo>
                    <a:pt x="11" y="21"/>
                  </a:lnTo>
                  <a:lnTo>
                    <a:pt x="11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Rectangle 2179"/>
            <p:cNvSpPr>
              <a:spLocks noChangeArrowheads="1"/>
            </p:cNvSpPr>
            <p:nvPr/>
          </p:nvSpPr>
          <p:spPr bwMode="auto">
            <a:xfrm>
              <a:off x="2548781" y="3406056"/>
              <a:ext cx="7937" cy="9525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Rectangle 2180"/>
            <p:cNvSpPr>
              <a:spLocks noChangeArrowheads="1"/>
            </p:cNvSpPr>
            <p:nvPr/>
          </p:nvSpPr>
          <p:spPr bwMode="auto">
            <a:xfrm>
              <a:off x="2563069" y="3406056"/>
              <a:ext cx="7937" cy="9525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2181"/>
            <p:cNvSpPr>
              <a:spLocks/>
            </p:cNvSpPr>
            <p:nvPr/>
          </p:nvSpPr>
          <p:spPr bwMode="auto">
            <a:xfrm>
              <a:off x="1731219" y="3366369"/>
              <a:ext cx="63500" cy="58738"/>
            </a:xfrm>
            <a:custGeom>
              <a:avLst/>
              <a:gdLst>
                <a:gd name="T0" fmla="*/ 28 w 81"/>
                <a:gd name="T1" fmla="*/ 0 h 75"/>
                <a:gd name="T2" fmla="*/ 55 w 81"/>
                <a:gd name="T3" fmla="*/ 0 h 75"/>
                <a:gd name="T4" fmla="*/ 55 w 81"/>
                <a:gd name="T5" fmla="*/ 11 h 75"/>
                <a:gd name="T6" fmla="*/ 64 w 81"/>
                <a:gd name="T7" fmla="*/ 11 h 75"/>
                <a:gd name="T8" fmla="*/ 64 w 81"/>
                <a:gd name="T9" fmla="*/ 19 h 75"/>
                <a:gd name="T10" fmla="*/ 73 w 81"/>
                <a:gd name="T11" fmla="*/ 19 h 75"/>
                <a:gd name="T12" fmla="*/ 73 w 81"/>
                <a:gd name="T13" fmla="*/ 39 h 75"/>
                <a:gd name="T14" fmla="*/ 81 w 81"/>
                <a:gd name="T15" fmla="*/ 39 h 75"/>
                <a:gd name="T16" fmla="*/ 81 w 81"/>
                <a:gd name="T17" fmla="*/ 56 h 75"/>
                <a:gd name="T18" fmla="*/ 73 w 81"/>
                <a:gd name="T19" fmla="*/ 56 h 75"/>
                <a:gd name="T20" fmla="*/ 73 w 81"/>
                <a:gd name="T21" fmla="*/ 75 h 75"/>
                <a:gd name="T22" fmla="*/ 9 w 81"/>
                <a:gd name="T23" fmla="*/ 75 h 75"/>
                <a:gd name="T24" fmla="*/ 9 w 81"/>
                <a:gd name="T25" fmla="*/ 56 h 75"/>
                <a:gd name="T26" fmla="*/ 0 w 81"/>
                <a:gd name="T27" fmla="*/ 56 h 75"/>
                <a:gd name="T28" fmla="*/ 0 w 81"/>
                <a:gd name="T29" fmla="*/ 39 h 75"/>
                <a:gd name="T30" fmla="*/ 9 w 81"/>
                <a:gd name="T31" fmla="*/ 39 h 75"/>
                <a:gd name="T32" fmla="*/ 9 w 81"/>
                <a:gd name="T33" fmla="*/ 19 h 75"/>
                <a:gd name="T34" fmla="*/ 19 w 81"/>
                <a:gd name="T35" fmla="*/ 19 h 75"/>
                <a:gd name="T36" fmla="*/ 19 w 81"/>
                <a:gd name="T37" fmla="*/ 11 h 75"/>
                <a:gd name="T38" fmla="*/ 28 w 81"/>
                <a:gd name="T39" fmla="*/ 11 h 75"/>
                <a:gd name="T40" fmla="*/ 28 w 81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75">
                  <a:moveTo>
                    <a:pt x="28" y="0"/>
                  </a:moveTo>
                  <a:lnTo>
                    <a:pt x="55" y="0"/>
                  </a:lnTo>
                  <a:lnTo>
                    <a:pt x="55" y="11"/>
                  </a:lnTo>
                  <a:lnTo>
                    <a:pt x="64" y="11"/>
                  </a:lnTo>
                  <a:lnTo>
                    <a:pt x="64" y="19"/>
                  </a:lnTo>
                  <a:lnTo>
                    <a:pt x="73" y="19"/>
                  </a:lnTo>
                  <a:lnTo>
                    <a:pt x="73" y="39"/>
                  </a:lnTo>
                  <a:lnTo>
                    <a:pt x="81" y="39"/>
                  </a:lnTo>
                  <a:lnTo>
                    <a:pt x="81" y="56"/>
                  </a:lnTo>
                  <a:lnTo>
                    <a:pt x="73" y="56"/>
                  </a:lnTo>
                  <a:lnTo>
                    <a:pt x="73" y="75"/>
                  </a:lnTo>
                  <a:lnTo>
                    <a:pt x="9" y="75"/>
                  </a:lnTo>
                  <a:lnTo>
                    <a:pt x="9" y="56"/>
                  </a:lnTo>
                  <a:lnTo>
                    <a:pt x="0" y="56"/>
                  </a:lnTo>
                  <a:lnTo>
                    <a:pt x="0" y="39"/>
                  </a:lnTo>
                  <a:lnTo>
                    <a:pt x="9" y="39"/>
                  </a:lnTo>
                  <a:lnTo>
                    <a:pt x="9" y="19"/>
                  </a:lnTo>
                  <a:lnTo>
                    <a:pt x="19" y="19"/>
                  </a:lnTo>
                  <a:lnTo>
                    <a:pt x="19" y="11"/>
                  </a:lnTo>
                  <a:lnTo>
                    <a:pt x="28" y="1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2182"/>
            <p:cNvSpPr>
              <a:spLocks/>
            </p:cNvSpPr>
            <p:nvPr/>
          </p:nvSpPr>
          <p:spPr bwMode="auto">
            <a:xfrm>
              <a:off x="1729631" y="3417169"/>
              <a:ext cx="65087" cy="111125"/>
            </a:xfrm>
            <a:custGeom>
              <a:avLst/>
              <a:gdLst>
                <a:gd name="T0" fmla="*/ 11 w 83"/>
                <a:gd name="T1" fmla="*/ 0 h 138"/>
                <a:gd name="T2" fmla="*/ 21 w 83"/>
                <a:gd name="T3" fmla="*/ 0 h 138"/>
                <a:gd name="T4" fmla="*/ 21 w 83"/>
                <a:gd name="T5" fmla="*/ 8 h 138"/>
                <a:gd name="T6" fmla="*/ 66 w 83"/>
                <a:gd name="T7" fmla="*/ 8 h 138"/>
                <a:gd name="T8" fmla="*/ 66 w 83"/>
                <a:gd name="T9" fmla="*/ 0 h 138"/>
                <a:gd name="T10" fmla="*/ 75 w 83"/>
                <a:gd name="T11" fmla="*/ 0 h 138"/>
                <a:gd name="T12" fmla="*/ 75 w 83"/>
                <a:gd name="T13" fmla="*/ 10 h 138"/>
                <a:gd name="T14" fmla="*/ 83 w 83"/>
                <a:gd name="T15" fmla="*/ 10 h 138"/>
                <a:gd name="T16" fmla="*/ 83 w 83"/>
                <a:gd name="T17" fmla="*/ 38 h 138"/>
                <a:gd name="T18" fmla="*/ 66 w 83"/>
                <a:gd name="T19" fmla="*/ 38 h 138"/>
                <a:gd name="T20" fmla="*/ 66 w 83"/>
                <a:gd name="T21" fmla="*/ 93 h 138"/>
                <a:gd name="T22" fmla="*/ 75 w 83"/>
                <a:gd name="T23" fmla="*/ 93 h 138"/>
                <a:gd name="T24" fmla="*/ 75 w 83"/>
                <a:gd name="T25" fmla="*/ 138 h 138"/>
                <a:gd name="T26" fmla="*/ 11 w 83"/>
                <a:gd name="T27" fmla="*/ 138 h 138"/>
                <a:gd name="T28" fmla="*/ 11 w 83"/>
                <a:gd name="T29" fmla="*/ 93 h 138"/>
                <a:gd name="T30" fmla="*/ 21 w 83"/>
                <a:gd name="T31" fmla="*/ 93 h 138"/>
                <a:gd name="T32" fmla="*/ 21 w 83"/>
                <a:gd name="T33" fmla="*/ 38 h 138"/>
                <a:gd name="T34" fmla="*/ 0 w 83"/>
                <a:gd name="T35" fmla="*/ 38 h 138"/>
                <a:gd name="T36" fmla="*/ 0 w 83"/>
                <a:gd name="T37" fmla="*/ 10 h 138"/>
                <a:gd name="T38" fmla="*/ 11 w 83"/>
                <a:gd name="T39" fmla="*/ 10 h 138"/>
                <a:gd name="T40" fmla="*/ 11 w 83"/>
                <a:gd name="T4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38">
                  <a:moveTo>
                    <a:pt x="11" y="0"/>
                  </a:moveTo>
                  <a:lnTo>
                    <a:pt x="21" y="0"/>
                  </a:lnTo>
                  <a:lnTo>
                    <a:pt x="21" y="8"/>
                  </a:lnTo>
                  <a:lnTo>
                    <a:pt x="66" y="8"/>
                  </a:lnTo>
                  <a:lnTo>
                    <a:pt x="66" y="0"/>
                  </a:lnTo>
                  <a:lnTo>
                    <a:pt x="75" y="0"/>
                  </a:lnTo>
                  <a:lnTo>
                    <a:pt x="75" y="10"/>
                  </a:lnTo>
                  <a:lnTo>
                    <a:pt x="83" y="10"/>
                  </a:lnTo>
                  <a:lnTo>
                    <a:pt x="83" y="38"/>
                  </a:lnTo>
                  <a:lnTo>
                    <a:pt x="66" y="38"/>
                  </a:lnTo>
                  <a:lnTo>
                    <a:pt x="66" y="93"/>
                  </a:lnTo>
                  <a:lnTo>
                    <a:pt x="75" y="93"/>
                  </a:lnTo>
                  <a:lnTo>
                    <a:pt x="75" y="138"/>
                  </a:lnTo>
                  <a:lnTo>
                    <a:pt x="11" y="138"/>
                  </a:lnTo>
                  <a:lnTo>
                    <a:pt x="11" y="93"/>
                  </a:lnTo>
                  <a:lnTo>
                    <a:pt x="21" y="93"/>
                  </a:lnTo>
                  <a:lnTo>
                    <a:pt x="21" y="38"/>
                  </a:lnTo>
                  <a:lnTo>
                    <a:pt x="0" y="38"/>
                  </a:lnTo>
                  <a:lnTo>
                    <a:pt x="0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B31701"/>
            </a:solidFill>
            <a:ln w="0">
              <a:solidFill>
                <a:srgbClr val="B317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Rectangle 2183"/>
            <p:cNvSpPr>
              <a:spLocks noChangeArrowheads="1"/>
            </p:cNvSpPr>
            <p:nvPr/>
          </p:nvSpPr>
          <p:spPr bwMode="auto">
            <a:xfrm>
              <a:off x="1729631" y="3445744"/>
              <a:ext cx="15875" cy="31750"/>
            </a:xfrm>
            <a:prstGeom prst="rect">
              <a:avLst/>
            </a:pr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Rectangle 2184"/>
            <p:cNvSpPr>
              <a:spLocks noChangeArrowheads="1"/>
            </p:cNvSpPr>
            <p:nvPr/>
          </p:nvSpPr>
          <p:spPr bwMode="auto">
            <a:xfrm>
              <a:off x="1782019" y="3445744"/>
              <a:ext cx="12700" cy="31750"/>
            </a:xfrm>
            <a:prstGeom prst="rect">
              <a:avLst/>
            </a:pr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Rectangle 2185"/>
            <p:cNvSpPr>
              <a:spLocks noChangeArrowheads="1"/>
            </p:cNvSpPr>
            <p:nvPr/>
          </p:nvSpPr>
          <p:spPr bwMode="auto">
            <a:xfrm>
              <a:off x="1745506" y="3467969"/>
              <a:ext cx="36512" cy="9525"/>
            </a:xfrm>
            <a:prstGeom prst="rect">
              <a:avLst/>
            </a:prstGeom>
            <a:solidFill>
              <a:srgbClr val="FFCC00"/>
            </a:solidFill>
            <a:ln w="0">
              <a:solidFill>
                <a:srgbClr val="FFCC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2186"/>
            <p:cNvSpPr>
              <a:spLocks/>
            </p:cNvSpPr>
            <p:nvPr/>
          </p:nvSpPr>
          <p:spPr bwMode="auto">
            <a:xfrm>
              <a:off x="1751856" y="3374306"/>
              <a:ext cx="22225" cy="66675"/>
            </a:xfrm>
            <a:custGeom>
              <a:avLst/>
              <a:gdLst>
                <a:gd name="T0" fmla="*/ 0 w 27"/>
                <a:gd name="T1" fmla="*/ 0 h 83"/>
                <a:gd name="T2" fmla="*/ 8 w 27"/>
                <a:gd name="T3" fmla="*/ 0 h 83"/>
                <a:gd name="T4" fmla="*/ 8 w 27"/>
                <a:gd name="T5" fmla="*/ 8 h 83"/>
                <a:gd name="T6" fmla="*/ 27 w 27"/>
                <a:gd name="T7" fmla="*/ 8 h 83"/>
                <a:gd name="T8" fmla="*/ 27 w 27"/>
                <a:gd name="T9" fmla="*/ 45 h 83"/>
                <a:gd name="T10" fmla="*/ 19 w 27"/>
                <a:gd name="T11" fmla="*/ 45 h 83"/>
                <a:gd name="T12" fmla="*/ 19 w 27"/>
                <a:gd name="T13" fmla="*/ 62 h 83"/>
                <a:gd name="T14" fmla="*/ 27 w 27"/>
                <a:gd name="T15" fmla="*/ 62 h 83"/>
                <a:gd name="T16" fmla="*/ 27 w 27"/>
                <a:gd name="T17" fmla="*/ 73 h 83"/>
                <a:gd name="T18" fmla="*/ 19 w 27"/>
                <a:gd name="T19" fmla="*/ 73 h 83"/>
                <a:gd name="T20" fmla="*/ 19 w 27"/>
                <a:gd name="T21" fmla="*/ 83 h 83"/>
                <a:gd name="T22" fmla="*/ 8 w 27"/>
                <a:gd name="T23" fmla="*/ 83 h 83"/>
                <a:gd name="T24" fmla="*/ 8 w 27"/>
                <a:gd name="T25" fmla="*/ 73 h 83"/>
                <a:gd name="T26" fmla="*/ 0 w 27"/>
                <a:gd name="T27" fmla="*/ 73 h 83"/>
                <a:gd name="T28" fmla="*/ 0 w 27"/>
                <a:gd name="T29" fmla="*/ 62 h 83"/>
                <a:gd name="T30" fmla="*/ 8 w 27"/>
                <a:gd name="T31" fmla="*/ 62 h 83"/>
                <a:gd name="T32" fmla="*/ 8 w 27"/>
                <a:gd name="T33" fmla="*/ 45 h 83"/>
                <a:gd name="T34" fmla="*/ 0 w 27"/>
                <a:gd name="T35" fmla="*/ 45 h 83"/>
                <a:gd name="T36" fmla="*/ 0 w 27"/>
                <a:gd name="T3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83">
                  <a:moveTo>
                    <a:pt x="0" y="0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27" y="8"/>
                  </a:lnTo>
                  <a:lnTo>
                    <a:pt x="27" y="45"/>
                  </a:lnTo>
                  <a:lnTo>
                    <a:pt x="19" y="45"/>
                  </a:lnTo>
                  <a:lnTo>
                    <a:pt x="19" y="62"/>
                  </a:lnTo>
                  <a:lnTo>
                    <a:pt x="27" y="62"/>
                  </a:lnTo>
                  <a:lnTo>
                    <a:pt x="27" y="73"/>
                  </a:lnTo>
                  <a:lnTo>
                    <a:pt x="19" y="73"/>
                  </a:lnTo>
                  <a:lnTo>
                    <a:pt x="19" y="83"/>
                  </a:lnTo>
                  <a:lnTo>
                    <a:pt x="8" y="83"/>
                  </a:lnTo>
                  <a:lnTo>
                    <a:pt x="8" y="73"/>
                  </a:lnTo>
                  <a:lnTo>
                    <a:pt x="0" y="73"/>
                  </a:lnTo>
                  <a:lnTo>
                    <a:pt x="0" y="62"/>
                  </a:lnTo>
                  <a:lnTo>
                    <a:pt x="8" y="62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Rectangle 2187"/>
            <p:cNvSpPr>
              <a:spLocks noChangeArrowheads="1"/>
            </p:cNvSpPr>
            <p:nvPr/>
          </p:nvSpPr>
          <p:spPr bwMode="auto">
            <a:xfrm>
              <a:off x="1745506" y="3528294"/>
              <a:ext cx="14287" cy="36513"/>
            </a:xfrm>
            <a:prstGeom prst="rect">
              <a:avLst/>
            </a:pr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Rectangle 2188"/>
            <p:cNvSpPr>
              <a:spLocks noChangeArrowheads="1"/>
            </p:cNvSpPr>
            <p:nvPr/>
          </p:nvSpPr>
          <p:spPr bwMode="auto">
            <a:xfrm>
              <a:off x="1737569" y="3563219"/>
              <a:ext cx="22225" cy="7938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Rectangle 2189"/>
            <p:cNvSpPr>
              <a:spLocks noChangeArrowheads="1"/>
            </p:cNvSpPr>
            <p:nvPr/>
          </p:nvSpPr>
          <p:spPr bwMode="auto">
            <a:xfrm>
              <a:off x="1767731" y="3528294"/>
              <a:ext cx="14287" cy="36513"/>
            </a:xfrm>
            <a:prstGeom prst="rect">
              <a:avLst/>
            </a:pr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Rectangle 2190"/>
            <p:cNvSpPr>
              <a:spLocks noChangeArrowheads="1"/>
            </p:cNvSpPr>
            <p:nvPr/>
          </p:nvSpPr>
          <p:spPr bwMode="auto">
            <a:xfrm>
              <a:off x="1767731" y="3563219"/>
              <a:ext cx="22225" cy="7938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2191"/>
            <p:cNvSpPr>
              <a:spLocks/>
            </p:cNvSpPr>
            <p:nvPr/>
          </p:nvSpPr>
          <p:spPr bwMode="auto">
            <a:xfrm>
              <a:off x="1354981" y="3425106"/>
              <a:ext cx="47625" cy="41275"/>
            </a:xfrm>
            <a:custGeom>
              <a:avLst/>
              <a:gdLst>
                <a:gd name="T0" fmla="*/ 9 w 59"/>
                <a:gd name="T1" fmla="*/ 50 h 50"/>
                <a:gd name="T2" fmla="*/ 0 w 59"/>
                <a:gd name="T3" fmla="*/ 50 h 50"/>
                <a:gd name="T4" fmla="*/ 0 w 59"/>
                <a:gd name="T5" fmla="*/ 10 h 50"/>
                <a:gd name="T6" fmla="*/ 9 w 59"/>
                <a:gd name="T7" fmla="*/ 10 h 50"/>
                <a:gd name="T8" fmla="*/ 9 w 59"/>
                <a:gd name="T9" fmla="*/ 0 h 50"/>
                <a:gd name="T10" fmla="*/ 39 w 59"/>
                <a:gd name="T11" fmla="*/ 0 h 50"/>
                <a:gd name="T12" fmla="*/ 39 w 59"/>
                <a:gd name="T13" fmla="*/ 10 h 50"/>
                <a:gd name="T14" fmla="*/ 49 w 59"/>
                <a:gd name="T15" fmla="*/ 10 h 50"/>
                <a:gd name="T16" fmla="*/ 49 w 59"/>
                <a:gd name="T17" fmla="*/ 21 h 50"/>
                <a:gd name="T18" fmla="*/ 59 w 59"/>
                <a:gd name="T19" fmla="*/ 21 h 50"/>
                <a:gd name="T20" fmla="*/ 59 w 59"/>
                <a:gd name="T21" fmla="*/ 50 h 50"/>
                <a:gd name="T22" fmla="*/ 9 w 59"/>
                <a:gd name="T2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0">
                  <a:moveTo>
                    <a:pt x="9" y="50"/>
                  </a:moveTo>
                  <a:lnTo>
                    <a:pt x="0" y="5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9" y="0"/>
                  </a:lnTo>
                  <a:lnTo>
                    <a:pt x="39" y="0"/>
                  </a:lnTo>
                  <a:lnTo>
                    <a:pt x="39" y="10"/>
                  </a:lnTo>
                  <a:lnTo>
                    <a:pt x="49" y="10"/>
                  </a:lnTo>
                  <a:lnTo>
                    <a:pt x="49" y="21"/>
                  </a:lnTo>
                  <a:lnTo>
                    <a:pt x="59" y="21"/>
                  </a:lnTo>
                  <a:lnTo>
                    <a:pt x="59" y="50"/>
                  </a:lnTo>
                  <a:lnTo>
                    <a:pt x="9" y="50"/>
                  </a:lnTo>
                  <a:close/>
                </a:path>
              </a:pathLst>
            </a:custGeom>
            <a:solidFill>
              <a:srgbClr val="010302"/>
            </a:solidFill>
            <a:ln w="0">
              <a:solidFill>
                <a:srgbClr val="01030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Freeform 2192"/>
            <p:cNvSpPr>
              <a:spLocks/>
            </p:cNvSpPr>
            <p:nvPr/>
          </p:nvSpPr>
          <p:spPr bwMode="auto">
            <a:xfrm>
              <a:off x="1362919" y="3442569"/>
              <a:ext cx="30162" cy="31750"/>
            </a:xfrm>
            <a:custGeom>
              <a:avLst/>
              <a:gdLst>
                <a:gd name="T0" fmla="*/ 40 w 40"/>
                <a:gd name="T1" fmla="*/ 29 h 40"/>
                <a:gd name="T2" fmla="*/ 30 w 40"/>
                <a:gd name="T3" fmla="*/ 29 h 40"/>
                <a:gd name="T4" fmla="*/ 30 w 40"/>
                <a:gd name="T5" fmla="*/ 40 h 40"/>
                <a:gd name="T6" fmla="*/ 10 w 40"/>
                <a:gd name="T7" fmla="*/ 40 h 40"/>
                <a:gd name="T8" fmla="*/ 10 w 40"/>
                <a:gd name="T9" fmla="*/ 29 h 40"/>
                <a:gd name="T10" fmla="*/ 0 w 40"/>
                <a:gd name="T11" fmla="*/ 29 h 40"/>
                <a:gd name="T12" fmla="*/ 0 w 40"/>
                <a:gd name="T13" fmla="*/ 8 h 40"/>
                <a:gd name="T14" fmla="*/ 10 w 40"/>
                <a:gd name="T15" fmla="*/ 8 h 40"/>
                <a:gd name="T16" fmla="*/ 10 w 40"/>
                <a:gd name="T17" fmla="*/ 0 h 40"/>
                <a:gd name="T18" fmla="*/ 40 w 40"/>
                <a:gd name="T19" fmla="*/ 0 h 40"/>
                <a:gd name="T20" fmla="*/ 40 w 40"/>
                <a:gd name="T21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0">
                  <a:moveTo>
                    <a:pt x="40" y="29"/>
                  </a:moveTo>
                  <a:lnTo>
                    <a:pt x="30" y="29"/>
                  </a:lnTo>
                  <a:lnTo>
                    <a:pt x="30" y="40"/>
                  </a:lnTo>
                  <a:lnTo>
                    <a:pt x="10" y="40"/>
                  </a:lnTo>
                  <a:lnTo>
                    <a:pt x="10" y="29"/>
                  </a:lnTo>
                  <a:lnTo>
                    <a:pt x="0" y="29"/>
                  </a:lnTo>
                  <a:lnTo>
                    <a:pt x="0" y="8"/>
                  </a:lnTo>
                  <a:lnTo>
                    <a:pt x="10" y="8"/>
                  </a:lnTo>
                  <a:lnTo>
                    <a:pt x="10" y="0"/>
                  </a:lnTo>
                  <a:lnTo>
                    <a:pt x="40" y="0"/>
                  </a:lnTo>
                  <a:lnTo>
                    <a:pt x="40" y="29"/>
                  </a:lnTo>
                  <a:close/>
                </a:path>
              </a:pathLst>
            </a:cu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Rectangle 2193"/>
            <p:cNvSpPr>
              <a:spLocks noChangeArrowheads="1"/>
            </p:cNvSpPr>
            <p:nvPr/>
          </p:nvSpPr>
          <p:spPr bwMode="auto">
            <a:xfrm>
              <a:off x="1351806" y="3480669"/>
              <a:ext cx="6350" cy="55563"/>
            </a:xfrm>
            <a:prstGeom prst="rect">
              <a:avLst/>
            </a:pr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Rectangle 2194"/>
            <p:cNvSpPr>
              <a:spLocks noChangeArrowheads="1"/>
            </p:cNvSpPr>
            <p:nvPr/>
          </p:nvSpPr>
          <p:spPr bwMode="auto">
            <a:xfrm>
              <a:off x="1396256" y="3480669"/>
              <a:ext cx="7937" cy="55563"/>
            </a:xfrm>
            <a:prstGeom prst="rect">
              <a:avLst/>
            </a:pr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2195"/>
            <p:cNvSpPr>
              <a:spLocks/>
            </p:cNvSpPr>
            <p:nvPr/>
          </p:nvSpPr>
          <p:spPr bwMode="auto">
            <a:xfrm>
              <a:off x="1358156" y="3536231"/>
              <a:ext cx="38100" cy="93663"/>
            </a:xfrm>
            <a:custGeom>
              <a:avLst/>
              <a:gdLst>
                <a:gd name="T0" fmla="*/ 0 w 48"/>
                <a:gd name="T1" fmla="*/ 0 h 117"/>
                <a:gd name="T2" fmla="*/ 48 w 48"/>
                <a:gd name="T3" fmla="*/ 0 h 117"/>
                <a:gd name="T4" fmla="*/ 48 w 48"/>
                <a:gd name="T5" fmla="*/ 117 h 117"/>
                <a:gd name="T6" fmla="*/ 29 w 48"/>
                <a:gd name="T7" fmla="*/ 117 h 117"/>
                <a:gd name="T8" fmla="*/ 29 w 48"/>
                <a:gd name="T9" fmla="*/ 29 h 117"/>
                <a:gd name="T10" fmla="*/ 19 w 48"/>
                <a:gd name="T11" fmla="*/ 29 h 117"/>
                <a:gd name="T12" fmla="*/ 19 w 48"/>
                <a:gd name="T13" fmla="*/ 117 h 117"/>
                <a:gd name="T14" fmla="*/ 0 w 48"/>
                <a:gd name="T15" fmla="*/ 117 h 117"/>
                <a:gd name="T16" fmla="*/ 0 w 48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17">
                  <a:moveTo>
                    <a:pt x="0" y="0"/>
                  </a:moveTo>
                  <a:lnTo>
                    <a:pt x="48" y="0"/>
                  </a:lnTo>
                  <a:lnTo>
                    <a:pt x="48" y="117"/>
                  </a:lnTo>
                  <a:lnTo>
                    <a:pt x="29" y="117"/>
                  </a:lnTo>
                  <a:lnTo>
                    <a:pt x="29" y="29"/>
                  </a:lnTo>
                  <a:lnTo>
                    <a:pt x="19" y="29"/>
                  </a:lnTo>
                  <a:lnTo>
                    <a:pt x="19" y="117"/>
                  </a:lnTo>
                  <a:lnTo>
                    <a:pt x="0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1701"/>
            </a:solidFill>
            <a:ln w="0">
              <a:solidFill>
                <a:srgbClr val="B317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2196"/>
            <p:cNvSpPr>
              <a:spLocks noEditPoints="1"/>
            </p:cNvSpPr>
            <p:nvPr/>
          </p:nvSpPr>
          <p:spPr bwMode="auto">
            <a:xfrm>
              <a:off x="1350219" y="3629894"/>
              <a:ext cx="53975" cy="7938"/>
            </a:xfrm>
            <a:custGeom>
              <a:avLst/>
              <a:gdLst>
                <a:gd name="T0" fmla="*/ 30 w 70"/>
                <a:gd name="T1" fmla="*/ 0 h 11"/>
                <a:gd name="T2" fmla="*/ 0 w 70"/>
                <a:gd name="T3" fmla="*/ 0 h 11"/>
                <a:gd name="T4" fmla="*/ 0 w 70"/>
                <a:gd name="T5" fmla="*/ 11 h 11"/>
                <a:gd name="T6" fmla="*/ 30 w 70"/>
                <a:gd name="T7" fmla="*/ 11 h 11"/>
                <a:gd name="T8" fmla="*/ 30 w 70"/>
                <a:gd name="T9" fmla="*/ 0 h 11"/>
                <a:gd name="T10" fmla="*/ 70 w 70"/>
                <a:gd name="T11" fmla="*/ 0 h 11"/>
                <a:gd name="T12" fmla="*/ 40 w 70"/>
                <a:gd name="T13" fmla="*/ 0 h 11"/>
                <a:gd name="T14" fmla="*/ 40 w 70"/>
                <a:gd name="T15" fmla="*/ 11 h 11"/>
                <a:gd name="T16" fmla="*/ 70 w 70"/>
                <a:gd name="T17" fmla="*/ 11 h 11"/>
                <a:gd name="T18" fmla="*/ 70 w 70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1">
                  <a:moveTo>
                    <a:pt x="30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30" y="11"/>
                  </a:lnTo>
                  <a:lnTo>
                    <a:pt x="30" y="0"/>
                  </a:lnTo>
                  <a:close/>
                  <a:moveTo>
                    <a:pt x="70" y="0"/>
                  </a:moveTo>
                  <a:lnTo>
                    <a:pt x="40" y="0"/>
                  </a:lnTo>
                  <a:lnTo>
                    <a:pt x="40" y="11"/>
                  </a:lnTo>
                  <a:lnTo>
                    <a:pt x="70" y="11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10302"/>
            </a:solidFill>
            <a:ln w="0">
              <a:solidFill>
                <a:srgbClr val="01030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2197"/>
            <p:cNvSpPr>
              <a:spLocks noEditPoints="1"/>
            </p:cNvSpPr>
            <p:nvPr/>
          </p:nvSpPr>
          <p:spPr bwMode="auto">
            <a:xfrm>
              <a:off x="1351806" y="3472731"/>
              <a:ext cx="52387" cy="63500"/>
            </a:xfrm>
            <a:custGeom>
              <a:avLst/>
              <a:gdLst>
                <a:gd name="T0" fmla="*/ 9 w 68"/>
                <a:gd name="T1" fmla="*/ 0 h 80"/>
                <a:gd name="T2" fmla="*/ 57 w 68"/>
                <a:gd name="T3" fmla="*/ 0 h 80"/>
                <a:gd name="T4" fmla="*/ 57 w 68"/>
                <a:gd name="T5" fmla="*/ 80 h 80"/>
                <a:gd name="T6" fmla="*/ 9 w 68"/>
                <a:gd name="T7" fmla="*/ 80 h 80"/>
                <a:gd name="T8" fmla="*/ 9 w 68"/>
                <a:gd name="T9" fmla="*/ 40 h 80"/>
                <a:gd name="T10" fmla="*/ 0 w 68"/>
                <a:gd name="T11" fmla="*/ 40 h 80"/>
                <a:gd name="T12" fmla="*/ 0 w 68"/>
                <a:gd name="T13" fmla="*/ 10 h 80"/>
                <a:gd name="T14" fmla="*/ 9 w 68"/>
                <a:gd name="T15" fmla="*/ 10 h 80"/>
                <a:gd name="T16" fmla="*/ 9 w 68"/>
                <a:gd name="T17" fmla="*/ 0 h 80"/>
                <a:gd name="T18" fmla="*/ 57 w 68"/>
                <a:gd name="T19" fmla="*/ 10 h 80"/>
                <a:gd name="T20" fmla="*/ 57 w 68"/>
                <a:gd name="T21" fmla="*/ 40 h 80"/>
                <a:gd name="T22" fmla="*/ 68 w 68"/>
                <a:gd name="T23" fmla="*/ 40 h 80"/>
                <a:gd name="T24" fmla="*/ 68 w 68"/>
                <a:gd name="T25" fmla="*/ 10 h 80"/>
                <a:gd name="T26" fmla="*/ 57 w 68"/>
                <a:gd name="T27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80">
                  <a:moveTo>
                    <a:pt x="9" y="0"/>
                  </a:moveTo>
                  <a:lnTo>
                    <a:pt x="57" y="0"/>
                  </a:lnTo>
                  <a:lnTo>
                    <a:pt x="57" y="80"/>
                  </a:lnTo>
                  <a:lnTo>
                    <a:pt x="9" y="80"/>
                  </a:lnTo>
                  <a:lnTo>
                    <a:pt x="9" y="40"/>
                  </a:lnTo>
                  <a:lnTo>
                    <a:pt x="0" y="4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9" y="0"/>
                  </a:lnTo>
                  <a:close/>
                  <a:moveTo>
                    <a:pt x="57" y="10"/>
                  </a:moveTo>
                  <a:lnTo>
                    <a:pt x="57" y="40"/>
                  </a:lnTo>
                  <a:lnTo>
                    <a:pt x="68" y="40"/>
                  </a:lnTo>
                  <a:lnTo>
                    <a:pt x="68" y="10"/>
                  </a:lnTo>
                  <a:lnTo>
                    <a:pt x="57" y="10"/>
                  </a:lnTo>
                  <a:close/>
                </a:path>
              </a:pathLst>
            </a:custGeom>
            <a:solidFill>
              <a:srgbClr val="96BC32"/>
            </a:solidFill>
            <a:ln w="0">
              <a:solidFill>
                <a:srgbClr val="96BC3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2198"/>
            <p:cNvSpPr>
              <a:spLocks/>
            </p:cNvSpPr>
            <p:nvPr/>
          </p:nvSpPr>
          <p:spPr bwMode="auto">
            <a:xfrm>
              <a:off x="1366094" y="3504481"/>
              <a:ext cx="23812" cy="15875"/>
            </a:xfrm>
            <a:custGeom>
              <a:avLst/>
              <a:gdLst>
                <a:gd name="T0" fmla="*/ 0 w 30"/>
                <a:gd name="T1" fmla="*/ 0 h 20"/>
                <a:gd name="T2" fmla="*/ 11 w 30"/>
                <a:gd name="T3" fmla="*/ 0 h 20"/>
                <a:gd name="T4" fmla="*/ 11 w 30"/>
                <a:gd name="T5" fmla="*/ 10 h 20"/>
                <a:gd name="T6" fmla="*/ 19 w 30"/>
                <a:gd name="T7" fmla="*/ 10 h 20"/>
                <a:gd name="T8" fmla="*/ 19 w 30"/>
                <a:gd name="T9" fmla="*/ 0 h 20"/>
                <a:gd name="T10" fmla="*/ 30 w 30"/>
                <a:gd name="T11" fmla="*/ 0 h 20"/>
                <a:gd name="T12" fmla="*/ 30 w 30"/>
                <a:gd name="T13" fmla="*/ 10 h 20"/>
                <a:gd name="T14" fmla="*/ 30 w 30"/>
                <a:gd name="T15" fmla="*/ 10 h 20"/>
                <a:gd name="T16" fmla="*/ 19 w 30"/>
                <a:gd name="T17" fmla="*/ 10 h 20"/>
                <a:gd name="T18" fmla="*/ 19 w 30"/>
                <a:gd name="T19" fmla="*/ 20 h 20"/>
                <a:gd name="T20" fmla="*/ 11 w 30"/>
                <a:gd name="T21" fmla="*/ 20 h 20"/>
                <a:gd name="T22" fmla="*/ 11 w 30"/>
                <a:gd name="T23" fmla="*/ 10 h 20"/>
                <a:gd name="T24" fmla="*/ 0 w 30"/>
                <a:gd name="T25" fmla="*/ 10 h 20"/>
                <a:gd name="T26" fmla="*/ 0 w 30"/>
                <a:gd name="T2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0">
                  <a:moveTo>
                    <a:pt x="0" y="0"/>
                  </a:moveTo>
                  <a:lnTo>
                    <a:pt x="11" y="0"/>
                  </a:lnTo>
                  <a:lnTo>
                    <a:pt x="11" y="10"/>
                  </a:lnTo>
                  <a:lnTo>
                    <a:pt x="19" y="1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19" y="10"/>
                  </a:lnTo>
                  <a:lnTo>
                    <a:pt x="19" y="20"/>
                  </a:lnTo>
                  <a:lnTo>
                    <a:pt x="11" y="20"/>
                  </a:lnTo>
                  <a:lnTo>
                    <a:pt x="11" y="10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Rectangle 2199"/>
            <p:cNvSpPr>
              <a:spLocks noChangeArrowheads="1"/>
            </p:cNvSpPr>
            <p:nvPr/>
          </p:nvSpPr>
          <p:spPr bwMode="auto">
            <a:xfrm>
              <a:off x="1366094" y="3488606"/>
              <a:ext cx="7937" cy="952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Rectangle 2200"/>
            <p:cNvSpPr>
              <a:spLocks noChangeArrowheads="1"/>
            </p:cNvSpPr>
            <p:nvPr/>
          </p:nvSpPr>
          <p:spPr bwMode="auto">
            <a:xfrm>
              <a:off x="1381969" y="3488606"/>
              <a:ext cx="7937" cy="952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2201"/>
            <p:cNvSpPr>
              <a:spLocks/>
            </p:cNvSpPr>
            <p:nvPr/>
          </p:nvSpPr>
          <p:spPr bwMode="auto">
            <a:xfrm>
              <a:off x="2188419" y="3329856"/>
              <a:ext cx="58737" cy="66675"/>
            </a:xfrm>
            <a:custGeom>
              <a:avLst/>
              <a:gdLst>
                <a:gd name="T0" fmla="*/ 24 w 74"/>
                <a:gd name="T1" fmla="*/ 85 h 85"/>
                <a:gd name="T2" fmla="*/ 50 w 74"/>
                <a:gd name="T3" fmla="*/ 85 h 85"/>
                <a:gd name="T4" fmla="*/ 50 w 74"/>
                <a:gd name="T5" fmla="*/ 76 h 85"/>
                <a:gd name="T6" fmla="*/ 57 w 74"/>
                <a:gd name="T7" fmla="*/ 76 h 85"/>
                <a:gd name="T8" fmla="*/ 57 w 74"/>
                <a:gd name="T9" fmla="*/ 67 h 85"/>
                <a:gd name="T10" fmla="*/ 65 w 74"/>
                <a:gd name="T11" fmla="*/ 67 h 85"/>
                <a:gd name="T12" fmla="*/ 65 w 74"/>
                <a:gd name="T13" fmla="*/ 59 h 85"/>
                <a:gd name="T14" fmla="*/ 74 w 74"/>
                <a:gd name="T15" fmla="*/ 59 h 85"/>
                <a:gd name="T16" fmla="*/ 74 w 74"/>
                <a:gd name="T17" fmla="*/ 31 h 85"/>
                <a:gd name="T18" fmla="*/ 65 w 74"/>
                <a:gd name="T19" fmla="*/ 31 h 85"/>
                <a:gd name="T20" fmla="*/ 65 w 74"/>
                <a:gd name="T21" fmla="*/ 22 h 85"/>
                <a:gd name="T22" fmla="*/ 58 w 74"/>
                <a:gd name="T23" fmla="*/ 22 h 85"/>
                <a:gd name="T24" fmla="*/ 58 w 74"/>
                <a:gd name="T25" fmla="*/ 15 h 85"/>
                <a:gd name="T26" fmla="*/ 50 w 74"/>
                <a:gd name="T27" fmla="*/ 15 h 85"/>
                <a:gd name="T28" fmla="*/ 50 w 74"/>
                <a:gd name="T29" fmla="*/ 8 h 85"/>
                <a:gd name="T30" fmla="*/ 41 w 74"/>
                <a:gd name="T31" fmla="*/ 8 h 85"/>
                <a:gd name="T32" fmla="*/ 41 w 74"/>
                <a:gd name="T33" fmla="*/ 0 h 85"/>
                <a:gd name="T34" fmla="*/ 31 w 74"/>
                <a:gd name="T35" fmla="*/ 0 h 85"/>
                <a:gd name="T36" fmla="*/ 31 w 74"/>
                <a:gd name="T37" fmla="*/ 8 h 85"/>
                <a:gd name="T38" fmla="*/ 22 w 74"/>
                <a:gd name="T39" fmla="*/ 8 h 85"/>
                <a:gd name="T40" fmla="*/ 22 w 74"/>
                <a:gd name="T41" fmla="*/ 15 h 85"/>
                <a:gd name="T42" fmla="*/ 15 w 74"/>
                <a:gd name="T43" fmla="*/ 15 h 85"/>
                <a:gd name="T44" fmla="*/ 15 w 74"/>
                <a:gd name="T45" fmla="*/ 22 h 85"/>
                <a:gd name="T46" fmla="*/ 7 w 74"/>
                <a:gd name="T47" fmla="*/ 22 h 85"/>
                <a:gd name="T48" fmla="*/ 7 w 74"/>
                <a:gd name="T49" fmla="*/ 31 h 85"/>
                <a:gd name="T50" fmla="*/ 0 w 74"/>
                <a:gd name="T51" fmla="*/ 31 h 85"/>
                <a:gd name="T52" fmla="*/ 0 w 74"/>
                <a:gd name="T53" fmla="*/ 59 h 85"/>
                <a:gd name="T54" fmla="*/ 7 w 74"/>
                <a:gd name="T55" fmla="*/ 59 h 85"/>
                <a:gd name="T56" fmla="*/ 7 w 74"/>
                <a:gd name="T57" fmla="*/ 67 h 85"/>
                <a:gd name="T58" fmla="*/ 15 w 74"/>
                <a:gd name="T59" fmla="*/ 67 h 85"/>
                <a:gd name="T60" fmla="*/ 15 w 74"/>
                <a:gd name="T61" fmla="*/ 76 h 85"/>
                <a:gd name="T62" fmla="*/ 24 w 74"/>
                <a:gd name="T63" fmla="*/ 76 h 85"/>
                <a:gd name="T64" fmla="*/ 24 w 74"/>
                <a:gd name="T6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85">
                  <a:moveTo>
                    <a:pt x="24" y="85"/>
                  </a:moveTo>
                  <a:lnTo>
                    <a:pt x="50" y="85"/>
                  </a:lnTo>
                  <a:lnTo>
                    <a:pt x="50" y="76"/>
                  </a:lnTo>
                  <a:lnTo>
                    <a:pt x="57" y="76"/>
                  </a:lnTo>
                  <a:lnTo>
                    <a:pt x="57" y="67"/>
                  </a:lnTo>
                  <a:lnTo>
                    <a:pt x="65" y="67"/>
                  </a:lnTo>
                  <a:lnTo>
                    <a:pt x="65" y="59"/>
                  </a:lnTo>
                  <a:lnTo>
                    <a:pt x="74" y="59"/>
                  </a:lnTo>
                  <a:lnTo>
                    <a:pt x="74" y="31"/>
                  </a:lnTo>
                  <a:lnTo>
                    <a:pt x="65" y="31"/>
                  </a:lnTo>
                  <a:lnTo>
                    <a:pt x="65" y="22"/>
                  </a:lnTo>
                  <a:lnTo>
                    <a:pt x="58" y="22"/>
                  </a:lnTo>
                  <a:lnTo>
                    <a:pt x="58" y="15"/>
                  </a:lnTo>
                  <a:lnTo>
                    <a:pt x="50" y="15"/>
                  </a:lnTo>
                  <a:lnTo>
                    <a:pt x="50" y="8"/>
                  </a:lnTo>
                  <a:lnTo>
                    <a:pt x="41" y="8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31" y="8"/>
                  </a:lnTo>
                  <a:lnTo>
                    <a:pt x="22" y="8"/>
                  </a:lnTo>
                  <a:lnTo>
                    <a:pt x="22" y="15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7" y="22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59"/>
                  </a:lnTo>
                  <a:lnTo>
                    <a:pt x="7" y="59"/>
                  </a:lnTo>
                  <a:lnTo>
                    <a:pt x="7" y="67"/>
                  </a:lnTo>
                  <a:lnTo>
                    <a:pt x="15" y="67"/>
                  </a:lnTo>
                  <a:lnTo>
                    <a:pt x="15" y="76"/>
                  </a:lnTo>
                  <a:lnTo>
                    <a:pt x="24" y="76"/>
                  </a:lnTo>
                  <a:lnTo>
                    <a:pt x="24" y="85"/>
                  </a:lnTo>
                  <a:close/>
                </a:path>
              </a:pathLst>
            </a:cu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2202"/>
            <p:cNvSpPr>
              <a:spLocks/>
            </p:cNvSpPr>
            <p:nvPr/>
          </p:nvSpPr>
          <p:spPr bwMode="auto">
            <a:xfrm>
              <a:off x="2186831" y="3394944"/>
              <a:ext cx="60325" cy="82550"/>
            </a:xfrm>
            <a:custGeom>
              <a:avLst/>
              <a:gdLst>
                <a:gd name="T0" fmla="*/ 67 w 76"/>
                <a:gd name="T1" fmla="*/ 0 h 104"/>
                <a:gd name="T2" fmla="*/ 67 w 76"/>
                <a:gd name="T3" fmla="*/ 10 h 104"/>
                <a:gd name="T4" fmla="*/ 76 w 76"/>
                <a:gd name="T5" fmla="*/ 10 h 104"/>
                <a:gd name="T6" fmla="*/ 76 w 76"/>
                <a:gd name="T7" fmla="*/ 28 h 104"/>
                <a:gd name="T8" fmla="*/ 59 w 76"/>
                <a:gd name="T9" fmla="*/ 28 h 104"/>
                <a:gd name="T10" fmla="*/ 59 w 76"/>
                <a:gd name="T11" fmla="*/ 43 h 104"/>
                <a:gd name="T12" fmla="*/ 48 w 76"/>
                <a:gd name="T13" fmla="*/ 43 h 104"/>
                <a:gd name="T14" fmla="*/ 48 w 76"/>
                <a:gd name="T15" fmla="*/ 62 h 104"/>
                <a:gd name="T16" fmla="*/ 59 w 76"/>
                <a:gd name="T17" fmla="*/ 67 h 104"/>
                <a:gd name="T18" fmla="*/ 59 w 76"/>
                <a:gd name="T19" fmla="*/ 78 h 104"/>
                <a:gd name="T20" fmla="*/ 67 w 76"/>
                <a:gd name="T21" fmla="*/ 78 h 104"/>
                <a:gd name="T22" fmla="*/ 67 w 76"/>
                <a:gd name="T23" fmla="*/ 104 h 104"/>
                <a:gd name="T24" fmla="*/ 9 w 76"/>
                <a:gd name="T25" fmla="*/ 104 h 104"/>
                <a:gd name="T26" fmla="*/ 9 w 76"/>
                <a:gd name="T27" fmla="*/ 78 h 104"/>
                <a:gd name="T28" fmla="*/ 17 w 76"/>
                <a:gd name="T29" fmla="*/ 78 h 104"/>
                <a:gd name="T30" fmla="*/ 17 w 76"/>
                <a:gd name="T31" fmla="*/ 64 h 104"/>
                <a:gd name="T32" fmla="*/ 29 w 76"/>
                <a:gd name="T33" fmla="*/ 62 h 104"/>
                <a:gd name="T34" fmla="*/ 29 w 76"/>
                <a:gd name="T35" fmla="*/ 43 h 104"/>
                <a:gd name="T36" fmla="*/ 17 w 76"/>
                <a:gd name="T37" fmla="*/ 43 h 104"/>
                <a:gd name="T38" fmla="*/ 17 w 76"/>
                <a:gd name="T39" fmla="*/ 28 h 104"/>
                <a:gd name="T40" fmla="*/ 0 w 76"/>
                <a:gd name="T41" fmla="*/ 28 h 104"/>
                <a:gd name="T42" fmla="*/ 0 w 76"/>
                <a:gd name="T43" fmla="*/ 10 h 104"/>
                <a:gd name="T44" fmla="*/ 9 w 76"/>
                <a:gd name="T45" fmla="*/ 10 h 104"/>
                <a:gd name="T46" fmla="*/ 9 w 76"/>
                <a:gd name="T47" fmla="*/ 2 h 104"/>
                <a:gd name="T48" fmla="*/ 9 w 76"/>
                <a:gd name="T49" fmla="*/ 2 h 104"/>
                <a:gd name="T50" fmla="*/ 67 w 76"/>
                <a:gd name="T5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104">
                  <a:moveTo>
                    <a:pt x="67" y="0"/>
                  </a:moveTo>
                  <a:lnTo>
                    <a:pt x="67" y="10"/>
                  </a:lnTo>
                  <a:lnTo>
                    <a:pt x="76" y="10"/>
                  </a:lnTo>
                  <a:lnTo>
                    <a:pt x="76" y="28"/>
                  </a:lnTo>
                  <a:lnTo>
                    <a:pt x="59" y="28"/>
                  </a:lnTo>
                  <a:lnTo>
                    <a:pt x="59" y="43"/>
                  </a:lnTo>
                  <a:lnTo>
                    <a:pt x="48" y="43"/>
                  </a:lnTo>
                  <a:lnTo>
                    <a:pt x="48" y="62"/>
                  </a:lnTo>
                  <a:lnTo>
                    <a:pt x="59" y="67"/>
                  </a:lnTo>
                  <a:lnTo>
                    <a:pt x="59" y="78"/>
                  </a:lnTo>
                  <a:lnTo>
                    <a:pt x="67" y="78"/>
                  </a:lnTo>
                  <a:lnTo>
                    <a:pt x="67" y="104"/>
                  </a:lnTo>
                  <a:lnTo>
                    <a:pt x="9" y="104"/>
                  </a:lnTo>
                  <a:lnTo>
                    <a:pt x="9" y="78"/>
                  </a:lnTo>
                  <a:lnTo>
                    <a:pt x="17" y="78"/>
                  </a:lnTo>
                  <a:lnTo>
                    <a:pt x="17" y="64"/>
                  </a:lnTo>
                  <a:lnTo>
                    <a:pt x="29" y="62"/>
                  </a:lnTo>
                  <a:lnTo>
                    <a:pt x="29" y="43"/>
                  </a:lnTo>
                  <a:lnTo>
                    <a:pt x="17" y="43"/>
                  </a:lnTo>
                  <a:lnTo>
                    <a:pt x="17" y="28"/>
                  </a:lnTo>
                  <a:lnTo>
                    <a:pt x="0" y="28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9" y="2"/>
                  </a:lnTo>
                  <a:lnTo>
                    <a:pt x="9" y="2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B31701"/>
            </a:solidFill>
            <a:ln w="0">
              <a:solidFill>
                <a:srgbClr val="B317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Rectangle 2203"/>
            <p:cNvSpPr>
              <a:spLocks noChangeArrowheads="1"/>
            </p:cNvSpPr>
            <p:nvPr/>
          </p:nvSpPr>
          <p:spPr bwMode="auto">
            <a:xfrm>
              <a:off x="2186831" y="3415581"/>
              <a:ext cx="7937" cy="28575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Rectangle 2204"/>
            <p:cNvSpPr>
              <a:spLocks noChangeArrowheads="1"/>
            </p:cNvSpPr>
            <p:nvPr/>
          </p:nvSpPr>
          <p:spPr bwMode="auto">
            <a:xfrm>
              <a:off x="2240806" y="3415581"/>
              <a:ext cx="6350" cy="28575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2205"/>
            <p:cNvSpPr>
              <a:spLocks/>
            </p:cNvSpPr>
            <p:nvPr/>
          </p:nvSpPr>
          <p:spPr bwMode="auto">
            <a:xfrm>
              <a:off x="2201119" y="3429869"/>
              <a:ext cx="31750" cy="20638"/>
            </a:xfrm>
            <a:custGeom>
              <a:avLst/>
              <a:gdLst>
                <a:gd name="T0" fmla="*/ 9 w 42"/>
                <a:gd name="T1" fmla="*/ 0 h 26"/>
                <a:gd name="T2" fmla="*/ 33 w 42"/>
                <a:gd name="T3" fmla="*/ 0 h 26"/>
                <a:gd name="T4" fmla="*/ 33 w 42"/>
                <a:gd name="T5" fmla="*/ 9 h 26"/>
                <a:gd name="T6" fmla="*/ 33 w 42"/>
                <a:gd name="T7" fmla="*/ 9 h 26"/>
                <a:gd name="T8" fmla="*/ 33 w 42"/>
                <a:gd name="T9" fmla="*/ 17 h 26"/>
                <a:gd name="T10" fmla="*/ 42 w 42"/>
                <a:gd name="T11" fmla="*/ 17 h 26"/>
                <a:gd name="T12" fmla="*/ 42 w 42"/>
                <a:gd name="T13" fmla="*/ 26 h 26"/>
                <a:gd name="T14" fmla="*/ 0 w 42"/>
                <a:gd name="T15" fmla="*/ 26 h 26"/>
                <a:gd name="T16" fmla="*/ 0 w 42"/>
                <a:gd name="T17" fmla="*/ 17 h 26"/>
                <a:gd name="T18" fmla="*/ 9 w 42"/>
                <a:gd name="T19" fmla="*/ 17 h 26"/>
                <a:gd name="T20" fmla="*/ 9 w 42"/>
                <a:gd name="T21" fmla="*/ 9 h 26"/>
                <a:gd name="T22" fmla="*/ 9 w 42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6">
                  <a:moveTo>
                    <a:pt x="9" y="0"/>
                  </a:moveTo>
                  <a:lnTo>
                    <a:pt x="33" y="0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17"/>
                  </a:lnTo>
                  <a:lnTo>
                    <a:pt x="42" y="17"/>
                  </a:lnTo>
                  <a:lnTo>
                    <a:pt x="42" y="26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9" y="17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2206"/>
            <p:cNvSpPr>
              <a:spLocks/>
            </p:cNvSpPr>
            <p:nvPr/>
          </p:nvSpPr>
          <p:spPr bwMode="auto">
            <a:xfrm>
              <a:off x="2207469" y="3350494"/>
              <a:ext cx="20637" cy="60325"/>
            </a:xfrm>
            <a:custGeom>
              <a:avLst/>
              <a:gdLst>
                <a:gd name="T0" fmla="*/ 0 w 26"/>
                <a:gd name="T1" fmla="*/ 0 h 76"/>
                <a:gd name="T2" fmla="*/ 8 w 26"/>
                <a:gd name="T3" fmla="*/ 0 h 76"/>
                <a:gd name="T4" fmla="*/ 8 w 26"/>
                <a:gd name="T5" fmla="*/ 8 h 76"/>
                <a:gd name="T6" fmla="*/ 24 w 26"/>
                <a:gd name="T7" fmla="*/ 8 h 76"/>
                <a:gd name="T8" fmla="*/ 24 w 26"/>
                <a:gd name="T9" fmla="*/ 43 h 76"/>
                <a:gd name="T10" fmla="*/ 17 w 26"/>
                <a:gd name="T11" fmla="*/ 43 h 76"/>
                <a:gd name="T12" fmla="*/ 17 w 26"/>
                <a:gd name="T13" fmla="*/ 57 h 76"/>
                <a:gd name="T14" fmla="*/ 26 w 26"/>
                <a:gd name="T15" fmla="*/ 57 h 76"/>
                <a:gd name="T16" fmla="*/ 26 w 26"/>
                <a:gd name="T17" fmla="*/ 67 h 76"/>
                <a:gd name="T18" fmla="*/ 26 w 26"/>
                <a:gd name="T19" fmla="*/ 76 h 76"/>
                <a:gd name="T20" fmla="*/ 0 w 26"/>
                <a:gd name="T21" fmla="*/ 76 h 76"/>
                <a:gd name="T22" fmla="*/ 0 w 26"/>
                <a:gd name="T23" fmla="*/ 67 h 76"/>
                <a:gd name="T24" fmla="*/ 0 w 26"/>
                <a:gd name="T25" fmla="*/ 57 h 76"/>
                <a:gd name="T26" fmla="*/ 7 w 26"/>
                <a:gd name="T27" fmla="*/ 57 h 76"/>
                <a:gd name="T28" fmla="*/ 7 w 26"/>
                <a:gd name="T29" fmla="*/ 43 h 76"/>
                <a:gd name="T30" fmla="*/ 0 w 26"/>
                <a:gd name="T31" fmla="*/ 43 h 76"/>
                <a:gd name="T32" fmla="*/ 0 w 26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76">
                  <a:moveTo>
                    <a:pt x="0" y="0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24" y="8"/>
                  </a:lnTo>
                  <a:lnTo>
                    <a:pt x="24" y="43"/>
                  </a:lnTo>
                  <a:lnTo>
                    <a:pt x="17" y="43"/>
                  </a:lnTo>
                  <a:lnTo>
                    <a:pt x="17" y="57"/>
                  </a:lnTo>
                  <a:lnTo>
                    <a:pt x="26" y="57"/>
                  </a:lnTo>
                  <a:lnTo>
                    <a:pt x="26" y="67"/>
                  </a:lnTo>
                  <a:lnTo>
                    <a:pt x="26" y="76"/>
                  </a:lnTo>
                  <a:lnTo>
                    <a:pt x="0" y="76"/>
                  </a:lnTo>
                  <a:lnTo>
                    <a:pt x="0" y="67"/>
                  </a:lnTo>
                  <a:lnTo>
                    <a:pt x="0" y="57"/>
                  </a:lnTo>
                  <a:lnTo>
                    <a:pt x="7" y="57"/>
                  </a:lnTo>
                  <a:lnTo>
                    <a:pt x="7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Rectangle 2207"/>
            <p:cNvSpPr>
              <a:spLocks noChangeArrowheads="1"/>
            </p:cNvSpPr>
            <p:nvPr/>
          </p:nvSpPr>
          <p:spPr bwMode="auto">
            <a:xfrm>
              <a:off x="2201119" y="3477494"/>
              <a:ext cx="12700" cy="47625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Rectangle 2208"/>
            <p:cNvSpPr>
              <a:spLocks noChangeArrowheads="1"/>
            </p:cNvSpPr>
            <p:nvPr/>
          </p:nvSpPr>
          <p:spPr bwMode="auto">
            <a:xfrm>
              <a:off x="2193181" y="3523531"/>
              <a:ext cx="20637" cy="6350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Rectangle 2209"/>
            <p:cNvSpPr>
              <a:spLocks noChangeArrowheads="1"/>
            </p:cNvSpPr>
            <p:nvPr/>
          </p:nvSpPr>
          <p:spPr bwMode="auto">
            <a:xfrm>
              <a:off x="2221756" y="3477494"/>
              <a:ext cx="11112" cy="47625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Rectangle 2210"/>
            <p:cNvSpPr>
              <a:spLocks noChangeArrowheads="1"/>
            </p:cNvSpPr>
            <p:nvPr/>
          </p:nvSpPr>
          <p:spPr bwMode="auto">
            <a:xfrm>
              <a:off x="2221756" y="3523531"/>
              <a:ext cx="20637" cy="6350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Rectangle 2211"/>
            <p:cNvSpPr>
              <a:spLocks noChangeArrowheads="1"/>
            </p:cNvSpPr>
            <p:nvPr/>
          </p:nvSpPr>
          <p:spPr bwMode="auto">
            <a:xfrm>
              <a:off x="2212231" y="3436219"/>
              <a:ext cx="9525" cy="7938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2212"/>
            <p:cNvSpPr>
              <a:spLocks/>
            </p:cNvSpPr>
            <p:nvPr/>
          </p:nvSpPr>
          <p:spPr bwMode="auto">
            <a:xfrm>
              <a:off x="966044" y="3663231"/>
              <a:ext cx="71437" cy="71438"/>
            </a:xfrm>
            <a:custGeom>
              <a:avLst/>
              <a:gdLst>
                <a:gd name="T0" fmla="*/ 0 w 90"/>
                <a:gd name="T1" fmla="*/ 10 h 88"/>
                <a:gd name="T2" fmla="*/ 21 w 90"/>
                <a:gd name="T3" fmla="*/ 10 h 88"/>
                <a:gd name="T4" fmla="*/ 21 w 90"/>
                <a:gd name="T5" fmla="*/ 0 h 88"/>
                <a:gd name="T6" fmla="*/ 70 w 90"/>
                <a:gd name="T7" fmla="*/ 0 h 88"/>
                <a:gd name="T8" fmla="*/ 70 w 90"/>
                <a:gd name="T9" fmla="*/ 10 h 88"/>
                <a:gd name="T10" fmla="*/ 90 w 90"/>
                <a:gd name="T11" fmla="*/ 10 h 88"/>
                <a:gd name="T12" fmla="*/ 90 w 90"/>
                <a:gd name="T13" fmla="*/ 88 h 88"/>
                <a:gd name="T14" fmla="*/ 0 w 90"/>
                <a:gd name="T15" fmla="*/ 88 h 88"/>
                <a:gd name="T16" fmla="*/ 0 w 90"/>
                <a:gd name="T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88">
                  <a:moveTo>
                    <a:pt x="0" y="10"/>
                  </a:moveTo>
                  <a:lnTo>
                    <a:pt x="21" y="10"/>
                  </a:lnTo>
                  <a:lnTo>
                    <a:pt x="21" y="0"/>
                  </a:lnTo>
                  <a:lnTo>
                    <a:pt x="70" y="0"/>
                  </a:lnTo>
                  <a:lnTo>
                    <a:pt x="70" y="10"/>
                  </a:lnTo>
                  <a:lnTo>
                    <a:pt x="90" y="10"/>
                  </a:lnTo>
                  <a:lnTo>
                    <a:pt x="90" y="88"/>
                  </a:lnTo>
                  <a:lnTo>
                    <a:pt x="0" y="8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6633"/>
            </a:solidFill>
            <a:ln w="0">
              <a:solidFill>
                <a:srgbClr val="FF663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2213"/>
            <p:cNvSpPr>
              <a:spLocks/>
            </p:cNvSpPr>
            <p:nvPr/>
          </p:nvSpPr>
          <p:spPr bwMode="auto">
            <a:xfrm>
              <a:off x="983506" y="3631481"/>
              <a:ext cx="38100" cy="49213"/>
            </a:xfrm>
            <a:custGeom>
              <a:avLst/>
              <a:gdLst>
                <a:gd name="T0" fmla="*/ 0 w 49"/>
                <a:gd name="T1" fmla="*/ 0 h 60"/>
                <a:gd name="T2" fmla="*/ 49 w 49"/>
                <a:gd name="T3" fmla="*/ 0 h 60"/>
                <a:gd name="T4" fmla="*/ 49 w 49"/>
                <a:gd name="T5" fmla="*/ 29 h 60"/>
                <a:gd name="T6" fmla="*/ 40 w 49"/>
                <a:gd name="T7" fmla="*/ 29 h 60"/>
                <a:gd name="T8" fmla="*/ 40 w 49"/>
                <a:gd name="T9" fmla="*/ 50 h 60"/>
                <a:gd name="T10" fmla="*/ 30 w 49"/>
                <a:gd name="T11" fmla="*/ 50 h 60"/>
                <a:gd name="T12" fmla="*/ 30 w 49"/>
                <a:gd name="T13" fmla="*/ 60 h 60"/>
                <a:gd name="T14" fmla="*/ 19 w 49"/>
                <a:gd name="T15" fmla="*/ 60 h 60"/>
                <a:gd name="T16" fmla="*/ 19 w 49"/>
                <a:gd name="T17" fmla="*/ 50 h 60"/>
                <a:gd name="T18" fmla="*/ 11 w 49"/>
                <a:gd name="T19" fmla="*/ 50 h 60"/>
                <a:gd name="T20" fmla="*/ 11 w 49"/>
                <a:gd name="T21" fmla="*/ 29 h 60"/>
                <a:gd name="T22" fmla="*/ 0 w 49"/>
                <a:gd name="T23" fmla="*/ 29 h 60"/>
                <a:gd name="T24" fmla="*/ 0 w 49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60">
                  <a:moveTo>
                    <a:pt x="0" y="0"/>
                  </a:moveTo>
                  <a:lnTo>
                    <a:pt x="49" y="0"/>
                  </a:lnTo>
                  <a:lnTo>
                    <a:pt x="49" y="29"/>
                  </a:lnTo>
                  <a:lnTo>
                    <a:pt x="40" y="29"/>
                  </a:lnTo>
                  <a:lnTo>
                    <a:pt x="40" y="50"/>
                  </a:lnTo>
                  <a:lnTo>
                    <a:pt x="30" y="50"/>
                  </a:lnTo>
                  <a:lnTo>
                    <a:pt x="30" y="60"/>
                  </a:lnTo>
                  <a:lnTo>
                    <a:pt x="19" y="60"/>
                  </a:lnTo>
                  <a:lnTo>
                    <a:pt x="19" y="50"/>
                  </a:lnTo>
                  <a:lnTo>
                    <a:pt x="11" y="50"/>
                  </a:lnTo>
                  <a:lnTo>
                    <a:pt x="11" y="29"/>
                  </a:lnTo>
                  <a:lnTo>
                    <a:pt x="0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Freeform 2214"/>
            <p:cNvSpPr>
              <a:spLocks/>
            </p:cNvSpPr>
            <p:nvPr/>
          </p:nvSpPr>
          <p:spPr bwMode="auto">
            <a:xfrm>
              <a:off x="983506" y="3617194"/>
              <a:ext cx="39687" cy="23813"/>
            </a:xfrm>
            <a:custGeom>
              <a:avLst/>
              <a:gdLst>
                <a:gd name="T0" fmla="*/ 0 w 50"/>
                <a:gd name="T1" fmla="*/ 10 h 29"/>
                <a:gd name="T2" fmla="*/ 11 w 50"/>
                <a:gd name="T3" fmla="*/ 10 h 29"/>
                <a:gd name="T4" fmla="*/ 11 w 50"/>
                <a:gd name="T5" fmla="*/ 0 h 29"/>
                <a:gd name="T6" fmla="*/ 40 w 50"/>
                <a:gd name="T7" fmla="*/ 0 h 29"/>
                <a:gd name="T8" fmla="*/ 40 w 50"/>
                <a:gd name="T9" fmla="*/ 10 h 29"/>
                <a:gd name="T10" fmla="*/ 50 w 50"/>
                <a:gd name="T11" fmla="*/ 10 h 29"/>
                <a:gd name="T12" fmla="*/ 50 w 50"/>
                <a:gd name="T13" fmla="*/ 29 h 29"/>
                <a:gd name="T14" fmla="*/ 40 w 50"/>
                <a:gd name="T15" fmla="*/ 29 h 29"/>
                <a:gd name="T16" fmla="*/ 40 w 50"/>
                <a:gd name="T17" fmla="*/ 19 h 29"/>
                <a:gd name="T18" fmla="*/ 40 w 50"/>
                <a:gd name="T19" fmla="*/ 19 h 29"/>
                <a:gd name="T20" fmla="*/ 40 w 50"/>
                <a:gd name="T21" fmla="*/ 21 h 29"/>
                <a:gd name="T22" fmla="*/ 30 w 50"/>
                <a:gd name="T23" fmla="*/ 21 h 29"/>
                <a:gd name="T24" fmla="*/ 30 w 50"/>
                <a:gd name="T25" fmla="*/ 29 h 29"/>
                <a:gd name="T26" fmla="*/ 0 w 50"/>
                <a:gd name="T27" fmla="*/ 29 h 29"/>
                <a:gd name="T28" fmla="*/ 0 w 50"/>
                <a:gd name="T2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29">
                  <a:moveTo>
                    <a:pt x="0" y="10"/>
                  </a:moveTo>
                  <a:lnTo>
                    <a:pt x="11" y="10"/>
                  </a:lnTo>
                  <a:lnTo>
                    <a:pt x="11" y="0"/>
                  </a:lnTo>
                  <a:lnTo>
                    <a:pt x="40" y="0"/>
                  </a:lnTo>
                  <a:lnTo>
                    <a:pt x="40" y="10"/>
                  </a:lnTo>
                  <a:lnTo>
                    <a:pt x="50" y="10"/>
                  </a:lnTo>
                  <a:lnTo>
                    <a:pt x="50" y="29"/>
                  </a:lnTo>
                  <a:lnTo>
                    <a:pt x="40" y="29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0" y="21"/>
                  </a:lnTo>
                  <a:lnTo>
                    <a:pt x="30" y="21"/>
                  </a:lnTo>
                  <a:lnTo>
                    <a:pt x="30" y="29"/>
                  </a:lnTo>
                  <a:lnTo>
                    <a:pt x="0" y="29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50608"/>
            </a:solidFill>
            <a:ln w="0">
              <a:solidFill>
                <a:srgbClr val="E506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Freeform 2215"/>
            <p:cNvSpPr>
              <a:spLocks/>
            </p:cNvSpPr>
            <p:nvPr/>
          </p:nvSpPr>
          <p:spPr bwMode="auto">
            <a:xfrm>
              <a:off x="973981" y="3734669"/>
              <a:ext cx="55562" cy="93663"/>
            </a:xfrm>
            <a:custGeom>
              <a:avLst/>
              <a:gdLst>
                <a:gd name="T0" fmla="*/ 0 w 69"/>
                <a:gd name="T1" fmla="*/ 0 h 120"/>
                <a:gd name="T2" fmla="*/ 69 w 69"/>
                <a:gd name="T3" fmla="*/ 0 h 120"/>
                <a:gd name="T4" fmla="*/ 69 w 69"/>
                <a:gd name="T5" fmla="*/ 120 h 120"/>
                <a:gd name="T6" fmla="*/ 40 w 69"/>
                <a:gd name="T7" fmla="*/ 120 h 120"/>
                <a:gd name="T8" fmla="*/ 40 w 69"/>
                <a:gd name="T9" fmla="*/ 21 h 120"/>
                <a:gd name="T10" fmla="*/ 31 w 69"/>
                <a:gd name="T11" fmla="*/ 21 h 120"/>
                <a:gd name="T12" fmla="*/ 31 w 69"/>
                <a:gd name="T13" fmla="*/ 120 h 120"/>
                <a:gd name="T14" fmla="*/ 0 w 69"/>
                <a:gd name="T15" fmla="*/ 120 h 120"/>
                <a:gd name="T16" fmla="*/ 0 w 69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20">
                  <a:moveTo>
                    <a:pt x="0" y="0"/>
                  </a:moveTo>
                  <a:lnTo>
                    <a:pt x="69" y="0"/>
                  </a:lnTo>
                  <a:lnTo>
                    <a:pt x="69" y="120"/>
                  </a:lnTo>
                  <a:lnTo>
                    <a:pt x="40" y="120"/>
                  </a:lnTo>
                  <a:lnTo>
                    <a:pt x="40" y="21"/>
                  </a:lnTo>
                  <a:lnTo>
                    <a:pt x="31" y="21"/>
                  </a:lnTo>
                  <a:lnTo>
                    <a:pt x="31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Rectangle 2216"/>
            <p:cNvSpPr>
              <a:spLocks noChangeArrowheads="1"/>
            </p:cNvSpPr>
            <p:nvPr/>
          </p:nvSpPr>
          <p:spPr bwMode="auto">
            <a:xfrm>
              <a:off x="966044" y="3726731"/>
              <a:ext cx="17462" cy="1587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Rectangle 2217"/>
            <p:cNvSpPr>
              <a:spLocks noChangeArrowheads="1"/>
            </p:cNvSpPr>
            <p:nvPr/>
          </p:nvSpPr>
          <p:spPr bwMode="auto">
            <a:xfrm>
              <a:off x="1021606" y="3726731"/>
              <a:ext cx="15875" cy="1587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Rectangle 2218"/>
            <p:cNvSpPr>
              <a:spLocks noChangeArrowheads="1"/>
            </p:cNvSpPr>
            <p:nvPr/>
          </p:nvSpPr>
          <p:spPr bwMode="auto">
            <a:xfrm>
              <a:off x="966044" y="3828331"/>
              <a:ext cx="33337" cy="793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Rectangle 2219"/>
            <p:cNvSpPr>
              <a:spLocks noChangeArrowheads="1"/>
            </p:cNvSpPr>
            <p:nvPr/>
          </p:nvSpPr>
          <p:spPr bwMode="auto">
            <a:xfrm>
              <a:off x="1005731" y="3828331"/>
              <a:ext cx="31750" cy="793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Rectangle 2220"/>
            <p:cNvSpPr>
              <a:spLocks noChangeArrowheads="1"/>
            </p:cNvSpPr>
            <p:nvPr/>
          </p:nvSpPr>
          <p:spPr bwMode="auto">
            <a:xfrm>
              <a:off x="999381" y="3687044"/>
              <a:ext cx="7937" cy="7938"/>
            </a:xfrm>
            <a:prstGeom prst="rect">
              <a:avLst/>
            </a:pr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Rectangle 2221"/>
            <p:cNvSpPr>
              <a:spLocks noChangeArrowheads="1"/>
            </p:cNvSpPr>
            <p:nvPr/>
          </p:nvSpPr>
          <p:spPr bwMode="auto">
            <a:xfrm>
              <a:off x="999381" y="3701331"/>
              <a:ext cx="7937" cy="6350"/>
            </a:xfrm>
            <a:prstGeom prst="rect">
              <a:avLst/>
            </a:pr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Rectangle 2222"/>
            <p:cNvSpPr>
              <a:spLocks noChangeArrowheads="1"/>
            </p:cNvSpPr>
            <p:nvPr/>
          </p:nvSpPr>
          <p:spPr bwMode="auto">
            <a:xfrm>
              <a:off x="999381" y="3714031"/>
              <a:ext cx="7937" cy="7938"/>
            </a:xfrm>
            <a:prstGeom prst="rect">
              <a:avLst/>
            </a:pr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Freeform 2223"/>
            <p:cNvSpPr>
              <a:spLocks/>
            </p:cNvSpPr>
            <p:nvPr/>
          </p:nvSpPr>
          <p:spPr bwMode="auto">
            <a:xfrm>
              <a:off x="1112094" y="3590206"/>
              <a:ext cx="73025" cy="61913"/>
            </a:xfrm>
            <a:custGeom>
              <a:avLst/>
              <a:gdLst>
                <a:gd name="T0" fmla="*/ 16 w 92"/>
                <a:gd name="T1" fmla="*/ 78 h 78"/>
                <a:gd name="T2" fmla="*/ 0 w 92"/>
                <a:gd name="T3" fmla="*/ 78 h 78"/>
                <a:gd name="T4" fmla="*/ 0 w 92"/>
                <a:gd name="T5" fmla="*/ 15 h 78"/>
                <a:gd name="T6" fmla="*/ 16 w 92"/>
                <a:gd name="T7" fmla="*/ 15 h 78"/>
                <a:gd name="T8" fmla="*/ 16 w 92"/>
                <a:gd name="T9" fmla="*/ 0 h 78"/>
                <a:gd name="T10" fmla="*/ 61 w 92"/>
                <a:gd name="T11" fmla="*/ 0 h 78"/>
                <a:gd name="T12" fmla="*/ 61 w 92"/>
                <a:gd name="T13" fmla="*/ 15 h 78"/>
                <a:gd name="T14" fmla="*/ 78 w 92"/>
                <a:gd name="T15" fmla="*/ 15 h 78"/>
                <a:gd name="T16" fmla="*/ 78 w 92"/>
                <a:gd name="T17" fmla="*/ 31 h 78"/>
                <a:gd name="T18" fmla="*/ 92 w 92"/>
                <a:gd name="T19" fmla="*/ 31 h 78"/>
                <a:gd name="T20" fmla="*/ 92 w 92"/>
                <a:gd name="T21" fmla="*/ 78 h 78"/>
                <a:gd name="T22" fmla="*/ 16 w 92"/>
                <a:gd name="T2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78">
                  <a:moveTo>
                    <a:pt x="16" y="78"/>
                  </a:moveTo>
                  <a:lnTo>
                    <a:pt x="0" y="78"/>
                  </a:ln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lnTo>
                    <a:pt x="61" y="0"/>
                  </a:lnTo>
                  <a:lnTo>
                    <a:pt x="61" y="15"/>
                  </a:lnTo>
                  <a:lnTo>
                    <a:pt x="78" y="15"/>
                  </a:lnTo>
                  <a:lnTo>
                    <a:pt x="78" y="31"/>
                  </a:lnTo>
                  <a:lnTo>
                    <a:pt x="92" y="31"/>
                  </a:lnTo>
                  <a:lnTo>
                    <a:pt x="92" y="78"/>
                  </a:lnTo>
                  <a:lnTo>
                    <a:pt x="16" y="78"/>
                  </a:lnTo>
                  <a:close/>
                </a:path>
              </a:pathLst>
            </a:cu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Freeform 2224"/>
            <p:cNvSpPr>
              <a:spLocks/>
            </p:cNvSpPr>
            <p:nvPr/>
          </p:nvSpPr>
          <p:spPr bwMode="auto">
            <a:xfrm>
              <a:off x="1123206" y="3615606"/>
              <a:ext cx="50800" cy="50800"/>
            </a:xfrm>
            <a:custGeom>
              <a:avLst/>
              <a:gdLst>
                <a:gd name="T0" fmla="*/ 64 w 64"/>
                <a:gd name="T1" fmla="*/ 47 h 64"/>
                <a:gd name="T2" fmla="*/ 47 w 64"/>
                <a:gd name="T3" fmla="*/ 47 h 64"/>
                <a:gd name="T4" fmla="*/ 47 w 64"/>
                <a:gd name="T5" fmla="*/ 64 h 64"/>
                <a:gd name="T6" fmla="*/ 17 w 64"/>
                <a:gd name="T7" fmla="*/ 64 h 64"/>
                <a:gd name="T8" fmla="*/ 17 w 64"/>
                <a:gd name="T9" fmla="*/ 47 h 64"/>
                <a:gd name="T10" fmla="*/ 0 w 64"/>
                <a:gd name="T11" fmla="*/ 47 h 64"/>
                <a:gd name="T12" fmla="*/ 0 w 64"/>
                <a:gd name="T13" fmla="*/ 14 h 64"/>
                <a:gd name="T14" fmla="*/ 17 w 64"/>
                <a:gd name="T15" fmla="*/ 14 h 64"/>
                <a:gd name="T16" fmla="*/ 17 w 64"/>
                <a:gd name="T17" fmla="*/ 0 h 64"/>
                <a:gd name="T18" fmla="*/ 64 w 64"/>
                <a:gd name="T19" fmla="*/ 0 h 64"/>
                <a:gd name="T20" fmla="*/ 64 w 64"/>
                <a:gd name="T21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64">
                  <a:moveTo>
                    <a:pt x="64" y="47"/>
                  </a:moveTo>
                  <a:lnTo>
                    <a:pt x="47" y="47"/>
                  </a:lnTo>
                  <a:lnTo>
                    <a:pt x="47" y="64"/>
                  </a:lnTo>
                  <a:lnTo>
                    <a:pt x="17" y="64"/>
                  </a:lnTo>
                  <a:lnTo>
                    <a:pt x="17" y="47"/>
                  </a:lnTo>
                  <a:lnTo>
                    <a:pt x="0" y="47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lnTo>
                    <a:pt x="64" y="0"/>
                  </a:lnTo>
                  <a:lnTo>
                    <a:pt x="64" y="47"/>
                  </a:lnTo>
                  <a:close/>
                </a:path>
              </a:pathLst>
            </a:custGeom>
            <a:solidFill>
              <a:srgbClr val="FABD7A"/>
            </a:solidFill>
            <a:ln w="0">
              <a:solidFill>
                <a:srgbClr val="FABD7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Rectangle 2225"/>
            <p:cNvSpPr>
              <a:spLocks noChangeArrowheads="1"/>
            </p:cNvSpPr>
            <p:nvPr/>
          </p:nvSpPr>
          <p:spPr bwMode="auto">
            <a:xfrm>
              <a:off x="1110506" y="3677519"/>
              <a:ext cx="12700" cy="87313"/>
            </a:xfrm>
            <a:prstGeom prst="rect">
              <a:avLst/>
            </a:prstGeom>
            <a:solidFill>
              <a:srgbClr val="FABD7A"/>
            </a:solidFill>
            <a:ln w="0">
              <a:solidFill>
                <a:srgbClr val="FABD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Rectangle 2226"/>
            <p:cNvSpPr>
              <a:spLocks noChangeArrowheads="1"/>
            </p:cNvSpPr>
            <p:nvPr/>
          </p:nvSpPr>
          <p:spPr bwMode="auto">
            <a:xfrm>
              <a:off x="1185119" y="3677519"/>
              <a:ext cx="12700" cy="87313"/>
            </a:xfrm>
            <a:prstGeom prst="rect">
              <a:avLst/>
            </a:prstGeom>
            <a:solidFill>
              <a:srgbClr val="FABD7A"/>
            </a:solidFill>
            <a:ln w="0">
              <a:solidFill>
                <a:srgbClr val="FABD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Freeform 2227"/>
            <p:cNvSpPr>
              <a:spLocks/>
            </p:cNvSpPr>
            <p:nvPr/>
          </p:nvSpPr>
          <p:spPr bwMode="auto">
            <a:xfrm>
              <a:off x="1123206" y="3764831"/>
              <a:ext cx="61912" cy="147638"/>
            </a:xfrm>
            <a:custGeom>
              <a:avLst/>
              <a:gdLst>
                <a:gd name="T0" fmla="*/ 0 w 78"/>
                <a:gd name="T1" fmla="*/ 0 h 187"/>
                <a:gd name="T2" fmla="*/ 78 w 78"/>
                <a:gd name="T3" fmla="*/ 0 h 187"/>
                <a:gd name="T4" fmla="*/ 78 w 78"/>
                <a:gd name="T5" fmla="*/ 187 h 187"/>
                <a:gd name="T6" fmla="*/ 47 w 78"/>
                <a:gd name="T7" fmla="*/ 187 h 187"/>
                <a:gd name="T8" fmla="*/ 47 w 78"/>
                <a:gd name="T9" fmla="*/ 47 h 187"/>
                <a:gd name="T10" fmla="*/ 31 w 78"/>
                <a:gd name="T11" fmla="*/ 47 h 187"/>
                <a:gd name="T12" fmla="*/ 31 w 78"/>
                <a:gd name="T13" fmla="*/ 187 h 187"/>
                <a:gd name="T14" fmla="*/ 0 w 78"/>
                <a:gd name="T15" fmla="*/ 187 h 187"/>
                <a:gd name="T16" fmla="*/ 0 w 78"/>
                <a:gd name="T1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87">
                  <a:moveTo>
                    <a:pt x="0" y="0"/>
                  </a:moveTo>
                  <a:lnTo>
                    <a:pt x="78" y="0"/>
                  </a:lnTo>
                  <a:lnTo>
                    <a:pt x="78" y="187"/>
                  </a:lnTo>
                  <a:lnTo>
                    <a:pt x="47" y="187"/>
                  </a:lnTo>
                  <a:lnTo>
                    <a:pt x="47" y="47"/>
                  </a:lnTo>
                  <a:lnTo>
                    <a:pt x="31" y="47"/>
                  </a:lnTo>
                  <a:lnTo>
                    <a:pt x="31" y="187"/>
                  </a:lnTo>
                  <a:lnTo>
                    <a:pt x="0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1701"/>
            </a:solidFill>
            <a:ln w="0">
              <a:solidFill>
                <a:srgbClr val="B317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Freeform 2228"/>
            <p:cNvSpPr>
              <a:spLocks noEditPoints="1"/>
            </p:cNvSpPr>
            <p:nvPr/>
          </p:nvSpPr>
          <p:spPr bwMode="auto">
            <a:xfrm>
              <a:off x="1110506" y="3912469"/>
              <a:ext cx="87312" cy="12700"/>
            </a:xfrm>
            <a:custGeom>
              <a:avLst/>
              <a:gdLst>
                <a:gd name="T0" fmla="*/ 47 w 109"/>
                <a:gd name="T1" fmla="*/ 0 h 16"/>
                <a:gd name="T2" fmla="*/ 0 w 109"/>
                <a:gd name="T3" fmla="*/ 0 h 16"/>
                <a:gd name="T4" fmla="*/ 0 w 109"/>
                <a:gd name="T5" fmla="*/ 16 h 16"/>
                <a:gd name="T6" fmla="*/ 47 w 109"/>
                <a:gd name="T7" fmla="*/ 16 h 16"/>
                <a:gd name="T8" fmla="*/ 47 w 109"/>
                <a:gd name="T9" fmla="*/ 0 h 16"/>
                <a:gd name="T10" fmla="*/ 109 w 109"/>
                <a:gd name="T11" fmla="*/ 0 h 16"/>
                <a:gd name="T12" fmla="*/ 63 w 109"/>
                <a:gd name="T13" fmla="*/ 0 h 16"/>
                <a:gd name="T14" fmla="*/ 63 w 109"/>
                <a:gd name="T15" fmla="*/ 16 h 16"/>
                <a:gd name="T16" fmla="*/ 109 w 109"/>
                <a:gd name="T17" fmla="*/ 16 h 16"/>
                <a:gd name="T18" fmla="*/ 109 w 109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6">
                  <a:moveTo>
                    <a:pt x="4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47" y="16"/>
                  </a:lnTo>
                  <a:lnTo>
                    <a:pt x="47" y="0"/>
                  </a:lnTo>
                  <a:close/>
                  <a:moveTo>
                    <a:pt x="109" y="0"/>
                  </a:moveTo>
                  <a:lnTo>
                    <a:pt x="63" y="0"/>
                  </a:lnTo>
                  <a:lnTo>
                    <a:pt x="63" y="16"/>
                  </a:lnTo>
                  <a:lnTo>
                    <a:pt x="109" y="16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920403"/>
            </a:solidFill>
            <a:ln w="0">
              <a:solidFill>
                <a:srgbClr val="9204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Freeform 2229"/>
            <p:cNvSpPr>
              <a:spLocks noEditPoints="1"/>
            </p:cNvSpPr>
            <p:nvPr/>
          </p:nvSpPr>
          <p:spPr bwMode="auto">
            <a:xfrm>
              <a:off x="1110506" y="3664819"/>
              <a:ext cx="87312" cy="100013"/>
            </a:xfrm>
            <a:custGeom>
              <a:avLst/>
              <a:gdLst>
                <a:gd name="T0" fmla="*/ 16 w 109"/>
                <a:gd name="T1" fmla="*/ 0 h 125"/>
                <a:gd name="T2" fmla="*/ 94 w 109"/>
                <a:gd name="T3" fmla="*/ 0 h 125"/>
                <a:gd name="T4" fmla="*/ 94 w 109"/>
                <a:gd name="T5" fmla="*/ 125 h 125"/>
                <a:gd name="T6" fmla="*/ 16 w 109"/>
                <a:gd name="T7" fmla="*/ 125 h 125"/>
                <a:gd name="T8" fmla="*/ 16 w 109"/>
                <a:gd name="T9" fmla="*/ 63 h 125"/>
                <a:gd name="T10" fmla="*/ 0 w 109"/>
                <a:gd name="T11" fmla="*/ 63 h 125"/>
                <a:gd name="T12" fmla="*/ 0 w 109"/>
                <a:gd name="T13" fmla="*/ 16 h 125"/>
                <a:gd name="T14" fmla="*/ 16 w 109"/>
                <a:gd name="T15" fmla="*/ 16 h 125"/>
                <a:gd name="T16" fmla="*/ 16 w 109"/>
                <a:gd name="T17" fmla="*/ 0 h 125"/>
                <a:gd name="T18" fmla="*/ 94 w 109"/>
                <a:gd name="T19" fmla="*/ 16 h 125"/>
                <a:gd name="T20" fmla="*/ 94 w 109"/>
                <a:gd name="T21" fmla="*/ 63 h 125"/>
                <a:gd name="T22" fmla="*/ 109 w 109"/>
                <a:gd name="T23" fmla="*/ 63 h 125"/>
                <a:gd name="T24" fmla="*/ 109 w 109"/>
                <a:gd name="T25" fmla="*/ 16 h 125"/>
                <a:gd name="T26" fmla="*/ 94 w 109"/>
                <a:gd name="T27" fmla="*/ 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5">
                  <a:moveTo>
                    <a:pt x="16" y="0"/>
                  </a:moveTo>
                  <a:lnTo>
                    <a:pt x="94" y="0"/>
                  </a:lnTo>
                  <a:lnTo>
                    <a:pt x="94" y="125"/>
                  </a:lnTo>
                  <a:lnTo>
                    <a:pt x="16" y="125"/>
                  </a:lnTo>
                  <a:lnTo>
                    <a:pt x="16" y="63"/>
                  </a:lnTo>
                  <a:lnTo>
                    <a:pt x="0" y="63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16" y="0"/>
                  </a:lnTo>
                  <a:close/>
                  <a:moveTo>
                    <a:pt x="94" y="16"/>
                  </a:moveTo>
                  <a:lnTo>
                    <a:pt x="94" y="63"/>
                  </a:lnTo>
                  <a:lnTo>
                    <a:pt x="109" y="63"/>
                  </a:lnTo>
                  <a:lnTo>
                    <a:pt x="109" y="16"/>
                  </a:lnTo>
                  <a:lnTo>
                    <a:pt x="94" y="16"/>
                  </a:lnTo>
                  <a:close/>
                </a:path>
              </a:pathLst>
            </a:custGeom>
            <a:solidFill>
              <a:srgbClr val="61CCFF"/>
            </a:solidFill>
            <a:ln w="0">
              <a:solidFill>
                <a:srgbClr val="61CC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Rectangle 2230"/>
            <p:cNvSpPr>
              <a:spLocks noChangeArrowheads="1"/>
            </p:cNvSpPr>
            <p:nvPr/>
          </p:nvSpPr>
          <p:spPr bwMode="auto">
            <a:xfrm>
              <a:off x="1150194" y="3688631"/>
              <a:ext cx="11112" cy="11113"/>
            </a:xfrm>
            <a:prstGeom prst="rect">
              <a:avLst/>
            </a:prstGeom>
            <a:solidFill>
              <a:srgbClr val="FAF6DF"/>
            </a:solidFill>
            <a:ln w="0">
              <a:solidFill>
                <a:srgbClr val="FAF6D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Rectangle 2231"/>
            <p:cNvSpPr>
              <a:spLocks noChangeArrowheads="1"/>
            </p:cNvSpPr>
            <p:nvPr/>
          </p:nvSpPr>
          <p:spPr bwMode="auto">
            <a:xfrm>
              <a:off x="1139081" y="3699744"/>
              <a:ext cx="11112" cy="12700"/>
            </a:xfrm>
            <a:prstGeom prst="rect">
              <a:avLst/>
            </a:prstGeom>
            <a:solidFill>
              <a:srgbClr val="FAF6DF"/>
            </a:solidFill>
            <a:ln w="0">
              <a:solidFill>
                <a:srgbClr val="FAF6D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Rectangle 2232"/>
            <p:cNvSpPr>
              <a:spLocks noChangeArrowheads="1"/>
            </p:cNvSpPr>
            <p:nvPr/>
          </p:nvSpPr>
          <p:spPr bwMode="auto">
            <a:xfrm>
              <a:off x="1161306" y="3699744"/>
              <a:ext cx="11112" cy="12700"/>
            </a:xfrm>
            <a:prstGeom prst="rect">
              <a:avLst/>
            </a:prstGeom>
            <a:solidFill>
              <a:srgbClr val="FAF6DF"/>
            </a:solidFill>
            <a:ln w="0">
              <a:solidFill>
                <a:srgbClr val="FAF6D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Rectangle 2233"/>
            <p:cNvSpPr>
              <a:spLocks noChangeArrowheads="1"/>
            </p:cNvSpPr>
            <p:nvPr/>
          </p:nvSpPr>
          <p:spPr bwMode="auto">
            <a:xfrm>
              <a:off x="1150194" y="3712444"/>
              <a:ext cx="11112" cy="11113"/>
            </a:xfrm>
            <a:prstGeom prst="rect">
              <a:avLst/>
            </a:prstGeom>
            <a:solidFill>
              <a:srgbClr val="FAF6DF"/>
            </a:solidFill>
            <a:ln w="0">
              <a:solidFill>
                <a:srgbClr val="FAF6D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Freeform 2234"/>
            <p:cNvSpPr>
              <a:spLocks/>
            </p:cNvSpPr>
            <p:nvPr/>
          </p:nvSpPr>
          <p:spPr bwMode="auto">
            <a:xfrm>
              <a:off x="3071069" y="3707681"/>
              <a:ext cx="88900" cy="88900"/>
            </a:xfrm>
            <a:custGeom>
              <a:avLst/>
              <a:gdLst>
                <a:gd name="T0" fmla="*/ 0 w 113"/>
                <a:gd name="T1" fmla="*/ 14 h 113"/>
                <a:gd name="T2" fmla="*/ 26 w 113"/>
                <a:gd name="T3" fmla="*/ 14 h 113"/>
                <a:gd name="T4" fmla="*/ 26 w 113"/>
                <a:gd name="T5" fmla="*/ 0 h 113"/>
                <a:gd name="T6" fmla="*/ 88 w 113"/>
                <a:gd name="T7" fmla="*/ 0 h 113"/>
                <a:gd name="T8" fmla="*/ 88 w 113"/>
                <a:gd name="T9" fmla="*/ 14 h 113"/>
                <a:gd name="T10" fmla="*/ 113 w 113"/>
                <a:gd name="T11" fmla="*/ 14 h 113"/>
                <a:gd name="T12" fmla="*/ 113 w 113"/>
                <a:gd name="T13" fmla="*/ 113 h 113"/>
                <a:gd name="T14" fmla="*/ 0 w 113"/>
                <a:gd name="T15" fmla="*/ 113 h 113"/>
                <a:gd name="T16" fmla="*/ 0 w 113"/>
                <a:gd name="T17" fmla="*/ 1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13">
                  <a:moveTo>
                    <a:pt x="0" y="14"/>
                  </a:moveTo>
                  <a:lnTo>
                    <a:pt x="26" y="14"/>
                  </a:lnTo>
                  <a:lnTo>
                    <a:pt x="26" y="0"/>
                  </a:lnTo>
                  <a:lnTo>
                    <a:pt x="88" y="0"/>
                  </a:lnTo>
                  <a:lnTo>
                    <a:pt x="88" y="14"/>
                  </a:lnTo>
                  <a:lnTo>
                    <a:pt x="113" y="14"/>
                  </a:lnTo>
                  <a:lnTo>
                    <a:pt x="113" y="113"/>
                  </a:lnTo>
                  <a:lnTo>
                    <a:pt x="0" y="113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61CCFF"/>
            </a:solidFill>
            <a:ln w="0">
              <a:solidFill>
                <a:srgbClr val="61CC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Freeform 2235"/>
            <p:cNvSpPr>
              <a:spLocks/>
            </p:cNvSpPr>
            <p:nvPr/>
          </p:nvSpPr>
          <p:spPr bwMode="auto">
            <a:xfrm>
              <a:off x="3091706" y="3666406"/>
              <a:ext cx="49212" cy="60325"/>
            </a:xfrm>
            <a:custGeom>
              <a:avLst/>
              <a:gdLst>
                <a:gd name="T0" fmla="*/ 0 w 62"/>
                <a:gd name="T1" fmla="*/ 0 h 76"/>
                <a:gd name="T2" fmla="*/ 62 w 62"/>
                <a:gd name="T3" fmla="*/ 0 h 76"/>
                <a:gd name="T4" fmla="*/ 62 w 62"/>
                <a:gd name="T5" fmla="*/ 38 h 76"/>
                <a:gd name="T6" fmla="*/ 50 w 62"/>
                <a:gd name="T7" fmla="*/ 38 h 76"/>
                <a:gd name="T8" fmla="*/ 50 w 62"/>
                <a:gd name="T9" fmla="*/ 64 h 76"/>
                <a:gd name="T10" fmla="*/ 38 w 62"/>
                <a:gd name="T11" fmla="*/ 64 h 76"/>
                <a:gd name="T12" fmla="*/ 38 w 62"/>
                <a:gd name="T13" fmla="*/ 76 h 76"/>
                <a:gd name="T14" fmla="*/ 24 w 62"/>
                <a:gd name="T15" fmla="*/ 76 h 76"/>
                <a:gd name="T16" fmla="*/ 24 w 62"/>
                <a:gd name="T17" fmla="*/ 64 h 76"/>
                <a:gd name="T18" fmla="*/ 12 w 62"/>
                <a:gd name="T19" fmla="*/ 64 h 76"/>
                <a:gd name="T20" fmla="*/ 12 w 62"/>
                <a:gd name="T21" fmla="*/ 38 h 76"/>
                <a:gd name="T22" fmla="*/ 0 w 62"/>
                <a:gd name="T23" fmla="*/ 38 h 76"/>
                <a:gd name="T24" fmla="*/ 0 w 62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6">
                  <a:moveTo>
                    <a:pt x="0" y="0"/>
                  </a:moveTo>
                  <a:lnTo>
                    <a:pt x="62" y="0"/>
                  </a:lnTo>
                  <a:lnTo>
                    <a:pt x="62" y="38"/>
                  </a:lnTo>
                  <a:lnTo>
                    <a:pt x="50" y="38"/>
                  </a:lnTo>
                  <a:lnTo>
                    <a:pt x="50" y="64"/>
                  </a:lnTo>
                  <a:lnTo>
                    <a:pt x="38" y="64"/>
                  </a:lnTo>
                  <a:lnTo>
                    <a:pt x="38" y="76"/>
                  </a:lnTo>
                  <a:lnTo>
                    <a:pt x="24" y="76"/>
                  </a:lnTo>
                  <a:lnTo>
                    <a:pt x="24" y="64"/>
                  </a:lnTo>
                  <a:lnTo>
                    <a:pt x="12" y="64"/>
                  </a:lnTo>
                  <a:lnTo>
                    <a:pt x="12" y="38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Freeform 2236"/>
            <p:cNvSpPr>
              <a:spLocks/>
            </p:cNvSpPr>
            <p:nvPr/>
          </p:nvSpPr>
          <p:spPr bwMode="auto">
            <a:xfrm>
              <a:off x="3091706" y="3648944"/>
              <a:ext cx="49212" cy="28575"/>
            </a:xfrm>
            <a:custGeom>
              <a:avLst/>
              <a:gdLst>
                <a:gd name="T0" fmla="*/ 0 w 62"/>
                <a:gd name="T1" fmla="*/ 12 h 36"/>
                <a:gd name="T2" fmla="*/ 12 w 62"/>
                <a:gd name="T3" fmla="*/ 12 h 36"/>
                <a:gd name="T4" fmla="*/ 12 w 62"/>
                <a:gd name="T5" fmla="*/ 0 h 36"/>
                <a:gd name="T6" fmla="*/ 50 w 62"/>
                <a:gd name="T7" fmla="*/ 0 h 36"/>
                <a:gd name="T8" fmla="*/ 50 w 62"/>
                <a:gd name="T9" fmla="*/ 12 h 36"/>
                <a:gd name="T10" fmla="*/ 62 w 62"/>
                <a:gd name="T11" fmla="*/ 12 h 36"/>
                <a:gd name="T12" fmla="*/ 62 w 62"/>
                <a:gd name="T13" fmla="*/ 36 h 36"/>
                <a:gd name="T14" fmla="*/ 50 w 62"/>
                <a:gd name="T15" fmla="*/ 36 h 36"/>
                <a:gd name="T16" fmla="*/ 50 w 62"/>
                <a:gd name="T17" fmla="*/ 24 h 36"/>
                <a:gd name="T18" fmla="*/ 50 w 62"/>
                <a:gd name="T19" fmla="*/ 24 h 36"/>
                <a:gd name="T20" fmla="*/ 50 w 62"/>
                <a:gd name="T21" fmla="*/ 24 h 36"/>
                <a:gd name="T22" fmla="*/ 36 w 62"/>
                <a:gd name="T23" fmla="*/ 24 h 36"/>
                <a:gd name="T24" fmla="*/ 36 w 62"/>
                <a:gd name="T25" fmla="*/ 36 h 36"/>
                <a:gd name="T26" fmla="*/ 0 w 62"/>
                <a:gd name="T27" fmla="*/ 36 h 36"/>
                <a:gd name="T28" fmla="*/ 0 w 62"/>
                <a:gd name="T2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36">
                  <a:moveTo>
                    <a:pt x="0" y="12"/>
                  </a:moveTo>
                  <a:lnTo>
                    <a:pt x="12" y="12"/>
                  </a:lnTo>
                  <a:lnTo>
                    <a:pt x="12" y="0"/>
                  </a:lnTo>
                  <a:lnTo>
                    <a:pt x="50" y="0"/>
                  </a:lnTo>
                  <a:lnTo>
                    <a:pt x="50" y="12"/>
                  </a:lnTo>
                  <a:lnTo>
                    <a:pt x="62" y="12"/>
                  </a:lnTo>
                  <a:lnTo>
                    <a:pt x="62" y="36"/>
                  </a:lnTo>
                  <a:lnTo>
                    <a:pt x="50" y="36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36" y="24"/>
                  </a:lnTo>
                  <a:lnTo>
                    <a:pt x="36" y="36"/>
                  </a:lnTo>
                  <a:lnTo>
                    <a:pt x="0" y="3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59817"/>
            </a:solidFill>
            <a:ln w="0">
              <a:solidFill>
                <a:srgbClr val="E598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Freeform 2237"/>
            <p:cNvSpPr>
              <a:spLocks/>
            </p:cNvSpPr>
            <p:nvPr/>
          </p:nvSpPr>
          <p:spPr bwMode="auto">
            <a:xfrm>
              <a:off x="3080594" y="3796581"/>
              <a:ext cx="69850" cy="76200"/>
            </a:xfrm>
            <a:custGeom>
              <a:avLst/>
              <a:gdLst>
                <a:gd name="T0" fmla="*/ 0 w 87"/>
                <a:gd name="T1" fmla="*/ 0 h 97"/>
                <a:gd name="T2" fmla="*/ 87 w 87"/>
                <a:gd name="T3" fmla="*/ 0 h 97"/>
                <a:gd name="T4" fmla="*/ 87 w 87"/>
                <a:gd name="T5" fmla="*/ 97 h 97"/>
                <a:gd name="T6" fmla="*/ 48 w 87"/>
                <a:gd name="T7" fmla="*/ 97 h 97"/>
                <a:gd name="T8" fmla="*/ 48 w 87"/>
                <a:gd name="T9" fmla="*/ 28 h 97"/>
                <a:gd name="T10" fmla="*/ 36 w 87"/>
                <a:gd name="T11" fmla="*/ 28 h 97"/>
                <a:gd name="T12" fmla="*/ 36 w 87"/>
                <a:gd name="T13" fmla="*/ 97 h 97"/>
                <a:gd name="T14" fmla="*/ 0 w 87"/>
                <a:gd name="T15" fmla="*/ 97 h 97"/>
                <a:gd name="T16" fmla="*/ 0 w 87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97">
                  <a:moveTo>
                    <a:pt x="0" y="0"/>
                  </a:moveTo>
                  <a:lnTo>
                    <a:pt x="87" y="0"/>
                  </a:lnTo>
                  <a:lnTo>
                    <a:pt x="87" y="97"/>
                  </a:lnTo>
                  <a:lnTo>
                    <a:pt x="48" y="97"/>
                  </a:lnTo>
                  <a:lnTo>
                    <a:pt x="48" y="28"/>
                  </a:lnTo>
                  <a:lnTo>
                    <a:pt x="36" y="28"/>
                  </a:lnTo>
                  <a:lnTo>
                    <a:pt x="36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Rectangle 2238"/>
            <p:cNvSpPr>
              <a:spLocks noChangeArrowheads="1"/>
            </p:cNvSpPr>
            <p:nvPr/>
          </p:nvSpPr>
          <p:spPr bwMode="auto">
            <a:xfrm>
              <a:off x="3071069" y="3785469"/>
              <a:ext cx="20637" cy="20638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Rectangle 2239"/>
            <p:cNvSpPr>
              <a:spLocks noChangeArrowheads="1"/>
            </p:cNvSpPr>
            <p:nvPr/>
          </p:nvSpPr>
          <p:spPr bwMode="auto">
            <a:xfrm>
              <a:off x="3139331" y="3785469"/>
              <a:ext cx="22225" cy="20638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Rectangle 2240"/>
            <p:cNvSpPr>
              <a:spLocks noChangeArrowheads="1"/>
            </p:cNvSpPr>
            <p:nvPr/>
          </p:nvSpPr>
          <p:spPr bwMode="auto">
            <a:xfrm>
              <a:off x="3125044" y="3915644"/>
              <a:ext cx="3492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Rectangle 2241"/>
            <p:cNvSpPr>
              <a:spLocks noChangeArrowheads="1"/>
            </p:cNvSpPr>
            <p:nvPr/>
          </p:nvSpPr>
          <p:spPr bwMode="auto">
            <a:xfrm>
              <a:off x="3091706" y="3748956"/>
              <a:ext cx="49212" cy="952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Rectangle 2242"/>
            <p:cNvSpPr>
              <a:spLocks noChangeArrowheads="1"/>
            </p:cNvSpPr>
            <p:nvPr/>
          </p:nvSpPr>
          <p:spPr bwMode="auto">
            <a:xfrm>
              <a:off x="3091706" y="3764831"/>
              <a:ext cx="49212" cy="1111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Rectangle 2243"/>
            <p:cNvSpPr>
              <a:spLocks noChangeArrowheads="1"/>
            </p:cNvSpPr>
            <p:nvPr/>
          </p:nvSpPr>
          <p:spPr bwMode="auto">
            <a:xfrm>
              <a:off x="3125044" y="3871194"/>
              <a:ext cx="20637" cy="4286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Rectangle 2244"/>
            <p:cNvSpPr>
              <a:spLocks noChangeArrowheads="1"/>
            </p:cNvSpPr>
            <p:nvPr/>
          </p:nvSpPr>
          <p:spPr bwMode="auto">
            <a:xfrm>
              <a:off x="3071069" y="3915644"/>
              <a:ext cx="3492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Rectangle 2245"/>
            <p:cNvSpPr>
              <a:spLocks noChangeArrowheads="1"/>
            </p:cNvSpPr>
            <p:nvPr/>
          </p:nvSpPr>
          <p:spPr bwMode="auto">
            <a:xfrm>
              <a:off x="3085356" y="3871194"/>
              <a:ext cx="20637" cy="4286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Freeform 2246"/>
            <p:cNvSpPr>
              <a:spLocks/>
            </p:cNvSpPr>
            <p:nvPr/>
          </p:nvSpPr>
          <p:spPr bwMode="auto">
            <a:xfrm>
              <a:off x="2963119" y="3861669"/>
              <a:ext cx="117475" cy="106363"/>
            </a:xfrm>
            <a:custGeom>
              <a:avLst/>
              <a:gdLst>
                <a:gd name="T0" fmla="*/ 49 w 149"/>
                <a:gd name="T1" fmla="*/ 0 h 134"/>
                <a:gd name="T2" fmla="*/ 99 w 149"/>
                <a:gd name="T3" fmla="*/ 0 h 134"/>
                <a:gd name="T4" fmla="*/ 99 w 149"/>
                <a:gd name="T5" fmla="*/ 18 h 134"/>
                <a:gd name="T6" fmla="*/ 114 w 149"/>
                <a:gd name="T7" fmla="*/ 18 h 134"/>
                <a:gd name="T8" fmla="*/ 114 w 149"/>
                <a:gd name="T9" fmla="*/ 33 h 134"/>
                <a:gd name="T10" fmla="*/ 132 w 149"/>
                <a:gd name="T11" fmla="*/ 33 h 134"/>
                <a:gd name="T12" fmla="*/ 132 w 149"/>
                <a:gd name="T13" fmla="*/ 68 h 134"/>
                <a:gd name="T14" fmla="*/ 149 w 149"/>
                <a:gd name="T15" fmla="*/ 68 h 134"/>
                <a:gd name="T16" fmla="*/ 149 w 149"/>
                <a:gd name="T17" fmla="*/ 101 h 134"/>
                <a:gd name="T18" fmla="*/ 132 w 149"/>
                <a:gd name="T19" fmla="*/ 101 h 134"/>
                <a:gd name="T20" fmla="*/ 132 w 149"/>
                <a:gd name="T21" fmla="*/ 134 h 134"/>
                <a:gd name="T22" fmla="*/ 17 w 149"/>
                <a:gd name="T23" fmla="*/ 134 h 134"/>
                <a:gd name="T24" fmla="*/ 17 w 149"/>
                <a:gd name="T25" fmla="*/ 101 h 134"/>
                <a:gd name="T26" fmla="*/ 0 w 149"/>
                <a:gd name="T27" fmla="*/ 101 h 134"/>
                <a:gd name="T28" fmla="*/ 0 w 149"/>
                <a:gd name="T29" fmla="*/ 68 h 134"/>
                <a:gd name="T30" fmla="*/ 17 w 149"/>
                <a:gd name="T31" fmla="*/ 68 h 134"/>
                <a:gd name="T32" fmla="*/ 17 w 149"/>
                <a:gd name="T33" fmla="*/ 33 h 134"/>
                <a:gd name="T34" fmla="*/ 35 w 149"/>
                <a:gd name="T35" fmla="*/ 33 h 134"/>
                <a:gd name="T36" fmla="*/ 35 w 149"/>
                <a:gd name="T37" fmla="*/ 18 h 134"/>
                <a:gd name="T38" fmla="*/ 49 w 149"/>
                <a:gd name="T39" fmla="*/ 18 h 134"/>
                <a:gd name="T40" fmla="*/ 49 w 149"/>
                <a:gd name="T4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134">
                  <a:moveTo>
                    <a:pt x="49" y="0"/>
                  </a:moveTo>
                  <a:lnTo>
                    <a:pt x="99" y="0"/>
                  </a:lnTo>
                  <a:lnTo>
                    <a:pt x="99" y="18"/>
                  </a:lnTo>
                  <a:lnTo>
                    <a:pt x="114" y="18"/>
                  </a:lnTo>
                  <a:lnTo>
                    <a:pt x="114" y="33"/>
                  </a:lnTo>
                  <a:lnTo>
                    <a:pt x="132" y="33"/>
                  </a:lnTo>
                  <a:lnTo>
                    <a:pt x="132" y="68"/>
                  </a:lnTo>
                  <a:lnTo>
                    <a:pt x="149" y="68"/>
                  </a:lnTo>
                  <a:lnTo>
                    <a:pt x="149" y="101"/>
                  </a:lnTo>
                  <a:lnTo>
                    <a:pt x="132" y="101"/>
                  </a:lnTo>
                  <a:lnTo>
                    <a:pt x="132" y="134"/>
                  </a:lnTo>
                  <a:lnTo>
                    <a:pt x="17" y="134"/>
                  </a:lnTo>
                  <a:lnTo>
                    <a:pt x="17" y="101"/>
                  </a:lnTo>
                  <a:lnTo>
                    <a:pt x="0" y="101"/>
                  </a:lnTo>
                  <a:lnTo>
                    <a:pt x="0" y="68"/>
                  </a:lnTo>
                  <a:lnTo>
                    <a:pt x="17" y="68"/>
                  </a:lnTo>
                  <a:lnTo>
                    <a:pt x="17" y="33"/>
                  </a:lnTo>
                  <a:lnTo>
                    <a:pt x="35" y="33"/>
                  </a:lnTo>
                  <a:lnTo>
                    <a:pt x="35" y="18"/>
                  </a:lnTo>
                  <a:lnTo>
                    <a:pt x="49" y="1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Freeform 2247"/>
            <p:cNvSpPr>
              <a:spLocks/>
            </p:cNvSpPr>
            <p:nvPr/>
          </p:nvSpPr>
          <p:spPr bwMode="auto">
            <a:xfrm>
              <a:off x="2961531" y="3953744"/>
              <a:ext cx="119062" cy="198438"/>
            </a:xfrm>
            <a:custGeom>
              <a:avLst/>
              <a:gdLst>
                <a:gd name="T0" fmla="*/ 19 w 149"/>
                <a:gd name="T1" fmla="*/ 0 h 250"/>
                <a:gd name="T2" fmla="*/ 37 w 149"/>
                <a:gd name="T3" fmla="*/ 0 h 250"/>
                <a:gd name="T4" fmla="*/ 37 w 149"/>
                <a:gd name="T5" fmla="*/ 16 h 250"/>
                <a:gd name="T6" fmla="*/ 59 w 149"/>
                <a:gd name="T7" fmla="*/ 16 h 250"/>
                <a:gd name="T8" fmla="*/ 77 w 149"/>
                <a:gd name="T9" fmla="*/ 16 h 250"/>
                <a:gd name="T10" fmla="*/ 118 w 149"/>
                <a:gd name="T11" fmla="*/ 16 h 250"/>
                <a:gd name="T12" fmla="*/ 118 w 149"/>
                <a:gd name="T13" fmla="*/ 0 h 250"/>
                <a:gd name="T14" fmla="*/ 134 w 149"/>
                <a:gd name="T15" fmla="*/ 0 h 250"/>
                <a:gd name="T16" fmla="*/ 134 w 149"/>
                <a:gd name="T17" fmla="*/ 18 h 250"/>
                <a:gd name="T18" fmla="*/ 149 w 149"/>
                <a:gd name="T19" fmla="*/ 18 h 250"/>
                <a:gd name="T20" fmla="*/ 149 w 149"/>
                <a:gd name="T21" fmla="*/ 66 h 250"/>
                <a:gd name="T22" fmla="*/ 118 w 149"/>
                <a:gd name="T23" fmla="*/ 66 h 250"/>
                <a:gd name="T24" fmla="*/ 116 w 149"/>
                <a:gd name="T25" fmla="*/ 167 h 250"/>
                <a:gd name="T26" fmla="*/ 134 w 149"/>
                <a:gd name="T27" fmla="*/ 167 h 250"/>
                <a:gd name="T28" fmla="*/ 134 w 149"/>
                <a:gd name="T29" fmla="*/ 250 h 250"/>
                <a:gd name="T30" fmla="*/ 18 w 149"/>
                <a:gd name="T31" fmla="*/ 250 h 250"/>
                <a:gd name="T32" fmla="*/ 18 w 149"/>
                <a:gd name="T33" fmla="*/ 167 h 250"/>
                <a:gd name="T34" fmla="*/ 35 w 149"/>
                <a:gd name="T35" fmla="*/ 167 h 250"/>
                <a:gd name="T36" fmla="*/ 37 w 149"/>
                <a:gd name="T37" fmla="*/ 66 h 250"/>
                <a:gd name="T38" fmla="*/ 0 w 149"/>
                <a:gd name="T39" fmla="*/ 66 h 250"/>
                <a:gd name="T40" fmla="*/ 0 w 149"/>
                <a:gd name="T41" fmla="*/ 18 h 250"/>
                <a:gd name="T42" fmla="*/ 19 w 149"/>
                <a:gd name="T43" fmla="*/ 18 h 250"/>
                <a:gd name="T44" fmla="*/ 19 w 149"/>
                <a:gd name="T45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250">
                  <a:moveTo>
                    <a:pt x="19" y="0"/>
                  </a:moveTo>
                  <a:lnTo>
                    <a:pt x="37" y="0"/>
                  </a:lnTo>
                  <a:lnTo>
                    <a:pt x="37" y="16"/>
                  </a:lnTo>
                  <a:lnTo>
                    <a:pt x="59" y="16"/>
                  </a:lnTo>
                  <a:lnTo>
                    <a:pt x="77" y="16"/>
                  </a:lnTo>
                  <a:lnTo>
                    <a:pt x="118" y="16"/>
                  </a:lnTo>
                  <a:lnTo>
                    <a:pt x="118" y="0"/>
                  </a:lnTo>
                  <a:lnTo>
                    <a:pt x="134" y="0"/>
                  </a:lnTo>
                  <a:lnTo>
                    <a:pt x="134" y="18"/>
                  </a:lnTo>
                  <a:lnTo>
                    <a:pt x="149" y="18"/>
                  </a:lnTo>
                  <a:lnTo>
                    <a:pt x="149" y="66"/>
                  </a:lnTo>
                  <a:lnTo>
                    <a:pt x="118" y="66"/>
                  </a:lnTo>
                  <a:lnTo>
                    <a:pt x="116" y="167"/>
                  </a:lnTo>
                  <a:lnTo>
                    <a:pt x="134" y="167"/>
                  </a:lnTo>
                  <a:lnTo>
                    <a:pt x="134" y="250"/>
                  </a:lnTo>
                  <a:lnTo>
                    <a:pt x="18" y="250"/>
                  </a:lnTo>
                  <a:lnTo>
                    <a:pt x="18" y="167"/>
                  </a:lnTo>
                  <a:lnTo>
                    <a:pt x="35" y="167"/>
                  </a:lnTo>
                  <a:lnTo>
                    <a:pt x="37" y="66"/>
                  </a:lnTo>
                  <a:lnTo>
                    <a:pt x="0" y="66"/>
                  </a:lnTo>
                  <a:lnTo>
                    <a:pt x="0" y="18"/>
                  </a:lnTo>
                  <a:lnTo>
                    <a:pt x="19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59817"/>
            </a:solidFill>
            <a:ln w="0">
              <a:solidFill>
                <a:srgbClr val="E598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Rectangle 2248"/>
            <p:cNvSpPr>
              <a:spLocks noChangeArrowheads="1"/>
            </p:cNvSpPr>
            <p:nvPr/>
          </p:nvSpPr>
          <p:spPr bwMode="auto">
            <a:xfrm>
              <a:off x="2961531" y="4006131"/>
              <a:ext cx="26987" cy="5397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Rectangle 2249"/>
            <p:cNvSpPr>
              <a:spLocks noChangeArrowheads="1"/>
            </p:cNvSpPr>
            <p:nvPr/>
          </p:nvSpPr>
          <p:spPr bwMode="auto">
            <a:xfrm>
              <a:off x="3055194" y="4006131"/>
              <a:ext cx="25400" cy="5397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Rectangle 2250"/>
            <p:cNvSpPr>
              <a:spLocks noChangeArrowheads="1"/>
            </p:cNvSpPr>
            <p:nvPr/>
          </p:nvSpPr>
          <p:spPr bwMode="auto">
            <a:xfrm>
              <a:off x="2988519" y="4045819"/>
              <a:ext cx="66675" cy="14288"/>
            </a:xfrm>
            <a:prstGeom prst="rect">
              <a:avLst/>
            </a:prstGeom>
            <a:solidFill>
              <a:srgbClr val="AF2930"/>
            </a:solidFill>
            <a:ln w="0">
              <a:solidFill>
                <a:srgbClr val="AF293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Freeform 2251"/>
            <p:cNvSpPr>
              <a:spLocks/>
            </p:cNvSpPr>
            <p:nvPr/>
          </p:nvSpPr>
          <p:spPr bwMode="auto">
            <a:xfrm>
              <a:off x="3001219" y="3875956"/>
              <a:ext cx="39687" cy="119063"/>
            </a:xfrm>
            <a:custGeom>
              <a:avLst/>
              <a:gdLst>
                <a:gd name="T0" fmla="*/ 0 w 50"/>
                <a:gd name="T1" fmla="*/ 0 h 150"/>
                <a:gd name="T2" fmla="*/ 17 w 50"/>
                <a:gd name="T3" fmla="*/ 0 h 150"/>
                <a:gd name="T4" fmla="*/ 17 w 50"/>
                <a:gd name="T5" fmla="*/ 15 h 150"/>
                <a:gd name="T6" fmla="*/ 50 w 50"/>
                <a:gd name="T7" fmla="*/ 15 h 150"/>
                <a:gd name="T8" fmla="*/ 50 w 50"/>
                <a:gd name="T9" fmla="*/ 83 h 150"/>
                <a:gd name="T10" fmla="*/ 34 w 50"/>
                <a:gd name="T11" fmla="*/ 83 h 150"/>
                <a:gd name="T12" fmla="*/ 34 w 50"/>
                <a:gd name="T13" fmla="*/ 114 h 150"/>
                <a:gd name="T14" fmla="*/ 50 w 50"/>
                <a:gd name="T15" fmla="*/ 114 h 150"/>
                <a:gd name="T16" fmla="*/ 50 w 50"/>
                <a:gd name="T17" fmla="*/ 131 h 150"/>
                <a:gd name="T18" fmla="*/ 34 w 50"/>
                <a:gd name="T19" fmla="*/ 131 h 150"/>
                <a:gd name="T20" fmla="*/ 34 w 50"/>
                <a:gd name="T21" fmla="*/ 150 h 150"/>
                <a:gd name="T22" fmla="*/ 15 w 50"/>
                <a:gd name="T23" fmla="*/ 150 h 150"/>
                <a:gd name="T24" fmla="*/ 15 w 50"/>
                <a:gd name="T25" fmla="*/ 131 h 150"/>
                <a:gd name="T26" fmla="*/ 1 w 50"/>
                <a:gd name="T27" fmla="*/ 131 h 150"/>
                <a:gd name="T28" fmla="*/ 1 w 50"/>
                <a:gd name="T29" fmla="*/ 114 h 150"/>
                <a:gd name="T30" fmla="*/ 15 w 50"/>
                <a:gd name="T31" fmla="*/ 114 h 150"/>
                <a:gd name="T32" fmla="*/ 15 w 50"/>
                <a:gd name="T33" fmla="*/ 83 h 150"/>
                <a:gd name="T34" fmla="*/ 0 w 50"/>
                <a:gd name="T35" fmla="*/ 83 h 150"/>
                <a:gd name="T36" fmla="*/ 0 w 50"/>
                <a:gd name="T3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150">
                  <a:moveTo>
                    <a:pt x="0" y="0"/>
                  </a:moveTo>
                  <a:lnTo>
                    <a:pt x="17" y="0"/>
                  </a:lnTo>
                  <a:lnTo>
                    <a:pt x="17" y="15"/>
                  </a:lnTo>
                  <a:lnTo>
                    <a:pt x="50" y="15"/>
                  </a:lnTo>
                  <a:lnTo>
                    <a:pt x="50" y="83"/>
                  </a:lnTo>
                  <a:lnTo>
                    <a:pt x="34" y="83"/>
                  </a:lnTo>
                  <a:lnTo>
                    <a:pt x="34" y="114"/>
                  </a:lnTo>
                  <a:lnTo>
                    <a:pt x="50" y="114"/>
                  </a:lnTo>
                  <a:lnTo>
                    <a:pt x="50" y="131"/>
                  </a:lnTo>
                  <a:lnTo>
                    <a:pt x="34" y="131"/>
                  </a:lnTo>
                  <a:lnTo>
                    <a:pt x="34" y="150"/>
                  </a:lnTo>
                  <a:lnTo>
                    <a:pt x="15" y="150"/>
                  </a:lnTo>
                  <a:lnTo>
                    <a:pt x="15" y="131"/>
                  </a:lnTo>
                  <a:lnTo>
                    <a:pt x="1" y="131"/>
                  </a:lnTo>
                  <a:lnTo>
                    <a:pt x="1" y="114"/>
                  </a:lnTo>
                  <a:lnTo>
                    <a:pt x="15" y="114"/>
                  </a:lnTo>
                  <a:lnTo>
                    <a:pt x="15" y="83"/>
                  </a:lnTo>
                  <a:lnTo>
                    <a:pt x="0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Rectangle 2252"/>
            <p:cNvSpPr>
              <a:spLocks noChangeArrowheads="1"/>
            </p:cNvSpPr>
            <p:nvPr/>
          </p:nvSpPr>
          <p:spPr bwMode="auto">
            <a:xfrm>
              <a:off x="2988519" y="4150594"/>
              <a:ext cx="26987" cy="6667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Rectangle 2253"/>
            <p:cNvSpPr>
              <a:spLocks noChangeArrowheads="1"/>
            </p:cNvSpPr>
            <p:nvPr/>
          </p:nvSpPr>
          <p:spPr bwMode="auto">
            <a:xfrm>
              <a:off x="2975819" y="4217269"/>
              <a:ext cx="39687" cy="12700"/>
            </a:xfrm>
            <a:prstGeom prst="rect">
              <a:avLst/>
            </a:prstGeom>
            <a:solidFill>
              <a:srgbClr val="E59817"/>
            </a:solidFill>
            <a:ln w="0">
              <a:solidFill>
                <a:srgbClr val="E5981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Rectangle 2254"/>
            <p:cNvSpPr>
              <a:spLocks noChangeArrowheads="1"/>
            </p:cNvSpPr>
            <p:nvPr/>
          </p:nvSpPr>
          <p:spPr bwMode="auto">
            <a:xfrm>
              <a:off x="3029794" y="4150594"/>
              <a:ext cx="25400" cy="6667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Rectangle 2255"/>
            <p:cNvSpPr>
              <a:spLocks noChangeArrowheads="1"/>
            </p:cNvSpPr>
            <p:nvPr/>
          </p:nvSpPr>
          <p:spPr bwMode="auto">
            <a:xfrm>
              <a:off x="3029794" y="4217269"/>
              <a:ext cx="39687" cy="12700"/>
            </a:xfrm>
            <a:prstGeom prst="rect">
              <a:avLst/>
            </a:prstGeom>
            <a:solidFill>
              <a:srgbClr val="E59817"/>
            </a:solidFill>
            <a:ln w="0">
              <a:solidFill>
                <a:srgbClr val="E5981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2256"/>
            <p:cNvSpPr>
              <a:spLocks/>
            </p:cNvSpPr>
            <p:nvPr/>
          </p:nvSpPr>
          <p:spPr bwMode="auto">
            <a:xfrm>
              <a:off x="3298081" y="3758481"/>
              <a:ext cx="58737" cy="68263"/>
            </a:xfrm>
            <a:custGeom>
              <a:avLst/>
              <a:gdLst>
                <a:gd name="T0" fmla="*/ 25 w 75"/>
                <a:gd name="T1" fmla="*/ 85 h 85"/>
                <a:gd name="T2" fmla="*/ 51 w 75"/>
                <a:gd name="T3" fmla="*/ 85 h 85"/>
                <a:gd name="T4" fmla="*/ 51 w 75"/>
                <a:gd name="T5" fmla="*/ 76 h 85"/>
                <a:gd name="T6" fmla="*/ 58 w 75"/>
                <a:gd name="T7" fmla="*/ 76 h 85"/>
                <a:gd name="T8" fmla="*/ 58 w 75"/>
                <a:gd name="T9" fmla="*/ 68 h 85"/>
                <a:gd name="T10" fmla="*/ 66 w 75"/>
                <a:gd name="T11" fmla="*/ 68 h 85"/>
                <a:gd name="T12" fmla="*/ 66 w 75"/>
                <a:gd name="T13" fmla="*/ 59 h 85"/>
                <a:gd name="T14" fmla="*/ 75 w 75"/>
                <a:gd name="T15" fmla="*/ 59 h 85"/>
                <a:gd name="T16" fmla="*/ 75 w 75"/>
                <a:gd name="T17" fmla="*/ 31 h 85"/>
                <a:gd name="T18" fmla="*/ 66 w 75"/>
                <a:gd name="T19" fmla="*/ 31 h 85"/>
                <a:gd name="T20" fmla="*/ 66 w 75"/>
                <a:gd name="T21" fmla="*/ 23 h 85"/>
                <a:gd name="T22" fmla="*/ 59 w 75"/>
                <a:gd name="T23" fmla="*/ 23 h 85"/>
                <a:gd name="T24" fmla="*/ 59 w 75"/>
                <a:gd name="T25" fmla="*/ 16 h 85"/>
                <a:gd name="T26" fmla="*/ 51 w 75"/>
                <a:gd name="T27" fmla="*/ 16 h 85"/>
                <a:gd name="T28" fmla="*/ 51 w 75"/>
                <a:gd name="T29" fmla="*/ 9 h 85"/>
                <a:gd name="T30" fmla="*/ 42 w 75"/>
                <a:gd name="T31" fmla="*/ 9 h 85"/>
                <a:gd name="T32" fmla="*/ 42 w 75"/>
                <a:gd name="T33" fmla="*/ 0 h 85"/>
                <a:gd name="T34" fmla="*/ 33 w 75"/>
                <a:gd name="T35" fmla="*/ 0 h 85"/>
                <a:gd name="T36" fmla="*/ 33 w 75"/>
                <a:gd name="T37" fmla="*/ 9 h 85"/>
                <a:gd name="T38" fmla="*/ 23 w 75"/>
                <a:gd name="T39" fmla="*/ 9 h 85"/>
                <a:gd name="T40" fmla="*/ 23 w 75"/>
                <a:gd name="T41" fmla="*/ 16 h 85"/>
                <a:gd name="T42" fmla="*/ 16 w 75"/>
                <a:gd name="T43" fmla="*/ 16 h 85"/>
                <a:gd name="T44" fmla="*/ 16 w 75"/>
                <a:gd name="T45" fmla="*/ 23 h 85"/>
                <a:gd name="T46" fmla="*/ 7 w 75"/>
                <a:gd name="T47" fmla="*/ 23 h 85"/>
                <a:gd name="T48" fmla="*/ 7 w 75"/>
                <a:gd name="T49" fmla="*/ 31 h 85"/>
                <a:gd name="T50" fmla="*/ 0 w 75"/>
                <a:gd name="T51" fmla="*/ 31 h 85"/>
                <a:gd name="T52" fmla="*/ 0 w 75"/>
                <a:gd name="T53" fmla="*/ 59 h 85"/>
                <a:gd name="T54" fmla="*/ 7 w 75"/>
                <a:gd name="T55" fmla="*/ 59 h 85"/>
                <a:gd name="T56" fmla="*/ 7 w 75"/>
                <a:gd name="T57" fmla="*/ 68 h 85"/>
                <a:gd name="T58" fmla="*/ 16 w 75"/>
                <a:gd name="T59" fmla="*/ 68 h 85"/>
                <a:gd name="T60" fmla="*/ 16 w 75"/>
                <a:gd name="T61" fmla="*/ 76 h 85"/>
                <a:gd name="T62" fmla="*/ 25 w 75"/>
                <a:gd name="T63" fmla="*/ 76 h 85"/>
                <a:gd name="T64" fmla="*/ 25 w 75"/>
                <a:gd name="T6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85">
                  <a:moveTo>
                    <a:pt x="25" y="85"/>
                  </a:moveTo>
                  <a:lnTo>
                    <a:pt x="51" y="85"/>
                  </a:lnTo>
                  <a:lnTo>
                    <a:pt x="51" y="76"/>
                  </a:lnTo>
                  <a:lnTo>
                    <a:pt x="58" y="76"/>
                  </a:lnTo>
                  <a:lnTo>
                    <a:pt x="58" y="68"/>
                  </a:lnTo>
                  <a:lnTo>
                    <a:pt x="66" y="68"/>
                  </a:lnTo>
                  <a:lnTo>
                    <a:pt x="66" y="59"/>
                  </a:lnTo>
                  <a:lnTo>
                    <a:pt x="75" y="59"/>
                  </a:lnTo>
                  <a:lnTo>
                    <a:pt x="75" y="31"/>
                  </a:lnTo>
                  <a:lnTo>
                    <a:pt x="66" y="31"/>
                  </a:lnTo>
                  <a:lnTo>
                    <a:pt x="66" y="23"/>
                  </a:lnTo>
                  <a:lnTo>
                    <a:pt x="59" y="23"/>
                  </a:lnTo>
                  <a:lnTo>
                    <a:pt x="59" y="16"/>
                  </a:lnTo>
                  <a:lnTo>
                    <a:pt x="51" y="16"/>
                  </a:lnTo>
                  <a:lnTo>
                    <a:pt x="51" y="9"/>
                  </a:lnTo>
                  <a:lnTo>
                    <a:pt x="42" y="9"/>
                  </a:lnTo>
                  <a:lnTo>
                    <a:pt x="42" y="0"/>
                  </a:lnTo>
                  <a:lnTo>
                    <a:pt x="33" y="0"/>
                  </a:lnTo>
                  <a:lnTo>
                    <a:pt x="33" y="9"/>
                  </a:lnTo>
                  <a:lnTo>
                    <a:pt x="23" y="9"/>
                  </a:lnTo>
                  <a:lnTo>
                    <a:pt x="23" y="16"/>
                  </a:lnTo>
                  <a:lnTo>
                    <a:pt x="16" y="16"/>
                  </a:lnTo>
                  <a:lnTo>
                    <a:pt x="16" y="23"/>
                  </a:lnTo>
                  <a:lnTo>
                    <a:pt x="7" y="2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59"/>
                  </a:lnTo>
                  <a:lnTo>
                    <a:pt x="7" y="59"/>
                  </a:lnTo>
                  <a:lnTo>
                    <a:pt x="7" y="68"/>
                  </a:lnTo>
                  <a:lnTo>
                    <a:pt x="16" y="68"/>
                  </a:lnTo>
                  <a:lnTo>
                    <a:pt x="16" y="76"/>
                  </a:lnTo>
                  <a:lnTo>
                    <a:pt x="25" y="76"/>
                  </a:lnTo>
                  <a:lnTo>
                    <a:pt x="25" y="85"/>
                  </a:lnTo>
                  <a:close/>
                </a:path>
              </a:pathLst>
            </a:cu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2257"/>
            <p:cNvSpPr>
              <a:spLocks/>
            </p:cNvSpPr>
            <p:nvPr/>
          </p:nvSpPr>
          <p:spPr bwMode="auto">
            <a:xfrm>
              <a:off x="3296494" y="3825156"/>
              <a:ext cx="60325" cy="82550"/>
            </a:xfrm>
            <a:custGeom>
              <a:avLst/>
              <a:gdLst>
                <a:gd name="T0" fmla="*/ 67 w 76"/>
                <a:gd name="T1" fmla="*/ 0 h 104"/>
                <a:gd name="T2" fmla="*/ 67 w 76"/>
                <a:gd name="T3" fmla="*/ 11 h 104"/>
                <a:gd name="T4" fmla="*/ 76 w 76"/>
                <a:gd name="T5" fmla="*/ 11 h 104"/>
                <a:gd name="T6" fmla="*/ 76 w 76"/>
                <a:gd name="T7" fmla="*/ 26 h 104"/>
                <a:gd name="T8" fmla="*/ 59 w 76"/>
                <a:gd name="T9" fmla="*/ 26 h 104"/>
                <a:gd name="T10" fmla="*/ 59 w 76"/>
                <a:gd name="T11" fmla="*/ 44 h 104"/>
                <a:gd name="T12" fmla="*/ 50 w 76"/>
                <a:gd name="T13" fmla="*/ 44 h 104"/>
                <a:gd name="T14" fmla="*/ 48 w 76"/>
                <a:gd name="T15" fmla="*/ 63 h 104"/>
                <a:gd name="T16" fmla="*/ 59 w 76"/>
                <a:gd name="T17" fmla="*/ 68 h 104"/>
                <a:gd name="T18" fmla="*/ 59 w 76"/>
                <a:gd name="T19" fmla="*/ 78 h 104"/>
                <a:gd name="T20" fmla="*/ 67 w 76"/>
                <a:gd name="T21" fmla="*/ 78 h 104"/>
                <a:gd name="T22" fmla="*/ 67 w 76"/>
                <a:gd name="T23" fmla="*/ 104 h 104"/>
                <a:gd name="T24" fmla="*/ 8 w 76"/>
                <a:gd name="T25" fmla="*/ 104 h 104"/>
                <a:gd name="T26" fmla="*/ 8 w 76"/>
                <a:gd name="T27" fmla="*/ 78 h 104"/>
                <a:gd name="T28" fmla="*/ 17 w 76"/>
                <a:gd name="T29" fmla="*/ 78 h 104"/>
                <a:gd name="T30" fmla="*/ 17 w 76"/>
                <a:gd name="T31" fmla="*/ 65 h 104"/>
                <a:gd name="T32" fmla="*/ 29 w 76"/>
                <a:gd name="T33" fmla="*/ 63 h 104"/>
                <a:gd name="T34" fmla="*/ 29 w 76"/>
                <a:gd name="T35" fmla="*/ 42 h 104"/>
                <a:gd name="T36" fmla="*/ 17 w 76"/>
                <a:gd name="T37" fmla="*/ 42 h 104"/>
                <a:gd name="T38" fmla="*/ 17 w 76"/>
                <a:gd name="T39" fmla="*/ 26 h 104"/>
                <a:gd name="T40" fmla="*/ 0 w 76"/>
                <a:gd name="T41" fmla="*/ 26 h 104"/>
                <a:gd name="T42" fmla="*/ 0 w 76"/>
                <a:gd name="T43" fmla="*/ 11 h 104"/>
                <a:gd name="T44" fmla="*/ 8 w 76"/>
                <a:gd name="T45" fmla="*/ 11 h 104"/>
                <a:gd name="T46" fmla="*/ 8 w 76"/>
                <a:gd name="T47" fmla="*/ 0 h 104"/>
                <a:gd name="T48" fmla="*/ 8 w 76"/>
                <a:gd name="T49" fmla="*/ 0 h 104"/>
                <a:gd name="T50" fmla="*/ 67 w 76"/>
                <a:gd name="T5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104">
                  <a:moveTo>
                    <a:pt x="67" y="0"/>
                  </a:moveTo>
                  <a:lnTo>
                    <a:pt x="67" y="11"/>
                  </a:lnTo>
                  <a:lnTo>
                    <a:pt x="76" y="11"/>
                  </a:lnTo>
                  <a:lnTo>
                    <a:pt x="76" y="26"/>
                  </a:lnTo>
                  <a:lnTo>
                    <a:pt x="59" y="26"/>
                  </a:lnTo>
                  <a:lnTo>
                    <a:pt x="59" y="44"/>
                  </a:lnTo>
                  <a:lnTo>
                    <a:pt x="50" y="44"/>
                  </a:lnTo>
                  <a:lnTo>
                    <a:pt x="48" y="63"/>
                  </a:lnTo>
                  <a:lnTo>
                    <a:pt x="59" y="68"/>
                  </a:lnTo>
                  <a:lnTo>
                    <a:pt x="59" y="78"/>
                  </a:lnTo>
                  <a:lnTo>
                    <a:pt x="67" y="78"/>
                  </a:lnTo>
                  <a:lnTo>
                    <a:pt x="67" y="104"/>
                  </a:lnTo>
                  <a:lnTo>
                    <a:pt x="8" y="104"/>
                  </a:lnTo>
                  <a:lnTo>
                    <a:pt x="8" y="78"/>
                  </a:lnTo>
                  <a:lnTo>
                    <a:pt x="17" y="78"/>
                  </a:lnTo>
                  <a:lnTo>
                    <a:pt x="17" y="65"/>
                  </a:lnTo>
                  <a:lnTo>
                    <a:pt x="29" y="63"/>
                  </a:lnTo>
                  <a:lnTo>
                    <a:pt x="29" y="42"/>
                  </a:lnTo>
                  <a:lnTo>
                    <a:pt x="17" y="42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0" y="11"/>
                  </a:lnTo>
                  <a:lnTo>
                    <a:pt x="8" y="1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96BC32"/>
            </a:solidFill>
            <a:ln w="0">
              <a:solidFill>
                <a:srgbClr val="96BC3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Rectangle 2258"/>
            <p:cNvSpPr>
              <a:spLocks noChangeArrowheads="1"/>
            </p:cNvSpPr>
            <p:nvPr/>
          </p:nvSpPr>
          <p:spPr bwMode="auto">
            <a:xfrm>
              <a:off x="3296494" y="3845794"/>
              <a:ext cx="9525" cy="26988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Rectangle 2259"/>
            <p:cNvSpPr>
              <a:spLocks noChangeArrowheads="1"/>
            </p:cNvSpPr>
            <p:nvPr/>
          </p:nvSpPr>
          <p:spPr bwMode="auto">
            <a:xfrm>
              <a:off x="3350469" y="3845794"/>
              <a:ext cx="6350" cy="26988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2260"/>
            <p:cNvSpPr>
              <a:spLocks/>
            </p:cNvSpPr>
            <p:nvPr/>
          </p:nvSpPr>
          <p:spPr bwMode="auto">
            <a:xfrm>
              <a:off x="3310781" y="3856906"/>
              <a:ext cx="33337" cy="22225"/>
            </a:xfrm>
            <a:custGeom>
              <a:avLst/>
              <a:gdLst>
                <a:gd name="T0" fmla="*/ 9 w 42"/>
                <a:gd name="T1" fmla="*/ 0 h 28"/>
                <a:gd name="T2" fmla="*/ 33 w 42"/>
                <a:gd name="T3" fmla="*/ 0 h 28"/>
                <a:gd name="T4" fmla="*/ 33 w 42"/>
                <a:gd name="T5" fmla="*/ 10 h 28"/>
                <a:gd name="T6" fmla="*/ 33 w 42"/>
                <a:gd name="T7" fmla="*/ 10 h 28"/>
                <a:gd name="T8" fmla="*/ 33 w 42"/>
                <a:gd name="T9" fmla="*/ 19 h 28"/>
                <a:gd name="T10" fmla="*/ 42 w 42"/>
                <a:gd name="T11" fmla="*/ 19 h 28"/>
                <a:gd name="T12" fmla="*/ 42 w 42"/>
                <a:gd name="T13" fmla="*/ 28 h 28"/>
                <a:gd name="T14" fmla="*/ 0 w 42"/>
                <a:gd name="T15" fmla="*/ 28 h 28"/>
                <a:gd name="T16" fmla="*/ 0 w 42"/>
                <a:gd name="T17" fmla="*/ 19 h 28"/>
                <a:gd name="T18" fmla="*/ 9 w 42"/>
                <a:gd name="T19" fmla="*/ 19 h 28"/>
                <a:gd name="T20" fmla="*/ 9 w 42"/>
                <a:gd name="T21" fmla="*/ 10 h 28"/>
                <a:gd name="T22" fmla="*/ 9 w 42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8">
                  <a:moveTo>
                    <a:pt x="9" y="0"/>
                  </a:moveTo>
                  <a:lnTo>
                    <a:pt x="33" y="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19"/>
                  </a:lnTo>
                  <a:lnTo>
                    <a:pt x="42" y="19"/>
                  </a:lnTo>
                  <a:lnTo>
                    <a:pt x="42" y="28"/>
                  </a:lnTo>
                  <a:lnTo>
                    <a:pt x="0" y="28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9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66"/>
            </a:solidFill>
            <a:ln w="0">
              <a:solidFill>
                <a:srgbClr val="00006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2261"/>
            <p:cNvSpPr>
              <a:spLocks/>
            </p:cNvSpPr>
            <p:nvPr/>
          </p:nvSpPr>
          <p:spPr bwMode="auto">
            <a:xfrm>
              <a:off x="3317131" y="3779119"/>
              <a:ext cx="20637" cy="60325"/>
            </a:xfrm>
            <a:custGeom>
              <a:avLst/>
              <a:gdLst>
                <a:gd name="T0" fmla="*/ 0 w 26"/>
                <a:gd name="T1" fmla="*/ 0 h 76"/>
                <a:gd name="T2" fmla="*/ 8 w 26"/>
                <a:gd name="T3" fmla="*/ 0 h 76"/>
                <a:gd name="T4" fmla="*/ 8 w 26"/>
                <a:gd name="T5" fmla="*/ 7 h 76"/>
                <a:gd name="T6" fmla="*/ 26 w 26"/>
                <a:gd name="T7" fmla="*/ 7 h 76"/>
                <a:gd name="T8" fmla="*/ 26 w 26"/>
                <a:gd name="T9" fmla="*/ 42 h 76"/>
                <a:gd name="T10" fmla="*/ 17 w 26"/>
                <a:gd name="T11" fmla="*/ 42 h 76"/>
                <a:gd name="T12" fmla="*/ 17 w 26"/>
                <a:gd name="T13" fmla="*/ 57 h 76"/>
                <a:gd name="T14" fmla="*/ 26 w 26"/>
                <a:gd name="T15" fmla="*/ 57 h 76"/>
                <a:gd name="T16" fmla="*/ 26 w 26"/>
                <a:gd name="T17" fmla="*/ 68 h 76"/>
                <a:gd name="T18" fmla="*/ 26 w 26"/>
                <a:gd name="T19" fmla="*/ 76 h 76"/>
                <a:gd name="T20" fmla="*/ 0 w 26"/>
                <a:gd name="T21" fmla="*/ 76 h 76"/>
                <a:gd name="T22" fmla="*/ 0 w 26"/>
                <a:gd name="T23" fmla="*/ 68 h 76"/>
                <a:gd name="T24" fmla="*/ 0 w 26"/>
                <a:gd name="T25" fmla="*/ 57 h 76"/>
                <a:gd name="T26" fmla="*/ 7 w 26"/>
                <a:gd name="T27" fmla="*/ 57 h 76"/>
                <a:gd name="T28" fmla="*/ 7 w 26"/>
                <a:gd name="T29" fmla="*/ 42 h 76"/>
                <a:gd name="T30" fmla="*/ 0 w 26"/>
                <a:gd name="T31" fmla="*/ 42 h 76"/>
                <a:gd name="T32" fmla="*/ 0 w 26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76">
                  <a:moveTo>
                    <a:pt x="0" y="0"/>
                  </a:moveTo>
                  <a:lnTo>
                    <a:pt x="8" y="0"/>
                  </a:lnTo>
                  <a:lnTo>
                    <a:pt x="8" y="7"/>
                  </a:lnTo>
                  <a:lnTo>
                    <a:pt x="26" y="7"/>
                  </a:lnTo>
                  <a:lnTo>
                    <a:pt x="26" y="42"/>
                  </a:lnTo>
                  <a:lnTo>
                    <a:pt x="17" y="42"/>
                  </a:lnTo>
                  <a:lnTo>
                    <a:pt x="17" y="57"/>
                  </a:lnTo>
                  <a:lnTo>
                    <a:pt x="26" y="57"/>
                  </a:lnTo>
                  <a:lnTo>
                    <a:pt x="26" y="68"/>
                  </a:lnTo>
                  <a:lnTo>
                    <a:pt x="26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0" y="57"/>
                  </a:lnTo>
                  <a:lnTo>
                    <a:pt x="7" y="57"/>
                  </a:lnTo>
                  <a:lnTo>
                    <a:pt x="7" y="4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Rectangle 2262"/>
            <p:cNvSpPr>
              <a:spLocks noChangeArrowheads="1"/>
            </p:cNvSpPr>
            <p:nvPr/>
          </p:nvSpPr>
          <p:spPr bwMode="auto">
            <a:xfrm>
              <a:off x="3310781" y="3907706"/>
              <a:ext cx="14287" cy="46038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Rectangle 2263"/>
            <p:cNvSpPr>
              <a:spLocks noChangeArrowheads="1"/>
            </p:cNvSpPr>
            <p:nvPr/>
          </p:nvSpPr>
          <p:spPr bwMode="auto">
            <a:xfrm>
              <a:off x="3304431" y="3952156"/>
              <a:ext cx="20637" cy="7938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Rectangle 2264"/>
            <p:cNvSpPr>
              <a:spLocks noChangeArrowheads="1"/>
            </p:cNvSpPr>
            <p:nvPr/>
          </p:nvSpPr>
          <p:spPr bwMode="auto">
            <a:xfrm>
              <a:off x="3331419" y="3907706"/>
              <a:ext cx="12700" cy="46038"/>
            </a:xfrm>
            <a:prstGeom prst="rect">
              <a:avLst/>
            </a:prstGeom>
            <a:solidFill>
              <a:srgbClr val="E4976D"/>
            </a:solidFill>
            <a:ln w="0">
              <a:solidFill>
                <a:srgbClr val="E497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Rectangle 2265"/>
            <p:cNvSpPr>
              <a:spLocks noChangeArrowheads="1"/>
            </p:cNvSpPr>
            <p:nvPr/>
          </p:nvSpPr>
          <p:spPr bwMode="auto">
            <a:xfrm>
              <a:off x="3331419" y="3952156"/>
              <a:ext cx="20637" cy="7938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Rectangle 2266"/>
            <p:cNvSpPr>
              <a:spLocks noChangeArrowheads="1"/>
            </p:cNvSpPr>
            <p:nvPr/>
          </p:nvSpPr>
          <p:spPr bwMode="auto">
            <a:xfrm>
              <a:off x="3321894" y="3864844"/>
              <a:ext cx="11112" cy="7938"/>
            </a:xfrm>
            <a:prstGeom prst="rect">
              <a:avLst/>
            </a:prstGeom>
            <a:solidFill>
              <a:srgbClr val="E50608"/>
            </a:solidFill>
            <a:ln w="0">
              <a:solidFill>
                <a:srgbClr val="E5060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Rectangle 2276"/>
            <p:cNvSpPr>
              <a:spLocks noChangeArrowheads="1"/>
            </p:cNvSpPr>
            <p:nvPr/>
          </p:nvSpPr>
          <p:spPr bwMode="auto">
            <a:xfrm>
              <a:off x="3506044" y="4060106"/>
              <a:ext cx="17462" cy="1746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2277"/>
            <p:cNvSpPr>
              <a:spLocks/>
            </p:cNvSpPr>
            <p:nvPr/>
          </p:nvSpPr>
          <p:spPr bwMode="auto">
            <a:xfrm>
              <a:off x="1980456" y="3321919"/>
              <a:ext cx="36512" cy="31750"/>
            </a:xfrm>
            <a:custGeom>
              <a:avLst/>
              <a:gdLst>
                <a:gd name="T0" fmla="*/ 7 w 47"/>
                <a:gd name="T1" fmla="*/ 40 h 40"/>
                <a:gd name="T2" fmla="*/ 0 w 47"/>
                <a:gd name="T3" fmla="*/ 40 h 40"/>
                <a:gd name="T4" fmla="*/ 0 w 47"/>
                <a:gd name="T5" fmla="*/ 9 h 40"/>
                <a:gd name="T6" fmla="*/ 7 w 47"/>
                <a:gd name="T7" fmla="*/ 9 h 40"/>
                <a:gd name="T8" fmla="*/ 7 w 47"/>
                <a:gd name="T9" fmla="*/ 0 h 40"/>
                <a:gd name="T10" fmla="*/ 31 w 47"/>
                <a:gd name="T11" fmla="*/ 0 h 40"/>
                <a:gd name="T12" fmla="*/ 31 w 47"/>
                <a:gd name="T13" fmla="*/ 9 h 40"/>
                <a:gd name="T14" fmla="*/ 38 w 47"/>
                <a:gd name="T15" fmla="*/ 9 h 40"/>
                <a:gd name="T16" fmla="*/ 38 w 47"/>
                <a:gd name="T17" fmla="*/ 16 h 40"/>
                <a:gd name="T18" fmla="*/ 47 w 47"/>
                <a:gd name="T19" fmla="*/ 16 h 40"/>
                <a:gd name="T20" fmla="*/ 47 w 47"/>
                <a:gd name="T21" fmla="*/ 40 h 40"/>
                <a:gd name="T22" fmla="*/ 7 w 47"/>
                <a:gd name="T2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0">
                  <a:moveTo>
                    <a:pt x="7" y="40"/>
                  </a:moveTo>
                  <a:lnTo>
                    <a:pt x="0" y="40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0"/>
                  </a:lnTo>
                  <a:lnTo>
                    <a:pt x="31" y="0"/>
                  </a:lnTo>
                  <a:lnTo>
                    <a:pt x="31" y="9"/>
                  </a:lnTo>
                  <a:lnTo>
                    <a:pt x="38" y="9"/>
                  </a:lnTo>
                  <a:lnTo>
                    <a:pt x="38" y="16"/>
                  </a:lnTo>
                  <a:lnTo>
                    <a:pt x="47" y="16"/>
                  </a:lnTo>
                  <a:lnTo>
                    <a:pt x="47" y="40"/>
                  </a:lnTo>
                  <a:lnTo>
                    <a:pt x="7" y="40"/>
                  </a:lnTo>
                  <a:close/>
                </a:path>
              </a:pathLst>
            </a:custGeom>
            <a:solidFill>
              <a:srgbClr val="DB3B3B"/>
            </a:solidFill>
            <a:ln w="0">
              <a:solidFill>
                <a:srgbClr val="DB3B3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2278"/>
            <p:cNvSpPr>
              <a:spLocks/>
            </p:cNvSpPr>
            <p:nvPr/>
          </p:nvSpPr>
          <p:spPr bwMode="auto">
            <a:xfrm>
              <a:off x="1986806" y="3334619"/>
              <a:ext cx="23812" cy="26988"/>
            </a:xfrm>
            <a:custGeom>
              <a:avLst/>
              <a:gdLst>
                <a:gd name="T0" fmla="*/ 31 w 31"/>
                <a:gd name="T1" fmla="*/ 24 h 32"/>
                <a:gd name="T2" fmla="*/ 23 w 31"/>
                <a:gd name="T3" fmla="*/ 24 h 32"/>
                <a:gd name="T4" fmla="*/ 23 w 31"/>
                <a:gd name="T5" fmla="*/ 32 h 32"/>
                <a:gd name="T6" fmla="*/ 9 w 31"/>
                <a:gd name="T7" fmla="*/ 32 h 32"/>
                <a:gd name="T8" fmla="*/ 9 w 31"/>
                <a:gd name="T9" fmla="*/ 24 h 32"/>
                <a:gd name="T10" fmla="*/ 0 w 31"/>
                <a:gd name="T11" fmla="*/ 24 h 32"/>
                <a:gd name="T12" fmla="*/ 0 w 31"/>
                <a:gd name="T13" fmla="*/ 6 h 32"/>
                <a:gd name="T14" fmla="*/ 9 w 31"/>
                <a:gd name="T15" fmla="*/ 6 h 32"/>
                <a:gd name="T16" fmla="*/ 9 w 31"/>
                <a:gd name="T17" fmla="*/ 0 h 32"/>
                <a:gd name="T18" fmla="*/ 31 w 31"/>
                <a:gd name="T19" fmla="*/ 0 h 32"/>
                <a:gd name="T20" fmla="*/ 31 w 31"/>
                <a:gd name="T21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2">
                  <a:moveTo>
                    <a:pt x="31" y="24"/>
                  </a:moveTo>
                  <a:lnTo>
                    <a:pt x="23" y="24"/>
                  </a:lnTo>
                  <a:lnTo>
                    <a:pt x="23" y="32"/>
                  </a:lnTo>
                  <a:lnTo>
                    <a:pt x="9" y="32"/>
                  </a:lnTo>
                  <a:lnTo>
                    <a:pt x="9" y="24"/>
                  </a:lnTo>
                  <a:lnTo>
                    <a:pt x="0" y="24"/>
                  </a:lnTo>
                  <a:lnTo>
                    <a:pt x="0" y="6"/>
                  </a:lnTo>
                  <a:lnTo>
                    <a:pt x="9" y="6"/>
                  </a:lnTo>
                  <a:lnTo>
                    <a:pt x="9" y="0"/>
                  </a:lnTo>
                  <a:lnTo>
                    <a:pt x="31" y="0"/>
                  </a:lnTo>
                  <a:lnTo>
                    <a:pt x="31" y="24"/>
                  </a:lnTo>
                  <a:close/>
                </a:path>
              </a:pathLst>
            </a:custGeom>
            <a:solidFill>
              <a:srgbClr val="FABD7A"/>
            </a:solidFill>
            <a:ln w="0">
              <a:solidFill>
                <a:srgbClr val="FABD7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Rectangle 2279"/>
            <p:cNvSpPr>
              <a:spLocks noChangeArrowheads="1"/>
            </p:cNvSpPr>
            <p:nvPr/>
          </p:nvSpPr>
          <p:spPr bwMode="auto">
            <a:xfrm>
              <a:off x="1978869" y="3366369"/>
              <a:ext cx="7937" cy="44450"/>
            </a:xfrm>
            <a:prstGeom prst="rect">
              <a:avLst/>
            </a:prstGeom>
            <a:solidFill>
              <a:srgbClr val="FABD7A"/>
            </a:solidFill>
            <a:ln w="0">
              <a:solidFill>
                <a:srgbClr val="FABD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Rectangle 2280"/>
            <p:cNvSpPr>
              <a:spLocks noChangeArrowheads="1"/>
            </p:cNvSpPr>
            <p:nvPr/>
          </p:nvSpPr>
          <p:spPr bwMode="auto">
            <a:xfrm>
              <a:off x="2016969" y="3366369"/>
              <a:ext cx="6350" cy="44450"/>
            </a:xfrm>
            <a:prstGeom prst="rect">
              <a:avLst/>
            </a:prstGeom>
            <a:solidFill>
              <a:srgbClr val="FABD7A"/>
            </a:solidFill>
            <a:ln w="0">
              <a:solidFill>
                <a:srgbClr val="FABD7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2281"/>
            <p:cNvSpPr>
              <a:spLocks/>
            </p:cNvSpPr>
            <p:nvPr/>
          </p:nvSpPr>
          <p:spPr bwMode="auto">
            <a:xfrm>
              <a:off x="1986806" y="3410819"/>
              <a:ext cx="30162" cy="76200"/>
            </a:xfrm>
            <a:custGeom>
              <a:avLst/>
              <a:gdLst>
                <a:gd name="T0" fmla="*/ 0 w 40"/>
                <a:gd name="T1" fmla="*/ 0 h 95"/>
                <a:gd name="T2" fmla="*/ 40 w 40"/>
                <a:gd name="T3" fmla="*/ 0 h 95"/>
                <a:gd name="T4" fmla="*/ 40 w 40"/>
                <a:gd name="T5" fmla="*/ 95 h 95"/>
                <a:gd name="T6" fmla="*/ 23 w 40"/>
                <a:gd name="T7" fmla="*/ 95 h 95"/>
                <a:gd name="T8" fmla="*/ 23 w 40"/>
                <a:gd name="T9" fmla="*/ 24 h 95"/>
                <a:gd name="T10" fmla="*/ 16 w 40"/>
                <a:gd name="T11" fmla="*/ 24 h 95"/>
                <a:gd name="T12" fmla="*/ 16 w 40"/>
                <a:gd name="T13" fmla="*/ 95 h 95"/>
                <a:gd name="T14" fmla="*/ 0 w 40"/>
                <a:gd name="T15" fmla="*/ 95 h 95"/>
                <a:gd name="T16" fmla="*/ 0 w 40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95">
                  <a:moveTo>
                    <a:pt x="0" y="0"/>
                  </a:moveTo>
                  <a:lnTo>
                    <a:pt x="40" y="0"/>
                  </a:lnTo>
                  <a:lnTo>
                    <a:pt x="40" y="95"/>
                  </a:lnTo>
                  <a:lnTo>
                    <a:pt x="23" y="95"/>
                  </a:lnTo>
                  <a:lnTo>
                    <a:pt x="23" y="24"/>
                  </a:lnTo>
                  <a:lnTo>
                    <a:pt x="16" y="24"/>
                  </a:lnTo>
                  <a:lnTo>
                    <a:pt x="16" y="95"/>
                  </a:lnTo>
                  <a:lnTo>
                    <a:pt x="0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BC32"/>
            </a:solidFill>
            <a:ln w="0">
              <a:solidFill>
                <a:srgbClr val="96BC3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2282"/>
            <p:cNvSpPr>
              <a:spLocks noEditPoints="1"/>
            </p:cNvSpPr>
            <p:nvPr/>
          </p:nvSpPr>
          <p:spPr bwMode="auto">
            <a:xfrm>
              <a:off x="1978869" y="3487019"/>
              <a:ext cx="44450" cy="6350"/>
            </a:xfrm>
            <a:custGeom>
              <a:avLst/>
              <a:gdLst>
                <a:gd name="T0" fmla="*/ 25 w 56"/>
                <a:gd name="T1" fmla="*/ 0 h 9"/>
                <a:gd name="T2" fmla="*/ 0 w 56"/>
                <a:gd name="T3" fmla="*/ 0 h 9"/>
                <a:gd name="T4" fmla="*/ 0 w 56"/>
                <a:gd name="T5" fmla="*/ 9 h 9"/>
                <a:gd name="T6" fmla="*/ 25 w 56"/>
                <a:gd name="T7" fmla="*/ 9 h 9"/>
                <a:gd name="T8" fmla="*/ 25 w 56"/>
                <a:gd name="T9" fmla="*/ 0 h 9"/>
                <a:gd name="T10" fmla="*/ 56 w 56"/>
                <a:gd name="T11" fmla="*/ 0 h 9"/>
                <a:gd name="T12" fmla="*/ 32 w 56"/>
                <a:gd name="T13" fmla="*/ 0 h 9"/>
                <a:gd name="T14" fmla="*/ 32 w 56"/>
                <a:gd name="T15" fmla="*/ 9 h 9"/>
                <a:gd name="T16" fmla="*/ 56 w 56"/>
                <a:gd name="T17" fmla="*/ 9 h 9"/>
                <a:gd name="T18" fmla="*/ 56 w 56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9">
                  <a:moveTo>
                    <a:pt x="25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25" y="9"/>
                  </a:lnTo>
                  <a:lnTo>
                    <a:pt x="25" y="0"/>
                  </a:lnTo>
                  <a:close/>
                  <a:moveTo>
                    <a:pt x="56" y="0"/>
                  </a:moveTo>
                  <a:lnTo>
                    <a:pt x="32" y="0"/>
                  </a:lnTo>
                  <a:lnTo>
                    <a:pt x="32" y="9"/>
                  </a:lnTo>
                  <a:lnTo>
                    <a:pt x="56" y="9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920403"/>
            </a:solidFill>
            <a:ln w="0">
              <a:solidFill>
                <a:srgbClr val="9204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2283"/>
            <p:cNvSpPr>
              <a:spLocks noEditPoints="1"/>
            </p:cNvSpPr>
            <p:nvPr/>
          </p:nvSpPr>
          <p:spPr bwMode="auto">
            <a:xfrm>
              <a:off x="1978869" y="3360019"/>
              <a:ext cx="44450" cy="50800"/>
            </a:xfrm>
            <a:custGeom>
              <a:avLst/>
              <a:gdLst>
                <a:gd name="T0" fmla="*/ 9 w 56"/>
                <a:gd name="T1" fmla="*/ 0 h 64"/>
                <a:gd name="T2" fmla="*/ 49 w 56"/>
                <a:gd name="T3" fmla="*/ 0 h 64"/>
                <a:gd name="T4" fmla="*/ 49 w 56"/>
                <a:gd name="T5" fmla="*/ 64 h 64"/>
                <a:gd name="T6" fmla="*/ 9 w 56"/>
                <a:gd name="T7" fmla="*/ 64 h 64"/>
                <a:gd name="T8" fmla="*/ 9 w 56"/>
                <a:gd name="T9" fmla="*/ 33 h 64"/>
                <a:gd name="T10" fmla="*/ 0 w 56"/>
                <a:gd name="T11" fmla="*/ 33 h 64"/>
                <a:gd name="T12" fmla="*/ 0 w 56"/>
                <a:gd name="T13" fmla="*/ 8 h 64"/>
                <a:gd name="T14" fmla="*/ 9 w 56"/>
                <a:gd name="T15" fmla="*/ 8 h 64"/>
                <a:gd name="T16" fmla="*/ 9 w 56"/>
                <a:gd name="T17" fmla="*/ 0 h 64"/>
                <a:gd name="T18" fmla="*/ 49 w 56"/>
                <a:gd name="T19" fmla="*/ 8 h 64"/>
                <a:gd name="T20" fmla="*/ 49 w 56"/>
                <a:gd name="T21" fmla="*/ 33 h 64"/>
                <a:gd name="T22" fmla="*/ 56 w 56"/>
                <a:gd name="T23" fmla="*/ 33 h 64"/>
                <a:gd name="T24" fmla="*/ 56 w 56"/>
                <a:gd name="T25" fmla="*/ 8 h 64"/>
                <a:gd name="T26" fmla="*/ 49 w 56"/>
                <a:gd name="T27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64">
                  <a:moveTo>
                    <a:pt x="9" y="0"/>
                  </a:moveTo>
                  <a:lnTo>
                    <a:pt x="49" y="0"/>
                  </a:lnTo>
                  <a:lnTo>
                    <a:pt x="49" y="64"/>
                  </a:lnTo>
                  <a:lnTo>
                    <a:pt x="9" y="64"/>
                  </a:lnTo>
                  <a:lnTo>
                    <a:pt x="9" y="33"/>
                  </a:lnTo>
                  <a:lnTo>
                    <a:pt x="0" y="33"/>
                  </a:lnTo>
                  <a:lnTo>
                    <a:pt x="0" y="8"/>
                  </a:lnTo>
                  <a:lnTo>
                    <a:pt x="9" y="8"/>
                  </a:lnTo>
                  <a:lnTo>
                    <a:pt x="9" y="0"/>
                  </a:lnTo>
                  <a:close/>
                  <a:moveTo>
                    <a:pt x="49" y="8"/>
                  </a:moveTo>
                  <a:lnTo>
                    <a:pt x="49" y="33"/>
                  </a:lnTo>
                  <a:lnTo>
                    <a:pt x="56" y="33"/>
                  </a:lnTo>
                  <a:lnTo>
                    <a:pt x="56" y="8"/>
                  </a:lnTo>
                  <a:lnTo>
                    <a:pt x="49" y="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Rectangle 2284"/>
            <p:cNvSpPr>
              <a:spLocks noChangeArrowheads="1"/>
            </p:cNvSpPr>
            <p:nvPr/>
          </p:nvSpPr>
          <p:spPr bwMode="auto">
            <a:xfrm>
              <a:off x="1999506" y="3372719"/>
              <a:ext cx="6350" cy="4763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Rectangle 2285"/>
            <p:cNvSpPr>
              <a:spLocks noChangeArrowheads="1"/>
            </p:cNvSpPr>
            <p:nvPr/>
          </p:nvSpPr>
          <p:spPr bwMode="auto">
            <a:xfrm>
              <a:off x="1994744" y="3377481"/>
              <a:ext cx="4762" cy="6350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Rectangle 2286"/>
            <p:cNvSpPr>
              <a:spLocks noChangeArrowheads="1"/>
            </p:cNvSpPr>
            <p:nvPr/>
          </p:nvSpPr>
          <p:spPr bwMode="auto">
            <a:xfrm>
              <a:off x="2005856" y="3377481"/>
              <a:ext cx="4762" cy="6350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Rectangle 2287"/>
            <p:cNvSpPr>
              <a:spLocks noChangeArrowheads="1"/>
            </p:cNvSpPr>
            <p:nvPr/>
          </p:nvSpPr>
          <p:spPr bwMode="auto">
            <a:xfrm>
              <a:off x="1999506" y="3383831"/>
              <a:ext cx="6350" cy="6350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2288"/>
            <p:cNvSpPr>
              <a:spLocks/>
            </p:cNvSpPr>
            <p:nvPr/>
          </p:nvSpPr>
          <p:spPr bwMode="auto">
            <a:xfrm>
              <a:off x="1782019" y="3464794"/>
              <a:ext cx="85725" cy="96838"/>
            </a:xfrm>
            <a:custGeom>
              <a:avLst/>
              <a:gdLst>
                <a:gd name="T0" fmla="*/ 0 w 109"/>
                <a:gd name="T1" fmla="*/ 25 h 123"/>
                <a:gd name="T2" fmla="*/ 12 w 109"/>
                <a:gd name="T3" fmla="*/ 25 h 123"/>
                <a:gd name="T4" fmla="*/ 12 w 109"/>
                <a:gd name="T5" fmla="*/ 13 h 123"/>
                <a:gd name="T6" fmla="*/ 87 w 109"/>
                <a:gd name="T7" fmla="*/ 13 h 123"/>
                <a:gd name="T8" fmla="*/ 87 w 109"/>
                <a:gd name="T9" fmla="*/ 0 h 123"/>
                <a:gd name="T10" fmla="*/ 109 w 109"/>
                <a:gd name="T11" fmla="*/ 0 h 123"/>
                <a:gd name="T12" fmla="*/ 109 w 109"/>
                <a:gd name="T13" fmla="*/ 23 h 123"/>
                <a:gd name="T14" fmla="*/ 99 w 109"/>
                <a:gd name="T15" fmla="*/ 23 h 123"/>
                <a:gd name="T16" fmla="*/ 99 w 109"/>
                <a:gd name="T17" fmla="*/ 35 h 123"/>
                <a:gd name="T18" fmla="*/ 85 w 109"/>
                <a:gd name="T19" fmla="*/ 37 h 123"/>
                <a:gd name="T20" fmla="*/ 85 w 109"/>
                <a:gd name="T21" fmla="*/ 49 h 123"/>
                <a:gd name="T22" fmla="*/ 85 w 109"/>
                <a:gd name="T23" fmla="*/ 123 h 123"/>
                <a:gd name="T24" fmla="*/ 23 w 109"/>
                <a:gd name="T25" fmla="*/ 123 h 123"/>
                <a:gd name="T26" fmla="*/ 23 w 109"/>
                <a:gd name="T27" fmla="*/ 49 h 123"/>
                <a:gd name="T28" fmla="*/ 12 w 109"/>
                <a:gd name="T29" fmla="*/ 49 h 123"/>
                <a:gd name="T30" fmla="*/ 12 w 109"/>
                <a:gd name="T31" fmla="*/ 63 h 123"/>
                <a:gd name="T32" fmla="*/ 0 w 109"/>
                <a:gd name="T33" fmla="*/ 63 h 123"/>
                <a:gd name="T34" fmla="*/ 0 w 109"/>
                <a:gd name="T35" fmla="*/ 2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23">
                  <a:moveTo>
                    <a:pt x="0" y="25"/>
                  </a:moveTo>
                  <a:lnTo>
                    <a:pt x="12" y="25"/>
                  </a:lnTo>
                  <a:lnTo>
                    <a:pt x="12" y="13"/>
                  </a:lnTo>
                  <a:lnTo>
                    <a:pt x="87" y="13"/>
                  </a:lnTo>
                  <a:lnTo>
                    <a:pt x="87" y="0"/>
                  </a:lnTo>
                  <a:lnTo>
                    <a:pt x="109" y="0"/>
                  </a:lnTo>
                  <a:lnTo>
                    <a:pt x="109" y="23"/>
                  </a:lnTo>
                  <a:lnTo>
                    <a:pt x="99" y="23"/>
                  </a:lnTo>
                  <a:lnTo>
                    <a:pt x="99" y="35"/>
                  </a:lnTo>
                  <a:lnTo>
                    <a:pt x="85" y="37"/>
                  </a:lnTo>
                  <a:lnTo>
                    <a:pt x="85" y="49"/>
                  </a:lnTo>
                  <a:lnTo>
                    <a:pt x="85" y="123"/>
                  </a:lnTo>
                  <a:lnTo>
                    <a:pt x="23" y="123"/>
                  </a:lnTo>
                  <a:lnTo>
                    <a:pt x="23" y="49"/>
                  </a:lnTo>
                  <a:lnTo>
                    <a:pt x="12" y="49"/>
                  </a:lnTo>
                  <a:lnTo>
                    <a:pt x="12" y="63"/>
                  </a:lnTo>
                  <a:lnTo>
                    <a:pt x="0" y="6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AF6DF"/>
            </a:solidFill>
            <a:ln w="0">
              <a:solidFill>
                <a:srgbClr val="FAF6D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2289"/>
            <p:cNvSpPr>
              <a:spLocks/>
            </p:cNvSpPr>
            <p:nvPr/>
          </p:nvSpPr>
          <p:spPr bwMode="auto">
            <a:xfrm>
              <a:off x="1810594" y="3425106"/>
              <a:ext cx="28575" cy="68263"/>
            </a:xfrm>
            <a:custGeom>
              <a:avLst/>
              <a:gdLst>
                <a:gd name="T0" fmla="*/ 0 w 37"/>
                <a:gd name="T1" fmla="*/ 0 h 87"/>
                <a:gd name="T2" fmla="*/ 37 w 37"/>
                <a:gd name="T3" fmla="*/ 0 h 87"/>
                <a:gd name="T4" fmla="*/ 37 w 37"/>
                <a:gd name="T5" fmla="*/ 50 h 87"/>
                <a:gd name="T6" fmla="*/ 25 w 37"/>
                <a:gd name="T7" fmla="*/ 50 h 87"/>
                <a:gd name="T8" fmla="*/ 25 w 37"/>
                <a:gd name="T9" fmla="*/ 63 h 87"/>
                <a:gd name="T10" fmla="*/ 37 w 37"/>
                <a:gd name="T11" fmla="*/ 63 h 87"/>
                <a:gd name="T12" fmla="*/ 37 w 37"/>
                <a:gd name="T13" fmla="*/ 75 h 87"/>
                <a:gd name="T14" fmla="*/ 25 w 37"/>
                <a:gd name="T15" fmla="*/ 75 h 87"/>
                <a:gd name="T16" fmla="*/ 25 w 37"/>
                <a:gd name="T17" fmla="*/ 87 h 87"/>
                <a:gd name="T18" fmla="*/ 13 w 37"/>
                <a:gd name="T19" fmla="*/ 87 h 87"/>
                <a:gd name="T20" fmla="*/ 13 w 37"/>
                <a:gd name="T21" fmla="*/ 75 h 87"/>
                <a:gd name="T22" fmla="*/ 0 w 37"/>
                <a:gd name="T23" fmla="*/ 75 h 87"/>
                <a:gd name="T24" fmla="*/ 0 w 37"/>
                <a:gd name="T25" fmla="*/ 63 h 87"/>
                <a:gd name="T26" fmla="*/ 13 w 37"/>
                <a:gd name="T27" fmla="*/ 63 h 87"/>
                <a:gd name="T28" fmla="*/ 13 w 37"/>
                <a:gd name="T29" fmla="*/ 50 h 87"/>
                <a:gd name="T30" fmla="*/ 0 w 37"/>
                <a:gd name="T31" fmla="*/ 50 h 87"/>
                <a:gd name="T32" fmla="*/ 0 w 37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87">
                  <a:moveTo>
                    <a:pt x="0" y="0"/>
                  </a:moveTo>
                  <a:lnTo>
                    <a:pt x="37" y="0"/>
                  </a:lnTo>
                  <a:lnTo>
                    <a:pt x="37" y="50"/>
                  </a:lnTo>
                  <a:lnTo>
                    <a:pt x="25" y="50"/>
                  </a:lnTo>
                  <a:lnTo>
                    <a:pt x="25" y="63"/>
                  </a:lnTo>
                  <a:lnTo>
                    <a:pt x="37" y="63"/>
                  </a:lnTo>
                  <a:lnTo>
                    <a:pt x="37" y="75"/>
                  </a:lnTo>
                  <a:lnTo>
                    <a:pt x="25" y="75"/>
                  </a:lnTo>
                  <a:lnTo>
                    <a:pt x="25" y="87"/>
                  </a:lnTo>
                  <a:lnTo>
                    <a:pt x="13" y="87"/>
                  </a:lnTo>
                  <a:lnTo>
                    <a:pt x="13" y="75"/>
                  </a:lnTo>
                  <a:lnTo>
                    <a:pt x="0" y="75"/>
                  </a:lnTo>
                  <a:lnTo>
                    <a:pt x="0" y="63"/>
                  </a:lnTo>
                  <a:lnTo>
                    <a:pt x="13" y="63"/>
                  </a:lnTo>
                  <a:lnTo>
                    <a:pt x="13" y="50"/>
                  </a:lnTo>
                  <a:lnTo>
                    <a:pt x="0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Rectangle 2290"/>
            <p:cNvSpPr>
              <a:spLocks noChangeArrowheads="1"/>
            </p:cNvSpPr>
            <p:nvPr/>
          </p:nvSpPr>
          <p:spPr bwMode="auto">
            <a:xfrm>
              <a:off x="1782019" y="3514006"/>
              <a:ext cx="9525" cy="4762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2291"/>
            <p:cNvSpPr>
              <a:spLocks/>
            </p:cNvSpPr>
            <p:nvPr/>
          </p:nvSpPr>
          <p:spPr bwMode="auto">
            <a:xfrm>
              <a:off x="1799481" y="3561631"/>
              <a:ext cx="49212" cy="127000"/>
            </a:xfrm>
            <a:custGeom>
              <a:avLst/>
              <a:gdLst>
                <a:gd name="T0" fmla="*/ 0 w 62"/>
                <a:gd name="T1" fmla="*/ 0 h 160"/>
                <a:gd name="T2" fmla="*/ 62 w 62"/>
                <a:gd name="T3" fmla="*/ 0 h 160"/>
                <a:gd name="T4" fmla="*/ 62 w 62"/>
                <a:gd name="T5" fmla="*/ 160 h 160"/>
                <a:gd name="T6" fmla="*/ 38 w 62"/>
                <a:gd name="T7" fmla="*/ 160 h 160"/>
                <a:gd name="T8" fmla="*/ 38 w 62"/>
                <a:gd name="T9" fmla="*/ 25 h 160"/>
                <a:gd name="T10" fmla="*/ 26 w 62"/>
                <a:gd name="T11" fmla="*/ 25 h 160"/>
                <a:gd name="T12" fmla="*/ 26 w 62"/>
                <a:gd name="T13" fmla="*/ 160 h 160"/>
                <a:gd name="T14" fmla="*/ 0 w 62"/>
                <a:gd name="T15" fmla="*/ 160 h 160"/>
                <a:gd name="T16" fmla="*/ 0 w 62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60">
                  <a:moveTo>
                    <a:pt x="0" y="0"/>
                  </a:moveTo>
                  <a:lnTo>
                    <a:pt x="62" y="0"/>
                  </a:lnTo>
                  <a:lnTo>
                    <a:pt x="62" y="160"/>
                  </a:lnTo>
                  <a:lnTo>
                    <a:pt x="38" y="160"/>
                  </a:lnTo>
                  <a:lnTo>
                    <a:pt x="38" y="25"/>
                  </a:lnTo>
                  <a:lnTo>
                    <a:pt x="26" y="25"/>
                  </a:lnTo>
                  <a:lnTo>
                    <a:pt x="26" y="160"/>
                  </a:lnTo>
                  <a:lnTo>
                    <a:pt x="0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2292"/>
            <p:cNvSpPr>
              <a:spLocks noEditPoints="1"/>
            </p:cNvSpPr>
            <p:nvPr/>
          </p:nvSpPr>
          <p:spPr bwMode="auto">
            <a:xfrm>
              <a:off x="1789956" y="3688631"/>
              <a:ext cx="68262" cy="11113"/>
            </a:xfrm>
            <a:custGeom>
              <a:avLst/>
              <a:gdLst>
                <a:gd name="T0" fmla="*/ 0 w 86"/>
                <a:gd name="T1" fmla="*/ 0 h 14"/>
                <a:gd name="T2" fmla="*/ 38 w 86"/>
                <a:gd name="T3" fmla="*/ 0 h 14"/>
                <a:gd name="T4" fmla="*/ 38 w 86"/>
                <a:gd name="T5" fmla="*/ 14 h 14"/>
                <a:gd name="T6" fmla="*/ 0 w 86"/>
                <a:gd name="T7" fmla="*/ 14 h 14"/>
                <a:gd name="T8" fmla="*/ 0 w 86"/>
                <a:gd name="T9" fmla="*/ 0 h 14"/>
                <a:gd name="T10" fmla="*/ 50 w 86"/>
                <a:gd name="T11" fmla="*/ 0 h 14"/>
                <a:gd name="T12" fmla="*/ 86 w 86"/>
                <a:gd name="T13" fmla="*/ 0 h 14"/>
                <a:gd name="T14" fmla="*/ 86 w 86"/>
                <a:gd name="T15" fmla="*/ 14 h 14"/>
                <a:gd name="T16" fmla="*/ 50 w 86"/>
                <a:gd name="T17" fmla="*/ 14 h 14"/>
                <a:gd name="T18" fmla="*/ 50 w 86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14">
                  <a:moveTo>
                    <a:pt x="0" y="0"/>
                  </a:moveTo>
                  <a:lnTo>
                    <a:pt x="38" y="0"/>
                  </a:lnTo>
                  <a:lnTo>
                    <a:pt x="38" y="14"/>
                  </a:lnTo>
                  <a:lnTo>
                    <a:pt x="0" y="14"/>
                  </a:lnTo>
                  <a:lnTo>
                    <a:pt x="0" y="0"/>
                  </a:lnTo>
                  <a:close/>
                  <a:moveTo>
                    <a:pt x="50" y="0"/>
                  </a:moveTo>
                  <a:lnTo>
                    <a:pt x="86" y="0"/>
                  </a:lnTo>
                  <a:lnTo>
                    <a:pt x="86" y="14"/>
                  </a:lnTo>
                  <a:lnTo>
                    <a:pt x="50" y="1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Freeform 2293"/>
            <p:cNvSpPr>
              <a:spLocks/>
            </p:cNvSpPr>
            <p:nvPr/>
          </p:nvSpPr>
          <p:spPr bwMode="auto">
            <a:xfrm>
              <a:off x="1799481" y="3415581"/>
              <a:ext cx="50800" cy="39688"/>
            </a:xfrm>
            <a:custGeom>
              <a:avLst/>
              <a:gdLst>
                <a:gd name="T0" fmla="*/ 50 w 64"/>
                <a:gd name="T1" fmla="*/ 12 h 50"/>
                <a:gd name="T2" fmla="*/ 64 w 64"/>
                <a:gd name="T3" fmla="*/ 12 h 50"/>
                <a:gd name="T4" fmla="*/ 64 w 64"/>
                <a:gd name="T5" fmla="*/ 50 h 50"/>
                <a:gd name="T6" fmla="*/ 50 w 64"/>
                <a:gd name="T7" fmla="*/ 50 h 50"/>
                <a:gd name="T8" fmla="*/ 50 w 64"/>
                <a:gd name="T9" fmla="*/ 12 h 50"/>
                <a:gd name="T10" fmla="*/ 38 w 64"/>
                <a:gd name="T11" fmla="*/ 12 h 50"/>
                <a:gd name="T12" fmla="*/ 38 w 64"/>
                <a:gd name="T13" fmla="*/ 24 h 50"/>
                <a:gd name="T14" fmla="*/ 13 w 64"/>
                <a:gd name="T15" fmla="*/ 24 h 50"/>
                <a:gd name="T16" fmla="*/ 13 w 64"/>
                <a:gd name="T17" fmla="*/ 50 h 50"/>
                <a:gd name="T18" fmla="*/ 0 w 64"/>
                <a:gd name="T19" fmla="*/ 50 h 50"/>
                <a:gd name="T20" fmla="*/ 0 w 64"/>
                <a:gd name="T21" fmla="*/ 12 h 50"/>
                <a:gd name="T22" fmla="*/ 13 w 64"/>
                <a:gd name="T23" fmla="*/ 12 h 50"/>
                <a:gd name="T24" fmla="*/ 13 w 64"/>
                <a:gd name="T25" fmla="*/ 0 h 50"/>
                <a:gd name="T26" fmla="*/ 50 w 64"/>
                <a:gd name="T27" fmla="*/ 0 h 50"/>
                <a:gd name="T28" fmla="*/ 50 w 64"/>
                <a:gd name="T2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50">
                  <a:moveTo>
                    <a:pt x="50" y="12"/>
                  </a:moveTo>
                  <a:lnTo>
                    <a:pt x="64" y="12"/>
                  </a:lnTo>
                  <a:lnTo>
                    <a:pt x="64" y="50"/>
                  </a:lnTo>
                  <a:lnTo>
                    <a:pt x="50" y="50"/>
                  </a:lnTo>
                  <a:lnTo>
                    <a:pt x="50" y="12"/>
                  </a:lnTo>
                  <a:lnTo>
                    <a:pt x="38" y="12"/>
                  </a:lnTo>
                  <a:lnTo>
                    <a:pt x="38" y="24"/>
                  </a:lnTo>
                  <a:lnTo>
                    <a:pt x="13" y="24"/>
                  </a:lnTo>
                  <a:lnTo>
                    <a:pt x="13" y="50"/>
                  </a:lnTo>
                  <a:lnTo>
                    <a:pt x="0" y="50"/>
                  </a:lnTo>
                  <a:lnTo>
                    <a:pt x="0" y="12"/>
                  </a:lnTo>
                  <a:lnTo>
                    <a:pt x="13" y="12"/>
                  </a:lnTo>
                  <a:lnTo>
                    <a:pt x="13" y="0"/>
                  </a:lnTo>
                  <a:lnTo>
                    <a:pt x="50" y="0"/>
                  </a:lnTo>
                  <a:lnTo>
                    <a:pt x="50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Rectangle 2294"/>
            <p:cNvSpPr>
              <a:spLocks noChangeArrowheads="1"/>
            </p:cNvSpPr>
            <p:nvPr/>
          </p:nvSpPr>
          <p:spPr bwMode="auto">
            <a:xfrm>
              <a:off x="1867744" y="3464794"/>
              <a:ext cx="11112" cy="952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Rectangle 2295"/>
            <p:cNvSpPr>
              <a:spLocks noChangeArrowheads="1"/>
            </p:cNvSpPr>
            <p:nvPr/>
          </p:nvSpPr>
          <p:spPr bwMode="auto">
            <a:xfrm>
              <a:off x="1878856" y="3455269"/>
              <a:ext cx="9525" cy="952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Rectangle 2296"/>
            <p:cNvSpPr>
              <a:spLocks noChangeArrowheads="1"/>
            </p:cNvSpPr>
            <p:nvPr/>
          </p:nvSpPr>
          <p:spPr bwMode="auto">
            <a:xfrm>
              <a:off x="1888381" y="3444156"/>
              <a:ext cx="9525" cy="952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Rectangle 2297"/>
            <p:cNvSpPr>
              <a:spLocks noChangeArrowheads="1"/>
            </p:cNvSpPr>
            <p:nvPr/>
          </p:nvSpPr>
          <p:spPr bwMode="auto">
            <a:xfrm>
              <a:off x="1897906" y="3433044"/>
              <a:ext cx="11112" cy="1111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Freeform 2298"/>
            <p:cNvSpPr>
              <a:spLocks/>
            </p:cNvSpPr>
            <p:nvPr/>
          </p:nvSpPr>
          <p:spPr bwMode="auto">
            <a:xfrm>
              <a:off x="1818531" y="3685456"/>
              <a:ext cx="85725" cy="73025"/>
            </a:xfrm>
            <a:custGeom>
              <a:avLst/>
              <a:gdLst>
                <a:gd name="T0" fmla="*/ 19 w 109"/>
                <a:gd name="T1" fmla="*/ 92 h 92"/>
                <a:gd name="T2" fmla="*/ 0 w 109"/>
                <a:gd name="T3" fmla="*/ 92 h 92"/>
                <a:gd name="T4" fmla="*/ 0 w 109"/>
                <a:gd name="T5" fmla="*/ 19 h 92"/>
                <a:gd name="T6" fmla="*/ 19 w 109"/>
                <a:gd name="T7" fmla="*/ 19 h 92"/>
                <a:gd name="T8" fmla="*/ 19 w 109"/>
                <a:gd name="T9" fmla="*/ 0 h 92"/>
                <a:gd name="T10" fmla="*/ 73 w 109"/>
                <a:gd name="T11" fmla="*/ 0 h 92"/>
                <a:gd name="T12" fmla="*/ 73 w 109"/>
                <a:gd name="T13" fmla="*/ 19 h 92"/>
                <a:gd name="T14" fmla="*/ 92 w 109"/>
                <a:gd name="T15" fmla="*/ 19 h 92"/>
                <a:gd name="T16" fmla="*/ 92 w 109"/>
                <a:gd name="T17" fmla="*/ 37 h 92"/>
                <a:gd name="T18" fmla="*/ 109 w 109"/>
                <a:gd name="T19" fmla="*/ 37 h 92"/>
                <a:gd name="T20" fmla="*/ 109 w 109"/>
                <a:gd name="T21" fmla="*/ 92 h 92"/>
                <a:gd name="T22" fmla="*/ 19 w 109"/>
                <a:gd name="T2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92">
                  <a:moveTo>
                    <a:pt x="19" y="92"/>
                  </a:moveTo>
                  <a:lnTo>
                    <a:pt x="0" y="92"/>
                  </a:lnTo>
                  <a:lnTo>
                    <a:pt x="0" y="19"/>
                  </a:lnTo>
                  <a:lnTo>
                    <a:pt x="19" y="19"/>
                  </a:lnTo>
                  <a:lnTo>
                    <a:pt x="19" y="0"/>
                  </a:lnTo>
                  <a:lnTo>
                    <a:pt x="73" y="0"/>
                  </a:lnTo>
                  <a:lnTo>
                    <a:pt x="73" y="19"/>
                  </a:lnTo>
                  <a:lnTo>
                    <a:pt x="92" y="19"/>
                  </a:lnTo>
                  <a:lnTo>
                    <a:pt x="92" y="37"/>
                  </a:lnTo>
                  <a:lnTo>
                    <a:pt x="109" y="37"/>
                  </a:lnTo>
                  <a:lnTo>
                    <a:pt x="109" y="92"/>
                  </a:lnTo>
                  <a:lnTo>
                    <a:pt x="19" y="92"/>
                  </a:lnTo>
                  <a:close/>
                </a:path>
              </a:pathLst>
            </a:custGeom>
            <a:solidFill>
              <a:srgbClr val="010302"/>
            </a:solidFill>
            <a:ln w="0">
              <a:solidFill>
                <a:srgbClr val="01030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Freeform 2299"/>
            <p:cNvSpPr>
              <a:spLocks/>
            </p:cNvSpPr>
            <p:nvPr/>
          </p:nvSpPr>
          <p:spPr bwMode="auto">
            <a:xfrm>
              <a:off x="1832819" y="3714031"/>
              <a:ext cx="58737" cy="60325"/>
            </a:xfrm>
            <a:custGeom>
              <a:avLst/>
              <a:gdLst>
                <a:gd name="T0" fmla="*/ 75 w 75"/>
                <a:gd name="T1" fmla="*/ 55 h 74"/>
                <a:gd name="T2" fmla="*/ 54 w 75"/>
                <a:gd name="T3" fmla="*/ 55 h 74"/>
                <a:gd name="T4" fmla="*/ 54 w 75"/>
                <a:gd name="T5" fmla="*/ 74 h 74"/>
                <a:gd name="T6" fmla="*/ 19 w 75"/>
                <a:gd name="T7" fmla="*/ 74 h 74"/>
                <a:gd name="T8" fmla="*/ 19 w 75"/>
                <a:gd name="T9" fmla="*/ 55 h 74"/>
                <a:gd name="T10" fmla="*/ 0 w 75"/>
                <a:gd name="T11" fmla="*/ 55 h 74"/>
                <a:gd name="T12" fmla="*/ 0 w 75"/>
                <a:gd name="T13" fmla="*/ 17 h 74"/>
                <a:gd name="T14" fmla="*/ 19 w 75"/>
                <a:gd name="T15" fmla="*/ 17 h 74"/>
                <a:gd name="T16" fmla="*/ 19 w 75"/>
                <a:gd name="T17" fmla="*/ 0 h 74"/>
                <a:gd name="T18" fmla="*/ 75 w 75"/>
                <a:gd name="T19" fmla="*/ 0 h 74"/>
                <a:gd name="T20" fmla="*/ 75 w 75"/>
                <a:gd name="T21" fmla="*/ 5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74">
                  <a:moveTo>
                    <a:pt x="75" y="55"/>
                  </a:moveTo>
                  <a:lnTo>
                    <a:pt x="54" y="55"/>
                  </a:lnTo>
                  <a:lnTo>
                    <a:pt x="54" y="74"/>
                  </a:lnTo>
                  <a:lnTo>
                    <a:pt x="19" y="74"/>
                  </a:lnTo>
                  <a:lnTo>
                    <a:pt x="19" y="55"/>
                  </a:lnTo>
                  <a:lnTo>
                    <a:pt x="0" y="55"/>
                  </a:lnTo>
                  <a:lnTo>
                    <a:pt x="0" y="17"/>
                  </a:lnTo>
                  <a:lnTo>
                    <a:pt x="19" y="17"/>
                  </a:lnTo>
                  <a:lnTo>
                    <a:pt x="19" y="0"/>
                  </a:lnTo>
                  <a:lnTo>
                    <a:pt x="75" y="0"/>
                  </a:lnTo>
                  <a:lnTo>
                    <a:pt x="75" y="55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Rectangle 2300"/>
            <p:cNvSpPr>
              <a:spLocks noChangeArrowheads="1"/>
            </p:cNvSpPr>
            <p:nvPr/>
          </p:nvSpPr>
          <p:spPr bwMode="auto">
            <a:xfrm>
              <a:off x="1810594" y="3785469"/>
              <a:ext cx="14287" cy="103188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Rectangle 2301"/>
            <p:cNvSpPr>
              <a:spLocks noChangeArrowheads="1"/>
            </p:cNvSpPr>
            <p:nvPr/>
          </p:nvSpPr>
          <p:spPr bwMode="auto">
            <a:xfrm>
              <a:off x="1896319" y="3785469"/>
              <a:ext cx="14287" cy="103188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Freeform 2302"/>
            <p:cNvSpPr>
              <a:spLocks/>
            </p:cNvSpPr>
            <p:nvPr/>
          </p:nvSpPr>
          <p:spPr bwMode="auto">
            <a:xfrm>
              <a:off x="1823294" y="3888656"/>
              <a:ext cx="73025" cy="173038"/>
            </a:xfrm>
            <a:custGeom>
              <a:avLst/>
              <a:gdLst>
                <a:gd name="T0" fmla="*/ 0 w 92"/>
                <a:gd name="T1" fmla="*/ 0 h 218"/>
                <a:gd name="T2" fmla="*/ 92 w 92"/>
                <a:gd name="T3" fmla="*/ 0 h 218"/>
                <a:gd name="T4" fmla="*/ 92 w 92"/>
                <a:gd name="T5" fmla="*/ 218 h 218"/>
                <a:gd name="T6" fmla="*/ 55 w 92"/>
                <a:gd name="T7" fmla="*/ 218 h 218"/>
                <a:gd name="T8" fmla="*/ 55 w 92"/>
                <a:gd name="T9" fmla="*/ 56 h 218"/>
                <a:gd name="T10" fmla="*/ 38 w 92"/>
                <a:gd name="T11" fmla="*/ 56 h 218"/>
                <a:gd name="T12" fmla="*/ 38 w 92"/>
                <a:gd name="T13" fmla="*/ 218 h 218"/>
                <a:gd name="T14" fmla="*/ 0 w 92"/>
                <a:gd name="T15" fmla="*/ 218 h 218"/>
                <a:gd name="T16" fmla="*/ 0 w 9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18">
                  <a:moveTo>
                    <a:pt x="0" y="0"/>
                  </a:moveTo>
                  <a:lnTo>
                    <a:pt x="92" y="0"/>
                  </a:lnTo>
                  <a:lnTo>
                    <a:pt x="92" y="218"/>
                  </a:lnTo>
                  <a:lnTo>
                    <a:pt x="55" y="218"/>
                  </a:lnTo>
                  <a:lnTo>
                    <a:pt x="55" y="56"/>
                  </a:lnTo>
                  <a:lnTo>
                    <a:pt x="38" y="56"/>
                  </a:lnTo>
                  <a:lnTo>
                    <a:pt x="38" y="218"/>
                  </a:lnTo>
                  <a:lnTo>
                    <a:pt x="0" y="2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1701"/>
            </a:solidFill>
            <a:ln w="0">
              <a:solidFill>
                <a:srgbClr val="B317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Freeform 2303"/>
            <p:cNvSpPr>
              <a:spLocks noEditPoints="1"/>
            </p:cNvSpPr>
            <p:nvPr/>
          </p:nvSpPr>
          <p:spPr bwMode="auto">
            <a:xfrm>
              <a:off x="1810594" y="4061694"/>
              <a:ext cx="101600" cy="14288"/>
            </a:xfrm>
            <a:custGeom>
              <a:avLst/>
              <a:gdLst>
                <a:gd name="T0" fmla="*/ 56 w 129"/>
                <a:gd name="T1" fmla="*/ 0 h 19"/>
                <a:gd name="T2" fmla="*/ 0 w 129"/>
                <a:gd name="T3" fmla="*/ 0 h 19"/>
                <a:gd name="T4" fmla="*/ 0 w 129"/>
                <a:gd name="T5" fmla="*/ 19 h 19"/>
                <a:gd name="T6" fmla="*/ 56 w 129"/>
                <a:gd name="T7" fmla="*/ 19 h 19"/>
                <a:gd name="T8" fmla="*/ 56 w 129"/>
                <a:gd name="T9" fmla="*/ 0 h 19"/>
                <a:gd name="T10" fmla="*/ 129 w 129"/>
                <a:gd name="T11" fmla="*/ 0 h 19"/>
                <a:gd name="T12" fmla="*/ 73 w 129"/>
                <a:gd name="T13" fmla="*/ 0 h 19"/>
                <a:gd name="T14" fmla="*/ 73 w 129"/>
                <a:gd name="T15" fmla="*/ 19 h 19"/>
                <a:gd name="T16" fmla="*/ 129 w 129"/>
                <a:gd name="T17" fmla="*/ 19 h 19"/>
                <a:gd name="T18" fmla="*/ 129 w 129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9">
                  <a:moveTo>
                    <a:pt x="56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56" y="19"/>
                  </a:lnTo>
                  <a:lnTo>
                    <a:pt x="56" y="0"/>
                  </a:lnTo>
                  <a:close/>
                  <a:moveTo>
                    <a:pt x="129" y="0"/>
                  </a:moveTo>
                  <a:lnTo>
                    <a:pt x="73" y="0"/>
                  </a:lnTo>
                  <a:lnTo>
                    <a:pt x="73" y="19"/>
                  </a:lnTo>
                  <a:lnTo>
                    <a:pt x="129" y="19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10302"/>
            </a:solidFill>
            <a:ln w="0">
              <a:solidFill>
                <a:srgbClr val="01030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Freeform 2304"/>
            <p:cNvSpPr>
              <a:spLocks noEditPoints="1"/>
            </p:cNvSpPr>
            <p:nvPr/>
          </p:nvSpPr>
          <p:spPr bwMode="auto">
            <a:xfrm>
              <a:off x="1810594" y="3772769"/>
              <a:ext cx="100012" cy="115888"/>
            </a:xfrm>
            <a:custGeom>
              <a:avLst/>
              <a:gdLst>
                <a:gd name="T0" fmla="*/ 20 w 127"/>
                <a:gd name="T1" fmla="*/ 0 h 145"/>
                <a:gd name="T2" fmla="*/ 110 w 127"/>
                <a:gd name="T3" fmla="*/ 0 h 145"/>
                <a:gd name="T4" fmla="*/ 110 w 127"/>
                <a:gd name="T5" fmla="*/ 145 h 145"/>
                <a:gd name="T6" fmla="*/ 20 w 127"/>
                <a:gd name="T7" fmla="*/ 145 h 145"/>
                <a:gd name="T8" fmla="*/ 20 w 127"/>
                <a:gd name="T9" fmla="*/ 72 h 145"/>
                <a:gd name="T10" fmla="*/ 0 w 127"/>
                <a:gd name="T11" fmla="*/ 72 h 145"/>
                <a:gd name="T12" fmla="*/ 0 w 127"/>
                <a:gd name="T13" fmla="*/ 17 h 145"/>
                <a:gd name="T14" fmla="*/ 20 w 127"/>
                <a:gd name="T15" fmla="*/ 17 h 145"/>
                <a:gd name="T16" fmla="*/ 20 w 127"/>
                <a:gd name="T17" fmla="*/ 0 h 145"/>
                <a:gd name="T18" fmla="*/ 110 w 127"/>
                <a:gd name="T19" fmla="*/ 17 h 145"/>
                <a:gd name="T20" fmla="*/ 110 w 127"/>
                <a:gd name="T21" fmla="*/ 72 h 145"/>
                <a:gd name="T22" fmla="*/ 127 w 127"/>
                <a:gd name="T23" fmla="*/ 72 h 145"/>
                <a:gd name="T24" fmla="*/ 127 w 127"/>
                <a:gd name="T25" fmla="*/ 17 h 145"/>
                <a:gd name="T26" fmla="*/ 110 w 127"/>
                <a:gd name="T27" fmla="*/ 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145">
                  <a:moveTo>
                    <a:pt x="20" y="0"/>
                  </a:moveTo>
                  <a:lnTo>
                    <a:pt x="110" y="0"/>
                  </a:lnTo>
                  <a:lnTo>
                    <a:pt x="110" y="145"/>
                  </a:lnTo>
                  <a:lnTo>
                    <a:pt x="20" y="145"/>
                  </a:lnTo>
                  <a:lnTo>
                    <a:pt x="20" y="72"/>
                  </a:lnTo>
                  <a:lnTo>
                    <a:pt x="0" y="72"/>
                  </a:lnTo>
                  <a:lnTo>
                    <a:pt x="0" y="17"/>
                  </a:lnTo>
                  <a:lnTo>
                    <a:pt x="20" y="17"/>
                  </a:lnTo>
                  <a:lnTo>
                    <a:pt x="20" y="0"/>
                  </a:lnTo>
                  <a:close/>
                  <a:moveTo>
                    <a:pt x="110" y="17"/>
                  </a:moveTo>
                  <a:lnTo>
                    <a:pt x="110" y="72"/>
                  </a:lnTo>
                  <a:lnTo>
                    <a:pt x="127" y="72"/>
                  </a:lnTo>
                  <a:lnTo>
                    <a:pt x="127" y="17"/>
                  </a:lnTo>
                  <a:lnTo>
                    <a:pt x="110" y="17"/>
                  </a:lnTo>
                  <a:close/>
                </a:path>
              </a:pathLst>
            </a:custGeom>
            <a:solidFill>
              <a:srgbClr val="FCD126"/>
            </a:solidFill>
            <a:ln w="0">
              <a:solidFill>
                <a:srgbClr val="FCD12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Freeform 2305"/>
            <p:cNvSpPr>
              <a:spLocks/>
            </p:cNvSpPr>
            <p:nvPr/>
          </p:nvSpPr>
          <p:spPr bwMode="auto">
            <a:xfrm>
              <a:off x="1839169" y="3831506"/>
              <a:ext cx="44450" cy="30163"/>
            </a:xfrm>
            <a:custGeom>
              <a:avLst/>
              <a:gdLst>
                <a:gd name="T0" fmla="*/ 0 w 55"/>
                <a:gd name="T1" fmla="*/ 0 h 38"/>
                <a:gd name="T2" fmla="*/ 19 w 55"/>
                <a:gd name="T3" fmla="*/ 0 h 38"/>
                <a:gd name="T4" fmla="*/ 19 w 55"/>
                <a:gd name="T5" fmla="*/ 19 h 38"/>
                <a:gd name="T6" fmla="*/ 36 w 55"/>
                <a:gd name="T7" fmla="*/ 19 h 38"/>
                <a:gd name="T8" fmla="*/ 36 w 55"/>
                <a:gd name="T9" fmla="*/ 0 h 38"/>
                <a:gd name="T10" fmla="*/ 55 w 55"/>
                <a:gd name="T11" fmla="*/ 0 h 38"/>
                <a:gd name="T12" fmla="*/ 55 w 55"/>
                <a:gd name="T13" fmla="*/ 19 h 38"/>
                <a:gd name="T14" fmla="*/ 55 w 55"/>
                <a:gd name="T15" fmla="*/ 19 h 38"/>
                <a:gd name="T16" fmla="*/ 36 w 55"/>
                <a:gd name="T17" fmla="*/ 19 h 38"/>
                <a:gd name="T18" fmla="*/ 36 w 55"/>
                <a:gd name="T19" fmla="*/ 38 h 38"/>
                <a:gd name="T20" fmla="*/ 19 w 55"/>
                <a:gd name="T21" fmla="*/ 38 h 38"/>
                <a:gd name="T22" fmla="*/ 19 w 55"/>
                <a:gd name="T23" fmla="*/ 19 h 38"/>
                <a:gd name="T24" fmla="*/ 0 w 55"/>
                <a:gd name="T25" fmla="*/ 19 h 38"/>
                <a:gd name="T26" fmla="*/ 0 w 55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8">
                  <a:moveTo>
                    <a:pt x="0" y="0"/>
                  </a:moveTo>
                  <a:lnTo>
                    <a:pt x="19" y="0"/>
                  </a:lnTo>
                  <a:lnTo>
                    <a:pt x="19" y="19"/>
                  </a:lnTo>
                  <a:lnTo>
                    <a:pt x="36" y="19"/>
                  </a:lnTo>
                  <a:lnTo>
                    <a:pt x="36" y="0"/>
                  </a:lnTo>
                  <a:lnTo>
                    <a:pt x="55" y="0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36" y="19"/>
                  </a:lnTo>
                  <a:lnTo>
                    <a:pt x="36" y="38"/>
                  </a:lnTo>
                  <a:lnTo>
                    <a:pt x="19" y="38"/>
                  </a:lnTo>
                  <a:lnTo>
                    <a:pt x="19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Rectangle 2306"/>
            <p:cNvSpPr>
              <a:spLocks noChangeArrowheads="1"/>
            </p:cNvSpPr>
            <p:nvPr/>
          </p:nvSpPr>
          <p:spPr bwMode="auto">
            <a:xfrm>
              <a:off x="1839169" y="3801344"/>
              <a:ext cx="14287" cy="1428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Rectangle 2307"/>
            <p:cNvSpPr>
              <a:spLocks noChangeArrowheads="1"/>
            </p:cNvSpPr>
            <p:nvPr/>
          </p:nvSpPr>
          <p:spPr bwMode="auto">
            <a:xfrm>
              <a:off x="1867744" y="3801344"/>
              <a:ext cx="15875" cy="1428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Rectangle 2308"/>
            <p:cNvSpPr>
              <a:spLocks noChangeArrowheads="1"/>
            </p:cNvSpPr>
            <p:nvPr/>
          </p:nvSpPr>
          <p:spPr bwMode="auto">
            <a:xfrm>
              <a:off x="2005856" y="3364781"/>
              <a:ext cx="6350" cy="6350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Rectangle 2309"/>
            <p:cNvSpPr>
              <a:spLocks noChangeArrowheads="1"/>
            </p:cNvSpPr>
            <p:nvPr/>
          </p:nvSpPr>
          <p:spPr bwMode="auto">
            <a:xfrm>
              <a:off x="1994744" y="3364781"/>
              <a:ext cx="4762" cy="7938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Rectangle 2310"/>
            <p:cNvSpPr>
              <a:spLocks noChangeArrowheads="1"/>
            </p:cNvSpPr>
            <p:nvPr/>
          </p:nvSpPr>
          <p:spPr bwMode="auto">
            <a:xfrm>
              <a:off x="1993156" y="3390181"/>
              <a:ext cx="6350" cy="4763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Rectangle 2311"/>
            <p:cNvSpPr>
              <a:spLocks noChangeArrowheads="1"/>
            </p:cNvSpPr>
            <p:nvPr/>
          </p:nvSpPr>
          <p:spPr bwMode="auto">
            <a:xfrm>
              <a:off x="2007444" y="3390181"/>
              <a:ext cx="4762" cy="4763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2" name="组合 1241"/>
          <p:cNvGrpSpPr/>
          <p:nvPr/>
        </p:nvGrpSpPr>
        <p:grpSpPr>
          <a:xfrm>
            <a:off x="6249189" y="6028852"/>
            <a:ext cx="141288" cy="542926"/>
            <a:chOff x="2664669" y="4022006"/>
            <a:chExt cx="141288" cy="542926"/>
          </a:xfrm>
        </p:grpSpPr>
        <p:sp>
          <p:nvSpPr>
            <p:cNvPr id="1243" name="Freeform 2005"/>
            <p:cNvSpPr>
              <a:spLocks/>
            </p:cNvSpPr>
            <p:nvPr/>
          </p:nvSpPr>
          <p:spPr bwMode="auto">
            <a:xfrm>
              <a:off x="2677369" y="4022006"/>
              <a:ext cx="119063" cy="100013"/>
            </a:xfrm>
            <a:custGeom>
              <a:avLst/>
              <a:gdLst>
                <a:gd name="T0" fmla="*/ 26 w 151"/>
                <a:gd name="T1" fmla="*/ 127 h 127"/>
                <a:gd name="T2" fmla="*/ 0 w 151"/>
                <a:gd name="T3" fmla="*/ 127 h 127"/>
                <a:gd name="T4" fmla="*/ 0 w 151"/>
                <a:gd name="T5" fmla="*/ 26 h 127"/>
                <a:gd name="T6" fmla="*/ 26 w 151"/>
                <a:gd name="T7" fmla="*/ 26 h 127"/>
                <a:gd name="T8" fmla="*/ 26 w 151"/>
                <a:gd name="T9" fmla="*/ 0 h 127"/>
                <a:gd name="T10" fmla="*/ 100 w 151"/>
                <a:gd name="T11" fmla="*/ 0 h 127"/>
                <a:gd name="T12" fmla="*/ 100 w 151"/>
                <a:gd name="T13" fmla="*/ 26 h 127"/>
                <a:gd name="T14" fmla="*/ 126 w 151"/>
                <a:gd name="T15" fmla="*/ 26 h 127"/>
                <a:gd name="T16" fmla="*/ 126 w 151"/>
                <a:gd name="T17" fmla="*/ 50 h 127"/>
                <a:gd name="T18" fmla="*/ 151 w 151"/>
                <a:gd name="T19" fmla="*/ 50 h 127"/>
                <a:gd name="T20" fmla="*/ 151 w 151"/>
                <a:gd name="T21" fmla="*/ 127 h 127"/>
                <a:gd name="T22" fmla="*/ 26 w 151"/>
                <a:gd name="T23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127">
                  <a:moveTo>
                    <a:pt x="26" y="127"/>
                  </a:moveTo>
                  <a:lnTo>
                    <a:pt x="0" y="127"/>
                  </a:lnTo>
                  <a:lnTo>
                    <a:pt x="0" y="26"/>
                  </a:lnTo>
                  <a:lnTo>
                    <a:pt x="26" y="26"/>
                  </a:lnTo>
                  <a:lnTo>
                    <a:pt x="26" y="0"/>
                  </a:lnTo>
                  <a:lnTo>
                    <a:pt x="100" y="0"/>
                  </a:lnTo>
                  <a:lnTo>
                    <a:pt x="100" y="26"/>
                  </a:lnTo>
                  <a:lnTo>
                    <a:pt x="126" y="26"/>
                  </a:lnTo>
                  <a:lnTo>
                    <a:pt x="126" y="50"/>
                  </a:lnTo>
                  <a:lnTo>
                    <a:pt x="151" y="50"/>
                  </a:lnTo>
                  <a:lnTo>
                    <a:pt x="151" y="127"/>
                  </a:lnTo>
                  <a:lnTo>
                    <a:pt x="26" y="127"/>
                  </a:lnTo>
                  <a:close/>
                </a:path>
              </a:pathLst>
            </a:custGeom>
            <a:solidFill>
              <a:srgbClr val="010302"/>
            </a:solidFill>
            <a:ln w="0">
              <a:solidFill>
                <a:srgbClr val="01030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Freeform 2006"/>
            <p:cNvSpPr>
              <a:spLocks/>
            </p:cNvSpPr>
            <p:nvPr/>
          </p:nvSpPr>
          <p:spPr bwMode="auto">
            <a:xfrm>
              <a:off x="2696419" y="4061694"/>
              <a:ext cx="80963" cy="80963"/>
            </a:xfrm>
            <a:custGeom>
              <a:avLst/>
              <a:gdLst>
                <a:gd name="T0" fmla="*/ 102 w 102"/>
                <a:gd name="T1" fmla="*/ 77 h 103"/>
                <a:gd name="T2" fmla="*/ 76 w 102"/>
                <a:gd name="T3" fmla="*/ 77 h 103"/>
                <a:gd name="T4" fmla="*/ 76 w 102"/>
                <a:gd name="T5" fmla="*/ 103 h 103"/>
                <a:gd name="T6" fmla="*/ 28 w 102"/>
                <a:gd name="T7" fmla="*/ 103 h 103"/>
                <a:gd name="T8" fmla="*/ 28 w 102"/>
                <a:gd name="T9" fmla="*/ 77 h 103"/>
                <a:gd name="T10" fmla="*/ 0 w 102"/>
                <a:gd name="T11" fmla="*/ 77 h 103"/>
                <a:gd name="T12" fmla="*/ 0 w 102"/>
                <a:gd name="T13" fmla="*/ 23 h 103"/>
                <a:gd name="T14" fmla="*/ 28 w 102"/>
                <a:gd name="T15" fmla="*/ 23 h 103"/>
                <a:gd name="T16" fmla="*/ 28 w 102"/>
                <a:gd name="T17" fmla="*/ 0 h 103"/>
                <a:gd name="T18" fmla="*/ 102 w 102"/>
                <a:gd name="T19" fmla="*/ 0 h 103"/>
                <a:gd name="T20" fmla="*/ 102 w 102"/>
                <a:gd name="T21" fmla="*/ 7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103">
                  <a:moveTo>
                    <a:pt x="102" y="77"/>
                  </a:moveTo>
                  <a:lnTo>
                    <a:pt x="76" y="77"/>
                  </a:lnTo>
                  <a:lnTo>
                    <a:pt x="76" y="103"/>
                  </a:lnTo>
                  <a:lnTo>
                    <a:pt x="28" y="103"/>
                  </a:lnTo>
                  <a:lnTo>
                    <a:pt x="28" y="77"/>
                  </a:lnTo>
                  <a:lnTo>
                    <a:pt x="0" y="77"/>
                  </a:lnTo>
                  <a:lnTo>
                    <a:pt x="0" y="23"/>
                  </a:lnTo>
                  <a:lnTo>
                    <a:pt x="28" y="23"/>
                  </a:lnTo>
                  <a:lnTo>
                    <a:pt x="28" y="0"/>
                  </a:lnTo>
                  <a:lnTo>
                    <a:pt x="102" y="0"/>
                  </a:lnTo>
                  <a:lnTo>
                    <a:pt x="102" y="77"/>
                  </a:lnTo>
                  <a:close/>
                </a:path>
              </a:pathLst>
            </a:cu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Rectangle 2007"/>
            <p:cNvSpPr>
              <a:spLocks noChangeArrowheads="1"/>
            </p:cNvSpPr>
            <p:nvPr/>
          </p:nvSpPr>
          <p:spPr bwMode="auto">
            <a:xfrm>
              <a:off x="2666257" y="4161706"/>
              <a:ext cx="19050" cy="141288"/>
            </a:xfrm>
            <a:prstGeom prst="rect">
              <a:avLst/>
            </a:pr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Rectangle 2008"/>
            <p:cNvSpPr>
              <a:spLocks noChangeArrowheads="1"/>
            </p:cNvSpPr>
            <p:nvPr/>
          </p:nvSpPr>
          <p:spPr bwMode="auto">
            <a:xfrm>
              <a:off x="2785319" y="4161706"/>
              <a:ext cx="20638" cy="141288"/>
            </a:xfrm>
            <a:prstGeom prst="rect">
              <a:avLst/>
            </a:pr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2009"/>
            <p:cNvSpPr>
              <a:spLocks/>
            </p:cNvSpPr>
            <p:nvPr/>
          </p:nvSpPr>
          <p:spPr bwMode="auto">
            <a:xfrm>
              <a:off x="2685307" y="4301406"/>
              <a:ext cx="100013" cy="244475"/>
            </a:xfrm>
            <a:custGeom>
              <a:avLst/>
              <a:gdLst>
                <a:gd name="T0" fmla="*/ 0 w 127"/>
                <a:gd name="T1" fmla="*/ 0 h 306"/>
                <a:gd name="T2" fmla="*/ 127 w 127"/>
                <a:gd name="T3" fmla="*/ 0 h 306"/>
                <a:gd name="T4" fmla="*/ 127 w 127"/>
                <a:gd name="T5" fmla="*/ 306 h 306"/>
                <a:gd name="T6" fmla="*/ 77 w 127"/>
                <a:gd name="T7" fmla="*/ 306 h 306"/>
                <a:gd name="T8" fmla="*/ 77 w 127"/>
                <a:gd name="T9" fmla="*/ 78 h 306"/>
                <a:gd name="T10" fmla="*/ 52 w 127"/>
                <a:gd name="T11" fmla="*/ 78 h 306"/>
                <a:gd name="T12" fmla="*/ 52 w 127"/>
                <a:gd name="T13" fmla="*/ 306 h 306"/>
                <a:gd name="T14" fmla="*/ 0 w 127"/>
                <a:gd name="T15" fmla="*/ 306 h 306"/>
                <a:gd name="T16" fmla="*/ 0 w 127"/>
                <a:gd name="T1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306">
                  <a:moveTo>
                    <a:pt x="0" y="0"/>
                  </a:moveTo>
                  <a:lnTo>
                    <a:pt x="127" y="0"/>
                  </a:lnTo>
                  <a:lnTo>
                    <a:pt x="127" y="306"/>
                  </a:lnTo>
                  <a:lnTo>
                    <a:pt x="77" y="306"/>
                  </a:lnTo>
                  <a:lnTo>
                    <a:pt x="77" y="78"/>
                  </a:lnTo>
                  <a:lnTo>
                    <a:pt x="52" y="78"/>
                  </a:lnTo>
                  <a:lnTo>
                    <a:pt x="52" y="306"/>
                  </a:lnTo>
                  <a:lnTo>
                    <a:pt x="0" y="3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1701"/>
            </a:solidFill>
            <a:ln w="0">
              <a:solidFill>
                <a:srgbClr val="B317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Freeform 2010"/>
            <p:cNvSpPr>
              <a:spLocks noEditPoints="1"/>
            </p:cNvSpPr>
            <p:nvPr/>
          </p:nvSpPr>
          <p:spPr bwMode="auto">
            <a:xfrm>
              <a:off x="2664669" y="4544294"/>
              <a:ext cx="141288" cy="20638"/>
            </a:xfrm>
            <a:custGeom>
              <a:avLst/>
              <a:gdLst>
                <a:gd name="T0" fmla="*/ 78 w 179"/>
                <a:gd name="T1" fmla="*/ 0 h 26"/>
                <a:gd name="T2" fmla="*/ 0 w 179"/>
                <a:gd name="T3" fmla="*/ 0 h 26"/>
                <a:gd name="T4" fmla="*/ 0 w 179"/>
                <a:gd name="T5" fmla="*/ 26 h 26"/>
                <a:gd name="T6" fmla="*/ 78 w 179"/>
                <a:gd name="T7" fmla="*/ 26 h 26"/>
                <a:gd name="T8" fmla="*/ 78 w 179"/>
                <a:gd name="T9" fmla="*/ 0 h 26"/>
                <a:gd name="T10" fmla="*/ 179 w 179"/>
                <a:gd name="T11" fmla="*/ 0 h 26"/>
                <a:gd name="T12" fmla="*/ 103 w 179"/>
                <a:gd name="T13" fmla="*/ 0 h 26"/>
                <a:gd name="T14" fmla="*/ 103 w 179"/>
                <a:gd name="T15" fmla="*/ 26 h 26"/>
                <a:gd name="T16" fmla="*/ 179 w 179"/>
                <a:gd name="T17" fmla="*/ 26 h 26"/>
                <a:gd name="T18" fmla="*/ 179 w 179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26">
                  <a:moveTo>
                    <a:pt x="78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78" y="26"/>
                  </a:lnTo>
                  <a:lnTo>
                    <a:pt x="78" y="0"/>
                  </a:lnTo>
                  <a:close/>
                  <a:moveTo>
                    <a:pt x="179" y="0"/>
                  </a:moveTo>
                  <a:lnTo>
                    <a:pt x="103" y="0"/>
                  </a:lnTo>
                  <a:lnTo>
                    <a:pt x="103" y="26"/>
                  </a:lnTo>
                  <a:lnTo>
                    <a:pt x="179" y="26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10302"/>
            </a:solidFill>
            <a:ln w="0">
              <a:solidFill>
                <a:srgbClr val="01030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Freeform 2011"/>
            <p:cNvSpPr>
              <a:spLocks noEditPoints="1"/>
            </p:cNvSpPr>
            <p:nvPr/>
          </p:nvSpPr>
          <p:spPr bwMode="auto">
            <a:xfrm>
              <a:off x="2666257" y="4142656"/>
              <a:ext cx="139700" cy="160338"/>
            </a:xfrm>
            <a:custGeom>
              <a:avLst/>
              <a:gdLst>
                <a:gd name="T0" fmla="*/ 24 w 177"/>
                <a:gd name="T1" fmla="*/ 0 h 202"/>
                <a:gd name="T2" fmla="*/ 151 w 177"/>
                <a:gd name="T3" fmla="*/ 0 h 202"/>
                <a:gd name="T4" fmla="*/ 151 w 177"/>
                <a:gd name="T5" fmla="*/ 202 h 202"/>
                <a:gd name="T6" fmla="*/ 24 w 177"/>
                <a:gd name="T7" fmla="*/ 202 h 202"/>
                <a:gd name="T8" fmla="*/ 24 w 177"/>
                <a:gd name="T9" fmla="*/ 100 h 202"/>
                <a:gd name="T10" fmla="*/ 0 w 177"/>
                <a:gd name="T11" fmla="*/ 100 h 202"/>
                <a:gd name="T12" fmla="*/ 0 w 177"/>
                <a:gd name="T13" fmla="*/ 24 h 202"/>
                <a:gd name="T14" fmla="*/ 24 w 177"/>
                <a:gd name="T15" fmla="*/ 24 h 202"/>
                <a:gd name="T16" fmla="*/ 24 w 177"/>
                <a:gd name="T17" fmla="*/ 0 h 202"/>
                <a:gd name="T18" fmla="*/ 151 w 177"/>
                <a:gd name="T19" fmla="*/ 24 h 202"/>
                <a:gd name="T20" fmla="*/ 151 w 177"/>
                <a:gd name="T21" fmla="*/ 100 h 202"/>
                <a:gd name="T22" fmla="*/ 177 w 177"/>
                <a:gd name="T23" fmla="*/ 100 h 202"/>
                <a:gd name="T24" fmla="*/ 177 w 177"/>
                <a:gd name="T25" fmla="*/ 24 h 202"/>
                <a:gd name="T26" fmla="*/ 151 w 177"/>
                <a:gd name="T27" fmla="*/ 2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7" h="202">
                  <a:moveTo>
                    <a:pt x="24" y="0"/>
                  </a:moveTo>
                  <a:lnTo>
                    <a:pt x="151" y="0"/>
                  </a:lnTo>
                  <a:lnTo>
                    <a:pt x="151" y="202"/>
                  </a:lnTo>
                  <a:lnTo>
                    <a:pt x="24" y="202"/>
                  </a:lnTo>
                  <a:lnTo>
                    <a:pt x="24" y="100"/>
                  </a:lnTo>
                  <a:lnTo>
                    <a:pt x="0" y="100"/>
                  </a:lnTo>
                  <a:lnTo>
                    <a:pt x="0" y="24"/>
                  </a:lnTo>
                  <a:lnTo>
                    <a:pt x="24" y="24"/>
                  </a:lnTo>
                  <a:lnTo>
                    <a:pt x="24" y="0"/>
                  </a:lnTo>
                  <a:close/>
                  <a:moveTo>
                    <a:pt x="151" y="24"/>
                  </a:moveTo>
                  <a:lnTo>
                    <a:pt x="151" y="100"/>
                  </a:lnTo>
                  <a:lnTo>
                    <a:pt x="177" y="100"/>
                  </a:lnTo>
                  <a:lnTo>
                    <a:pt x="177" y="24"/>
                  </a:lnTo>
                  <a:lnTo>
                    <a:pt x="151" y="24"/>
                  </a:lnTo>
                  <a:close/>
                </a:path>
              </a:pathLst>
            </a:custGeom>
            <a:solidFill>
              <a:srgbClr val="96BC32"/>
            </a:solidFill>
            <a:ln w="0">
              <a:solidFill>
                <a:srgbClr val="96BC3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Freeform 2012"/>
            <p:cNvSpPr>
              <a:spLocks/>
            </p:cNvSpPr>
            <p:nvPr/>
          </p:nvSpPr>
          <p:spPr bwMode="auto">
            <a:xfrm>
              <a:off x="2705944" y="4223619"/>
              <a:ext cx="60325" cy="42863"/>
            </a:xfrm>
            <a:custGeom>
              <a:avLst/>
              <a:gdLst>
                <a:gd name="T0" fmla="*/ 0 w 76"/>
                <a:gd name="T1" fmla="*/ 0 h 54"/>
                <a:gd name="T2" fmla="*/ 26 w 76"/>
                <a:gd name="T3" fmla="*/ 0 h 54"/>
                <a:gd name="T4" fmla="*/ 26 w 76"/>
                <a:gd name="T5" fmla="*/ 26 h 54"/>
                <a:gd name="T6" fmla="*/ 51 w 76"/>
                <a:gd name="T7" fmla="*/ 26 h 54"/>
                <a:gd name="T8" fmla="*/ 51 w 76"/>
                <a:gd name="T9" fmla="*/ 0 h 54"/>
                <a:gd name="T10" fmla="*/ 76 w 76"/>
                <a:gd name="T11" fmla="*/ 0 h 54"/>
                <a:gd name="T12" fmla="*/ 76 w 76"/>
                <a:gd name="T13" fmla="*/ 26 h 54"/>
                <a:gd name="T14" fmla="*/ 76 w 76"/>
                <a:gd name="T15" fmla="*/ 26 h 54"/>
                <a:gd name="T16" fmla="*/ 52 w 76"/>
                <a:gd name="T17" fmla="*/ 26 h 54"/>
                <a:gd name="T18" fmla="*/ 52 w 76"/>
                <a:gd name="T19" fmla="*/ 54 h 54"/>
                <a:gd name="T20" fmla="*/ 26 w 76"/>
                <a:gd name="T21" fmla="*/ 54 h 54"/>
                <a:gd name="T22" fmla="*/ 26 w 76"/>
                <a:gd name="T23" fmla="*/ 26 h 54"/>
                <a:gd name="T24" fmla="*/ 0 w 76"/>
                <a:gd name="T25" fmla="*/ 26 h 54"/>
                <a:gd name="T26" fmla="*/ 0 w 76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54">
                  <a:moveTo>
                    <a:pt x="0" y="0"/>
                  </a:moveTo>
                  <a:lnTo>
                    <a:pt x="26" y="0"/>
                  </a:lnTo>
                  <a:lnTo>
                    <a:pt x="26" y="26"/>
                  </a:lnTo>
                  <a:lnTo>
                    <a:pt x="51" y="26"/>
                  </a:lnTo>
                  <a:lnTo>
                    <a:pt x="51" y="0"/>
                  </a:lnTo>
                  <a:lnTo>
                    <a:pt x="76" y="0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52" y="26"/>
                  </a:lnTo>
                  <a:lnTo>
                    <a:pt x="52" y="54"/>
                  </a:lnTo>
                  <a:lnTo>
                    <a:pt x="26" y="54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Rectangle 2013"/>
            <p:cNvSpPr>
              <a:spLocks noChangeArrowheads="1"/>
            </p:cNvSpPr>
            <p:nvPr/>
          </p:nvSpPr>
          <p:spPr bwMode="auto">
            <a:xfrm>
              <a:off x="2705944" y="4182344"/>
              <a:ext cx="22225" cy="2063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Rectangle 2014"/>
            <p:cNvSpPr>
              <a:spLocks noChangeArrowheads="1"/>
            </p:cNvSpPr>
            <p:nvPr/>
          </p:nvSpPr>
          <p:spPr bwMode="auto">
            <a:xfrm>
              <a:off x="2747219" y="4182344"/>
              <a:ext cx="20638" cy="2063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3" name="组合 1252"/>
          <p:cNvGrpSpPr/>
          <p:nvPr/>
        </p:nvGrpSpPr>
        <p:grpSpPr>
          <a:xfrm>
            <a:off x="5007764" y="5936777"/>
            <a:ext cx="165101" cy="511175"/>
            <a:chOff x="1423244" y="3929931"/>
            <a:chExt cx="165101" cy="511175"/>
          </a:xfrm>
        </p:grpSpPr>
        <p:sp>
          <p:nvSpPr>
            <p:cNvPr id="1254" name="Freeform 2015"/>
            <p:cNvSpPr>
              <a:spLocks/>
            </p:cNvSpPr>
            <p:nvPr/>
          </p:nvSpPr>
          <p:spPr bwMode="auto">
            <a:xfrm>
              <a:off x="1423244" y="4039469"/>
              <a:ext cx="165100" cy="163513"/>
            </a:xfrm>
            <a:custGeom>
              <a:avLst/>
              <a:gdLst>
                <a:gd name="T0" fmla="*/ 0 w 210"/>
                <a:gd name="T1" fmla="*/ 26 h 206"/>
                <a:gd name="T2" fmla="*/ 49 w 210"/>
                <a:gd name="T3" fmla="*/ 26 h 206"/>
                <a:gd name="T4" fmla="*/ 49 w 210"/>
                <a:gd name="T5" fmla="*/ 0 h 206"/>
                <a:gd name="T6" fmla="*/ 163 w 210"/>
                <a:gd name="T7" fmla="*/ 0 h 206"/>
                <a:gd name="T8" fmla="*/ 163 w 210"/>
                <a:gd name="T9" fmla="*/ 26 h 206"/>
                <a:gd name="T10" fmla="*/ 210 w 210"/>
                <a:gd name="T11" fmla="*/ 26 h 206"/>
                <a:gd name="T12" fmla="*/ 210 w 210"/>
                <a:gd name="T13" fmla="*/ 206 h 206"/>
                <a:gd name="T14" fmla="*/ 0 w 210"/>
                <a:gd name="T15" fmla="*/ 206 h 206"/>
                <a:gd name="T16" fmla="*/ 0 w 210"/>
                <a:gd name="T17" fmla="*/ 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206">
                  <a:moveTo>
                    <a:pt x="0" y="26"/>
                  </a:moveTo>
                  <a:lnTo>
                    <a:pt x="49" y="26"/>
                  </a:lnTo>
                  <a:lnTo>
                    <a:pt x="49" y="0"/>
                  </a:lnTo>
                  <a:lnTo>
                    <a:pt x="163" y="0"/>
                  </a:lnTo>
                  <a:lnTo>
                    <a:pt x="163" y="26"/>
                  </a:lnTo>
                  <a:lnTo>
                    <a:pt x="210" y="26"/>
                  </a:lnTo>
                  <a:lnTo>
                    <a:pt x="210" y="206"/>
                  </a:lnTo>
                  <a:lnTo>
                    <a:pt x="0" y="20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Freeform 2016"/>
            <p:cNvSpPr>
              <a:spLocks/>
            </p:cNvSpPr>
            <p:nvPr/>
          </p:nvSpPr>
          <p:spPr bwMode="auto">
            <a:xfrm>
              <a:off x="1461344" y="3964856"/>
              <a:ext cx="90488" cy="109538"/>
            </a:xfrm>
            <a:custGeom>
              <a:avLst/>
              <a:gdLst>
                <a:gd name="T0" fmla="*/ 0 w 114"/>
                <a:gd name="T1" fmla="*/ 0 h 139"/>
                <a:gd name="T2" fmla="*/ 114 w 114"/>
                <a:gd name="T3" fmla="*/ 0 h 139"/>
                <a:gd name="T4" fmla="*/ 114 w 114"/>
                <a:gd name="T5" fmla="*/ 71 h 139"/>
                <a:gd name="T6" fmla="*/ 91 w 114"/>
                <a:gd name="T7" fmla="*/ 71 h 139"/>
                <a:gd name="T8" fmla="*/ 91 w 114"/>
                <a:gd name="T9" fmla="*/ 118 h 139"/>
                <a:gd name="T10" fmla="*/ 69 w 114"/>
                <a:gd name="T11" fmla="*/ 118 h 139"/>
                <a:gd name="T12" fmla="*/ 69 w 114"/>
                <a:gd name="T13" fmla="*/ 139 h 139"/>
                <a:gd name="T14" fmla="*/ 45 w 114"/>
                <a:gd name="T15" fmla="*/ 139 h 139"/>
                <a:gd name="T16" fmla="*/ 45 w 114"/>
                <a:gd name="T17" fmla="*/ 118 h 139"/>
                <a:gd name="T18" fmla="*/ 22 w 114"/>
                <a:gd name="T19" fmla="*/ 118 h 139"/>
                <a:gd name="T20" fmla="*/ 22 w 114"/>
                <a:gd name="T21" fmla="*/ 71 h 139"/>
                <a:gd name="T22" fmla="*/ 0 w 114"/>
                <a:gd name="T23" fmla="*/ 71 h 139"/>
                <a:gd name="T24" fmla="*/ 0 w 114"/>
                <a:gd name="T2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139">
                  <a:moveTo>
                    <a:pt x="0" y="0"/>
                  </a:moveTo>
                  <a:lnTo>
                    <a:pt x="114" y="0"/>
                  </a:lnTo>
                  <a:lnTo>
                    <a:pt x="114" y="71"/>
                  </a:lnTo>
                  <a:lnTo>
                    <a:pt x="91" y="71"/>
                  </a:lnTo>
                  <a:lnTo>
                    <a:pt x="91" y="118"/>
                  </a:lnTo>
                  <a:lnTo>
                    <a:pt x="69" y="118"/>
                  </a:lnTo>
                  <a:lnTo>
                    <a:pt x="69" y="139"/>
                  </a:lnTo>
                  <a:lnTo>
                    <a:pt x="45" y="139"/>
                  </a:lnTo>
                  <a:lnTo>
                    <a:pt x="45" y="118"/>
                  </a:lnTo>
                  <a:lnTo>
                    <a:pt x="22" y="118"/>
                  </a:lnTo>
                  <a:lnTo>
                    <a:pt x="22" y="71"/>
                  </a:lnTo>
                  <a:lnTo>
                    <a:pt x="0" y="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Freeform 2017"/>
            <p:cNvSpPr>
              <a:spLocks/>
            </p:cNvSpPr>
            <p:nvPr/>
          </p:nvSpPr>
          <p:spPr bwMode="auto">
            <a:xfrm>
              <a:off x="1461344" y="3929931"/>
              <a:ext cx="90488" cy="55563"/>
            </a:xfrm>
            <a:custGeom>
              <a:avLst/>
              <a:gdLst>
                <a:gd name="T0" fmla="*/ 0 w 114"/>
                <a:gd name="T1" fmla="*/ 22 h 69"/>
                <a:gd name="T2" fmla="*/ 22 w 114"/>
                <a:gd name="T3" fmla="*/ 22 h 69"/>
                <a:gd name="T4" fmla="*/ 22 w 114"/>
                <a:gd name="T5" fmla="*/ 0 h 69"/>
                <a:gd name="T6" fmla="*/ 91 w 114"/>
                <a:gd name="T7" fmla="*/ 0 h 69"/>
                <a:gd name="T8" fmla="*/ 91 w 114"/>
                <a:gd name="T9" fmla="*/ 22 h 69"/>
                <a:gd name="T10" fmla="*/ 114 w 114"/>
                <a:gd name="T11" fmla="*/ 22 h 69"/>
                <a:gd name="T12" fmla="*/ 114 w 114"/>
                <a:gd name="T13" fmla="*/ 69 h 69"/>
                <a:gd name="T14" fmla="*/ 91 w 114"/>
                <a:gd name="T15" fmla="*/ 69 h 69"/>
                <a:gd name="T16" fmla="*/ 91 w 114"/>
                <a:gd name="T17" fmla="*/ 45 h 69"/>
                <a:gd name="T18" fmla="*/ 91 w 114"/>
                <a:gd name="T19" fmla="*/ 45 h 69"/>
                <a:gd name="T20" fmla="*/ 91 w 114"/>
                <a:gd name="T21" fmla="*/ 45 h 69"/>
                <a:gd name="T22" fmla="*/ 67 w 114"/>
                <a:gd name="T23" fmla="*/ 45 h 69"/>
                <a:gd name="T24" fmla="*/ 67 w 114"/>
                <a:gd name="T25" fmla="*/ 69 h 69"/>
                <a:gd name="T26" fmla="*/ 0 w 114"/>
                <a:gd name="T27" fmla="*/ 69 h 69"/>
                <a:gd name="T28" fmla="*/ 0 w 114"/>
                <a:gd name="T29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69">
                  <a:moveTo>
                    <a:pt x="0" y="22"/>
                  </a:moveTo>
                  <a:lnTo>
                    <a:pt x="22" y="22"/>
                  </a:lnTo>
                  <a:lnTo>
                    <a:pt x="22" y="0"/>
                  </a:lnTo>
                  <a:lnTo>
                    <a:pt x="91" y="0"/>
                  </a:lnTo>
                  <a:lnTo>
                    <a:pt x="91" y="22"/>
                  </a:lnTo>
                  <a:lnTo>
                    <a:pt x="114" y="22"/>
                  </a:lnTo>
                  <a:lnTo>
                    <a:pt x="114" y="69"/>
                  </a:lnTo>
                  <a:lnTo>
                    <a:pt x="91" y="69"/>
                  </a:lnTo>
                  <a:lnTo>
                    <a:pt x="91" y="45"/>
                  </a:lnTo>
                  <a:lnTo>
                    <a:pt x="91" y="45"/>
                  </a:lnTo>
                  <a:lnTo>
                    <a:pt x="91" y="45"/>
                  </a:lnTo>
                  <a:lnTo>
                    <a:pt x="67" y="45"/>
                  </a:lnTo>
                  <a:lnTo>
                    <a:pt x="67" y="69"/>
                  </a:lnTo>
                  <a:lnTo>
                    <a:pt x="0" y="69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E59817"/>
            </a:solidFill>
            <a:ln w="0">
              <a:solidFill>
                <a:srgbClr val="E598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Freeform 2018"/>
            <p:cNvSpPr>
              <a:spLocks/>
            </p:cNvSpPr>
            <p:nvPr/>
          </p:nvSpPr>
          <p:spPr bwMode="auto">
            <a:xfrm>
              <a:off x="1443882" y="4202981"/>
              <a:ext cx="125413" cy="139700"/>
            </a:xfrm>
            <a:custGeom>
              <a:avLst/>
              <a:gdLst>
                <a:gd name="T0" fmla="*/ 0 w 160"/>
                <a:gd name="T1" fmla="*/ 0 h 177"/>
                <a:gd name="T2" fmla="*/ 160 w 160"/>
                <a:gd name="T3" fmla="*/ 0 h 177"/>
                <a:gd name="T4" fmla="*/ 160 w 160"/>
                <a:gd name="T5" fmla="*/ 177 h 177"/>
                <a:gd name="T6" fmla="*/ 90 w 160"/>
                <a:gd name="T7" fmla="*/ 177 h 177"/>
                <a:gd name="T8" fmla="*/ 90 w 160"/>
                <a:gd name="T9" fmla="*/ 48 h 177"/>
                <a:gd name="T10" fmla="*/ 68 w 160"/>
                <a:gd name="T11" fmla="*/ 48 h 177"/>
                <a:gd name="T12" fmla="*/ 68 w 160"/>
                <a:gd name="T13" fmla="*/ 177 h 177"/>
                <a:gd name="T14" fmla="*/ 0 w 160"/>
                <a:gd name="T15" fmla="*/ 177 h 177"/>
                <a:gd name="T16" fmla="*/ 0 w 160"/>
                <a:gd name="T1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77">
                  <a:moveTo>
                    <a:pt x="0" y="0"/>
                  </a:moveTo>
                  <a:lnTo>
                    <a:pt x="160" y="0"/>
                  </a:lnTo>
                  <a:lnTo>
                    <a:pt x="160" y="177"/>
                  </a:lnTo>
                  <a:lnTo>
                    <a:pt x="90" y="177"/>
                  </a:lnTo>
                  <a:lnTo>
                    <a:pt x="90" y="48"/>
                  </a:lnTo>
                  <a:lnTo>
                    <a:pt x="68" y="48"/>
                  </a:lnTo>
                  <a:lnTo>
                    <a:pt x="68" y="177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33"/>
            </a:solidFill>
            <a:ln w="0">
              <a:solidFill>
                <a:srgbClr val="FF663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Rectangle 2019"/>
            <p:cNvSpPr>
              <a:spLocks noChangeArrowheads="1"/>
            </p:cNvSpPr>
            <p:nvPr/>
          </p:nvSpPr>
          <p:spPr bwMode="auto">
            <a:xfrm>
              <a:off x="1423244" y="4185519"/>
              <a:ext cx="38100" cy="3651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9" name="Rectangle 2020"/>
            <p:cNvSpPr>
              <a:spLocks noChangeArrowheads="1"/>
            </p:cNvSpPr>
            <p:nvPr/>
          </p:nvSpPr>
          <p:spPr bwMode="auto">
            <a:xfrm>
              <a:off x="1550244" y="4185519"/>
              <a:ext cx="38100" cy="3651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0" name="Rectangle 2021"/>
            <p:cNvSpPr>
              <a:spLocks noChangeArrowheads="1"/>
            </p:cNvSpPr>
            <p:nvPr/>
          </p:nvSpPr>
          <p:spPr bwMode="auto">
            <a:xfrm>
              <a:off x="1523257" y="4422056"/>
              <a:ext cx="65088" cy="1905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1" name="Rectangle 2022"/>
            <p:cNvSpPr>
              <a:spLocks noChangeArrowheads="1"/>
            </p:cNvSpPr>
            <p:nvPr/>
          </p:nvSpPr>
          <p:spPr bwMode="auto">
            <a:xfrm>
              <a:off x="1459757" y="4115669"/>
              <a:ext cx="92075" cy="19050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2" name="Rectangle 2023"/>
            <p:cNvSpPr>
              <a:spLocks noChangeArrowheads="1"/>
            </p:cNvSpPr>
            <p:nvPr/>
          </p:nvSpPr>
          <p:spPr bwMode="auto">
            <a:xfrm>
              <a:off x="1459757" y="4145831"/>
              <a:ext cx="92075" cy="19050"/>
            </a:xfrm>
            <a:prstGeom prst="rect">
              <a:avLst/>
            </a:prstGeom>
            <a:solidFill>
              <a:srgbClr val="00CCFF"/>
            </a:solidFill>
            <a:ln w="0">
              <a:solidFill>
                <a:srgbClr val="00CC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3" name="Rectangle 2024"/>
            <p:cNvSpPr>
              <a:spLocks noChangeArrowheads="1"/>
            </p:cNvSpPr>
            <p:nvPr/>
          </p:nvSpPr>
          <p:spPr bwMode="auto">
            <a:xfrm>
              <a:off x="1523257" y="4341094"/>
              <a:ext cx="38100" cy="7937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4" name="Rectangle 2025"/>
            <p:cNvSpPr>
              <a:spLocks noChangeArrowheads="1"/>
            </p:cNvSpPr>
            <p:nvPr/>
          </p:nvSpPr>
          <p:spPr bwMode="auto">
            <a:xfrm>
              <a:off x="1423244" y="4422056"/>
              <a:ext cx="65088" cy="1905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5" name="Rectangle 2026"/>
            <p:cNvSpPr>
              <a:spLocks noChangeArrowheads="1"/>
            </p:cNvSpPr>
            <p:nvPr/>
          </p:nvSpPr>
          <p:spPr bwMode="auto">
            <a:xfrm>
              <a:off x="1451819" y="4341094"/>
              <a:ext cx="36513" cy="7937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6" name="组合 1265"/>
          <p:cNvGrpSpPr/>
          <p:nvPr/>
        </p:nvGrpSpPr>
        <p:grpSpPr>
          <a:xfrm>
            <a:off x="4379114" y="6149502"/>
            <a:ext cx="207963" cy="476251"/>
            <a:chOff x="794594" y="4142656"/>
            <a:chExt cx="207963" cy="476251"/>
          </a:xfrm>
        </p:grpSpPr>
        <p:sp>
          <p:nvSpPr>
            <p:cNvPr id="1267" name="Freeform 2038"/>
            <p:cNvSpPr>
              <a:spLocks/>
            </p:cNvSpPr>
            <p:nvPr/>
          </p:nvSpPr>
          <p:spPr bwMode="auto">
            <a:xfrm>
              <a:off x="831107" y="4249019"/>
              <a:ext cx="122238" cy="139700"/>
            </a:xfrm>
            <a:custGeom>
              <a:avLst/>
              <a:gdLst>
                <a:gd name="T0" fmla="*/ 0 w 156"/>
                <a:gd name="T1" fmla="*/ 21 h 177"/>
                <a:gd name="T2" fmla="*/ 23 w 156"/>
                <a:gd name="T3" fmla="*/ 21 h 177"/>
                <a:gd name="T4" fmla="*/ 23 w 156"/>
                <a:gd name="T5" fmla="*/ 0 h 177"/>
                <a:gd name="T6" fmla="*/ 133 w 156"/>
                <a:gd name="T7" fmla="*/ 0 h 177"/>
                <a:gd name="T8" fmla="*/ 133 w 156"/>
                <a:gd name="T9" fmla="*/ 21 h 177"/>
                <a:gd name="T10" fmla="*/ 156 w 156"/>
                <a:gd name="T11" fmla="*/ 21 h 177"/>
                <a:gd name="T12" fmla="*/ 156 w 156"/>
                <a:gd name="T13" fmla="*/ 106 h 177"/>
                <a:gd name="T14" fmla="*/ 135 w 156"/>
                <a:gd name="T15" fmla="*/ 106 h 177"/>
                <a:gd name="T16" fmla="*/ 135 w 156"/>
                <a:gd name="T17" fmla="*/ 177 h 177"/>
                <a:gd name="T18" fmla="*/ 24 w 156"/>
                <a:gd name="T19" fmla="*/ 177 h 177"/>
                <a:gd name="T20" fmla="*/ 23 w 156"/>
                <a:gd name="T21" fmla="*/ 111 h 177"/>
                <a:gd name="T22" fmla="*/ 0 w 156"/>
                <a:gd name="T23" fmla="*/ 111 h 177"/>
                <a:gd name="T24" fmla="*/ 0 w 156"/>
                <a:gd name="T25" fmla="*/ 2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177">
                  <a:moveTo>
                    <a:pt x="0" y="21"/>
                  </a:moveTo>
                  <a:lnTo>
                    <a:pt x="23" y="21"/>
                  </a:lnTo>
                  <a:lnTo>
                    <a:pt x="23" y="0"/>
                  </a:lnTo>
                  <a:lnTo>
                    <a:pt x="133" y="0"/>
                  </a:lnTo>
                  <a:lnTo>
                    <a:pt x="133" y="21"/>
                  </a:lnTo>
                  <a:lnTo>
                    <a:pt x="156" y="21"/>
                  </a:lnTo>
                  <a:lnTo>
                    <a:pt x="156" y="106"/>
                  </a:lnTo>
                  <a:lnTo>
                    <a:pt x="135" y="106"/>
                  </a:lnTo>
                  <a:lnTo>
                    <a:pt x="135" y="177"/>
                  </a:lnTo>
                  <a:lnTo>
                    <a:pt x="24" y="177"/>
                  </a:lnTo>
                  <a:lnTo>
                    <a:pt x="23" y="111"/>
                  </a:lnTo>
                  <a:lnTo>
                    <a:pt x="0" y="11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rgbClr val="FFCC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8" name="Rectangle 2039"/>
            <p:cNvSpPr>
              <a:spLocks noChangeArrowheads="1"/>
            </p:cNvSpPr>
            <p:nvPr/>
          </p:nvSpPr>
          <p:spPr bwMode="auto">
            <a:xfrm>
              <a:off x="848569" y="4387131"/>
              <a:ext cx="88900" cy="19050"/>
            </a:xfrm>
            <a:prstGeom prst="rect">
              <a:avLst/>
            </a:prstGeom>
            <a:solidFill>
              <a:srgbClr val="FF6633"/>
            </a:solidFill>
            <a:ln w="0">
              <a:solidFill>
                <a:srgbClr val="FF663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9" name="Freeform 2040"/>
            <p:cNvSpPr>
              <a:spLocks/>
            </p:cNvSpPr>
            <p:nvPr/>
          </p:nvSpPr>
          <p:spPr bwMode="auto">
            <a:xfrm>
              <a:off x="794594" y="4404594"/>
              <a:ext cx="195263" cy="127000"/>
            </a:xfrm>
            <a:custGeom>
              <a:avLst/>
              <a:gdLst>
                <a:gd name="T0" fmla="*/ 66 w 246"/>
                <a:gd name="T1" fmla="*/ 24 h 159"/>
                <a:gd name="T2" fmla="*/ 66 w 246"/>
                <a:gd name="T3" fmla="*/ 0 h 159"/>
                <a:gd name="T4" fmla="*/ 180 w 246"/>
                <a:gd name="T5" fmla="*/ 0 h 159"/>
                <a:gd name="T6" fmla="*/ 180 w 246"/>
                <a:gd name="T7" fmla="*/ 22 h 159"/>
                <a:gd name="T8" fmla="*/ 201 w 246"/>
                <a:gd name="T9" fmla="*/ 22 h 159"/>
                <a:gd name="T10" fmla="*/ 201 w 246"/>
                <a:gd name="T11" fmla="*/ 112 h 159"/>
                <a:gd name="T12" fmla="*/ 223 w 246"/>
                <a:gd name="T13" fmla="*/ 112 h 159"/>
                <a:gd name="T14" fmla="*/ 223 w 246"/>
                <a:gd name="T15" fmla="*/ 135 h 159"/>
                <a:gd name="T16" fmla="*/ 246 w 246"/>
                <a:gd name="T17" fmla="*/ 135 h 159"/>
                <a:gd name="T18" fmla="*/ 246 w 246"/>
                <a:gd name="T19" fmla="*/ 159 h 159"/>
                <a:gd name="T20" fmla="*/ 0 w 246"/>
                <a:gd name="T21" fmla="*/ 159 h 159"/>
                <a:gd name="T22" fmla="*/ 0 w 246"/>
                <a:gd name="T23" fmla="*/ 135 h 159"/>
                <a:gd name="T24" fmla="*/ 23 w 246"/>
                <a:gd name="T25" fmla="*/ 135 h 159"/>
                <a:gd name="T26" fmla="*/ 23 w 246"/>
                <a:gd name="T27" fmla="*/ 112 h 159"/>
                <a:gd name="T28" fmla="*/ 45 w 246"/>
                <a:gd name="T29" fmla="*/ 112 h 159"/>
                <a:gd name="T30" fmla="*/ 45 w 246"/>
                <a:gd name="T31" fmla="*/ 26 h 159"/>
                <a:gd name="T32" fmla="*/ 66 w 246"/>
                <a:gd name="T33" fmla="*/ 2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" h="159">
                  <a:moveTo>
                    <a:pt x="66" y="24"/>
                  </a:moveTo>
                  <a:lnTo>
                    <a:pt x="66" y="0"/>
                  </a:lnTo>
                  <a:lnTo>
                    <a:pt x="180" y="0"/>
                  </a:lnTo>
                  <a:lnTo>
                    <a:pt x="180" y="22"/>
                  </a:lnTo>
                  <a:lnTo>
                    <a:pt x="201" y="22"/>
                  </a:lnTo>
                  <a:lnTo>
                    <a:pt x="201" y="112"/>
                  </a:lnTo>
                  <a:lnTo>
                    <a:pt x="223" y="112"/>
                  </a:lnTo>
                  <a:lnTo>
                    <a:pt x="223" y="135"/>
                  </a:lnTo>
                  <a:lnTo>
                    <a:pt x="246" y="135"/>
                  </a:lnTo>
                  <a:lnTo>
                    <a:pt x="246" y="159"/>
                  </a:lnTo>
                  <a:lnTo>
                    <a:pt x="0" y="159"/>
                  </a:lnTo>
                  <a:lnTo>
                    <a:pt x="0" y="135"/>
                  </a:lnTo>
                  <a:lnTo>
                    <a:pt x="23" y="135"/>
                  </a:lnTo>
                  <a:lnTo>
                    <a:pt x="23" y="112"/>
                  </a:lnTo>
                  <a:lnTo>
                    <a:pt x="45" y="112"/>
                  </a:lnTo>
                  <a:lnTo>
                    <a:pt x="45" y="26"/>
                  </a:lnTo>
                  <a:lnTo>
                    <a:pt x="66" y="24"/>
                  </a:lnTo>
                  <a:close/>
                </a:path>
              </a:pathLst>
            </a:custGeom>
            <a:solidFill>
              <a:srgbClr val="E59817"/>
            </a:solidFill>
            <a:ln w="0">
              <a:solidFill>
                <a:srgbClr val="E598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0" name="Freeform 2041"/>
            <p:cNvSpPr>
              <a:spLocks noEditPoints="1"/>
            </p:cNvSpPr>
            <p:nvPr/>
          </p:nvSpPr>
          <p:spPr bwMode="auto">
            <a:xfrm>
              <a:off x="813644" y="4175994"/>
              <a:ext cx="157163" cy="423863"/>
            </a:xfrm>
            <a:custGeom>
              <a:avLst/>
              <a:gdLst>
                <a:gd name="T0" fmla="*/ 111 w 198"/>
                <a:gd name="T1" fmla="*/ 445 h 534"/>
                <a:gd name="T2" fmla="*/ 156 w 198"/>
                <a:gd name="T3" fmla="*/ 445 h 534"/>
                <a:gd name="T4" fmla="*/ 156 w 198"/>
                <a:gd name="T5" fmla="*/ 534 h 534"/>
                <a:gd name="T6" fmla="*/ 111 w 198"/>
                <a:gd name="T7" fmla="*/ 534 h 534"/>
                <a:gd name="T8" fmla="*/ 111 w 198"/>
                <a:gd name="T9" fmla="*/ 445 h 534"/>
                <a:gd name="T10" fmla="*/ 44 w 198"/>
                <a:gd name="T11" fmla="*/ 0 h 534"/>
                <a:gd name="T12" fmla="*/ 154 w 198"/>
                <a:gd name="T13" fmla="*/ 0 h 534"/>
                <a:gd name="T14" fmla="*/ 154 w 198"/>
                <a:gd name="T15" fmla="*/ 90 h 534"/>
                <a:gd name="T16" fmla="*/ 90 w 198"/>
                <a:gd name="T17" fmla="*/ 90 h 534"/>
                <a:gd name="T18" fmla="*/ 90 w 198"/>
                <a:gd name="T19" fmla="*/ 66 h 534"/>
                <a:gd name="T20" fmla="*/ 64 w 198"/>
                <a:gd name="T21" fmla="*/ 66 h 534"/>
                <a:gd name="T22" fmla="*/ 66 w 198"/>
                <a:gd name="T23" fmla="*/ 47 h 534"/>
                <a:gd name="T24" fmla="*/ 44 w 198"/>
                <a:gd name="T25" fmla="*/ 47 h 534"/>
                <a:gd name="T26" fmla="*/ 44 w 198"/>
                <a:gd name="T27" fmla="*/ 0 h 534"/>
                <a:gd name="T28" fmla="*/ 177 w 198"/>
                <a:gd name="T29" fmla="*/ 137 h 534"/>
                <a:gd name="T30" fmla="*/ 198 w 198"/>
                <a:gd name="T31" fmla="*/ 137 h 534"/>
                <a:gd name="T32" fmla="*/ 198 w 198"/>
                <a:gd name="T33" fmla="*/ 288 h 534"/>
                <a:gd name="T34" fmla="*/ 177 w 198"/>
                <a:gd name="T35" fmla="*/ 288 h 534"/>
                <a:gd name="T36" fmla="*/ 177 w 198"/>
                <a:gd name="T37" fmla="*/ 137 h 534"/>
                <a:gd name="T38" fmla="*/ 0 w 198"/>
                <a:gd name="T39" fmla="*/ 137 h 534"/>
                <a:gd name="T40" fmla="*/ 23 w 198"/>
                <a:gd name="T41" fmla="*/ 137 h 534"/>
                <a:gd name="T42" fmla="*/ 23 w 198"/>
                <a:gd name="T43" fmla="*/ 288 h 534"/>
                <a:gd name="T44" fmla="*/ 0 w 198"/>
                <a:gd name="T45" fmla="*/ 288 h 534"/>
                <a:gd name="T46" fmla="*/ 0 w 198"/>
                <a:gd name="T47" fmla="*/ 137 h 534"/>
                <a:gd name="T48" fmla="*/ 45 w 198"/>
                <a:gd name="T49" fmla="*/ 445 h 534"/>
                <a:gd name="T50" fmla="*/ 89 w 198"/>
                <a:gd name="T51" fmla="*/ 445 h 534"/>
                <a:gd name="T52" fmla="*/ 89 w 198"/>
                <a:gd name="T53" fmla="*/ 534 h 534"/>
                <a:gd name="T54" fmla="*/ 45 w 198"/>
                <a:gd name="T55" fmla="*/ 534 h 534"/>
                <a:gd name="T56" fmla="*/ 45 w 198"/>
                <a:gd name="T57" fmla="*/ 445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8" h="534">
                  <a:moveTo>
                    <a:pt x="111" y="445"/>
                  </a:moveTo>
                  <a:lnTo>
                    <a:pt x="156" y="445"/>
                  </a:lnTo>
                  <a:lnTo>
                    <a:pt x="156" y="534"/>
                  </a:lnTo>
                  <a:lnTo>
                    <a:pt x="111" y="534"/>
                  </a:lnTo>
                  <a:lnTo>
                    <a:pt x="111" y="445"/>
                  </a:lnTo>
                  <a:close/>
                  <a:moveTo>
                    <a:pt x="44" y="0"/>
                  </a:moveTo>
                  <a:lnTo>
                    <a:pt x="154" y="0"/>
                  </a:lnTo>
                  <a:lnTo>
                    <a:pt x="154" y="90"/>
                  </a:lnTo>
                  <a:lnTo>
                    <a:pt x="90" y="90"/>
                  </a:lnTo>
                  <a:lnTo>
                    <a:pt x="90" y="66"/>
                  </a:lnTo>
                  <a:lnTo>
                    <a:pt x="64" y="66"/>
                  </a:lnTo>
                  <a:lnTo>
                    <a:pt x="66" y="47"/>
                  </a:lnTo>
                  <a:lnTo>
                    <a:pt x="44" y="47"/>
                  </a:lnTo>
                  <a:lnTo>
                    <a:pt x="44" y="0"/>
                  </a:lnTo>
                  <a:close/>
                  <a:moveTo>
                    <a:pt x="177" y="137"/>
                  </a:moveTo>
                  <a:lnTo>
                    <a:pt x="198" y="137"/>
                  </a:lnTo>
                  <a:lnTo>
                    <a:pt x="198" y="288"/>
                  </a:lnTo>
                  <a:lnTo>
                    <a:pt x="177" y="288"/>
                  </a:lnTo>
                  <a:lnTo>
                    <a:pt x="177" y="137"/>
                  </a:lnTo>
                  <a:close/>
                  <a:moveTo>
                    <a:pt x="0" y="137"/>
                  </a:moveTo>
                  <a:lnTo>
                    <a:pt x="23" y="137"/>
                  </a:lnTo>
                  <a:lnTo>
                    <a:pt x="23" y="288"/>
                  </a:lnTo>
                  <a:lnTo>
                    <a:pt x="0" y="288"/>
                  </a:lnTo>
                  <a:lnTo>
                    <a:pt x="0" y="137"/>
                  </a:lnTo>
                  <a:close/>
                  <a:moveTo>
                    <a:pt x="45" y="445"/>
                  </a:moveTo>
                  <a:lnTo>
                    <a:pt x="89" y="445"/>
                  </a:lnTo>
                  <a:lnTo>
                    <a:pt x="89" y="534"/>
                  </a:lnTo>
                  <a:lnTo>
                    <a:pt x="45" y="534"/>
                  </a:lnTo>
                  <a:lnTo>
                    <a:pt x="45" y="445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1" name="Freeform 2042"/>
            <p:cNvSpPr>
              <a:spLocks noEditPoints="1"/>
            </p:cNvSpPr>
            <p:nvPr/>
          </p:nvSpPr>
          <p:spPr bwMode="auto">
            <a:xfrm>
              <a:off x="850157" y="4598269"/>
              <a:ext cx="87313" cy="20638"/>
            </a:xfrm>
            <a:custGeom>
              <a:avLst/>
              <a:gdLst>
                <a:gd name="T0" fmla="*/ 66 w 111"/>
                <a:gd name="T1" fmla="*/ 0 h 26"/>
                <a:gd name="T2" fmla="*/ 111 w 111"/>
                <a:gd name="T3" fmla="*/ 0 h 26"/>
                <a:gd name="T4" fmla="*/ 111 w 111"/>
                <a:gd name="T5" fmla="*/ 26 h 26"/>
                <a:gd name="T6" fmla="*/ 66 w 111"/>
                <a:gd name="T7" fmla="*/ 26 h 26"/>
                <a:gd name="T8" fmla="*/ 66 w 111"/>
                <a:gd name="T9" fmla="*/ 0 h 26"/>
                <a:gd name="T10" fmla="*/ 0 w 111"/>
                <a:gd name="T11" fmla="*/ 0 h 26"/>
                <a:gd name="T12" fmla="*/ 44 w 111"/>
                <a:gd name="T13" fmla="*/ 0 h 26"/>
                <a:gd name="T14" fmla="*/ 44 w 111"/>
                <a:gd name="T15" fmla="*/ 26 h 26"/>
                <a:gd name="T16" fmla="*/ 0 w 111"/>
                <a:gd name="T17" fmla="*/ 26 h 26"/>
                <a:gd name="T18" fmla="*/ 0 w 111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26">
                  <a:moveTo>
                    <a:pt x="66" y="0"/>
                  </a:moveTo>
                  <a:lnTo>
                    <a:pt x="111" y="0"/>
                  </a:lnTo>
                  <a:lnTo>
                    <a:pt x="111" y="26"/>
                  </a:lnTo>
                  <a:lnTo>
                    <a:pt x="66" y="26"/>
                  </a:lnTo>
                  <a:lnTo>
                    <a:pt x="66" y="0"/>
                  </a:lnTo>
                  <a:close/>
                  <a:moveTo>
                    <a:pt x="0" y="0"/>
                  </a:moveTo>
                  <a:lnTo>
                    <a:pt x="44" y="0"/>
                  </a:lnTo>
                  <a:lnTo>
                    <a:pt x="44" y="2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0C0B"/>
            </a:solidFill>
            <a:ln w="0">
              <a:solidFill>
                <a:srgbClr val="920C0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2" name="Freeform 2043"/>
            <p:cNvSpPr>
              <a:spLocks/>
            </p:cNvSpPr>
            <p:nvPr/>
          </p:nvSpPr>
          <p:spPr bwMode="auto">
            <a:xfrm>
              <a:off x="848569" y="4142656"/>
              <a:ext cx="153988" cy="158750"/>
            </a:xfrm>
            <a:custGeom>
              <a:avLst/>
              <a:gdLst>
                <a:gd name="T0" fmla="*/ 0 w 193"/>
                <a:gd name="T1" fmla="*/ 43 h 201"/>
                <a:gd name="T2" fmla="*/ 67 w 193"/>
                <a:gd name="T3" fmla="*/ 43 h 201"/>
                <a:gd name="T4" fmla="*/ 67 w 193"/>
                <a:gd name="T5" fmla="*/ 72 h 201"/>
                <a:gd name="T6" fmla="*/ 88 w 193"/>
                <a:gd name="T7" fmla="*/ 72 h 201"/>
                <a:gd name="T8" fmla="*/ 88 w 193"/>
                <a:gd name="T9" fmla="*/ 102 h 201"/>
                <a:gd name="T10" fmla="*/ 107 w 193"/>
                <a:gd name="T11" fmla="*/ 102 h 201"/>
                <a:gd name="T12" fmla="*/ 107 w 193"/>
                <a:gd name="T13" fmla="*/ 152 h 201"/>
                <a:gd name="T14" fmla="*/ 129 w 193"/>
                <a:gd name="T15" fmla="*/ 152 h 201"/>
                <a:gd name="T16" fmla="*/ 129 w 193"/>
                <a:gd name="T17" fmla="*/ 180 h 201"/>
                <a:gd name="T18" fmla="*/ 154 w 193"/>
                <a:gd name="T19" fmla="*/ 180 h 201"/>
                <a:gd name="T20" fmla="*/ 154 w 193"/>
                <a:gd name="T21" fmla="*/ 199 h 201"/>
                <a:gd name="T22" fmla="*/ 171 w 193"/>
                <a:gd name="T23" fmla="*/ 199 h 201"/>
                <a:gd name="T24" fmla="*/ 171 w 193"/>
                <a:gd name="T25" fmla="*/ 201 h 201"/>
                <a:gd name="T26" fmla="*/ 193 w 193"/>
                <a:gd name="T27" fmla="*/ 201 h 201"/>
                <a:gd name="T28" fmla="*/ 193 w 193"/>
                <a:gd name="T29" fmla="*/ 147 h 201"/>
                <a:gd name="T30" fmla="*/ 176 w 193"/>
                <a:gd name="T31" fmla="*/ 147 h 201"/>
                <a:gd name="T32" fmla="*/ 176 w 193"/>
                <a:gd name="T33" fmla="*/ 69 h 201"/>
                <a:gd name="T34" fmla="*/ 154 w 193"/>
                <a:gd name="T35" fmla="*/ 69 h 201"/>
                <a:gd name="T36" fmla="*/ 154 w 193"/>
                <a:gd name="T37" fmla="*/ 41 h 201"/>
                <a:gd name="T38" fmla="*/ 131 w 193"/>
                <a:gd name="T39" fmla="*/ 41 h 201"/>
                <a:gd name="T40" fmla="*/ 131 w 193"/>
                <a:gd name="T41" fmla="*/ 0 h 201"/>
                <a:gd name="T42" fmla="*/ 67 w 193"/>
                <a:gd name="T43" fmla="*/ 0 h 201"/>
                <a:gd name="T44" fmla="*/ 67 w 193"/>
                <a:gd name="T45" fmla="*/ 1 h 201"/>
                <a:gd name="T46" fmla="*/ 24 w 193"/>
                <a:gd name="T47" fmla="*/ 1 h 201"/>
                <a:gd name="T48" fmla="*/ 24 w 193"/>
                <a:gd name="T49" fmla="*/ 22 h 201"/>
                <a:gd name="T50" fmla="*/ 0 w 193"/>
                <a:gd name="T51" fmla="*/ 22 h 201"/>
                <a:gd name="T52" fmla="*/ 0 w 193"/>
                <a:gd name="T53" fmla="*/ 4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3" h="201">
                  <a:moveTo>
                    <a:pt x="0" y="43"/>
                  </a:moveTo>
                  <a:lnTo>
                    <a:pt x="67" y="43"/>
                  </a:lnTo>
                  <a:lnTo>
                    <a:pt x="67" y="72"/>
                  </a:lnTo>
                  <a:lnTo>
                    <a:pt x="88" y="72"/>
                  </a:lnTo>
                  <a:lnTo>
                    <a:pt x="88" y="102"/>
                  </a:lnTo>
                  <a:lnTo>
                    <a:pt x="107" y="102"/>
                  </a:lnTo>
                  <a:lnTo>
                    <a:pt x="107" y="152"/>
                  </a:lnTo>
                  <a:lnTo>
                    <a:pt x="129" y="152"/>
                  </a:lnTo>
                  <a:lnTo>
                    <a:pt x="129" y="180"/>
                  </a:lnTo>
                  <a:lnTo>
                    <a:pt x="154" y="180"/>
                  </a:lnTo>
                  <a:lnTo>
                    <a:pt x="154" y="199"/>
                  </a:lnTo>
                  <a:lnTo>
                    <a:pt x="171" y="199"/>
                  </a:lnTo>
                  <a:lnTo>
                    <a:pt x="171" y="201"/>
                  </a:lnTo>
                  <a:lnTo>
                    <a:pt x="193" y="201"/>
                  </a:lnTo>
                  <a:lnTo>
                    <a:pt x="193" y="147"/>
                  </a:lnTo>
                  <a:lnTo>
                    <a:pt x="176" y="147"/>
                  </a:lnTo>
                  <a:lnTo>
                    <a:pt x="176" y="69"/>
                  </a:lnTo>
                  <a:lnTo>
                    <a:pt x="154" y="69"/>
                  </a:lnTo>
                  <a:lnTo>
                    <a:pt x="154" y="41"/>
                  </a:lnTo>
                  <a:lnTo>
                    <a:pt x="131" y="41"/>
                  </a:lnTo>
                  <a:lnTo>
                    <a:pt x="131" y="0"/>
                  </a:lnTo>
                  <a:lnTo>
                    <a:pt x="67" y="0"/>
                  </a:lnTo>
                  <a:lnTo>
                    <a:pt x="67" y="1"/>
                  </a:lnTo>
                  <a:lnTo>
                    <a:pt x="24" y="1"/>
                  </a:lnTo>
                  <a:lnTo>
                    <a:pt x="24" y="22"/>
                  </a:lnTo>
                  <a:lnTo>
                    <a:pt x="0" y="22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030303"/>
            </a:solidFill>
            <a:ln w="0">
              <a:solidFill>
                <a:srgbClr val="03030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3" name="Rectangle 2044"/>
            <p:cNvSpPr>
              <a:spLocks noChangeArrowheads="1"/>
            </p:cNvSpPr>
            <p:nvPr/>
          </p:nvSpPr>
          <p:spPr bwMode="auto">
            <a:xfrm>
              <a:off x="913657" y="4298231"/>
              <a:ext cx="17463" cy="15875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FFFF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4" name="Freeform 2045"/>
            <p:cNvSpPr>
              <a:spLocks/>
            </p:cNvSpPr>
            <p:nvPr/>
          </p:nvSpPr>
          <p:spPr bwMode="auto">
            <a:xfrm>
              <a:off x="851744" y="4280769"/>
              <a:ext cx="79375" cy="65088"/>
            </a:xfrm>
            <a:custGeom>
              <a:avLst/>
              <a:gdLst>
                <a:gd name="T0" fmla="*/ 80 w 100"/>
                <a:gd name="T1" fmla="*/ 40 h 81"/>
                <a:gd name="T2" fmla="*/ 80 w 100"/>
                <a:gd name="T3" fmla="*/ 60 h 81"/>
                <a:gd name="T4" fmla="*/ 61 w 100"/>
                <a:gd name="T5" fmla="*/ 60 h 81"/>
                <a:gd name="T6" fmla="*/ 61 w 100"/>
                <a:gd name="T7" fmla="*/ 81 h 81"/>
                <a:gd name="T8" fmla="*/ 40 w 100"/>
                <a:gd name="T9" fmla="*/ 81 h 81"/>
                <a:gd name="T10" fmla="*/ 40 w 100"/>
                <a:gd name="T11" fmla="*/ 60 h 81"/>
                <a:gd name="T12" fmla="*/ 21 w 100"/>
                <a:gd name="T13" fmla="*/ 60 h 81"/>
                <a:gd name="T14" fmla="*/ 21 w 100"/>
                <a:gd name="T15" fmla="*/ 40 h 81"/>
                <a:gd name="T16" fmla="*/ 0 w 100"/>
                <a:gd name="T17" fmla="*/ 40 h 81"/>
                <a:gd name="T18" fmla="*/ 0 w 100"/>
                <a:gd name="T19" fmla="*/ 20 h 81"/>
                <a:gd name="T20" fmla="*/ 19 w 100"/>
                <a:gd name="T21" fmla="*/ 20 h 81"/>
                <a:gd name="T22" fmla="*/ 19 w 100"/>
                <a:gd name="T23" fmla="*/ 0 h 81"/>
                <a:gd name="T24" fmla="*/ 40 w 100"/>
                <a:gd name="T25" fmla="*/ 0 h 81"/>
                <a:gd name="T26" fmla="*/ 40 w 100"/>
                <a:gd name="T27" fmla="*/ 20 h 81"/>
                <a:gd name="T28" fmla="*/ 61 w 100"/>
                <a:gd name="T29" fmla="*/ 20 h 81"/>
                <a:gd name="T30" fmla="*/ 61 w 100"/>
                <a:gd name="T31" fmla="*/ 0 h 81"/>
                <a:gd name="T32" fmla="*/ 80 w 100"/>
                <a:gd name="T33" fmla="*/ 0 h 81"/>
                <a:gd name="T34" fmla="*/ 80 w 100"/>
                <a:gd name="T35" fmla="*/ 20 h 81"/>
                <a:gd name="T36" fmla="*/ 100 w 100"/>
                <a:gd name="T37" fmla="*/ 20 h 81"/>
                <a:gd name="T38" fmla="*/ 100 w 100"/>
                <a:gd name="T39" fmla="*/ 40 h 81"/>
                <a:gd name="T40" fmla="*/ 80 w 100"/>
                <a:gd name="T41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81">
                  <a:moveTo>
                    <a:pt x="80" y="40"/>
                  </a:moveTo>
                  <a:lnTo>
                    <a:pt x="80" y="60"/>
                  </a:lnTo>
                  <a:lnTo>
                    <a:pt x="61" y="60"/>
                  </a:lnTo>
                  <a:lnTo>
                    <a:pt x="61" y="81"/>
                  </a:lnTo>
                  <a:lnTo>
                    <a:pt x="40" y="81"/>
                  </a:lnTo>
                  <a:lnTo>
                    <a:pt x="40" y="60"/>
                  </a:lnTo>
                  <a:lnTo>
                    <a:pt x="21" y="60"/>
                  </a:lnTo>
                  <a:lnTo>
                    <a:pt x="21" y="40"/>
                  </a:lnTo>
                  <a:lnTo>
                    <a:pt x="0" y="40"/>
                  </a:lnTo>
                  <a:lnTo>
                    <a:pt x="0" y="20"/>
                  </a:lnTo>
                  <a:lnTo>
                    <a:pt x="19" y="20"/>
                  </a:lnTo>
                  <a:lnTo>
                    <a:pt x="19" y="0"/>
                  </a:lnTo>
                  <a:lnTo>
                    <a:pt x="40" y="0"/>
                  </a:lnTo>
                  <a:lnTo>
                    <a:pt x="40" y="20"/>
                  </a:lnTo>
                  <a:lnTo>
                    <a:pt x="61" y="20"/>
                  </a:lnTo>
                  <a:lnTo>
                    <a:pt x="61" y="0"/>
                  </a:lnTo>
                  <a:lnTo>
                    <a:pt x="80" y="0"/>
                  </a:lnTo>
                  <a:lnTo>
                    <a:pt x="80" y="20"/>
                  </a:lnTo>
                  <a:lnTo>
                    <a:pt x="100" y="20"/>
                  </a:lnTo>
                  <a:lnTo>
                    <a:pt x="100" y="40"/>
                  </a:lnTo>
                  <a:lnTo>
                    <a:pt x="80" y="40"/>
                  </a:lnTo>
                  <a:close/>
                </a:path>
              </a:pathLst>
            </a:custGeom>
            <a:solidFill>
              <a:srgbClr val="FF6633"/>
            </a:solidFill>
            <a:ln w="0">
              <a:solidFill>
                <a:srgbClr val="FF663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75" name="组合 1274"/>
          <p:cNvGrpSpPr/>
          <p:nvPr/>
        </p:nvGrpSpPr>
        <p:grpSpPr>
          <a:xfrm>
            <a:off x="5306214" y="6171727"/>
            <a:ext cx="292101" cy="554038"/>
            <a:chOff x="1721694" y="4164881"/>
            <a:chExt cx="292101" cy="554038"/>
          </a:xfrm>
        </p:grpSpPr>
        <p:sp>
          <p:nvSpPr>
            <p:cNvPr id="1276" name="Freeform 1998"/>
            <p:cNvSpPr>
              <a:spLocks/>
            </p:cNvSpPr>
            <p:nvPr/>
          </p:nvSpPr>
          <p:spPr bwMode="auto">
            <a:xfrm>
              <a:off x="1723282" y="4628431"/>
              <a:ext cx="290513" cy="90488"/>
            </a:xfrm>
            <a:custGeom>
              <a:avLst/>
              <a:gdLst>
                <a:gd name="T0" fmla="*/ 310 w 366"/>
                <a:gd name="T1" fmla="*/ 0 h 115"/>
                <a:gd name="T2" fmla="*/ 333 w 366"/>
                <a:gd name="T3" fmla="*/ 11 h 115"/>
                <a:gd name="T4" fmla="*/ 350 w 366"/>
                <a:gd name="T5" fmla="*/ 23 h 115"/>
                <a:gd name="T6" fmla="*/ 361 w 366"/>
                <a:gd name="T7" fmla="*/ 35 h 115"/>
                <a:gd name="T8" fmla="*/ 364 w 366"/>
                <a:gd name="T9" fmla="*/ 45 h 115"/>
                <a:gd name="T10" fmla="*/ 366 w 366"/>
                <a:gd name="T11" fmla="*/ 54 h 115"/>
                <a:gd name="T12" fmla="*/ 361 w 366"/>
                <a:gd name="T13" fmla="*/ 66 h 115"/>
                <a:gd name="T14" fmla="*/ 348 w 366"/>
                <a:gd name="T15" fmla="*/ 77 h 115"/>
                <a:gd name="T16" fmla="*/ 328 w 366"/>
                <a:gd name="T17" fmla="*/ 89 h 115"/>
                <a:gd name="T18" fmla="*/ 300 w 366"/>
                <a:gd name="T19" fmla="*/ 99 h 115"/>
                <a:gd name="T20" fmla="*/ 265 w 366"/>
                <a:gd name="T21" fmla="*/ 108 h 115"/>
                <a:gd name="T22" fmla="*/ 227 w 366"/>
                <a:gd name="T23" fmla="*/ 113 h 115"/>
                <a:gd name="T24" fmla="*/ 186 w 366"/>
                <a:gd name="T25" fmla="*/ 115 h 115"/>
                <a:gd name="T26" fmla="*/ 144 w 366"/>
                <a:gd name="T27" fmla="*/ 113 h 115"/>
                <a:gd name="T28" fmla="*/ 104 w 366"/>
                <a:gd name="T29" fmla="*/ 108 h 115"/>
                <a:gd name="T30" fmla="*/ 73 w 366"/>
                <a:gd name="T31" fmla="*/ 101 h 115"/>
                <a:gd name="T32" fmla="*/ 49 w 366"/>
                <a:gd name="T33" fmla="*/ 94 h 115"/>
                <a:gd name="T34" fmla="*/ 33 w 366"/>
                <a:gd name="T35" fmla="*/ 87 h 115"/>
                <a:gd name="T36" fmla="*/ 23 w 366"/>
                <a:gd name="T37" fmla="*/ 80 h 115"/>
                <a:gd name="T38" fmla="*/ 13 w 366"/>
                <a:gd name="T39" fmla="*/ 71 h 115"/>
                <a:gd name="T40" fmla="*/ 0 w 366"/>
                <a:gd name="T41" fmla="*/ 56 h 115"/>
                <a:gd name="T42" fmla="*/ 0 w 366"/>
                <a:gd name="T43" fmla="*/ 40 h 115"/>
                <a:gd name="T44" fmla="*/ 2 w 366"/>
                <a:gd name="T45" fmla="*/ 56 h 115"/>
                <a:gd name="T46" fmla="*/ 16 w 366"/>
                <a:gd name="T47" fmla="*/ 70 h 115"/>
                <a:gd name="T48" fmla="*/ 25 w 366"/>
                <a:gd name="T49" fmla="*/ 77 h 115"/>
                <a:gd name="T50" fmla="*/ 35 w 366"/>
                <a:gd name="T51" fmla="*/ 82 h 115"/>
                <a:gd name="T52" fmla="*/ 49 w 366"/>
                <a:gd name="T53" fmla="*/ 89 h 115"/>
                <a:gd name="T54" fmla="*/ 71 w 366"/>
                <a:gd name="T55" fmla="*/ 96 h 115"/>
                <a:gd name="T56" fmla="*/ 103 w 366"/>
                <a:gd name="T57" fmla="*/ 103 h 115"/>
                <a:gd name="T58" fmla="*/ 141 w 366"/>
                <a:gd name="T59" fmla="*/ 106 h 115"/>
                <a:gd name="T60" fmla="*/ 182 w 366"/>
                <a:gd name="T61" fmla="*/ 109 h 115"/>
                <a:gd name="T62" fmla="*/ 222 w 366"/>
                <a:gd name="T63" fmla="*/ 108 h 115"/>
                <a:gd name="T64" fmla="*/ 260 w 366"/>
                <a:gd name="T65" fmla="*/ 103 h 115"/>
                <a:gd name="T66" fmla="*/ 293 w 366"/>
                <a:gd name="T67" fmla="*/ 94 h 115"/>
                <a:gd name="T68" fmla="*/ 321 w 366"/>
                <a:gd name="T69" fmla="*/ 83 h 115"/>
                <a:gd name="T70" fmla="*/ 340 w 366"/>
                <a:gd name="T71" fmla="*/ 73 h 115"/>
                <a:gd name="T72" fmla="*/ 352 w 366"/>
                <a:gd name="T73" fmla="*/ 61 h 115"/>
                <a:gd name="T74" fmla="*/ 357 w 366"/>
                <a:gd name="T75" fmla="*/ 52 h 115"/>
                <a:gd name="T76" fmla="*/ 357 w 366"/>
                <a:gd name="T77" fmla="*/ 42 h 115"/>
                <a:gd name="T78" fmla="*/ 354 w 366"/>
                <a:gd name="T79" fmla="*/ 33 h 115"/>
                <a:gd name="T80" fmla="*/ 345 w 366"/>
                <a:gd name="T81" fmla="*/ 21 h 115"/>
                <a:gd name="T82" fmla="*/ 329 w 366"/>
                <a:gd name="T83" fmla="*/ 11 h 115"/>
                <a:gd name="T84" fmla="*/ 310 w 366"/>
                <a:gd name="T8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115">
                  <a:moveTo>
                    <a:pt x="310" y="0"/>
                  </a:moveTo>
                  <a:lnTo>
                    <a:pt x="333" y="11"/>
                  </a:lnTo>
                  <a:lnTo>
                    <a:pt x="350" y="23"/>
                  </a:lnTo>
                  <a:lnTo>
                    <a:pt x="361" y="35"/>
                  </a:lnTo>
                  <a:lnTo>
                    <a:pt x="364" y="45"/>
                  </a:lnTo>
                  <a:lnTo>
                    <a:pt x="366" y="54"/>
                  </a:lnTo>
                  <a:lnTo>
                    <a:pt x="361" y="66"/>
                  </a:lnTo>
                  <a:lnTo>
                    <a:pt x="348" y="77"/>
                  </a:lnTo>
                  <a:lnTo>
                    <a:pt x="328" y="89"/>
                  </a:lnTo>
                  <a:lnTo>
                    <a:pt x="300" y="99"/>
                  </a:lnTo>
                  <a:lnTo>
                    <a:pt x="265" y="108"/>
                  </a:lnTo>
                  <a:lnTo>
                    <a:pt x="227" y="113"/>
                  </a:lnTo>
                  <a:lnTo>
                    <a:pt x="186" y="115"/>
                  </a:lnTo>
                  <a:lnTo>
                    <a:pt x="144" y="113"/>
                  </a:lnTo>
                  <a:lnTo>
                    <a:pt x="104" y="108"/>
                  </a:lnTo>
                  <a:lnTo>
                    <a:pt x="73" y="101"/>
                  </a:lnTo>
                  <a:lnTo>
                    <a:pt x="49" y="94"/>
                  </a:lnTo>
                  <a:lnTo>
                    <a:pt x="33" y="87"/>
                  </a:lnTo>
                  <a:lnTo>
                    <a:pt x="23" y="80"/>
                  </a:lnTo>
                  <a:lnTo>
                    <a:pt x="13" y="71"/>
                  </a:lnTo>
                  <a:lnTo>
                    <a:pt x="0" y="56"/>
                  </a:lnTo>
                  <a:lnTo>
                    <a:pt x="0" y="40"/>
                  </a:lnTo>
                  <a:lnTo>
                    <a:pt x="2" y="56"/>
                  </a:lnTo>
                  <a:lnTo>
                    <a:pt x="16" y="70"/>
                  </a:lnTo>
                  <a:lnTo>
                    <a:pt x="25" y="77"/>
                  </a:lnTo>
                  <a:lnTo>
                    <a:pt x="35" y="82"/>
                  </a:lnTo>
                  <a:lnTo>
                    <a:pt x="49" y="89"/>
                  </a:lnTo>
                  <a:lnTo>
                    <a:pt x="71" y="96"/>
                  </a:lnTo>
                  <a:lnTo>
                    <a:pt x="103" y="103"/>
                  </a:lnTo>
                  <a:lnTo>
                    <a:pt x="141" y="106"/>
                  </a:lnTo>
                  <a:lnTo>
                    <a:pt x="182" y="109"/>
                  </a:lnTo>
                  <a:lnTo>
                    <a:pt x="222" y="108"/>
                  </a:lnTo>
                  <a:lnTo>
                    <a:pt x="260" y="103"/>
                  </a:lnTo>
                  <a:lnTo>
                    <a:pt x="293" y="94"/>
                  </a:lnTo>
                  <a:lnTo>
                    <a:pt x="321" y="83"/>
                  </a:lnTo>
                  <a:lnTo>
                    <a:pt x="340" y="73"/>
                  </a:lnTo>
                  <a:lnTo>
                    <a:pt x="352" y="61"/>
                  </a:lnTo>
                  <a:lnTo>
                    <a:pt x="357" y="52"/>
                  </a:lnTo>
                  <a:lnTo>
                    <a:pt x="357" y="42"/>
                  </a:lnTo>
                  <a:lnTo>
                    <a:pt x="354" y="33"/>
                  </a:lnTo>
                  <a:lnTo>
                    <a:pt x="345" y="21"/>
                  </a:lnTo>
                  <a:lnTo>
                    <a:pt x="329" y="11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7" name="Freeform 1999"/>
            <p:cNvSpPr>
              <a:spLocks/>
            </p:cNvSpPr>
            <p:nvPr/>
          </p:nvSpPr>
          <p:spPr bwMode="auto">
            <a:xfrm>
              <a:off x="1721694" y="4610969"/>
              <a:ext cx="285750" cy="80963"/>
            </a:xfrm>
            <a:custGeom>
              <a:avLst/>
              <a:gdLst>
                <a:gd name="T0" fmla="*/ 26 w 360"/>
                <a:gd name="T1" fmla="*/ 100 h 100"/>
                <a:gd name="T2" fmla="*/ 10 w 360"/>
                <a:gd name="T3" fmla="*/ 86 h 100"/>
                <a:gd name="T4" fmla="*/ 1 w 360"/>
                <a:gd name="T5" fmla="*/ 74 h 100"/>
                <a:gd name="T6" fmla="*/ 0 w 360"/>
                <a:gd name="T7" fmla="*/ 60 h 100"/>
                <a:gd name="T8" fmla="*/ 5 w 360"/>
                <a:gd name="T9" fmla="*/ 48 h 100"/>
                <a:gd name="T10" fmla="*/ 15 w 360"/>
                <a:gd name="T11" fmla="*/ 36 h 100"/>
                <a:gd name="T12" fmla="*/ 34 w 360"/>
                <a:gd name="T13" fmla="*/ 26 h 100"/>
                <a:gd name="T14" fmla="*/ 64 w 360"/>
                <a:gd name="T15" fmla="*/ 15 h 100"/>
                <a:gd name="T16" fmla="*/ 98 w 360"/>
                <a:gd name="T17" fmla="*/ 6 h 100"/>
                <a:gd name="T18" fmla="*/ 138 w 360"/>
                <a:gd name="T19" fmla="*/ 1 h 100"/>
                <a:gd name="T20" fmla="*/ 169 w 360"/>
                <a:gd name="T21" fmla="*/ 0 h 100"/>
                <a:gd name="T22" fmla="*/ 202 w 360"/>
                <a:gd name="T23" fmla="*/ 0 h 100"/>
                <a:gd name="T24" fmla="*/ 233 w 360"/>
                <a:gd name="T25" fmla="*/ 3 h 100"/>
                <a:gd name="T26" fmla="*/ 261 w 360"/>
                <a:gd name="T27" fmla="*/ 6 h 100"/>
                <a:gd name="T28" fmla="*/ 289 w 360"/>
                <a:gd name="T29" fmla="*/ 13 h 100"/>
                <a:gd name="T30" fmla="*/ 308 w 360"/>
                <a:gd name="T31" fmla="*/ 19 h 100"/>
                <a:gd name="T32" fmla="*/ 325 w 360"/>
                <a:gd name="T33" fmla="*/ 26 h 100"/>
                <a:gd name="T34" fmla="*/ 348 w 360"/>
                <a:gd name="T35" fmla="*/ 39 h 100"/>
                <a:gd name="T36" fmla="*/ 360 w 360"/>
                <a:gd name="T37" fmla="*/ 55 h 100"/>
                <a:gd name="T38" fmla="*/ 346 w 360"/>
                <a:gd name="T39" fmla="*/ 41 h 100"/>
                <a:gd name="T40" fmla="*/ 325 w 360"/>
                <a:gd name="T41" fmla="*/ 29 h 100"/>
                <a:gd name="T42" fmla="*/ 308 w 360"/>
                <a:gd name="T43" fmla="*/ 22 h 100"/>
                <a:gd name="T44" fmla="*/ 289 w 360"/>
                <a:gd name="T45" fmla="*/ 15 h 100"/>
                <a:gd name="T46" fmla="*/ 263 w 360"/>
                <a:gd name="T47" fmla="*/ 10 h 100"/>
                <a:gd name="T48" fmla="*/ 235 w 360"/>
                <a:gd name="T49" fmla="*/ 6 h 100"/>
                <a:gd name="T50" fmla="*/ 204 w 360"/>
                <a:gd name="T51" fmla="*/ 3 h 100"/>
                <a:gd name="T52" fmla="*/ 171 w 360"/>
                <a:gd name="T53" fmla="*/ 3 h 100"/>
                <a:gd name="T54" fmla="*/ 142 w 360"/>
                <a:gd name="T55" fmla="*/ 5 h 100"/>
                <a:gd name="T56" fmla="*/ 102 w 360"/>
                <a:gd name="T57" fmla="*/ 10 h 100"/>
                <a:gd name="T58" fmla="*/ 67 w 360"/>
                <a:gd name="T59" fmla="*/ 19 h 100"/>
                <a:gd name="T60" fmla="*/ 40 w 360"/>
                <a:gd name="T61" fmla="*/ 29 h 100"/>
                <a:gd name="T62" fmla="*/ 20 w 360"/>
                <a:gd name="T63" fmla="*/ 39 h 100"/>
                <a:gd name="T64" fmla="*/ 10 w 360"/>
                <a:gd name="T65" fmla="*/ 50 h 100"/>
                <a:gd name="T66" fmla="*/ 5 w 360"/>
                <a:gd name="T67" fmla="*/ 62 h 100"/>
                <a:gd name="T68" fmla="*/ 5 w 360"/>
                <a:gd name="T69" fmla="*/ 74 h 100"/>
                <a:gd name="T70" fmla="*/ 12 w 360"/>
                <a:gd name="T71" fmla="*/ 88 h 100"/>
                <a:gd name="T72" fmla="*/ 26 w 360"/>
                <a:gd name="T7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0" h="100">
                  <a:moveTo>
                    <a:pt x="26" y="100"/>
                  </a:moveTo>
                  <a:lnTo>
                    <a:pt x="10" y="86"/>
                  </a:lnTo>
                  <a:lnTo>
                    <a:pt x="1" y="74"/>
                  </a:lnTo>
                  <a:lnTo>
                    <a:pt x="0" y="60"/>
                  </a:lnTo>
                  <a:lnTo>
                    <a:pt x="5" y="48"/>
                  </a:lnTo>
                  <a:lnTo>
                    <a:pt x="15" y="36"/>
                  </a:lnTo>
                  <a:lnTo>
                    <a:pt x="34" y="26"/>
                  </a:lnTo>
                  <a:lnTo>
                    <a:pt x="64" y="15"/>
                  </a:lnTo>
                  <a:lnTo>
                    <a:pt x="98" y="6"/>
                  </a:lnTo>
                  <a:lnTo>
                    <a:pt x="138" y="1"/>
                  </a:lnTo>
                  <a:lnTo>
                    <a:pt x="169" y="0"/>
                  </a:lnTo>
                  <a:lnTo>
                    <a:pt x="202" y="0"/>
                  </a:lnTo>
                  <a:lnTo>
                    <a:pt x="233" y="3"/>
                  </a:lnTo>
                  <a:lnTo>
                    <a:pt x="261" y="6"/>
                  </a:lnTo>
                  <a:lnTo>
                    <a:pt x="289" y="13"/>
                  </a:lnTo>
                  <a:lnTo>
                    <a:pt x="308" y="19"/>
                  </a:lnTo>
                  <a:lnTo>
                    <a:pt x="325" y="26"/>
                  </a:lnTo>
                  <a:lnTo>
                    <a:pt x="348" y="39"/>
                  </a:lnTo>
                  <a:lnTo>
                    <a:pt x="360" y="55"/>
                  </a:lnTo>
                  <a:lnTo>
                    <a:pt x="346" y="41"/>
                  </a:lnTo>
                  <a:lnTo>
                    <a:pt x="325" y="29"/>
                  </a:lnTo>
                  <a:lnTo>
                    <a:pt x="308" y="22"/>
                  </a:lnTo>
                  <a:lnTo>
                    <a:pt x="289" y="15"/>
                  </a:lnTo>
                  <a:lnTo>
                    <a:pt x="263" y="10"/>
                  </a:lnTo>
                  <a:lnTo>
                    <a:pt x="235" y="6"/>
                  </a:lnTo>
                  <a:lnTo>
                    <a:pt x="204" y="3"/>
                  </a:lnTo>
                  <a:lnTo>
                    <a:pt x="171" y="3"/>
                  </a:lnTo>
                  <a:lnTo>
                    <a:pt x="142" y="5"/>
                  </a:lnTo>
                  <a:lnTo>
                    <a:pt x="102" y="10"/>
                  </a:lnTo>
                  <a:lnTo>
                    <a:pt x="67" y="19"/>
                  </a:lnTo>
                  <a:lnTo>
                    <a:pt x="40" y="29"/>
                  </a:lnTo>
                  <a:lnTo>
                    <a:pt x="20" y="39"/>
                  </a:lnTo>
                  <a:lnTo>
                    <a:pt x="10" y="50"/>
                  </a:lnTo>
                  <a:lnTo>
                    <a:pt x="5" y="62"/>
                  </a:lnTo>
                  <a:lnTo>
                    <a:pt x="5" y="74"/>
                  </a:lnTo>
                  <a:lnTo>
                    <a:pt x="12" y="88"/>
                  </a:lnTo>
                  <a:lnTo>
                    <a:pt x="26" y="100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8" name="Freeform 2046"/>
            <p:cNvSpPr>
              <a:spLocks/>
            </p:cNvSpPr>
            <p:nvPr/>
          </p:nvSpPr>
          <p:spPr bwMode="auto">
            <a:xfrm>
              <a:off x="1783607" y="4164881"/>
              <a:ext cx="161925" cy="146050"/>
            </a:xfrm>
            <a:custGeom>
              <a:avLst/>
              <a:gdLst>
                <a:gd name="T0" fmla="*/ 69 w 204"/>
                <a:gd name="T1" fmla="*/ 0 h 184"/>
                <a:gd name="T2" fmla="*/ 138 w 204"/>
                <a:gd name="T3" fmla="*/ 0 h 184"/>
                <a:gd name="T4" fmla="*/ 138 w 204"/>
                <a:gd name="T5" fmla="*/ 25 h 184"/>
                <a:gd name="T6" fmla="*/ 159 w 204"/>
                <a:gd name="T7" fmla="*/ 25 h 184"/>
                <a:gd name="T8" fmla="*/ 159 w 204"/>
                <a:gd name="T9" fmla="*/ 47 h 184"/>
                <a:gd name="T10" fmla="*/ 181 w 204"/>
                <a:gd name="T11" fmla="*/ 47 h 184"/>
                <a:gd name="T12" fmla="*/ 181 w 204"/>
                <a:gd name="T13" fmla="*/ 94 h 184"/>
                <a:gd name="T14" fmla="*/ 204 w 204"/>
                <a:gd name="T15" fmla="*/ 94 h 184"/>
                <a:gd name="T16" fmla="*/ 204 w 204"/>
                <a:gd name="T17" fmla="*/ 137 h 184"/>
                <a:gd name="T18" fmla="*/ 181 w 204"/>
                <a:gd name="T19" fmla="*/ 137 h 184"/>
                <a:gd name="T20" fmla="*/ 181 w 204"/>
                <a:gd name="T21" fmla="*/ 184 h 184"/>
                <a:gd name="T22" fmla="*/ 24 w 204"/>
                <a:gd name="T23" fmla="*/ 184 h 184"/>
                <a:gd name="T24" fmla="*/ 24 w 204"/>
                <a:gd name="T25" fmla="*/ 137 h 184"/>
                <a:gd name="T26" fmla="*/ 0 w 204"/>
                <a:gd name="T27" fmla="*/ 137 h 184"/>
                <a:gd name="T28" fmla="*/ 0 w 204"/>
                <a:gd name="T29" fmla="*/ 94 h 184"/>
                <a:gd name="T30" fmla="*/ 24 w 204"/>
                <a:gd name="T31" fmla="*/ 94 h 184"/>
                <a:gd name="T32" fmla="*/ 24 w 204"/>
                <a:gd name="T33" fmla="*/ 47 h 184"/>
                <a:gd name="T34" fmla="*/ 48 w 204"/>
                <a:gd name="T35" fmla="*/ 47 h 184"/>
                <a:gd name="T36" fmla="*/ 48 w 204"/>
                <a:gd name="T37" fmla="*/ 25 h 184"/>
                <a:gd name="T38" fmla="*/ 69 w 204"/>
                <a:gd name="T39" fmla="*/ 25 h 184"/>
                <a:gd name="T40" fmla="*/ 69 w 204"/>
                <a:gd name="T4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4" h="184">
                  <a:moveTo>
                    <a:pt x="69" y="0"/>
                  </a:moveTo>
                  <a:lnTo>
                    <a:pt x="138" y="0"/>
                  </a:lnTo>
                  <a:lnTo>
                    <a:pt x="138" y="25"/>
                  </a:lnTo>
                  <a:lnTo>
                    <a:pt x="159" y="25"/>
                  </a:lnTo>
                  <a:lnTo>
                    <a:pt x="159" y="47"/>
                  </a:lnTo>
                  <a:lnTo>
                    <a:pt x="181" y="47"/>
                  </a:lnTo>
                  <a:lnTo>
                    <a:pt x="181" y="94"/>
                  </a:lnTo>
                  <a:lnTo>
                    <a:pt x="204" y="94"/>
                  </a:lnTo>
                  <a:lnTo>
                    <a:pt x="204" y="137"/>
                  </a:lnTo>
                  <a:lnTo>
                    <a:pt x="181" y="137"/>
                  </a:lnTo>
                  <a:lnTo>
                    <a:pt x="181" y="184"/>
                  </a:lnTo>
                  <a:lnTo>
                    <a:pt x="24" y="184"/>
                  </a:lnTo>
                  <a:lnTo>
                    <a:pt x="24" y="137"/>
                  </a:lnTo>
                  <a:lnTo>
                    <a:pt x="0" y="137"/>
                  </a:lnTo>
                  <a:lnTo>
                    <a:pt x="0" y="94"/>
                  </a:lnTo>
                  <a:lnTo>
                    <a:pt x="24" y="94"/>
                  </a:lnTo>
                  <a:lnTo>
                    <a:pt x="24" y="47"/>
                  </a:lnTo>
                  <a:lnTo>
                    <a:pt x="48" y="47"/>
                  </a:lnTo>
                  <a:lnTo>
                    <a:pt x="48" y="25"/>
                  </a:lnTo>
                  <a:lnTo>
                    <a:pt x="69" y="25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EA7223"/>
            </a:solidFill>
            <a:ln w="0">
              <a:solidFill>
                <a:srgbClr val="EA722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9" name="Freeform 2047"/>
            <p:cNvSpPr>
              <a:spLocks/>
            </p:cNvSpPr>
            <p:nvPr/>
          </p:nvSpPr>
          <p:spPr bwMode="auto">
            <a:xfrm>
              <a:off x="1782019" y="4290294"/>
              <a:ext cx="163513" cy="273050"/>
            </a:xfrm>
            <a:custGeom>
              <a:avLst/>
              <a:gdLst>
                <a:gd name="T0" fmla="*/ 26 w 206"/>
                <a:gd name="T1" fmla="*/ 0 h 343"/>
                <a:gd name="T2" fmla="*/ 50 w 206"/>
                <a:gd name="T3" fmla="*/ 0 h 343"/>
                <a:gd name="T4" fmla="*/ 50 w 206"/>
                <a:gd name="T5" fmla="*/ 22 h 343"/>
                <a:gd name="T6" fmla="*/ 76 w 206"/>
                <a:gd name="T7" fmla="*/ 22 h 343"/>
                <a:gd name="T8" fmla="*/ 97 w 206"/>
                <a:gd name="T9" fmla="*/ 22 h 343"/>
                <a:gd name="T10" fmla="*/ 114 w 206"/>
                <a:gd name="T11" fmla="*/ 22 h 343"/>
                <a:gd name="T12" fmla="*/ 135 w 206"/>
                <a:gd name="T13" fmla="*/ 22 h 343"/>
                <a:gd name="T14" fmla="*/ 163 w 206"/>
                <a:gd name="T15" fmla="*/ 22 h 343"/>
                <a:gd name="T16" fmla="*/ 163 w 206"/>
                <a:gd name="T17" fmla="*/ 0 h 343"/>
                <a:gd name="T18" fmla="*/ 185 w 206"/>
                <a:gd name="T19" fmla="*/ 0 h 343"/>
                <a:gd name="T20" fmla="*/ 185 w 206"/>
                <a:gd name="T21" fmla="*/ 24 h 343"/>
                <a:gd name="T22" fmla="*/ 206 w 206"/>
                <a:gd name="T23" fmla="*/ 24 h 343"/>
                <a:gd name="T24" fmla="*/ 206 w 206"/>
                <a:gd name="T25" fmla="*/ 92 h 343"/>
                <a:gd name="T26" fmla="*/ 161 w 206"/>
                <a:gd name="T27" fmla="*/ 92 h 343"/>
                <a:gd name="T28" fmla="*/ 161 w 206"/>
                <a:gd name="T29" fmla="*/ 229 h 343"/>
                <a:gd name="T30" fmla="*/ 183 w 206"/>
                <a:gd name="T31" fmla="*/ 229 h 343"/>
                <a:gd name="T32" fmla="*/ 183 w 206"/>
                <a:gd name="T33" fmla="*/ 343 h 343"/>
                <a:gd name="T34" fmla="*/ 24 w 206"/>
                <a:gd name="T35" fmla="*/ 343 h 343"/>
                <a:gd name="T36" fmla="*/ 24 w 206"/>
                <a:gd name="T37" fmla="*/ 229 h 343"/>
                <a:gd name="T38" fmla="*/ 48 w 206"/>
                <a:gd name="T39" fmla="*/ 230 h 343"/>
                <a:gd name="T40" fmla="*/ 50 w 206"/>
                <a:gd name="T41" fmla="*/ 92 h 343"/>
                <a:gd name="T42" fmla="*/ 0 w 206"/>
                <a:gd name="T43" fmla="*/ 92 h 343"/>
                <a:gd name="T44" fmla="*/ 0 w 206"/>
                <a:gd name="T45" fmla="*/ 24 h 343"/>
                <a:gd name="T46" fmla="*/ 26 w 206"/>
                <a:gd name="T47" fmla="*/ 24 h 343"/>
                <a:gd name="T48" fmla="*/ 26 w 206"/>
                <a:gd name="T4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343">
                  <a:moveTo>
                    <a:pt x="26" y="0"/>
                  </a:moveTo>
                  <a:lnTo>
                    <a:pt x="50" y="0"/>
                  </a:lnTo>
                  <a:lnTo>
                    <a:pt x="50" y="22"/>
                  </a:lnTo>
                  <a:lnTo>
                    <a:pt x="76" y="22"/>
                  </a:lnTo>
                  <a:lnTo>
                    <a:pt x="97" y="22"/>
                  </a:lnTo>
                  <a:lnTo>
                    <a:pt x="114" y="22"/>
                  </a:lnTo>
                  <a:lnTo>
                    <a:pt x="135" y="22"/>
                  </a:lnTo>
                  <a:lnTo>
                    <a:pt x="163" y="22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4"/>
                  </a:lnTo>
                  <a:lnTo>
                    <a:pt x="206" y="24"/>
                  </a:lnTo>
                  <a:lnTo>
                    <a:pt x="206" y="92"/>
                  </a:lnTo>
                  <a:lnTo>
                    <a:pt x="161" y="92"/>
                  </a:lnTo>
                  <a:lnTo>
                    <a:pt x="161" y="229"/>
                  </a:lnTo>
                  <a:lnTo>
                    <a:pt x="183" y="229"/>
                  </a:lnTo>
                  <a:lnTo>
                    <a:pt x="183" y="343"/>
                  </a:lnTo>
                  <a:lnTo>
                    <a:pt x="24" y="343"/>
                  </a:lnTo>
                  <a:lnTo>
                    <a:pt x="24" y="229"/>
                  </a:lnTo>
                  <a:lnTo>
                    <a:pt x="48" y="230"/>
                  </a:lnTo>
                  <a:lnTo>
                    <a:pt x="50" y="92"/>
                  </a:lnTo>
                  <a:lnTo>
                    <a:pt x="0" y="92"/>
                  </a:lnTo>
                  <a:lnTo>
                    <a:pt x="0" y="24"/>
                  </a:lnTo>
                  <a:lnTo>
                    <a:pt x="26" y="2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AF6DF"/>
            </a:solidFill>
            <a:ln w="0">
              <a:solidFill>
                <a:srgbClr val="FAF6D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0" name="Rectangle 2048"/>
            <p:cNvSpPr>
              <a:spLocks noChangeArrowheads="1"/>
            </p:cNvSpPr>
            <p:nvPr/>
          </p:nvSpPr>
          <p:spPr bwMode="auto">
            <a:xfrm>
              <a:off x="1782019" y="4363319"/>
              <a:ext cx="39688" cy="71438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1" name="Rectangle 2049"/>
            <p:cNvSpPr>
              <a:spLocks noChangeArrowheads="1"/>
            </p:cNvSpPr>
            <p:nvPr/>
          </p:nvSpPr>
          <p:spPr bwMode="auto">
            <a:xfrm>
              <a:off x="1912194" y="4363319"/>
              <a:ext cx="33338" cy="71438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2" name="Rectangle 2050"/>
            <p:cNvSpPr>
              <a:spLocks noChangeArrowheads="1"/>
            </p:cNvSpPr>
            <p:nvPr/>
          </p:nvSpPr>
          <p:spPr bwMode="auto">
            <a:xfrm>
              <a:off x="1821707" y="4417294"/>
              <a:ext cx="90488" cy="17463"/>
            </a:xfrm>
            <a:prstGeom prst="rect">
              <a:avLst/>
            </a:prstGeom>
            <a:solidFill>
              <a:srgbClr val="AF2930"/>
            </a:solidFill>
            <a:ln w="0">
              <a:solidFill>
                <a:srgbClr val="AF293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3" name="Freeform 2051"/>
            <p:cNvSpPr>
              <a:spLocks/>
            </p:cNvSpPr>
            <p:nvPr/>
          </p:nvSpPr>
          <p:spPr bwMode="auto">
            <a:xfrm>
              <a:off x="1837582" y="4183931"/>
              <a:ext cx="57150" cy="165100"/>
            </a:xfrm>
            <a:custGeom>
              <a:avLst/>
              <a:gdLst>
                <a:gd name="T0" fmla="*/ 0 w 71"/>
                <a:gd name="T1" fmla="*/ 0 h 208"/>
                <a:gd name="T2" fmla="*/ 24 w 71"/>
                <a:gd name="T3" fmla="*/ 0 h 208"/>
                <a:gd name="T4" fmla="*/ 24 w 71"/>
                <a:gd name="T5" fmla="*/ 20 h 208"/>
                <a:gd name="T6" fmla="*/ 69 w 71"/>
                <a:gd name="T7" fmla="*/ 20 h 208"/>
                <a:gd name="T8" fmla="*/ 69 w 71"/>
                <a:gd name="T9" fmla="*/ 114 h 208"/>
                <a:gd name="T10" fmla="*/ 47 w 71"/>
                <a:gd name="T11" fmla="*/ 114 h 208"/>
                <a:gd name="T12" fmla="*/ 47 w 71"/>
                <a:gd name="T13" fmla="*/ 156 h 208"/>
                <a:gd name="T14" fmla="*/ 71 w 71"/>
                <a:gd name="T15" fmla="*/ 156 h 208"/>
                <a:gd name="T16" fmla="*/ 71 w 71"/>
                <a:gd name="T17" fmla="*/ 182 h 208"/>
                <a:gd name="T18" fmla="*/ 47 w 71"/>
                <a:gd name="T19" fmla="*/ 182 h 208"/>
                <a:gd name="T20" fmla="*/ 47 w 71"/>
                <a:gd name="T21" fmla="*/ 208 h 208"/>
                <a:gd name="T22" fmla="*/ 23 w 71"/>
                <a:gd name="T23" fmla="*/ 208 h 208"/>
                <a:gd name="T24" fmla="*/ 23 w 71"/>
                <a:gd name="T25" fmla="*/ 182 h 208"/>
                <a:gd name="T26" fmla="*/ 4 w 71"/>
                <a:gd name="T27" fmla="*/ 182 h 208"/>
                <a:gd name="T28" fmla="*/ 4 w 71"/>
                <a:gd name="T29" fmla="*/ 156 h 208"/>
                <a:gd name="T30" fmla="*/ 23 w 71"/>
                <a:gd name="T31" fmla="*/ 156 h 208"/>
                <a:gd name="T32" fmla="*/ 23 w 71"/>
                <a:gd name="T33" fmla="*/ 114 h 208"/>
                <a:gd name="T34" fmla="*/ 0 w 71"/>
                <a:gd name="T35" fmla="*/ 114 h 208"/>
                <a:gd name="T36" fmla="*/ 0 w 71"/>
                <a:gd name="T3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1" h="208">
                  <a:moveTo>
                    <a:pt x="0" y="0"/>
                  </a:moveTo>
                  <a:lnTo>
                    <a:pt x="24" y="0"/>
                  </a:lnTo>
                  <a:lnTo>
                    <a:pt x="24" y="20"/>
                  </a:lnTo>
                  <a:lnTo>
                    <a:pt x="69" y="20"/>
                  </a:lnTo>
                  <a:lnTo>
                    <a:pt x="69" y="114"/>
                  </a:lnTo>
                  <a:lnTo>
                    <a:pt x="47" y="114"/>
                  </a:lnTo>
                  <a:lnTo>
                    <a:pt x="47" y="156"/>
                  </a:lnTo>
                  <a:lnTo>
                    <a:pt x="71" y="156"/>
                  </a:lnTo>
                  <a:lnTo>
                    <a:pt x="71" y="182"/>
                  </a:lnTo>
                  <a:lnTo>
                    <a:pt x="47" y="182"/>
                  </a:lnTo>
                  <a:lnTo>
                    <a:pt x="47" y="208"/>
                  </a:lnTo>
                  <a:lnTo>
                    <a:pt x="23" y="208"/>
                  </a:lnTo>
                  <a:lnTo>
                    <a:pt x="23" y="182"/>
                  </a:lnTo>
                  <a:lnTo>
                    <a:pt x="4" y="182"/>
                  </a:lnTo>
                  <a:lnTo>
                    <a:pt x="4" y="156"/>
                  </a:lnTo>
                  <a:lnTo>
                    <a:pt x="23" y="156"/>
                  </a:lnTo>
                  <a:lnTo>
                    <a:pt x="23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4" name="Rectangle 2052"/>
            <p:cNvSpPr>
              <a:spLocks noChangeArrowheads="1"/>
            </p:cNvSpPr>
            <p:nvPr/>
          </p:nvSpPr>
          <p:spPr bwMode="auto">
            <a:xfrm>
              <a:off x="1821707" y="4561756"/>
              <a:ext cx="34925" cy="9207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5" name="Rectangle 2053"/>
            <p:cNvSpPr>
              <a:spLocks noChangeArrowheads="1"/>
            </p:cNvSpPr>
            <p:nvPr/>
          </p:nvSpPr>
          <p:spPr bwMode="auto">
            <a:xfrm>
              <a:off x="1802657" y="4652244"/>
              <a:ext cx="53975" cy="19050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6" name="Rectangle 2054"/>
            <p:cNvSpPr>
              <a:spLocks noChangeArrowheads="1"/>
            </p:cNvSpPr>
            <p:nvPr/>
          </p:nvSpPr>
          <p:spPr bwMode="auto">
            <a:xfrm>
              <a:off x="1875682" y="4561756"/>
              <a:ext cx="36513" cy="92075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7" name="Rectangle 2055"/>
            <p:cNvSpPr>
              <a:spLocks noChangeArrowheads="1"/>
            </p:cNvSpPr>
            <p:nvPr/>
          </p:nvSpPr>
          <p:spPr bwMode="auto">
            <a:xfrm>
              <a:off x="1875682" y="4652244"/>
              <a:ext cx="53975" cy="19050"/>
            </a:xfrm>
            <a:prstGeom prst="rect">
              <a:avLst/>
            </a:prstGeom>
            <a:solidFill>
              <a:srgbClr val="2F1A05"/>
            </a:solidFill>
            <a:ln w="0">
              <a:solidFill>
                <a:srgbClr val="2F1A0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88" name="组合 1287"/>
          <p:cNvGrpSpPr/>
          <p:nvPr/>
        </p:nvGrpSpPr>
        <p:grpSpPr>
          <a:xfrm>
            <a:off x="6831802" y="6033615"/>
            <a:ext cx="263525" cy="566737"/>
            <a:chOff x="3247282" y="4026769"/>
            <a:chExt cx="263525" cy="566737"/>
          </a:xfrm>
        </p:grpSpPr>
        <p:sp>
          <p:nvSpPr>
            <p:cNvPr id="1289" name="Freeform 1990"/>
            <p:cNvSpPr>
              <a:spLocks/>
            </p:cNvSpPr>
            <p:nvPr/>
          </p:nvSpPr>
          <p:spPr bwMode="auto">
            <a:xfrm>
              <a:off x="3247282" y="4517306"/>
              <a:ext cx="263525" cy="76200"/>
            </a:xfrm>
            <a:custGeom>
              <a:avLst/>
              <a:gdLst>
                <a:gd name="T0" fmla="*/ 300 w 331"/>
                <a:gd name="T1" fmla="*/ 0 h 95"/>
                <a:gd name="T2" fmla="*/ 331 w 331"/>
                <a:gd name="T3" fmla="*/ 1 h 95"/>
                <a:gd name="T4" fmla="*/ 331 w 331"/>
                <a:gd name="T5" fmla="*/ 36 h 95"/>
                <a:gd name="T6" fmla="*/ 331 w 331"/>
                <a:gd name="T7" fmla="*/ 36 h 95"/>
                <a:gd name="T8" fmla="*/ 329 w 331"/>
                <a:gd name="T9" fmla="*/ 45 h 95"/>
                <a:gd name="T10" fmla="*/ 324 w 331"/>
                <a:gd name="T11" fmla="*/ 52 h 95"/>
                <a:gd name="T12" fmla="*/ 317 w 331"/>
                <a:gd name="T13" fmla="*/ 59 h 95"/>
                <a:gd name="T14" fmla="*/ 298 w 331"/>
                <a:gd name="T15" fmla="*/ 72 h 95"/>
                <a:gd name="T16" fmla="*/ 272 w 331"/>
                <a:gd name="T17" fmla="*/ 81 h 95"/>
                <a:gd name="T18" fmla="*/ 241 w 331"/>
                <a:gd name="T19" fmla="*/ 88 h 95"/>
                <a:gd name="T20" fmla="*/ 206 w 331"/>
                <a:gd name="T21" fmla="*/ 93 h 95"/>
                <a:gd name="T22" fmla="*/ 156 w 331"/>
                <a:gd name="T23" fmla="*/ 95 h 95"/>
                <a:gd name="T24" fmla="*/ 108 w 331"/>
                <a:gd name="T25" fmla="*/ 92 h 95"/>
                <a:gd name="T26" fmla="*/ 63 w 331"/>
                <a:gd name="T27" fmla="*/ 81 h 95"/>
                <a:gd name="T28" fmla="*/ 37 w 331"/>
                <a:gd name="T29" fmla="*/ 71 h 95"/>
                <a:gd name="T30" fmla="*/ 18 w 331"/>
                <a:gd name="T31" fmla="*/ 60 h 95"/>
                <a:gd name="T32" fmla="*/ 6 w 331"/>
                <a:gd name="T33" fmla="*/ 48 h 95"/>
                <a:gd name="T34" fmla="*/ 0 w 331"/>
                <a:gd name="T35" fmla="*/ 36 h 95"/>
                <a:gd name="T36" fmla="*/ 0 w 331"/>
                <a:gd name="T37" fmla="*/ 33 h 95"/>
                <a:gd name="T38" fmla="*/ 0 w 331"/>
                <a:gd name="T39" fmla="*/ 33 h 95"/>
                <a:gd name="T40" fmla="*/ 0 w 331"/>
                <a:gd name="T41" fmla="*/ 1 h 95"/>
                <a:gd name="T42" fmla="*/ 25 w 331"/>
                <a:gd name="T43" fmla="*/ 1 h 95"/>
                <a:gd name="T44" fmla="*/ 300 w 331"/>
                <a:gd name="T4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1" h="95">
                  <a:moveTo>
                    <a:pt x="300" y="0"/>
                  </a:moveTo>
                  <a:lnTo>
                    <a:pt x="331" y="1"/>
                  </a:lnTo>
                  <a:lnTo>
                    <a:pt x="331" y="36"/>
                  </a:lnTo>
                  <a:lnTo>
                    <a:pt x="331" y="36"/>
                  </a:lnTo>
                  <a:lnTo>
                    <a:pt x="329" y="45"/>
                  </a:lnTo>
                  <a:lnTo>
                    <a:pt x="324" y="52"/>
                  </a:lnTo>
                  <a:lnTo>
                    <a:pt x="317" y="59"/>
                  </a:lnTo>
                  <a:lnTo>
                    <a:pt x="298" y="72"/>
                  </a:lnTo>
                  <a:lnTo>
                    <a:pt x="272" y="81"/>
                  </a:lnTo>
                  <a:lnTo>
                    <a:pt x="241" y="88"/>
                  </a:lnTo>
                  <a:lnTo>
                    <a:pt x="206" y="93"/>
                  </a:lnTo>
                  <a:lnTo>
                    <a:pt x="156" y="95"/>
                  </a:lnTo>
                  <a:lnTo>
                    <a:pt x="108" y="92"/>
                  </a:lnTo>
                  <a:lnTo>
                    <a:pt x="63" y="81"/>
                  </a:lnTo>
                  <a:lnTo>
                    <a:pt x="37" y="71"/>
                  </a:lnTo>
                  <a:lnTo>
                    <a:pt x="18" y="60"/>
                  </a:lnTo>
                  <a:lnTo>
                    <a:pt x="6" y="48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1"/>
                  </a:lnTo>
                  <a:lnTo>
                    <a:pt x="25" y="1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003063"/>
            </a:solidFill>
            <a:ln w="0">
              <a:solidFill>
                <a:srgbClr val="0030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0" name="Freeform 1991"/>
            <p:cNvSpPr>
              <a:spLocks/>
            </p:cNvSpPr>
            <p:nvPr/>
          </p:nvSpPr>
          <p:spPr bwMode="auto">
            <a:xfrm>
              <a:off x="3247282" y="4472856"/>
              <a:ext cx="263525" cy="95250"/>
            </a:xfrm>
            <a:custGeom>
              <a:avLst/>
              <a:gdLst>
                <a:gd name="T0" fmla="*/ 232 w 331"/>
                <a:gd name="T1" fmla="*/ 5 h 121"/>
                <a:gd name="T2" fmla="*/ 267 w 331"/>
                <a:gd name="T3" fmla="*/ 13 h 121"/>
                <a:gd name="T4" fmla="*/ 295 w 331"/>
                <a:gd name="T5" fmla="*/ 24 h 121"/>
                <a:gd name="T6" fmla="*/ 316 w 331"/>
                <a:gd name="T7" fmla="*/ 36 h 121"/>
                <a:gd name="T8" fmla="*/ 326 w 331"/>
                <a:gd name="T9" fmla="*/ 48 h 121"/>
                <a:gd name="T10" fmla="*/ 331 w 331"/>
                <a:gd name="T11" fmla="*/ 60 h 121"/>
                <a:gd name="T12" fmla="*/ 328 w 331"/>
                <a:gd name="T13" fmla="*/ 72 h 121"/>
                <a:gd name="T14" fmla="*/ 317 w 331"/>
                <a:gd name="T15" fmla="*/ 84 h 121"/>
                <a:gd name="T16" fmla="*/ 298 w 331"/>
                <a:gd name="T17" fmla="*/ 97 h 121"/>
                <a:gd name="T18" fmla="*/ 272 w 331"/>
                <a:gd name="T19" fmla="*/ 107 h 121"/>
                <a:gd name="T20" fmla="*/ 241 w 331"/>
                <a:gd name="T21" fmla="*/ 114 h 121"/>
                <a:gd name="T22" fmla="*/ 206 w 331"/>
                <a:gd name="T23" fmla="*/ 119 h 121"/>
                <a:gd name="T24" fmla="*/ 156 w 331"/>
                <a:gd name="T25" fmla="*/ 121 h 121"/>
                <a:gd name="T26" fmla="*/ 108 w 331"/>
                <a:gd name="T27" fmla="*/ 116 h 121"/>
                <a:gd name="T28" fmla="*/ 63 w 331"/>
                <a:gd name="T29" fmla="*/ 107 h 121"/>
                <a:gd name="T30" fmla="*/ 37 w 331"/>
                <a:gd name="T31" fmla="*/ 97 h 121"/>
                <a:gd name="T32" fmla="*/ 18 w 331"/>
                <a:gd name="T33" fmla="*/ 86 h 121"/>
                <a:gd name="T34" fmla="*/ 6 w 331"/>
                <a:gd name="T35" fmla="*/ 74 h 121"/>
                <a:gd name="T36" fmla="*/ 0 w 331"/>
                <a:gd name="T37" fmla="*/ 62 h 121"/>
                <a:gd name="T38" fmla="*/ 2 w 331"/>
                <a:gd name="T39" fmla="*/ 48 h 121"/>
                <a:gd name="T40" fmla="*/ 14 w 331"/>
                <a:gd name="T41" fmla="*/ 34 h 121"/>
                <a:gd name="T42" fmla="*/ 33 w 331"/>
                <a:gd name="T43" fmla="*/ 20 h 121"/>
                <a:gd name="T44" fmla="*/ 61 w 331"/>
                <a:gd name="T45" fmla="*/ 12 h 121"/>
                <a:gd name="T46" fmla="*/ 92 w 331"/>
                <a:gd name="T47" fmla="*/ 5 h 121"/>
                <a:gd name="T48" fmla="*/ 125 w 331"/>
                <a:gd name="T49" fmla="*/ 0 h 121"/>
                <a:gd name="T50" fmla="*/ 179 w 331"/>
                <a:gd name="T51" fmla="*/ 0 h 121"/>
                <a:gd name="T52" fmla="*/ 232 w 331"/>
                <a:gd name="T53" fmla="*/ 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" h="121">
                  <a:moveTo>
                    <a:pt x="232" y="5"/>
                  </a:moveTo>
                  <a:lnTo>
                    <a:pt x="267" y="13"/>
                  </a:lnTo>
                  <a:lnTo>
                    <a:pt x="295" y="24"/>
                  </a:lnTo>
                  <a:lnTo>
                    <a:pt x="316" y="36"/>
                  </a:lnTo>
                  <a:lnTo>
                    <a:pt x="326" y="48"/>
                  </a:lnTo>
                  <a:lnTo>
                    <a:pt x="331" y="60"/>
                  </a:lnTo>
                  <a:lnTo>
                    <a:pt x="328" y="72"/>
                  </a:lnTo>
                  <a:lnTo>
                    <a:pt x="317" y="84"/>
                  </a:lnTo>
                  <a:lnTo>
                    <a:pt x="298" y="97"/>
                  </a:lnTo>
                  <a:lnTo>
                    <a:pt x="272" y="107"/>
                  </a:lnTo>
                  <a:lnTo>
                    <a:pt x="241" y="114"/>
                  </a:lnTo>
                  <a:lnTo>
                    <a:pt x="206" y="119"/>
                  </a:lnTo>
                  <a:lnTo>
                    <a:pt x="156" y="121"/>
                  </a:lnTo>
                  <a:lnTo>
                    <a:pt x="108" y="116"/>
                  </a:lnTo>
                  <a:lnTo>
                    <a:pt x="63" y="107"/>
                  </a:lnTo>
                  <a:lnTo>
                    <a:pt x="37" y="97"/>
                  </a:lnTo>
                  <a:lnTo>
                    <a:pt x="18" y="86"/>
                  </a:lnTo>
                  <a:lnTo>
                    <a:pt x="6" y="74"/>
                  </a:lnTo>
                  <a:lnTo>
                    <a:pt x="0" y="62"/>
                  </a:lnTo>
                  <a:lnTo>
                    <a:pt x="2" y="48"/>
                  </a:lnTo>
                  <a:lnTo>
                    <a:pt x="14" y="34"/>
                  </a:lnTo>
                  <a:lnTo>
                    <a:pt x="33" y="20"/>
                  </a:lnTo>
                  <a:lnTo>
                    <a:pt x="61" y="12"/>
                  </a:lnTo>
                  <a:lnTo>
                    <a:pt x="92" y="5"/>
                  </a:lnTo>
                  <a:lnTo>
                    <a:pt x="125" y="0"/>
                  </a:lnTo>
                  <a:lnTo>
                    <a:pt x="179" y="0"/>
                  </a:lnTo>
                  <a:lnTo>
                    <a:pt x="232" y="5"/>
                  </a:lnTo>
                  <a:close/>
                </a:path>
              </a:pathLst>
            </a:custGeom>
            <a:solidFill>
              <a:srgbClr val="C0C0FF"/>
            </a:solidFill>
            <a:ln w="0">
              <a:solidFill>
                <a:srgbClr val="C0C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1" name="Freeform 1992"/>
            <p:cNvSpPr>
              <a:spLocks/>
            </p:cNvSpPr>
            <p:nvPr/>
          </p:nvSpPr>
          <p:spPr bwMode="auto">
            <a:xfrm>
              <a:off x="3247282" y="4472856"/>
              <a:ext cx="263525" cy="95250"/>
            </a:xfrm>
            <a:custGeom>
              <a:avLst/>
              <a:gdLst>
                <a:gd name="T0" fmla="*/ 232 w 331"/>
                <a:gd name="T1" fmla="*/ 5 h 121"/>
                <a:gd name="T2" fmla="*/ 267 w 331"/>
                <a:gd name="T3" fmla="*/ 13 h 121"/>
                <a:gd name="T4" fmla="*/ 295 w 331"/>
                <a:gd name="T5" fmla="*/ 24 h 121"/>
                <a:gd name="T6" fmla="*/ 316 w 331"/>
                <a:gd name="T7" fmla="*/ 36 h 121"/>
                <a:gd name="T8" fmla="*/ 326 w 331"/>
                <a:gd name="T9" fmla="*/ 48 h 121"/>
                <a:gd name="T10" fmla="*/ 331 w 331"/>
                <a:gd name="T11" fmla="*/ 60 h 121"/>
                <a:gd name="T12" fmla="*/ 328 w 331"/>
                <a:gd name="T13" fmla="*/ 72 h 121"/>
                <a:gd name="T14" fmla="*/ 317 w 331"/>
                <a:gd name="T15" fmla="*/ 84 h 121"/>
                <a:gd name="T16" fmla="*/ 298 w 331"/>
                <a:gd name="T17" fmla="*/ 97 h 121"/>
                <a:gd name="T18" fmla="*/ 272 w 331"/>
                <a:gd name="T19" fmla="*/ 107 h 121"/>
                <a:gd name="T20" fmla="*/ 241 w 331"/>
                <a:gd name="T21" fmla="*/ 114 h 121"/>
                <a:gd name="T22" fmla="*/ 206 w 331"/>
                <a:gd name="T23" fmla="*/ 119 h 121"/>
                <a:gd name="T24" fmla="*/ 156 w 331"/>
                <a:gd name="T25" fmla="*/ 121 h 121"/>
                <a:gd name="T26" fmla="*/ 108 w 331"/>
                <a:gd name="T27" fmla="*/ 116 h 121"/>
                <a:gd name="T28" fmla="*/ 63 w 331"/>
                <a:gd name="T29" fmla="*/ 107 h 121"/>
                <a:gd name="T30" fmla="*/ 37 w 331"/>
                <a:gd name="T31" fmla="*/ 97 h 121"/>
                <a:gd name="T32" fmla="*/ 18 w 331"/>
                <a:gd name="T33" fmla="*/ 86 h 121"/>
                <a:gd name="T34" fmla="*/ 6 w 331"/>
                <a:gd name="T35" fmla="*/ 74 h 121"/>
                <a:gd name="T36" fmla="*/ 0 w 331"/>
                <a:gd name="T37" fmla="*/ 62 h 121"/>
                <a:gd name="T38" fmla="*/ 2 w 331"/>
                <a:gd name="T39" fmla="*/ 48 h 121"/>
                <a:gd name="T40" fmla="*/ 14 w 331"/>
                <a:gd name="T41" fmla="*/ 34 h 121"/>
                <a:gd name="T42" fmla="*/ 33 w 331"/>
                <a:gd name="T43" fmla="*/ 20 h 121"/>
                <a:gd name="T44" fmla="*/ 61 w 331"/>
                <a:gd name="T45" fmla="*/ 12 h 121"/>
                <a:gd name="T46" fmla="*/ 92 w 331"/>
                <a:gd name="T47" fmla="*/ 5 h 121"/>
                <a:gd name="T48" fmla="*/ 125 w 331"/>
                <a:gd name="T49" fmla="*/ 0 h 121"/>
                <a:gd name="T50" fmla="*/ 179 w 331"/>
                <a:gd name="T51" fmla="*/ 0 h 121"/>
                <a:gd name="T52" fmla="*/ 232 w 331"/>
                <a:gd name="T53" fmla="*/ 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" h="121">
                  <a:moveTo>
                    <a:pt x="232" y="5"/>
                  </a:moveTo>
                  <a:lnTo>
                    <a:pt x="267" y="13"/>
                  </a:lnTo>
                  <a:lnTo>
                    <a:pt x="295" y="24"/>
                  </a:lnTo>
                  <a:lnTo>
                    <a:pt x="316" y="36"/>
                  </a:lnTo>
                  <a:lnTo>
                    <a:pt x="326" y="48"/>
                  </a:lnTo>
                  <a:lnTo>
                    <a:pt x="331" y="60"/>
                  </a:lnTo>
                  <a:lnTo>
                    <a:pt x="328" y="72"/>
                  </a:lnTo>
                  <a:lnTo>
                    <a:pt x="317" y="84"/>
                  </a:lnTo>
                  <a:lnTo>
                    <a:pt x="298" y="97"/>
                  </a:lnTo>
                  <a:lnTo>
                    <a:pt x="272" y="107"/>
                  </a:lnTo>
                  <a:lnTo>
                    <a:pt x="241" y="114"/>
                  </a:lnTo>
                  <a:lnTo>
                    <a:pt x="206" y="119"/>
                  </a:lnTo>
                  <a:lnTo>
                    <a:pt x="156" y="121"/>
                  </a:lnTo>
                  <a:lnTo>
                    <a:pt x="108" y="116"/>
                  </a:lnTo>
                  <a:lnTo>
                    <a:pt x="63" y="107"/>
                  </a:lnTo>
                  <a:lnTo>
                    <a:pt x="37" y="97"/>
                  </a:lnTo>
                  <a:lnTo>
                    <a:pt x="18" y="86"/>
                  </a:lnTo>
                  <a:lnTo>
                    <a:pt x="6" y="74"/>
                  </a:lnTo>
                  <a:lnTo>
                    <a:pt x="0" y="62"/>
                  </a:lnTo>
                  <a:lnTo>
                    <a:pt x="2" y="48"/>
                  </a:lnTo>
                  <a:lnTo>
                    <a:pt x="14" y="34"/>
                  </a:lnTo>
                  <a:lnTo>
                    <a:pt x="33" y="20"/>
                  </a:lnTo>
                  <a:lnTo>
                    <a:pt x="61" y="12"/>
                  </a:lnTo>
                  <a:lnTo>
                    <a:pt x="92" y="5"/>
                  </a:lnTo>
                  <a:lnTo>
                    <a:pt x="125" y="0"/>
                  </a:lnTo>
                  <a:lnTo>
                    <a:pt x="179" y="0"/>
                  </a:lnTo>
                  <a:lnTo>
                    <a:pt x="232" y="5"/>
                  </a:lnTo>
                  <a:close/>
                </a:path>
              </a:pathLst>
            </a:custGeom>
            <a:solidFill>
              <a:srgbClr val="66C7F7"/>
            </a:solidFill>
            <a:ln w="0">
              <a:solidFill>
                <a:srgbClr val="66C7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2" name="Freeform 1993"/>
            <p:cNvSpPr>
              <a:spLocks/>
            </p:cNvSpPr>
            <p:nvPr/>
          </p:nvSpPr>
          <p:spPr bwMode="auto">
            <a:xfrm>
              <a:off x="3272682" y="4490319"/>
              <a:ext cx="207963" cy="65088"/>
            </a:xfrm>
            <a:custGeom>
              <a:avLst/>
              <a:gdLst>
                <a:gd name="T0" fmla="*/ 223 w 263"/>
                <a:gd name="T1" fmla="*/ 0 h 81"/>
                <a:gd name="T2" fmla="*/ 245 w 263"/>
                <a:gd name="T3" fmla="*/ 12 h 81"/>
                <a:gd name="T4" fmla="*/ 259 w 263"/>
                <a:gd name="T5" fmla="*/ 24 h 81"/>
                <a:gd name="T6" fmla="*/ 263 w 263"/>
                <a:gd name="T7" fmla="*/ 35 h 81"/>
                <a:gd name="T8" fmla="*/ 259 w 263"/>
                <a:gd name="T9" fmla="*/ 43 h 81"/>
                <a:gd name="T10" fmla="*/ 251 w 263"/>
                <a:gd name="T11" fmla="*/ 55 h 81"/>
                <a:gd name="T12" fmla="*/ 230 w 263"/>
                <a:gd name="T13" fmla="*/ 66 h 81"/>
                <a:gd name="T14" fmla="*/ 199 w 263"/>
                <a:gd name="T15" fmla="*/ 75 h 81"/>
                <a:gd name="T16" fmla="*/ 164 w 263"/>
                <a:gd name="T17" fmla="*/ 80 h 81"/>
                <a:gd name="T18" fmla="*/ 135 w 263"/>
                <a:gd name="T19" fmla="*/ 81 h 81"/>
                <a:gd name="T20" fmla="*/ 103 w 263"/>
                <a:gd name="T21" fmla="*/ 80 h 81"/>
                <a:gd name="T22" fmla="*/ 76 w 263"/>
                <a:gd name="T23" fmla="*/ 76 h 81"/>
                <a:gd name="T24" fmla="*/ 53 w 263"/>
                <a:gd name="T25" fmla="*/ 71 h 81"/>
                <a:gd name="T26" fmla="*/ 36 w 263"/>
                <a:gd name="T27" fmla="*/ 66 h 81"/>
                <a:gd name="T28" fmla="*/ 24 w 263"/>
                <a:gd name="T29" fmla="*/ 62 h 81"/>
                <a:gd name="T30" fmla="*/ 17 w 263"/>
                <a:gd name="T31" fmla="*/ 57 h 81"/>
                <a:gd name="T32" fmla="*/ 10 w 263"/>
                <a:gd name="T33" fmla="*/ 52 h 81"/>
                <a:gd name="T34" fmla="*/ 5 w 263"/>
                <a:gd name="T35" fmla="*/ 45 h 81"/>
                <a:gd name="T36" fmla="*/ 1 w 263"/>
                <a:gd name="T37" fmla="*/ 40 h 81"/>
                <a:gd name="T38" fmla="*/ 0 w 263"/>
                <a:gd name="T39" fmla="*/ 35 h 81"/>
                <a:gd name="T40" fmla="*/ 0 w 263"/>
                <a:gd name="T41" fmla="*/ 28 h 81"/>
                <a:gd name="T42" fmla="*/ 1 w 263"/>
                <a:gd name="T43" fmla="*/ 36 h 81"/>
                <a:gd name="T44" fmla="*/ 5 w 263"/>
                <a:gd name="T45" fmla="*/ 43 h 81"/>
                <a:gd name="T46" fmla="*/ 12 w 263"/>
                <a:gd name="T47" fmla="*/ 50 h 81"/>
                <a:gd name="T48" fmla="*/ 17 w 263"/>
                <a:gd name="T49" fmla="*/ 54 h 81"/>
                <a:gd name="T50" fmla="*/ 26 w 263"/>
                <a:gd name="T51" fmla="*/ 59 h 81"/>
                <a:gd name="T52" fmla="*/ 36 w 263"/>
                <a:gd name="T53" fmla="*/ 62 h 81"/>
                <a:gd name="T54" fmla="*/ 52 w 263"/>
                <a:gd name="T55" fmla="*/ 68 h 81"/>
                <a:gd name="T56" fmla="*/ 74 w 263"/>
                <a:gd name="T57" fmla="*/ 73 h 81"/>
                <a:gd name="T58" fmla="*/ 102 w 263"/>
                <a:gd name="T59" fmla="*/ 76 h 81"/>
                <a:gd name="T60" fmla="*/ 131 w 263"/>
                <a:gd name="T61" fmla="*/ 78 h 81"/>
                <a:gd name="T62" fmla="*/ 159 w 263"/>
                <a:gd name="T63" fmla="*/ 76 h 81"/>
                <a:gd name="T64" fmla="*/ 195 w 263"/>
                <a:gd name="T65" fmla="*/ 71 h 81"/>
                <a:gd name="T66" fmla="*/ 225 w 263"/>
                <a:gd name="T67" fmla="*/ 62 h 81"/>
                <a:gd name="T68" fmla="*/ 244 w 263"/>
                <a:gd name="T69" fmla="*/ 52 h 81"/>
                <a:gd name="T70" fmla="*/ 254 w 263"/>
                <a:gd name="T71" fmla="*/ 42 h 81"/>
                <a:gd name="T72" fmla="*/ 258 w 263"/>
                <a:gd name="T73" fmla="*/ 33 h 81"/>
                <a:gd name="T74" fmla="*/ 254 w 263"/>
                <a:gd name="T75" fmla="*/ 23 h 81"/>
                <a:gd name="T76" fmla="*/ 242 w 263"/>
                <a:gd name="T77" fmla="*/ 10 h 81"/>
                <a:gd name="T78" fmla="*/ 223 w 263"/>
                <a:gd name="T7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3" h="81">
                  <a:moveTo>
                    <a:pt x="223" y="0"/>
                  </a:moveTo>
                  <a:lnTo>
                    <a:pt x="245" y="12"/>
                  </a:lnTo>
                  <a:lnTo>
                    <a:pt x="259" y="24"/>
                  </a:lnTo>
                  <a:lnTo>
                    <a:pt x="263" y="35"/>
                  </a:lnTo>
                  <a:lnTo>
                    <a:pt x="259" y="43"/>
                  </a:lnTo>
                  <a:lnTo>
                    <a:pt x="251" y="55"/>
                  </a:lnTo>
                  <a:lnTo>
                    <a:pt x="230" y="66"/>
                  </a:lnTo>
                  <a:lnTo>
                    <a:pt x="199" y="75"/>
                  </a:lnTo>
                  <a:lnTo>
                    <a:pt x="164" y="80"/>
                  </a:lnTo>
                  <a:lnTo>
                    <a:pt x="135" y="81"/>
                  </a:lnTo>
                  <a:lnTo>
                    <a:pt x="103" y="80"/>
                  </a:lnTo>
                  <a:lnTo>
                    <a:pt x="76" y="76"/>
                  </a:lnTo>
                  <a:lnTo>
                    <a:pt x="53" y="71"/>
                  </a:lnTo>
                  <a:lnTo>
                    <a:pt x="36" y="66"/>
                  </a:lnTo>
                  <a:lnTo>
                    <a:pt x="24" y="62"/>
                  </a:lnTo>
                  <a:lnTo>
                    <a:pt x="17" y="57"/>
                  </a:lnTo>
                  <a:lnTo>
                    <a:pt x="10" y="52"/>
                  </a:lnTo>
                  <a:lnTo>
                    <a:pt x="5" y="45"/>
                  </a:lnTo>
                  <a:lnTo>
                    <a:pt x="1" y="40"/>
                  </a:lnTo>
                  <a:lnTo>
                    <a:pt x="0" y="35"/>
                  </a:lnTo>
                  <a:lnTo>
                    <a:pt x="0" y="28"/>
                  </a:lnTo>
                  <a:lnTo>
                    <a:pt x="1" y="36"/>
                  </a:lnTo>
                  <a:lnTo>
                    <a:pt x="5" y="43"/>
                  </a:lnTo>
                  <a:lnTo>
                    <a:pt x="12" y="50"/>
                  </a:lnTo>
                  <a:lnTo>
                    <a:pt x="17" y="54"/>
                  </a:lnTo>
                  <a:lnTo>
                    <a:pt x="26" y="59"/>
                  </a:lnTo>
                  <a:lnTo>
                    <a:pt x="36" y="62"/>
                  </a:lnTo>
                  <a:lnTo>
                    <a:pt x="52" y="68"/>
                  </a:lnTo>
                  <a:lnTo>
                    <a:pt x="74" y="73"/>
                  </a:lnTo>
                  <a:lnTo>
                    <a:pt x="102" y="76"/>
                  </a:lnTo>
                  <a:lnTo>
                    <a:pt x="131" y="78"/>
                  </a:lnTo>
                  <a:lnTo>
                    <a:pt x="159" y="76"/>
                  </a:lnTo>
                  <a:lnTo>
                    <a:pt x="195" y="71"/>
                  </a:lnTo>
                  <a:lnTo>
                    <a:pt x="225" y="62"/>
                  </a:lnTo>
                  <a:lnTo>
                    <a:pt x="244" y="52"/>
                  </a:lnTo>
                  <a:lnTo>
                    <a:pt x="254" y="42"/>
                  </a:lnTo>
                  <a:lnTo>
                    <a:pt x="258" y="33"/>
                  </a:lnTo>
                  <a:lnTo>
                    <a:pt x="254" y="23"/>
                  </a:lnTo>
                  <a:lnTo>
                    <a:pt x="242" y="1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9595FF"/>
            </a:solidFill>
            <a:ln w="0">
              <a:solidFill>
                <a:srgbClr val="959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3" name="Freeform 1994"/>
            <p:cNvSpPr>
              <a:spLocks/>
            </p:cNvSpPr>
            <p:nvPr/>
          </p:nvSpPr>
          <p:spPr bwMode="auto">
            <a:xfrm>
              <a:off x="3272682" y="4477619"/>
              <a:ext cx="204788" cy="58738"/>
            </a:xfrm>
            <a:custGeom>
              <a:avLst/>
              <a:gdLst>
                <a:gd name="T0" fmla="*/ 19 w 258"/>
                <a:gd name="T1" fmla="*/ 73 h 73"/>
                <a:gd name="T2" fmla="*/ 3 w 258"/>
                <a:gd name="T3" fmla="*/ 59 h 73"/>
                <a:gd name="T4" fmla="*/ 0 w 258"/>
                <a:gd name="T5" fmla="*/ 44 h 73"/>
                <a:gd name="T6" fmla="*/ 1 w 258"/>
                <a:gd name="T7" fmla="*/ 39 h 73"/>
                <a:gd name="T8" fmla="*/ 5 w 258"/>
                <a:gd name="T9" fmla="*/ 35 h 73"/>
                <a:gd name="T10" fmla="*/ 8 w 258"/>
                <a:gd name="T11" fmla="*/ 30 h 73"/>
                <a:gd name="T12" fmla="*/ 15 w 258"/>
                <a:gd name="T13" fmla="*/ 25 h 73"/>
                <a:gd name="T14" fmla="*/ 26 w 258"/>
                <a:gd name="T15" fmla="*/ 20 h 73"/>
                <a:gd name="T16" fmla="*/ 45 w 258"/>
                <a:gd name="T17" fmla="*/ 11 h 73"/>
                <a:gd name="T18" fmla="*/ 71 w 258"/>
                <a:gd name="T19" fmla="*/ 6 h 73"/>
                <a:gd name="T20" fmla="*/ 98 w 258"/>
                <a:gd name="T21" fmla="*/ 2 h 73"/>
                <a:gd name="T22" fmla="*/ 128 w 258"/>
                <a:gd name="T23" fmla="*/ 0 h 73"/>
                <a:gd name="T24" fmla="*/ 159 w 258"/>
                <a:gd name="T25" fmla="*/ 2 h 73"/>
                <a:gd name="T26" fmla="*/ 187 w 258"/>
                <a:gd name="T27" fmla="*/ 6 h 73"/>
                <a:gd name="T28" fmla="*/ 206 w 258"/>
                <a:gd name="T29" fmla="*/ 11 h 73"/>
                <a:gd name="T30" fmla="*/ 221 w 258"/>
                <a:gd name="T31" fmla="*/ 14 h 73"/>
                <a:gd name="T32" fmla="*/ 233 w 258"/>
                <a:gd name="T33" fmla="*/ 20 h 73"/>
                <a:gd name="T34" fmla="*/ 242 w 258"/>
                <a:gd name="T35" fmla="*/ 25 h 73"/>
                <a:gd name="T36" fmla="*/ 249 w 258"/>
                <a:gd name="T37" fmla="*/ 30 h 73"/>
                <a:gd name="T38" fmla="*/ 254 w 258"/>
                <a:gd name="T39" fmla="*/ 35 h 73"/>
                <a:gd name="T40" fmla="*/ 258 w 258"/>
                <a:gd name="T41" fmla="*/ 40 h 73"/>
                <a:gd name="T42" fmla="*/ 252 w 258"/>
                <a:gd name="T43" fmla="*/ 33 h 73"/>
                <a:gd name="T44" fmla="*/ 244 w 258"/>
                <a:gd name="T45" fmla="*/ 28 h 73"/>
                <a:gd name="T46" fmla="*/ 233 w 258"/>
                <a:gd name="T47" fmla="*/ 21 h 73"/>
                <a:gd name="T48" fmla="*/ 221 w 258"/>
                <a:gd name="T49" fmla="*/ 16 h 73"/>
                <a:gd name="T50" fmla="*/ 207 w 258"/>
                <a:gd name="T51" fmla="*/ 13 h 73"/>
                <a:gd name="T52" fmla="*/ 188 w 258"/>
                <a:gd name="T53" fmla="*/ 9 h 73"/>
                <a:gd name="T54" fmla="*/ 161 w 258"/>
                <a:gd name="T55" fmla="*/ 6 h 73"/>
                <a:gd name="T56" fmla="*/ 131 w 258"/>
                <a:gd name="T57" fmla="*/ 4 h 73"/>
                <a:gd name="T58" fmla="*/ 100 w 258"/>
                <a:gd name="T59" fmla="*/ 4 h 73"/>
                <a:gd name="T60" fmla="*/ 72 w 258"/>
                <a:gd name="T61" fmla="*/ 7 h 73"/>
                <a:gd name="T62" fmla="*/ 48 w 258"/>
                <a:gd name="T63" fmla="*/ 14 h 73"/>
                <a:gd name="T64" fmla="*/ 27 w 258"/>
                <a:gd name="T65" fmla="*/ 21 h 73"/>
                <a:gd name="T66" fmla="*/ 19 w 258"/>
                <a:gd name="T67" fmla="*/ 26 h 73"/>
                <a:gd name="T68" fmla="*/ 12 w 258"/>
                <a:gd name="T69" fmla="*/ 32 h 73"/>
                <a:gd name="T70" fmla="*/ 8 w 258"/>
                <a:gd name="T71" fmla="*/ 35 h 73"/>
                <a:gd name="T72" fmla="*/ 5 w 258"/>
                <a:gd name="T73" fmla="*/ 40 h 73"/>
                <a:gd name="T74" fmla="*/ 3 w 258"/>
                <a:gd name="T75" fmla="*/ 45 h 73"/>
                <a:gd name="T76" fmla="*/ 3 w 258"/>
                <a:gd name="T77" fmla="*/ 52 h 73"/>
                <a:gd name="T78" fmla="*/ 5 w 258"/>
                <a:gd name="T79" fmla="*/ 59 h 73"/>
                <a:gd name="T80" fmla="*/ 10 w 258"/>
                <a:gd name="T81" fmla="*/ 66 h 73"/>
                <a:gd name="T82" fmla="*/ 19 w 258"/>
                <a:gd name="T8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8" h="73">
                  <a:moveTo>
                    <a:pt x="19" y="73"/>
                  </a:moveTo>
                  <a:lnTo>
                    <a:pt x="3" y="59"/>
                  </a:lnTo>
                  <a:lnTo>
                    <a:pt x="0" y="44"/>
                  </a:lnTo>
                  <a:lnTo>
                    <a:pt x="1" y="39"/>
                  </a:lnTo>
                  <a:lnTo>
                    <a:pt x="5" y="35"/>
                  </a:lnTo>
                  <a:lnTo>
                    <a:pt x="8" y="30"/>
                  </a:lnTo>
                  <a:lnTo>
                    <a:pt x="15" y="25"/>
                  </a:lnTo>
                  <a:lnTo>
                    <a:pt x="26" y="20"/>
                  </a:lnTo>
                  <a:lnTo>
                    <a:pt x="45" y="11"/>
                  </a:lnTo>
                  <a:lnTo>
                    <a:pt x="71" y="6"/>
                  </a:lnTo>
                  <a:lnTo>
                    <a:pt x="98" y="2"/>
                  </a:lnTo>
                  <a:lnTo>
                    <a:pt x="128" y="0"/>
                  </a:lnTo>
                  <a:lnTo>
                    <a:pt x="159" y="2"/>
                  </a:lnTo>
                  <a:lnTo>
                    <a:pt x="187" y="6"/>
                  </a:lnTo>
                  <a:lnTo>
                    <a:pt x="206" y="11"/>
                  </a:lnTo>
                  <a:lnTo>
                    <a:pt x="221" y="14"/>
                  </a:lnTo>
                  <a:lnTo>
                    <a:pt x="233" y="20"/>
                  </a:lnTo>
                  <a:lnTo>
                    <a:pt x="242" y="25"/>
                  </a:lnTo>
                  <a:lnTo>
                    <a:pt x="249" y="30"/>
                  </a:lnTo>
                  <a:lnTo>
                    <a:pt x="254" y="35"/>
                  </a:lnTo>
                  <a:lnTo>
                    <a:pt x="258" y="40"/>
                  </a:lnTo>
                  <a:lnTo>
                    <a:pt x="252" y="33"/>
                  </a:lnTo>
                  <a:lnTo>
                    <a:pt x="244" y="28"/>
                  </a:lnTo>
                  <a:lnTo>
                    <a:pt x="233" y="21"/>
                  </a:lnTo>
                  <a:lnTo>
                    <a:pt x="221" y="16"/>
                  </a:lnTo>
                  <a:lnTo>
                    <a:pt x="207" y="13"/>
                  </a:lnTo>
                  <a:lnTo>
                    <a:pt x="188" y="9"/>
                  </a:lnTo>
                  <a:lnTo>
                    <a:pt x="161" y="6"/>
                  </a:lnTo>
                  <a:lnTo>
                    <a:pt x="131" y="4"/>
                  </a:lnTo>
                  <a:lnTo>
                    <a:pt x="100" y="4"/>
                  </a:lnTo>
                  <a:lnTo>
                    <a:pt x="72" y="7"/>
                  </a:lnTo>
                  <a:lnTo>
                    <a:pt x="48" y="14"/>
                  </a:lnTo>
                  <a:lnTo>
                    <a:pt x="27" y="21"/>
                  </a:lnTo>
                  <a:lnTo>
                    <a:pt x="19" y="26"/>
                  </a:lnTo>
                  <a:lnTo>
                    <a:pt x="12" y="32"/>
                  </a:lnTo>
                  <a:lnTo>
                    <a:pt x="8" y="35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5" y="59"/>
                  </a:lnTo>
                  <a:lnTo>
                    <a:pt x="10" y="66"/>
                  </a:lnTo>
                  <a:lnTo>
                    <a:pt x="19" y="73"/>
                  </a:lnTo>
                  <a:close/>
                </a:path>
              </a:pathLst>
            </a:custGeom>
            <a:solidFill>
              <a:srgbClr val="F5F5FF"/>
            </a:solidFill>
            <a:ln w="0">
              <a:solidFill>
                <a:srgbClr val="F5F5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4" name="Freeform 2267"/>
            <p:cNvSpPr>
              <a:spLocks/>
            </p:cNvSpPr>
            <p:nvPr/>
          </p:nvSpPr>
          <p:spPr bwMode="auto">
            <a:xfrm>
              <a:off x="3298081" y="4114081"/>
              <a:ext cx="153987" cy="173038"/>
            </a:xfrm>
            <a:custGeom>
              <a:avLst/>
              <a:gdLst>
                <a:gd name="T0" fmla="*/ 0 w 194"/>
                <a:gd name="T1" fmla="*/ 45 h 219"/>
                <a:gd name="T2" fmla="*/ 21 w 194"/>
                <a:gd name="T3" fmla="*/ 45 h 219"/>
                <a:gd name="T4" fmla="*/ 21 w 194"/>
                <a:gd name="T5" fmla="*/ 23 h 219"/>
                <a:gd name="T6" fmla="*/ 153 w 194"/>
                <a:gd name="T7" fmla="*/ 21 h 219"/>
                <a:gd name="T8" fmla="*/ 153 w 194"/>
                <a:gd name="T9" fmla="*/ 0 h 219"/>
                <a:gd name="T10" fmla="*/ 194 w 194"/>
                <a:gd name="T11" fmla="*/ 0 h 219"/>
                <a:gd name="T12" fmla="*/ 194 w 194"/>
                <a:gd name="T13" fmla="*/ 42 h 219"/>
                <a:gd name="T14" fmla="*/ 174 w 194"/>
                <a:gd name="T15" fmla="*/ 42 h 219"/>
                <a:gd name="T16" fmla="*/ 174 w 194"/>
                <a:gd name="T17" fmla="*/ 64 h 219"/>
                <a:gd name="T18" fmla="*/ 151 w 194"/>
                <a:gd name="T19" fmla="*/ 64 h 219"/>
                <a:gd name="T20" fmla="*/ 151 w 194"/>
                <a:gd name="T21" fmla="*/ 87 h 219"/>
                <a:gd name="T22" fmla="*/ 151 w 194"/>
                <a:gd name="T23" fmla="*/ 219 h 219"/>
                <a:gd name="T24" fmla="*/ 42 w 194"/>
                <a:gd name="T25" fmla="*/ 219 h 219"/>
                <a:gd name="T26" fmla="*/ 42 w 194"/>
                <a:gd name="T27" fmla="*/ 87 h 219"/>
                <a:gd name="T28" fmla="*/ 21 w 194"/>
                <a:gd name="T29" fmla="*/ 87 h 219"/>
                <a:gd name="T30" fmla="*/ 21 w 194"/>
                <a:gd name="T31" fmla="*/ 111 h 219"/>
                <a:gd name="T32" fmla="*/ 0 w 194"/>
                <a:gd name="T33" fmla="*/ 111 h 219"/>
                <a:gd name="T34" fmla="*/ 0 w 194"/>
                <a:gd name="T35" fmla="*/ 4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4" h="219">
                  <a:moveTo>
                    <a:pt x="0" y="45"/>
                  </a:moveTo>
                  <a:lnTo>
                    <a:pt x="21" y="45"/>
                  </a:lnTo>
                  <a:lnTo>
                    <a:pt x="21" y="23"/>
                  </a:lnTo>
                  <a:lnTo>
                    <a:pt x="153" y="21"/>
                  </a:lnTo>
                  <a:lnTo>
                    <a:pt x="153" y="0"/>
                  </a:lnTo>
                  <a:lnTo>
                    <a:pt x="194" y="0"/>
                  </a:lnTo>
                  <a:lnTo>
                    <a:pt x="194" y="42"/>
                  </a:lnTo>
                  <a:lnTo>
                    <a:pt x="174" y="42"/>
                  </a:lnTo>
                  <a:lnTo>
                    <a:pt x="174" y="64"/>
                  </a:lnTo>
                  <a:lnTo>
                    <a:pt x="151" y="64"/>
                  </a:lnTo>
                  <a:lnTo>
                    <a:pt x="151" y="87"/>
                  </a:lnTo>
                  <a:lnTo>
                    <a:pt x="151" y="219"/>
                  </a:lnTo>
                  <a:lnTo>
                    <a:pt x="42" y="219"/>
                  </a:lnTo>
                  <a:lnTo>
                    <a:pt x="42" y="87"/>
                  </a:lnTo>
                  <a:lnTo>
                    <a:pt x="21" y="87"/>
                  </a:lnTo>
                  <a:lnTo>
                    <a:pt x="21" y="111"/>
                  </a:lnTo>
                  <a:lnTo>
                    <a:pt x="0" y="111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5" name="Freeform 2268"/>
            <p:cNvSpPr>
              <a:spLocks/>
            </p:cNvSpPr>
            <p:nvPr/>
          </p:nvSpPr>
          <p:spPr bwMode="auto">
            <a:xfrm>
              <a:off x="3348881" y="4044231"/>
              <a:ext cx="52387" cy="122238"/>
            </a:xfrm>
            <a:custGeom>
              <a:avLst/>
              <a:gdLst>
                <a:gd name="T0" fmla="*/ 0 w 65"/>
                <a:gd name="T1" fmla="*/ 0 h 152"/>
                <a:gd name="T2" fmla="*/ 65 w 65"/>
                <a:gd name="T3" fmla="*/ 0 h 152"/>
                <a:gd name="T4" fmla="*/ 65 w 65"/>
                <a:gd name="T5" fmla="*/ 86 h 152"/>
                <a:gd name="T6" fmla="*/ 45 w 65"/>
                <a:gd name="T7" fmla="*/ 86 h 152"/>
                <a:gd name="T8" fmla="*/ 45 w 65"/>
                <a:gd name="T9" fmla="*/ 109 h 152"/>
                <a:gd name="T10" fmla="*/ 65 w 65"/>
                <a:gd name="T11" fmla="*/ 109 h 152"/>
                <a:gd name="T12" fmla="*/ 65 w 65"/>
                <a:gd name="T13" fmla="*/ 131 h 152"/>
                <a:gd name="T14" fmla="*/ 45 w 65"/>
                <a:gd name="T15" fmla="*/ 131 h 152"/>
                <a:gd name="T16" fmla="*/ 45 w 65"/>
                <a:gd name="T17" fmla="*/ 152 h 152"/>
                <a:gd name="T18" fmla="*/ 22 w 65"/>
                <a:gd name="T19" fmla="*/ 152 h 152"/>
                <a:gd name="T20" fmla="*/ 22 w 65"/>
                <a:gd name="T21" fmla="*/ 131 h 152"/>
                <a:gd name="T22" fmla="*/ 0 w 65"/>
                <a:gd name="T23" fmla="*/ 131 h 152"/>
                <a:gd name="T24" fmla="*/ 0 w 65"/>
                <a:gd name="T25" fmla="*/ 109 h 152"/>
                <a:gd name="T26" fmla="*/ 22 w 65"/>
                <a:gd name="T27" fmla="*/ 109 h 152"/>
                <a:gd name="T28" fmla="*/ 22 w 65"/>
                <a:gd name="T29" fmla="*/ 86 h 152"/>
                <a:gd name="T30" fmla="*/ 0 w 65"/>
                <a:gd name="T31" fmla="*/ 86 h 152"/>
                <a:gd name="T32" fmla="*/ 0 w 65"/>
                <a:gd name="T3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52">
                  <a:moveTo>
                    <a:pt x="0" y="0"/>
                  </a:moveTo>
                  <a:lnTo>
                    <a:pt x="65" y="0"/>
                  </a:lnTo>
                  <a:lnTo>
                    <a:pt x="65" y="86"/>
                  </a:lnTo>
                  <a:lnTo>
                    <a:pt x="45" y="86"/>
                  </a:lnTo>
                  <a:lnTo>
                    <a:pt x="45" y="109"/>
                  </a:lnTo>
                  <a:lnTo>
                    <a:pt x="65" y="109"/>
                  </a:lnTo>
                  <a:lnTo>
                    <a:pt x="65" y="131"/>
                  </a:lnTo>
                  <a:lnTo>
                    <a:pt x="45" y="131"/>
                  </a:lnTo>
                  <a:lnTo>
                    <a:pt x="45" y="152"/>
                  </a:lnTo>
                  <a:lnTo>
                    <a:pt x="22" y="152"/>
                  </a:lnTo>
                  <a:lnTo>
                    <a:pt x="22" y="131"/>
                  </a:lnTo>
                  <a:lnTo>
                    <a:pt x="0" y="131"/>
                  </a:lnTo>
                  <a:lnTo>
                    <a:pt x="0" y="109"/>
                  </a:lnTo>
                  <a:lnTo>
                    <a:pt x="22" y="109"/>
                  </a:lnTo>
                  <a:lnTo>
                    <a:pt x="22" y="86"/>
                  </a:lnTo>
                  <a:lnTo>
                    <a:pt x="0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6" name="Rectangle 2269"/>
            <p:cNvSpPr>
              <a:spLocks noChangeArrowheads="1"/>
            </p:cNvSpPr>
            <p:nvPr/>
          </p:nvSpPr>
          <p:spPr bwMode="auto">
            <a:xfrm>
              <a:off x="3298081" y="4199806"/>
              <a:ext cx="17462" cy="8731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7" name="Freeform 2270"/>
            <p:cNvSpPr>
              <a:spLocks/>
            </p:cNvSpPr>
            <p:nvPr/>
          </p:nvSpPr>
          <p:spPr bwMode="auto">
            <a:xfrm>
              <a:off x="3331419" y="4287119"/>
              <a:ext cx="87312" cy="223838"/>
            </a:xfrm>
            <a:custGeom>
              <a:avLst/>
              <a:gdLst>
                <a:gd name="T0" fmla="*/ 0 w 109"/>
                <a:gd name="T1" fmla="*/ 0 h 282"/>
                <a:gd name="T2" fmla="*/ 109 w 109"/>
                <a:gd name="T3" fmla="*/ 0 h 282"/>
                <a:gd name="T4" fmla="*/ 109 w 109"/>
                <a:gd name="T5" fmla="*/ 282 h 282"/>
                <a:gd name="T6" fmla="*/ 68 w 109"/>
                <a:gd name="T7" fmla="*/ 282 h 282"/>
                <a:gd name="T8" fmla="*/ 68 w 109"/>
                <a:gd name="T9" fmla="*/ 43 h 282"/>
                <a:gd name="T10" fmla="*/ 43 w 109"/>
                <a:gd name="T11" fmla="*/ 43 h 282"/>
                <a:gd name="T12" fmla="*/ 43 w 109"/>
                <a:gd name="T13" fmla="*/ 282 h 282"/>
                <a:gd name="T14" fmla="*/ 0 w 109"/>
                <a:gd name="T15" fmla="*/ 282 h 282"/>
                <a:gd name="T16" fmla="*/ 0 w 109"/>
                <a:gd name="T17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282">
                  <a:moveTo>
                    <a:pt x="0" y="0"/>
                  </a:moveTo>
                  <a:lnTo>
                    <a:pt x="109" y="0"/>
                  </a:lnTo>
                  <a:lnTo>
                    <a:pt x="109" y="282"/>
                  </a:lnTo>
                  <a:lnTo>
                    <a:pt x="68" y="282"/>
                  </a:lnTo>
                  <a:lnTo>
                    <a:pt x="68" y="43"/>
                  </a:lnTo>
                  <a:lnTo>
                    <a:pt x="43" y="43"/>
                  </a:lnTo>
                  <a:lnTo>
                    <a:pt x="43" y="282"/>
                  </a:lnTo>
                  <a:lnTo>
                    <a:pt x="0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BC32"/>
            </a:solidFill>
            <a:ln w="0">
              <a:solidFill>
                <a:srgbClr val="96BC3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8" name="Freeform 2271"/>
            <p:cNvSpPr>
              <a:spLocks noEditPoints="1"/>
            </p:cNvSpPr>
            <p:nvPr/>
          </p:nvSpPr>
          <p:spPr bwMode="auto">
            <a:xfrm>
              <a:off x="3315544" y="4509369"/>
              <a:ext cx="120650" cy="19050"/>
            </a:xfrm>
            <a:custGeom>
              <a:avLst/>
              <a:gdLst>
                <a:gd name="T0" fmla="*/ 0 w 153"/>
                <a:gd name="T1" fmla="*/ 0 h 25"/>
                <a:gd name="T2" fmla="*/ 64 w 153"/>
                <a:gd name="T3" fmla="*/ 0 h 25"/>
                <a:gd name="T4" fmla="*/ 64 w 153"/>
                <a:gd name="T5" fmla="*/ 25 h 25"/>
                <a:gd name="T6" fmla="*/ 0 w 153"/>
                <a:gd name="T7" fmla="*/ 25 h 25"/>
                <a:gd name="T8" fmla="*/ 0 w 153"/>
                <a:gd name="T9" fmla="*/ 0 h 25"/>
                <a:gd name="T10" fmla="*/ 89 w 153"/>
                <a:gd name="T11" fmla="*/ 0 h 25"/>
                <a:gd name="T12" fmla="*/ 153 w 153"/>
                <a:gd name="T13" fmla="*/ 0 h 25"/>
                <a:gd name="T14" fmla="*/ 153 w 153"/>
                <a:gd name="T15" fmla="*/ 25 h 25"/>
                <a:gd name="T16" fmla="*/ 89 w 153"/>
                <a:gd name="T17" fmla="*/ 25 h 25"/>
                <a:gd name="T18" fmla="*/ 89 w 153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5">
                  <a:moveTo>
                    <a:pt x="0" y="0"/>
                  </a:moveTo>
                  <a:lnTo>
                    <a:pt x="64" y="0"/>
                  </a:lnTo>
                  <a:lnTo>
                    <a:pt x="64" y="25"/>
                  </a:lnTo>
                  <a:lnTo>
                    <a:pt x="0" y="25"/>
                  </a:lnTo>
                  <a:lnTo>
                    <a:pt x="0" y="0"/>
                  </a:lnTo>
                  <a:close/>
                  <a:moveTo>
                    <a:pt x="89" y="0"/>
                  </a:moveTo>
                  <a:lnTo>
                    <a:pt x="153" y="0"/>
                  </a:lnTo>
                  <a:lnTo>
                    <a:pt x="153" y="25"/>
                  </a:lnTo>
                  <a:lnTo>
                    <a:pt x="89" y="25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78422A"/>
            </a:solidFill>
            <a:ln w="0">
              <a:solidFill>
                <a:srgbClr val="78422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9" name="Freeform 2272"/>
            <p:cNvSpPr>
              <a:spLocks/>
            </p:cNvSpPr>
            <p:nvPr/>
          </p:nvSpPr>
          <p:spPr bwMode="auto">
            <a:xfrm>
              <a:off x="3331419" y="4026769"/>
              <a:ext cx="87312" cy="68263"/>
            </a:xfrm>
            <a:custGeom>
              <a:avLst/>
              <a:gdLst>
                <a:gd name="T0" fmla="*/ 88 w 111"/>
                <a:gd name="T1" fmla="*/ 23 h 87"/>
                <a:gd name="T2" fmla="*/ 111 w 111"/>
                <a:gd name="T3" fmla="*/ 23 h 87"/>
                <a:gd name="T4" fmla="*/ 111 w 111"/>
                <a:gd name="T5" fmla="*/ 87 h 87"/>
                <a:gd name="T6" fmla="*/ 88 w 111"/>
                <a:gd name="T7" fmla="*/ 87 h 87"/>
                <a:gd name="T8" fmla="*/ 88 w 111"/>
                <a:gd name="T9" fmla="*/ 23 h 87"/>
                <a:gd name="T10" fmla="*/ 66 w 111"/>
                <a:gd name="T11" fmla="*/ 23 h 87"/>
                <a:gd name="T12" fmla="*/ 66 w 111"/>
                <a:gd name="T13" fmla="*/ 43 h 87"/>
                <a:gd name="T14" fmla="*/ 23 w 111"/>
                <a:gd name="T15" fmla="*/ 43 h 87"/>
                <a:gd name="T16" fmla="*/ 23 w 111"/>
                <a:gd name="T17" fmla="*/ 87 h 87"/>
                <a:gd name="T18" fmla="*/ 0 w 111"/>
                <a:gd name="T19" fmla="*/ 87 h 87"/>
                <a:gd name="T20" fmla="*/ 0 w 111"/>
                <a:gd name="T21" fmla="*/ 23 h 87"/>
                <a:gd name="T22" fmla="*/ 23 w 111"/>
                <a:gd name="T23" fmla="*/ 23 h 87"/>
                <a:gd name="T24" fmla="*/ 23 w 111"/>
                <a:gd name="T25" fmla="*/ 0 h 87"/>
                <a:gd name="T26" fmla="*/ 88 w 111"/>
                <a:gd name="T27" fmla="*/ 0 h 87"/>
                <a:gd name="T28" fmla="*/ 88 w 111"/>
                <a:gd name="T29" fmla="*/ 2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87">
                  <a:moveTo>
                    <a:pt x="88" y="23"/>
                  </a:moveTo>
                  <a:lnTo>
                    <a:pt x="111" y="23"/>
                  </a:lnTo>
                  <a:lnTo>
                    <a:pt x="111" y="87"/>
                  </a:lnTo>
                  <a:lnTo>
                    <a:pt x="88" y="87"/>
                  </a:lnTo>
                  <a:lnTo>
                    <a:pt x="88" y="23"/>
                  </a:lnTo>
                  <a:lnTo>
                    <a:pt x="66" y="23"/>
                  </a:lnTo>
                  <a:lnTo>
                    <a:pt x="66" y="43"/>
                  </a:lnTo>
                  <a:lnTo>
                    <a:pt x="23" y="43"/>
                  </a:lnTo>
                  <a:lnTo>
                    <a:pt x="23" y="87"/>
                  </a:lnTo>
                  <a:lnTo>
                    <a:pt x="0" y="87"/>
                  </a:lnTo>
                  <a:lnTo>
                    <a:pt x="0" y="23"/>
                  </a:lnTo>
                  <a:lnTo>
                    <a:pt x="23" y="23"/>
                  </a:lnTo>
                  <a:lnTo>
                    <a:pt x="23" y="0"/>
                  </a:lnTo>
                  <a:lnTo>
                    <a:pt x="88" y="0"/>
                  </a:lnTo>
                  <a:lnTo>
                    <a:pt x="88" y="2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0" name="Rectangle 2273"/>
            <p:cNvSpPr>
              <a:spLocks noChangeArrowheads="1"/>
            </p:cNvSpPr>
            <p:nvPr/>
          </p:nvSpPr>
          <p:spPr bwMode="auto">
            <a:xfrm>
              <a:off x="3452069" y="4114081"/>
              <a:ext cx="17462" cy="1746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1" name="Rectangle 2274"/>
            <p:cNvSpPr>
              <a:spLocks noChangeArrowheads="1"/>
            </p:cNvSpPr>
            <p:nvPr/>
          </p:nvSpPr>
          <p:spPr bwMode="auto">
            <a:xfrm>
              <a:off x="3469531" y="4096619"/>
              <a:ext cx="19050" cy="1746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2" name="Rectangle 2275"/>
            <p:cNvSpPr>
              <a:spLocks noChangeArrowheads="1"/>
            </p:cNvSpPr>
            <p:nvPr/>
          </p:nvSpPr>
          <p:spPr bwMode="auto">
            <a:xfrm>
              <a:off x="3488581" y="4077569"/>
              <a:ext cx="17462" cy="17463"/>
            </a:xfrm>
            <a:prstGeom prst="rect">
              <a:avLst/>
            </a:prstGeom>
            <a:solidFill>
              <a:srgbClr val="F3C29E"/>
            </a:solidFill>
            <a:ln w="0">
              <a:solidFill>
                <a:srgbClr val="F3C2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2" name="组合 1321"/>
          <p:cNvGrpSpPr/>
          <p:nvPr/>
        </p:nvGrpSpPr>
        <p:grpSpPr>
          <a:xfrm>
            <a:off x="12453412" y="1128953"/>
            <a:ext cx="10791502" cy="3453408"/>
            <a:chOff x="-1815081" y="1475489"/>
            <a:chExt cx="10791502" cy="3453408"/>
          </a:xfrm>
        </p:grpSpPr>
        <p:sp>
          <p:nvSpPr>
            <p:cNvPr id="1323" name="文本框 1322"/>
            <p:cNvSpPr txBox="1"/>
            <p:nvPr/>
          </p:nvSpPr>
          <p:spPr>
            <a:xfrm>
              <a:off x="4922654" y="170080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这是什么呢？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24" name="文本框 1323"/>
            <p:cNvSpPr txBox="1"/>
            <p:nvPr/>
          </p:nvSpPr>
          <p:spPr>
            <a:xfrm>
              <a:off x="4922654" y="267576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房子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25" name="文本框 1324"/>
            <p:cNvSpPr txBox="1"/>
            <p:nvPr/>
          </p:nvSpPr>
          <p:spPr>
            <a:xfrm>
              <a:off x="5699100" y="389203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这是什么呢？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26" name="文本框 1325"/>
            <p:cNvSpPr txBox="1"/>
            <p:nvPr/>
          </p:nvSpPr>
          <p:spPr>
            <a:xfrm>
              <a:off x="259705" y="147548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这是什么呢？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27" name="文本框 1326"/>
            <p:cNvSpPr txBox="1"/>
            <p:nvPr/>
          </p:nvSpPr>
          <p:spPr>
            <a:xfrm>
              <a:off x="8001474" y="3041650"/>
              <a:ext cx="9749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err="1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Lv</a:t>
              </a:r>
              <a:r>
                <a:rPr lang="zh-CN" altLang="en-US" sz="2000" dirty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包包</a:t>
              </a:r>
            </a:p>
          </p:txBody>
        </p:sp>
        <p:sp>
          <p:nvSpPr>
            <p:cNvPr id="1328" name="文本框 1327"/>
            <p:cNvSpPr txBox="1"/>
            <p:nvPr/>
          </p:nvSpPr>
          <p:spPr>
            <a:xfrm>
              <a:off x="2083053" y="3707368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别说是超市打折卡？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29" name="文本框 1328"/>
            <p:cNvSpPr txBox="1"/>
            <p:nvPr/>
          </p:nvSpPr>
          <p:spPr>
            <a:xfrm>
              <a:off x="2106105" y="267231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这是什么呢？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30" name="文本框 1329"/>
            <p:cNvSpPr txBox="1"/>
            <p:nvPr/>
          </p:nvSpPr>
          <p:spPr>
            <a:xfrm>
              <a:off x="1983254" y="1952188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这是车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31" name="文本框 1330"/>
            <p:cNvSpPr txBox="1"/>
            <p:nvPr/>
          </p:nvSpPr>
          <p:spPr>
            <a:xfrm>
              <a:off x="8178800" y="374324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项链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32" name="文本框 1331"/>
            <p:cNvSpPr txBox="1"/>
            <p:nvPr/>
          </p:nvSpPr>
          <p:spPr>
            <a:xfrm>
              <a:off x="2992431" y="450901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这是什么呢？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33" name="文本框 1332"/>
            <p:cNvSpPr txBox="1"/>
            <p:nvPr/>
          </p:nvSpPr>
          <p:spPr>
            <a:xfrm>
              <a:off x="872154" y="452878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这是什么呢？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34" name="文本框 1333"/>
            <p:cNvSpPr txBox="1"/>
            <p:nvPr/>
          </p:nvSpPr>
          <p:spPr>
            <a:xfrm>
              <a:off x="6695924" y="450901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这是什么呢？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35" name="文本框 1334"/>
            <p:cNvSpPr txBox="1"/>
            <p:nvPr/>
          </p:nvSpPr>
          <p:spPr>
            <a:xfrm>
              <a:off x="-1815081" y="435435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这是什么呢？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36" name="文本框 1335"/>
            <p:cNvSpPr txBox="1"/>
            <p:nvPr/>
          </p:nvSpPr>
          <p:spPr>
            <a:xfrm>
              <a:off x="3240347" y="217203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这是什么呢？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37" name="文本框 1336"/>
            <p:cNvSpPr txBox="1"/>
            <p:nvPr/>
          </p:nvSpPr>
          <p:spPr>
            <a:xfrm>
              <a:off x="4188101" y="307050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难道是购物卷？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38" name="文本框 1337"/>
            <p:cNvSpPr txBox="1"/>
            <p:nvPr/>
          </p:nvSpPr>
          <p:spPr>
            <a:xfrm>
              <a:off x="7601509" y="195978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鲜花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39" name="文本框 1338"/>
            <p:cNvSpPr txBox="1"/>
            <p:nvPr/>
          </p:nvSpPr>
          <p:spPr>
            <a:xfrm>
              <a:off x="4400095" y="2296339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好浪漫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40" name="文本框 1339"/>
            <p:cNvSpPr txBox="1"/>
            <p:nvPr/>
          </p:nvSpPr>
          <p:spPr>
            <a:xfrm>
              <a:off x="6945594" y="329222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衣服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41" name="文本框 1340"/>
            <p:cNvSpPr txBox="1"/>
            <p:nvPr/>
          </p:nvSpPr>
          <p:spPr>
            <a:xfrm>
              <a:off x="150578" y="3670769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鞋子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42" name="文本框 1341"/>
            <p:cNvSpPr txBox="1"/>
            <p:nvPr/>
          </p:nvSpPr>
          <p:spPr>
            <a:xfrm>
              <a:off x="-893130" y="222597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这是什么呢？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43" name="文本框 1342"/>
            <p:cNvSpPr txBox="1"/>
            <p:nvPr/>
          </p:nvSpPr>
          <p:spPr>
            <a:xfrm>
              <a:off x="2363016" y="4268410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项链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44" name="文本框 1343"/>
            <p:cNvSpPr txBox="1"/>
            <p:nvPr/>
          </p:nvSpPr>
          <p:spPr>
            <a:xfrm>
              <a:off x="536192" y="296993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这是什么呢？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45" name="文本框 1344"/>
            <p:cNvSpPr txBox="1"/>
            <p:nvPr/>
          </p:nvSpPr>
          <p:spPr>
            <a:xfrm>
              <a:off x="-1627683" y="3595672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难道是购物卷？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46" name="文本框 1345"/>
            <p:cNvSpPr txBox="1"/>
            <p:nvPr/>
          </p:nvSpPr>
          <p:spPr>
            <a:xfrm>
              <a:off x="1129810" y="3817391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衣服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1347" name="文本框 1346"/>
            <p:cNvSpPr txBox="1"/>
            <p:nvPr/>
          </p:nvSpPr>
          <p:spPr>
            <a:xfrm>
              <a:off x="270798" y="4217501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鞋子</a:t>
              </a:r>
              <a:endParaRPr lang="zh-CN" altLang="en-US" sz="20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</p:grpSp>
      <p:pic>
        <p:nvPicPr>
          <p:cNvPr id="3" name="人群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3500" out="35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53412" y="56063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12127"/>
    </mc:Choice>
    <mc:Fallback xmlns="">
      <p:transition spd="slow" advClick="0" advTm="121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4000" decel="46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2864 -0.04051 L -1.93307 0.01319 " pathEditMode="relative" rAng="0" ptsTypes="AA">
                                      <p:cBhvr>
                                        <p:cTn id="32" dur="10000" fill="hold"/>
                                        <p:tgtEl>
                                          <p:spTgt spid="1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221" y="268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93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</p:bldLst>
  </p:timing>
  <p:extLst mod="1">
    <p:ext uri="{E180D4A7-C9FB-4DFB-919C-405C955672EB}">
      <p14:showEvtLst xmlns:p14="http://schemas.microsoft.com/office/powerpoint/2010/main">
        <p14:playEvt time="2006" objId="3"/>
        <p14:stopEvt time="11381" objId="3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" t="8259" r="-94" b="5387"/>
          <a:stretch/>
        </p:blipFill>
        <p:spPr>
          <a:xfrm>
            <a:off x="0" y="0"/>
            <a:ext cx="12226506" cy="6858000"/>
          </a:xfrm>
          <a:custGeom>
            <a:avLst/>
            <a:gdLst>
              <a:gd name="connsiteX0" fmla="*/ 0 w 12226506"/>
              <a:gd name="connsiteY0" fmla="*/ 0 h 6858000"/>
              <a:gd name="connsiteX1" fmla="*/ 12226506 w 12226506"/>
              <a:gd name="connsiteY1" fmla="*/ 0 h 6858000"/>
              <a:gd name="connsiteX2" fmla="*/ 12226506 w 12226506"/>
              <a:gd name="connsiteY2" fmla="*/ 6858000 h 6858000"/>
              <a:gd name="connsiteX3" fmla="*/ 0 w 1222650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26506" h="6858000">
                <a:moveTo>
                  <a:pt x="0" y="0"/>
                </a:moveTo>
                <a:lnTo>
                  <a:pt x="12226506" y="0"/>
                </a:lnTo>
                <a:lnTo>
                  <a:pt x="122265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5" name="组合 4"/>
          <p:cNvGrpSpPr/>
          <p:nvPr/>
        </p:nvGrpSpPr>
        <p:grpSpPr>
          <a:xfrm>
            <a:off x="8800095" y="1941322"/>
            <a:ext cx="436339" cy="432321"/>
            <a:chOff x="8800095" y="2904089"/>
            <a:chExt cx="436339" cy="432321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6" name="任意多边形 5"/>
            <p:cNvSpPr/>
            <p:nvPr/>
          </p:nvSpPr>
          <p:spPr>
            <a:xfrm>
              <a:off x="8954967" y="2904089"/>
              <a:ext cx="281467" cy="432321"/>
            </a:xfrm>
            <a:custGeom>
              <a:avLst/>
              <a:gdLst/>
              <a:ahLst/>
              <a:cxnLst/>
              <a:rect l="l" t="t" r="r" b="b"/>
              <a:pathLst>
                <a:path w="281467" h="432321">
                  <a:moveTo>
                    <a:pt x="121084" y="258"/>
                  </a:moveTo>
                  <a:cubicBezTo>
                    <a:pt x="124782" y="710"/>
                    <a:pt x="129342" y="1757"/>
                    <a:pt x="134766" y="3400"/>
                  </a:cubicBezTo>
                  <a:cubicBezTo>
                    <a:pt x="156457" y="9974"/>
                    <a:pt x="164345" y="19176"/>
                    <a:pt x="158429" y="31008"/>
                  </a:cubicBezTo>
                  <a:cubicBezTo>
                    <a:pt x="152513" y="42840"/>
                    <a:pt x="149555" y="85566"/>
                    <a:pt x="149555" y="159186"/>
                  </a:cubicBezTo>
                  <a:cubicBezTo>
                    <a:pt x="177162" y="155242"/>
                    <a:pt x="197540" y="151956"/>
                    <a:pt x="210686" y="149326"/>
                  </a:cubicBezTo>
                  <a:cubicBezTo>
                    <a:pt x="223832" y="146697"/>
                    <a:pt x="235664" y="144396"/>
                    <a:pt x="246182" y="142424"/>
                  </a:cubicBezTo>
                  <a:cubicBezTo>
                    <a:pt x="256699" y="140453"/>
                    <a:pt x="266888" y="144396"/>
                    <a:pt x="276748" y="154256"/>
                  </a:cubicBezTo>
                  <a:cubicBezTo>
                    <a:pt x="286607" y="164116"/>
                    <a:pt x="281020" y="169046"/>
                    <a:pt x="259986" y="169046"/>
                  </a:cubicBezTo>
                  <a:cubicBezTo>
                    <a:pt x="238952" y="169046"/>
                    <a:pt x="202141" y="171675"/>
                    <a:pt x="149555" y="176934"/>
                  </a:cubicBezTo>
                  <a:cubicBezTo>
                    <a:pt x="149555" y="263701"/>
                    <a:pt x="148240" y="327790"/>
                    <a:pt x="145611" y="369201"/>
                  </a:cubicBezTo>
                  <a:cubicBezTo>
                    <a:pt x="142982" y="410613"/>
                    <a:pt x="138380" y="431647"/>
                    <a:pt x="131808" y="432305"/>
                  </a:cubicBezTo>
                  <a:cubicBezTo>
                    <a:pt x="125234" y="432962"/>
                    <a:pt x="121948" y="414228"/>
                    <a:pt x="121948" y="376103"/>
                  </a:cubicBezTo>
                  <a:lnTo>
                    <a:pt x="121948" y="182850"/>
                  </a:lnTo>
                  <a:cubicBezTo>
                    <a:pt x="83822" y="190738"/>
                    <a:pt x="59173" y="195996"/>
                    <a:pt x="47998" y="198626"/>
                  </a:cubicBezTo>
                  <a:cubicBezTo>
                    <a:pt x="36824" y="201255"/>
                    <a:pt x="24006" y="197968"/>
                    <a:pt x="9545" y="188766"/>
                  </a:cubicBezTo>
                  <a:cubicBezTo>
                    <a:pt x="-4916" y="179563"/>
                    <a:pt x="-2944" y="174962"/>
                    <a:pt x="15461" y="174962"/>
                  </a:cubicBezTo>
                  <a:cubicBezTo>
                    <a:pt x="33866" y="174962"/>
                    <a:pt x="69362" y="170361"/>
                    <a:pt x="121948" y="161158"/>
                  </a:cubicBezTo>
                  <a:cubicBezTo>
                    <a:pt x="121948" y="115146"/>
                    <a:pt x="121619" y="81951"/>
                    <a:pt x="120962" y="61574"/>
                  </a:cubicBezTo>
                  <a:cubicBezTo>
                    <a:pt x="120304" y="41197"/>
                    <a:pt x="117018" y="24763"/>
                    <a:pt x="111102" y="12274"/>
                  </a:cubicBezTo>
                  <a:cubicBezTo>
                    <a:pt x="106664" y="2907"/>
                    <a:pt x="109992" y="-1098"/>
                    <a:pt x="121084" y="258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8800095" y="2909430"/>
              <a:ext cx="179453" cy="392027"/>
            </a:xfrm>
            <a:custGeom>
              <a:avLst/>
              <a:gdLst/>
              <a:ahLst/>
              <a:cxnLst/>
              <a:rect l="l" t="t" r="r" b="b"/>
              <a:pathLst>
                <a:path w="179453" h="392027">
                  <a:moveTo>
                    <a:pt x="140014" y="31"/>
                  </a:moveTo>
                  <a:cubicBezTo>
                    <a:pt x="144122" y="360"/>
                    <a:pt x="150613" y="3318"/>
                    <a:pt x="159487" y="8905"/>
                  </a:cubicBezTo>
                  <a:cubicBezTo>
                    <a:pt x="177235" y="20080"/>
                    <a:pt x="183150" y="28296"/>
                    <a:pt x="177235" y="33555"/>
                  </a:cubicBezTo>
                  <a:cubicBezTo>
                    <a:pt x="171319" y="38814"/>
                    <a:pt x="161459" y="52617"/>
                    <a:pt x="147655" y="74966"/>
                  </a:cubicBezTo>
                  <a:cubicBezTo>
                    <a:pt x="133852" y="97315"/>
                    <a:pt x="121034" y="118350"/>
                    <a:pt x="109202" y="138069"/>
                  </a:cubicBezTo>
                  <a:cubicBezTo>
                    <a:pt x="122348" y="152531"/>
                    <a:pt x="128264" y="170607"/>
                    <a:pt x="126950" y="192299"/>
                  </a:cubicBezTo>
                  <a:cubicBezTo>
                    <a:pt x="125635" y="213990"/>
                    <a:pt x="124978" y="249815"/>
                    <a:pt x="124978" y="299771"/>
                  </a:cubicBezTo>
                  <a:cubicBezTo>
                    <a:pt x="124978" y="349728"/>
                    <a:pt x="122020" y="378979"/>
                    <a:pt x="116104" y="387524"/>
                  </a:cubicBezTo>
                  <a:cubicBezTo>
                    <a:pt x="110188" y="396069"/>
                    <a:pt x="104272" y="392454"/>
                    <a:pt x="98356" y="376678"/>
                  </a:cubicBezTo>
                  <a:cubicBezTo>
                    <a:pt x="92440" y="360902"/>
                    <a:pt x="91454" y="348413"/>
                    <a:pt x="95398" y="339211"/>
                  </a:cubicBezTo>
                  <a:cubicBezTo>
                    <a:pt x="99342" y="330008"/>
                    <a:pt x="102628" y="298785"/>
                    <a:pt x="105258" y="245542"/>
                  </a:cubicBezTo>
                  <a:cubicBezTo>
                    <a:pt x="107888" y="192299"/>
                    <a:pt x="105258" y="161076"/>
                    <a:pt x="97370" y="151873"/>
                  </a:cubicBezTo>
                  <a:cubicBezTo>
                    <a:pt x="67133" y="186054"/>
                    <a:pt x="40511" y="210375"/>
                    <a:pt x="17505" y="224836"/>
                  </a:cubicBezTo>
                  <a:cubicBezTo>
                    <a:pt x="-5501" y="239297"/>
                    <a:pt x="-5830" y="235353"/>
                    <a:pt x="16519" y="213004"/>
                  </a:cubicBezTo>
                  <a:cubicBezTo>
                    <a:pt x="38868" y="190655"/>
                    <a:pt x="61874" y="160747"/>
                    <a:pt x="85538" y="123280"/>
                  </a:cubicBezTo>
                  <a:cubicBezTo>
                    <a:pt x="109202" y="85812"/>
                    <a:pt x="123663" y="59519"/>
                    <a:pt x="128922" y="44401"/>
                  </a:cubicBezTo>
                  <a:cubicBezTo>
                    <a:pt x="134180" y="29282"/>
                    <a:pt x="136152" y="16793"/>
                    <a:pt x="134838" y="6933"/>
                  </a:cubicBezTo>
                  <a:cubicBezTo>
                    <a:pt x="134180" y="2003"/>
                    <a:pt x="135906" y="-297"/>
                    <a:pt x="140014" y="31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6786" y="1963007"/>
            <a:ext cx="418965" cy="420488"/>
            <a:chOff x="6256786" y="2925774"/>
            <a:chExt cx="418965" cy="420488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9" name="任意多边形 8"/>
            <p:cNvSpPr/>
            <p:nvPr/>
          </p:nvSpPr>
          <p:spPr>
            <a:xfrm>
              <a:off x="6503927" y="2925774"/>
              <a:ext cx="171824" cy="420488"/>
            </a:xfrm>
            <a:custGeom>
              <a:avLst/>
              <a:gdLst/>
              <a:ahLst/>
              <a:cxnLst/>
              <a:rect l="l" t="t" r="r" b="b"/>
              <a:pathLst>
                <a:path w="171824" h="420488">
                  <a:moveTo>
                    <a:pt x="117072" y="202"/>
                  </a:moveTo>
                  <a:cubicBezTo>
                    <a:pt x="120358" y="-291"/>
                    <a:pt x="123809" y="119"/>
                    <a:pt x="127424" y="1434"/>
                  </a:cubicBezTo>
                  <a:cubicBezTo>
                    <a:pt x="134655" y="4063"/>
                    <a:pt x="143200" y="8993"/>
                    <a:pt x="153060" y="16224"/>
                  </a:cubicBezTo>
                  <a:cubicBezTo>
                    <a:pt x="162920" y="23455"/>
                    <a:pt x="161277" y="30685"/>
                    <a:pt x="148130" y="37916"/>
                  </a:cubicBezTo>
                  <a:cubicBezTo>
                    <a:pt x="134984" y="45146"/>
                    <a:pt x="110663" y="75712"/>
                    <a:pt x="75167" y="129612"/>
                  </a:cubicBezTo>
                  <a:cubicBezTo>
                    <a:pt x="122494" y="150647"/>
                    <a:pt x="151746" y="173982"/>
                    <a:pt x="162920" y="199617"/>
                  </a:cubicBezTo>
                  <a:cubicBezTo>
                    <a:pt x="174095" y="225253"/>
                    <a:pt x="174752" y="249574"/>
                    <a:pt x="164892" y="272580"/>
                  </a:cubicBezTo>
                  <a:cubicBezTo>
                    <a:pt x="155032" y="295587"/>
                    <a:pt x="145172" y="300188"/>
                    <a:pt x="135312" y="286384"/>
                  </a:cubicBezTo>
                  <a:cubicBezTo>
                    <a:pt x="125452" y="272580"/>
                    <a:pt x="111649" y="260420"/>
                    <a:pt x="93901" y="249903"/>
                  </a:cubicBezTo>
                  <a:cubicBezTo>
                    <a:pt x="76153" y="239386"/>
                    <a:pt x="77139" y="236099"/>
                    <a:pt x="96859" y="240043"/>
                  </a:cubicBezTo>
                  <a:cubicBezTo>
                    <a:pt x="116578" y="243987"/>
                    <a:pt x="128739" y="244973"/>
                    <a:pt x="133340" y="243001"/>
                  </a:cubicBezTo>
                  <a:cubicBezTo>
                    <a:pt x="137942" y="241029"/>
                    <a:pt x="138599" y="232155"/>
                    <a:pt x="135312" y="216379"/>
                  </a:cubicBezTo>
                  <a:cubicBezTo>
                    <a:pt x="132026" y="200603"/>
                    <a:pt x="123152" y="185485"/>
                    <a:pt x="108691" y="171024"/>
                  </a:cubicBezTo>
                  <a:cubicBezTo>
                    <a:pt x="94230" y="156563"/>
                    <a:pt x="83055" y="146374"/>
                    <a:pt x="75167" y="140458"/>
                  </a:cubicBezTo>
                  <a:cubicBezTo>
                    <a:pt x="67279" y="134542"/>
                    <a:pt x="65307" y="127640"/>
                    <a:pt x="69251" y="119752"/>
                  </a:cubicBezTo>
                  <a:cubicBezTo>
                    <a:pt x="73195" y="111865"/>
                    <a:pt x="81412" y="94446"/>
                    <a:pt x="93901" y="67495"/>
                  </a:cubicBezTo>
                  <a:cubicBezTo>
                    <a:pt x="106390" y="40545"/>
                    <a:pt x="106062" y="28384"/>
                    <a:pt x="92915" y="31014"/>
                  </a:cubicBezTo>
                  <a:cubicBezTo>
                    <a:pt x="79769" y="33643"/>
                    <a:pt x="62021" y="37587"/>
                    <a:pt x="39672" y="42846"/>
                  </a:cubicBezTo>
                  <a:cubicBezTo>
                    <a:pt x="43616" y="211121"/>
                    <a:pt x="42959" y="315964"/>
                    <a:pt x="37700" y="357375"/>
                  </a:cubicBezTo>
                  <a:cubicBezTo>
                    <a:pt x="32441" y="398787"/>
                    <a:pt x="27183" y="419821"/>
                    <a:pt x="21924" y="420478"/>
                  </a:cubicBezTo>
                  <a:cubicBezTo>
                    <a:pt x="16666" y="421136"/>
                    <a:pt x="14694" y="391885"/>
                    <a:pt x="16008" y="332726"/>
                  </a:cubicBezTo>
                  <a:cubicBezTo>
                    <a:pt x="17323" y="273566"/>
                    <a:pt x="17652" y="213421"/>
                    <a:pt x="16994" y="152290"/>
                  </a:cubicBezTo>
                  <a:cubicBezTo>
                    <a:pt x="16337" y="91159"/>
                    <a:pt x="12064" y="53691"/>
                    <a:pt x="4176" y="39888"/>
                  </a:cubicBezTo>
                  <a:cubicBezTo>
                    <a:pt x="-3712" y="26084"/>
                    <a:pt x="-425" y="21483"/>
                    <a:pt x="14036" y="26084"/>
                  </a:cubicBezTo>
                  <a:cubicBezTo>
                    <a:pt x="28498" y="30685"/>
                    <a:pt x="41644" y="31342"/>
                    <a:pt x="53475" y="28056"/>
                  </a:cubicBezTo>
                  <a:cubicBezTo>
                    <a:pt x="65307" y="24769"/>
                    <a:pt x="75825" y="21154"/>
                    <a:pt x="85027" y="17210"/>
                  </a:cubicBezTo>
                  <a:cubicBezTo>
                    <a:pt x="94230" y="13266"/>
                    <a:pt x="101789" y="8993"/>
                    <a:pt x="107705" y="4392"/>
                  </a:cubicBezTo>
                  <a:cubicBezTo>
                    <a:pt x="110663" y="2091"/>
                    <a:pt x="113785" y="695"/>
                    <a:pt x="117072" y="202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256786" y="2928421"/>
              <a:ext cx="217562" cy="325740"/>
            </a:xfrm>
            <a:custGeom>
              <a:avLst/>
              <a:gdLst/>
              <a:ahLst/>
              <a:cxnLst/>
              <a:rect l="l" t="t" r="r" b="b"/>
              <a:pathLst>
                <a:path w="217562" h="325740">
                  <a:moveTo>
                    <a:pt x="181312" y="20"/>
                  </a:moveTo>
                  <a:cubicBezTo>
                    <a:pt x="184599" y="184"/>
                    <a:pt x="188214" y="1416"/>
                    <a:pt x="192158" y="3717"/>
                  </a:cubicBezTo>
                  <a:cubicBezTo>
                    <a:pt x="200046" y="8318"/>
                    <a:pt x="206948" y="13248"/>
                    <a:pt x="212864" y="18507"/>
                  </a:cubicBezTo>
                  <a:cubicBezTo>
                    <a:pt x="218780" y="23765"/>
                    <a:pt x="219109" y="29024"/>
                    <a:pt x="213850" y="34283"/>
                  </a:cubicBezTo>
                  <a:cubicBezTo>
                    <a:pt x="208591" y="39541"/>
                    <a:pt x="205305" y="58275"/>
                    <a:pt x="203990" y="90484"/>
                  </a:cubicBezTo>
                  <a:cubicBezTo>
                    <a:pt x="202676" y="122693"/>
                    <a:pt x="201361" y="155230"/>
                    <a:pt x="200046" y="188097"/>
                  </a:cubicBezTo>
                  <a:cubicBezTo>
                    <a:pt x="198732" y="220963"/>
                    <a:pt x="195445" y="245941"/>
                    <a:pt x="190186" y="263031"/>
                  </a:cubicBezTo>
                  <a:cubicBezTo>
                    <a:pt x="184928" y="280122"/>
                    <a:pt x="175725" y="294912"/>
                    <a:pt x="162578" y="307401"/>
                  </a:cubicBezTo>
                  <a:cubicBezTo>
                    <a:pt x="149432" y="319890"/>
                    <a:pt x="141216" y="319561"/>
                    <a:pt x="137929" y="306415"/>
                  </a:cubicBezTo>
                  <a:cubicBezTo>
                    <a:pt x="134642" y="293268"/>
                    <a:pt x="126755" y="280451"/>
                    <a:pt x="114265" y="267961"/>
                  </a:cubicBezTo>
                  <a:cubicBezTo>
                    <a:pt x="101776" y="255472"/>
                    <a:pt x="104077" y="252514"/>
                    <a:pt x="121167" y="259088"/>
                  </a:cubicBezTo>
                  <a:cubicBezTo>
                    <a:pt x="138258" y="265661"/>
                    <a:pt x="149104" y="266975"/>
                    <a:pt x="153704" y="263031"/>
                  </a:cubicBezTo>
                  <a:cubicBezTo>
                    <a:pt x="158306" y="259088"/>
                    <a:pt x="161921" y="252186"/>
                    <a:pt x="164550" y="242326"/>
                  </a:cubicBezTo>
                  <a:cubicBezTo>
                    <a:pt x="167180" y="232466"/>
                    <a:pt x="169809" y="215047"/>
                    <a:pt x="172438" y="190068"/>
                  </a:cubicBezTo>
                  <a:cubicBezTo>
                    <a:pt x="175068" y="165090"/>
                    <a:pt x="176711" y="134525"/>
                    <a:pt x="177368" y="98372"/>
                  </a:cubicBezTo>
                  <a:cubicBezTo>
                    <a:pt x="178026" y="62219"/>
                    <a:pt x="177040" y="40856"/>
                    <a:pt x="174410" y="34283"/>
                  </a:cubicBezTo>
                  <a:cubicBezTo>
                    <a:pt x="171781" y="27709"/>
                    <a:pt x="163564" y="25737"/>
                    <a:pt x="149760" y="28367"/>
                  </a:cubicBezTo>
                  <a:cubicBezTo>
                    <a:pt x="135957" y="30996"/>
                    <a:pt x="119853" y="34283"/>
                    <a:pt x="101447" y="38227"/>
                  </a:cubicBezTo>
                  <a:cubicBezTo>
                    <a:pt x="114594" y="46114"/>
                    <a:pt x="120181" y="54002"/>
                    <a:pt x="118209" y="61890"/>
                  </a:cubicBezTo>
                  <a:cubicBezTo>
                    <a:pt x="116237" y="69778"/>
                    <a:pt x="114594" y="81610"/>
                    <a:pt x="113279" y="97386"/>
                  </a:cubicBezTo>
                  <a:cubicBezTo>
                    <a:pt x="119853" y="96071"/>
                    <a:pt x="126097" y="94756"/>
                    <a:pt x="132013" y="93442"/>
                  </a:cubicBezTo>
                  <a:cubicBezTo>
                    <a:pt x="137929" y="92127"/>
                    <a:pt x="143188" y="93442"/>
                    <a:pt x="147788" y="97386"/>
                  </a:cubicBezTo>
                  <a:cubicBezTo>
                    <a:pt x="152390" y="101330"/>
                    <a:pt x="151732" y="104616"/>
                    <a:pt x="145817" y="107246"/>
                  </a:cubicBezTo>
                  <a:cubicBezTo>
                    <a:pt x="139901" y="109875"/>
                    <a:pt x="128398" y="113162"/>
                    <a:pt x="111307" y="117105"/>
                  </a:cubicBezTo>
                  <a:cubicBezTo>
                    <a:pt x="108678" y="139455"/>
                    <a:pt x="106049" y="157860"/>
                    <a:pt x="103419" y="172321"/>
                  </a:cubicBezTo>
                  <a:cubicBezTo>
                    <a:pt x="109993" y="171006"/>
                    <a:pt x="117881" y="169363"/>
                    <a:pt x="127083" y="167391"/>
                  </a:cubicBezTo>
                  <a:cubicBezTo>
                    <a:pt x="136286" y="165419"/>
                    <a:pt x="143516" y="166405"/>
                    <a:pt x="148774" y="170349"/>
                  </a:cubicBezTo>
                  <a:cubicBezTo>
                    <a:pt x="154033" y="174293"/>
                    <a:pt x="151075" y="177579"/>
                    <a:pt x="139901" y="180209"/>
                  </a:cubicBezTo>
                  <a:cubicBezTo>
                    <a:pt x="128727" y="182838"/>
                    <a:pt x="115251" y="186125"/>
                    <a:pt x="99475" y="190068"/>
                  </a:cubicBezTo>
                  <a:cubicBezTo>
                    <a:pt x="91588" y="228193"/>
                    <a:pt x="79428" y="257116"/>
                    <a:pt x="62994" y="276835"/>
                  </a:cubicBezTo>
                  <a:cubicBezTo>
                    <a:pt x="46561" y="296555"/>
                    <a:pt x="30128" y="311016"/>
                    <a:pt x="13694" y="320219"/>
                  </a:cubicBezTo>
                  <a:cubicBezTo>
                    <a:pt x="-2738" y="329421"/>
                    <a:pt x="-4381" y="327121"/>
                    <a:pt x="8765" y="313317"/>
                  </a:cubicBezTo>
                  <a:cubicBezTo>
                    <a:pt x="21911" y="299513"/>
                    <a:pt x="34400" y="283409"/>
                    <a:pt x="46232" y="265003"/>
                  </a:cubicBezTo>
                  <a:cubicBezTo>
                    <a:pt x="58064" y="246598"/>
                    <a:pt x="67267" y="223592"/>
                    <a:pt x="73840" y="195984"/>
                  </a:cubicBezTo>
                  <a:cubicBezTo>
                    <a:pt x="54120" y="199928"/>
                    <a:pt x="41631" y="202886"/>
                    <a:pt x="36372" y="204858"/>
                  </a:cubicBezTo>
                  <a:cubicBezTo>
                    <a:pt x="31114" y="206830"/>
                    <a:pt x="22897" y="203872"/>
                    <a:pt x="11722" y="195984"/>
                  </a:cubicBezTo>
                  <a:cubicBezTo>
                    <a:pt x="548" y="188097"/>
                    <a:pt x="548" y="184481"/>
                    <a:pt x="11722" y="185139"/>
                  </a:cubicBezTo>
                  <a:cubicBezTo>
                    <a:pt x="22897" y="185796"/>
                    <a:pt x="44918" y="182838"/>
                    <a:pt x="77783" y="176265"/>
                  </a:cubicBezTo>
                  <a:cubicBezTo>
                    <a:pt x="81727" y="159174"/>
                    <a:pt x="85014" y="141427"/>
                    <a:pt x="87643" y="123021"/>
                  </a:cubicBezTo>
                  <a:cubicBezTo>
                    <a:pt x="74497" y="124336"/>
                    <a:pt x="65295" y="125651"/>
                    <a:pt x="60036" y="126965"/>
                  </a:cubicBezTo>
                  <a:cubicBezTo>
                    <a:pt x="54778" y="128280"/>
                    <a:pt x="47218" y="125979"/>
                    <a:pt x="37358" y="120063"/>
                  </a:cubicBezTo>
                  <a:cubicBezTo>
                    <a:pt x="27498" y="114148"/>
                    <a:pt x="27170" y="111190"/>
                    <a:pt x="36372" y="111190"/>
                  </a:cubicBezTo>
                  <a:cubicBezTo>
                    <a:pt x="45575" y="111190"/>
                    <a:pt x="62665" y="107903"/>
                    <a:pt x="87643" y="101330"/>
                  </a:cubicBezTo>
                  <a:cubicBezTo>
                    <a:pt x="91588" y="76351"/>
                    <a:pt x="90273" y="56632"/>
                    <a:pt x="83700" y="42171"/>
                  </a:cubicBezTo>
                  <a:cubicBezTo>
                    <a:pt x="77127" y="42171"/>
                    <a:pt x="72197" y="42828"/>
                    <a:pt x="68910" y="44143"/>
                  </a:cubicBezTo>
                  <a:cubicBezTo>
                    <a:pt x="65624" y="45457"/>
                    <a:pt x="58393" y="43157"/>
                    <a:pt x="47218" y="37241"/>
                  </a:cubicBezTo>
                  <a:cubicBezTo>
                    <a:pt x="36044" y="31325"/>
                    <a:pt x="37030" y="28038"/>
                    <a:pt x="50176" y="27381"/>
                  </a:cubicBezTo>
                  <a:cubicBezTo>
                    <a:pt x="63323" y="26723"/>
                    <a:pt x="77127" y="25409"/>
                    <a:pt x="91588" y="23437"/>
                  </a:cubicBezTo>
                  <a:cubicBezTo>
                    <a:pt x="106049" y="21465"/>
                    <a:pt x="121825" y="18507"/>
                    <a:pt x="138915" y="14563"/>
                  </a:cubicBezTo>
                  <a:cubicBezTo>
                    <a:pt x="156005" y="10619"/>
                    <a:pt x="167180" y="6675"/>
                    <a:pt x="172438" y="2731"/>
                  </a:cubicBezTo>
                  <a:cubicBezTo>
                    <a:pt x="175068" y="759"/>
                    <a:pt x="178026" y="-145"/>
                    <a:pt x="181312" y="20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57327" y="1923582"/>
            <a:ext cx="407725" cy="425395"/>
            <a:chOff x="4757327" y="2886349"/>
            <a:chExt cx="407725" cy="425395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2" name="任意多边形 11"/>
            <p:cNvSpPr/>
            <p:nvPr/>
          </p:nvSpPr>
          <p:spPr>
            <a:xfrm>
              <a:off x="4757327" y="2886349"/>
              <a:ext cx="407725" cy="425395"/>
            </a:xfrm>
            <a:custGeom>
              <a:avLst/>
              <a:gdLst/>
              <a:ahLst/>
              <a:cxnLst/>
              <a:rect l="l" t="t" r="r" b="b"/>
              <a:pathLst>
                <a:path w="407725" h="425395">
                  <a:moveTo>
                    <a:pt x="260917" y="3"/>
                  </a:moveTo>
                  <a:cubicBezTo>
                    <a:pt x="262642" y="-38"/>
                    <a:pt x="264738" y="435"/>
                    <a:pt x="267203" y="1421"/>
                  </a:cubicBezTo>
                  <a:cubicBezTo>
                    <a:pt x="277063" y="5365"/>
                    <a:pt x="286922" y="11281"/>
                    <a:pt x="296782" y="19168"/>
                  </a:cubicBezTo>
                  <a:cubicBezTo>
                    <a:pt x="306642" y="27056"/>
                    <a:pt x="307628" y="33958"/>
                    <a:pt x="299740" y="39874"/>
                  </a:cubicBezTo>
                  <a:cubicBezTo>
                    <a:pt x="291853" y="45790"/>
                    <a:pt x="281335" y="56636"/>
                    <a:pt x="268189" y="72412"/>
                  </a:cubicBezTo>
                  <a:lnTo>
                    <a:pt x="218889" y="131571"/>
                  </a:lnTo>
                  <a:cubicBezTo>
                    <a:pt x="235980" y="128942"/>
                    <a:pt x="251098" y="125984"/>
                    <a:pt x="264245" y="122697"/>
                  </a:cubicBezTo>
                  <a:cubicBezTo>
                    <a:pt x="277391" y="119410"/>
                    <a:pt x="289552" y="122368"/>
                    <a:pt x="300726" y="131571"/>
                  </a:cubicBezTo>
                  <a:cubicBezTo>
                    <a:pt x="311901" y="140773"/>
                    <a:pt x="306971" y="147018"/>
                    <a:pt x="285936" y="150305"/>
                  </a:cubicBezTo>
                  <a:cubicBezTo>
                    <a:pt x="264902" y="153591"/>
                    <a:pt x="248798" y="155563"/>
                    <a:pt x="237623" y="156221"/>
                  </a:cubicBezTo>
                  <a:cubicBezTo>
                    <a:pt x="226448" y="156878"/>
                    <a:pt x="210344" y="158521"/>
                    <a:pt x="189310" y="161150"/>
                  </a:cubicBezTo>
                  <a:cubicBezTo>
                    <a:pt x="199827" y="171668"/>
                    <a:pt x="203771" y="179556"/>
                    <a:pt x="201142" y="184814"/>
                  </a:cubicBezTo>
                  <a:cubicBezTo>
                    <a:pt x="198512" y="190073"/>
                    <a:pt x="194568" y="203219"/>
                    <a:pt x="189310" y="224254"/>
                  </a:cubicBezTo>
                  <a:cubicBezTo>
                    <a:pt x="212973" y="221624"/>
                    <a:pt x="234008" y="218995"/>
                    <a:pt x="252413" y="216366"/>
                  </a:cubicBezTo>
                  <a:cubicBezTo>
                    <a:pt x="270818" y="213736"/>
                    <a:pt x="287908" y="211107"/>
                    <a:pt x="303684" y="208478"/>
                  </a:cubicBezTo>
                  <a:cubicBezTo>
                    <a:pt x="319460" y="205849"/>
                    <a:pt x="332935" y="205191"/>
                    <a:pt x="344110" y="206506"/>
                  </a:cubicBezTo>
                  <a:cubicBezTo>
                    <a:pt x="355284" y="207820"/>
                    <a:pt x="365473" y="213408"/>
                    <a:pt x="374675" y="223268"/>
                  </a:cubicBezTo>
                  <a:cubicBezTo>
                    <a:pt x="383878" y="233127"/>
                    <a:pt x="370731" y="238057"/>
                    <a:pt x="335236" y="238057"/>
                  </a:cubicBezTo>
                  <a:cubicBezTo>
                    <a:pt x="299740" y="238057"/>
                    <a:pt x="251098" y="240029"/>
                    <a:pt x="189310" y="243973"/>
                  </a:cubicBezTo>
                  <a:cubicBezTo>
                    <a:pt x="220861" y="283413"/>
                    <a:pt x="248469" y="314307"/>
                    <a:pt x="272133" y="336656"/>
                  </a:cubicBezTo>
                  <a:cubicBezTo>
                    <a:pt x="295796" y="359005"/>
                    <a:pt x="317817" y="375110"/>
                    <a:pt x="338194" y="384969"/>
                  </a:cubicBezTo>
                  <a:cubicBezTo>
                    <a:pt x="358571" y="394829"/>
                    <a:pt x="377304" y="402388"/>
                    <a:pt x="394395" y="407647"/>
                  </a:cubicBezTo>
                  <a:cubicBezTo>
                    <a:pt x="411486" y="412906"/>
                    <a:pt x="412143" y="417178"/>
                    <a:pt x="396367" y="420465"/>
                  </a:cubicBezTo>
                  <a:cubicBezTo>
                    <a:pt x="380591" y="423752"/>
                    <a:pt x="358900" y="425395"/>
                    <a:pt x="331292" y="425395"/>
                  </a:cubicBezTo>
                  <a:cubicBezTo>
                    <a:pt x="304999" y="425395"/>
                    <a:pt x="285936" y="415535"/>
                    <a:pt x="274105" y="395815"/>
                  </a:cubicBezTo>
                  <a:cubicBezTo>
                    <a:pt x="262273" y="376096"/>
                    <a:pt x="249784" y="356704"/>
                    <a:pt x="236637" y="337642"/>
                  </a:cubicBezTo>
                  <a:cubicBezTo>
                    <a:pt x="223491" y="318580"/>
                    <a:pt x="205743" y="292615"/>
                    <a:pt x="183394" y="259749"/>
                  </a:cubicBezTo>
                  <a:cubicBezTo>
                    <a:pt x="168933" y="309706"/>
                    <a:pt x="147570" y="345859"/>
                    <a:pt x="119305" y="368208"/>
                  </a:cubicBezTo>
                  <a:cubicBezTo>
                    <a:pt x="91040" y="390557"/>
                    <a:pt x="62118" y="404032"/>
                    <a:pt x="32538" y="408633"/>
                  </a:cubicBezTo>
                  <a:cubicBezTo>
                    <a:pt x="2959" y="413234"/>
                    <a:pt x="2959" y="409619"/>
                    <a:pt x="32538" y="397787"/>
                  </a:cubicBezTo>
                  <a:cubicBezTo>
                    <a:pt x="62118" y="385955"/>
                    <a:pt x="88082" y="367550"/>
                    <a:pt x="110431" y="342572"/>
                  </a:cubicBezTo>
                  <a:cubicBezTo>
                    <a:pt x="132780" y="317594"/>
                    <a:pt x="147899" y="286042"/>
                    <a:pt x="155786" y="247917"/>
                  </a:cubicBezTo>
                  <a:cubicBezTo>
                    <a:pt x="105830" y="254491"/>
                    <a:pt x="72306" y="259092"/>
                    <a:pt x="55216" y="261721"/>
                  </a:cubicBezTo>
                  <a:cubicBezTo>
                    <a:pt x="38125" y="264350"/>
                    <a:pt x="22678" y="261064"/>
                    <a:pt x="8874" y="251861"/>
                  </a:cubicBezTo>
                  <a:cubicBezTo>
                    <a:pt x="-4930" y="242659"/>
                    <a:pt x="-2629" y="238057"/>
                    <a:pt x="15776" y="238057"/>
                  </a:cubicBezTo>
                  <a:cubicBezTo>
                    <a:pt x="34181" y="238057"/>
                    <a:pt x="55216" y="236743"/>
                    <a:pt x="78880" y="234113"/>
                  </a:cubicBezTo>
                  <a:cubicBezTo>
                    <a:pt x="102543" y="231484"/>
                    <a:pt x="129493" y="228855"/>
                    <a:pt x="159730" y="226226"/>
                  </a:cubicBezTo>
                  <a:cubicBezTo>
                    <a:pt x="164989" y="197303"/>
                    <a:pt x="165646" y="176269"/>
                    <a:pt x="161702" y="163122"/>
                  </a:cubicBezTo>
                  <a:cubicBezTo>
                    <a:pt x="144612" y="165752"/>
                    <a:pt x="130151" y="168052"/>
                    <a:pt x="118319" y="170024"/>
                  </a:cubicBezTo>
                  <a:cubicBezTo>
                    <a:pt x="106487" y="171996"/>
                    <a:pt x="94655" y="168710"/>
                    <a:pt x="82823" y="160164"/>
                  </a:cubicBezTo>
                  <a:cubicBezTo>
                    <a:pt x="70992" y="151619"/>
                    <a:pt x="71978" y="147018"/>
                    <a:pt x="85781" y="146361"/>
                  </a:cubicBezTo>
                  <a:cubicBezTo>
                    <a:pt x="99585" y="145703"/>
                    <a:pt x="113060" y="144717"/>
                    <a:pt x="126207" y="143403"/>
                  </a:cubicBezTo>
                  <a:cubicBezTo>
                    <a:pt x="139353" y="142088"/>
                    <a:pt x="164332" y="138801"/>
                    <a:pt x="201142" y="133543"/>
                  </a:cubicBezTo>
                  <a:cubicBezTo>
                    <a:pt x="212973" y="117767"/>
                    <a:pt x="225463" y="97061"/>
                    <a:pt x="238609" y="71426"/>
                  </a:cubicBezTo>
                  <a:cubicBezTo>
                    <a:pt x="251756" y="45790"/>
                    <a:pt x="257343" y="26728"/>
                    <a:pt x="255371" y="14238"/>
                  </a:cubicBezTo>
                  <a:cubicBezTo>
                    <a:pt x="253892" y="4872"/>
                    <a:pt x="255741" y="127"/>
                    <a:pt x="260917" y="3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853397" y="2929399"/>
              <a:ext cx="59285" cy="71018"/>
            </a:xfrm>
            <a:custGeom>
              <a:avLst/>
              <a:gdLst/>
              <a:ahLst/>
              <a:cxnLst/>
              <a:rect l="l" t="t" r="r" b="b"/>
              <a:pathLst>
                <a:path w="59285" h="71018">
                  <a:moveTo>
                    <a:pt x="4439" y="28"/>
                  </a:moveTo>
                  <a:cubicBezTo>
                    <a:pt x="6617" y="-137"/>
                    <a:pt x="9595" y="438"/>
                    <a:pt x="13375" y="1753"/>
                  </a:cubicBezTo>
                  <a:cubicBezTo>
                    <a:pt x="28494" y="7012"/>
                    <a:pt x="40325" y="13585"/>
                    <a:pt x="48870" y="21473"/>
                  </a:cubicBezTo>
                  <a:cubicBezTo>
                    <a:pt x="57415" y="29361"/>
                    <a:pt x="60702" y="39221"/>
                    <a:pt x="58731" y="51052"/>
                  </a:cubicBezTo>
                  <a:cubicBezTo>
                    <a:pt x="56758" y="62884"/>
                    <a:pt x="53143" y="69457"/>
                    <a:pt x="47884" y="70772"/>
                  </a:cubicBezTo>
                  <a:cubicBezTo>
                    <a:pt x="42626" y="72087"/>
                    <a:pt x="36710" y="68143"/>
                    <a:pt x="30137" y="58940"/>
                  </a:cubicBezTo>
                  <a:cubicBezTo>
                    <a:pt x="23563" y="49738"/>
                    <a:pt x="15676" y="37249"/>
                    <a:pt x="6473" y="21473"/>
                  </a:cubicBezTo>
                  <a:cubicBezTo>
                    <a:pt x="-1415" y="7669"/>
                    <a:pt x="-2093" y="521"/>
                    <a:pt x="4439" y="28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57468" y="1956422"/>
            <a:ext cx="325752" cy="368213"/>
            <a:chOff x="9357468" y="2919189"/>
            <a:chExt cx="325752" cy="368213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5" name="任意多边形 14"/>
            <p:cNvSpPr/>
            <p:nvPr/>
          </p:nvSpPr>
          <p:spPr>
            <a:xfrm>
              <a:off x="9357468" y="2919189"/>
              <a:ext cx="177928" cy="195539"/>
            </a:xfrm>
            <a:custGeom>
              <a:avLst/>
              <a:gdLst/>
              <a:ahLst/>
              <a:cxnLst/>
              <a:rect l="l" t="t" r="r" b="b"/>
              <a:pathLst>
                <a:path w="177928" h="195539">
                  <a:moveTo>
                    <a:pt x="139168" y="9"/>
                  </a:moveTo>
                  <a:cubicBezTo>
                    <a:pt x="141181" y="91"/>
                    <a:pt x="143584" y="790"/>
                    <a:pt x="146378" y="2104"/>
                  </a:cubicBezTo>
                  <a:cubicBezTo>
                    <a:pt x="157552" y="7363"/>
                    <a:pt x="166426" y="13607"/>
                    <a:pt x="172999" y="20838"/>
                  </a:cubicBezTo>
                  <a:cubicBezTo>
                    <a:pt x="179572" y="28069"/>
                    <a:pt x="179572" y="34642"/>
                    <a:pt x="172999" y="40558"/>
                  </a:cubicBezTo>
                  <a:cubicBezTo>
                    <a:pt x="166426" y="46474"/>
                    <a:pt x="152951" y="62249"/>
                    <a:pt x="132574" y="87885"/>
                  </a:cubicBezTo>
                  <a:cubicBezTo>
                    <a:pt x="112196" y="113521"/>
                    <a:pt x="91162" y="135541"/>
                    <a:pt x="69470" y="153946"/>
                  </a:cubicBezTo>
                  <a:cubicBezTo>
                    <a:pt x="47779" y="172351"/>
                    <a:pt x="28388" y="185169"/>
                    <a:pt x="11298" y="192400"/>
                  </a:cubicBezTo>
                  <a:cubicBezTo>
                    <a:pt x="-5793" y="199630"/>
                    <a:pt x="-3492" y="194372"/>
                    <a:pt x="18200" y="176624"/>
                  </a:cubicBezTo>
                  <a:cubicBezTo>
                    <a:pt x="39891" y="158876"/>
                    <a:pt x="64540" y="131268"/>
                    <a:pt x="92148" y="93801"/>
                  </a:cubicBezTo>
                  <a:cubicBezTo>
                    <a:pt x="119756" y="56333"/>
                    <a:pt x="132902" y="30369"/>
                    <a:pt x="131588" y="15908"/>
                  </a:cubicBezTo>
                  <a:cubicBezTo>
                    <a:pt x="130602" y="5062"/>
                    <a:pt x="133128" y="-238"/>
                    <a:pt x="139168" y="9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9375903" y="2966154"/>
              <a:ext cx="307317" cy="321248"/>
            </a:xfrm>
            <a:custGeom>
              <a:avLst/>
              <a:gdLst/>
              <a:ahLst/>
              <a:cxnLst/>
              <a:rect l="l" t="t" r="r" b="b"/>
              <a:pathLst>
                <a:path w="307317" h="321248">
                  <a:moveTo>
                    <a:pt x="213971" y="494"/>
                  </a:moveTo>
                  <a:cubicBezTo>
                    <a:pt x="216436" y="-821"/>
                    <a:pt x="220297" y="494"/>
                    <a:pt x="225556" y="4438"/>
                  </a:cubicBezTo>
                  <a:cubicBezTo>
                    <a:pt x="236074" y="12325"/>
                    <a:pt x="245276" y="20871"/>
                    <a:pt x="253164" y="30073"/>
                  </a:cubicBezTo>
                  <a:cubicBezTo>
                    <a:pt x="261052" y="39276"/>
                    <a:pt x="260723" y="47164"/>
                    <a:pt x="252178" y="53737"/>
                  </a:cubicBezTo>
                  <a:cubicBezTo>
                    <a:pt x="243632" y="60310"/>
                    <a:pt x="227856" y="76743"/>
                    <a:pt x="204850" y="103036"/>
                  </a:cubicBezTo>
                  <a:cubicBezTo>
                    <a:pt x="181844" y="129329"/>
                    <a:pt x="156537" y="157923"/>
                    <a:pt x="128930" y="188817"/>
                  </a:cubicBezTo>
                  <a:cubicBezTo>
                    <a:pt x="101322" y="219711"/>
                    <a:pt x="83574" y="239760"/>
                    <a:pt x="75686" y="248962"/>
                  </a:cubicBezTo>
                  <a:cubicBezTo>
                    <a:pt x="67798" y="258165"/>
                    <a:pt x="68784" y="262437"/>
                    <a:pt x="78644" y="261780"/>
                  </a:cubicBezTo>
                  <a:cubicBezTo>
                    <a:pt x="88504" y="261123"/>
                    <a:pt x="111510" y="258822"/>
                    <a:pt x="147664" y="254878"/>
                  </a:cubicBezTo>
                  <a:cubicBezTo>
                    <a:pt x="183816" y="250934"/>
                    <a:pt x="213724" y="246990"/>
                    <a:pt x="237388" y="243046"/>
                  </a:cubicBezTo>
                  <a:cubicBezTo>
                    <a:pt x="230814" y="229900"/>
                    <a:pt x="223584" y="216096"/>
                    <a:pt x="215696" y="201635"/>
                  </a:cubicBezTo>
                  <a:cubicBezTo>
                    <a:pt x="207808" y="187174"/>
                    <a:pt x="212081" y="184216"/>
                    <a:pt x="228514" y="192761"/>
                  </a:cubicBezTo>
                  <a:cubicBezTo>
                    <a:pt x="244948" y="201306"/>
                    <a:pt x="261052" y="213138"/>
                    <a:pt x="276828" y="228256"/>
                  </a:cubicBezTo>
                  <a:cubicBezTo>
                    <a:pt x="292603" y="243375"/>
                    <a:pt x="302134" y="258822"/>
                    <a:pt x="305421" y="274598"/>
                  </a:cubicBezTo>
                  <a:cubicBezTo>
                    <a:pt x="308708" y="290374"/>
                    <a:pt x="307722" y="303520"/>
                    <a:pt x="302463" y="314037"/>
                  </a:cubicBezTo>
                  <a:cubicBezTo>
                    <a:pt x="297204" y="324554"/>
                    <a:pt x="289646" y="323568"/>
                    <a:pt x="279786" y="311079"/>
                  </a:cubicBezTo>
                  <a:cubicBezTo>
                    <a:pt x="269926" y="298590"/>
                    <a:pt x="258422" y="280514"/>
                    <a:pt x="245276" y="256850"/>
                  </a:cubicBezTo>
                  <a:cubicBezTo>
                    <a:pt x="204522" y="263423"/>
                    <a:pt x="162124" y="272297"/>
                    <a:pt x="118084" y="283472"/>
                  </a:cubicBezTo>
                  <a:cubicBezTo>
                    <a:pt x="74042" y="294646"/>
                    <a:pt x="44134" y="305163"/>
                    <a:pt x="28359" y="315023"/>
                  </a:cubicBezTo>
                  <a:cubicBezTo>
                    <a:pt x="12583" y="324883"/>
                    <a:pt x="3381" y="321268"/>
                    <a:pt x="752" y="304177"/>
                  </a:cubicBezTo>
                  <a:cubicBezTo>
                    <a:pt x="-1878" y="287087"/>
                    <a:pt x="2395" y="275255"/>
                    <a:pt x="13569" y="268682"/>
                  </a:cubicBezTo>
                  <a:cubicBezTo>
                    <a:pt x="24744" y="262109"/>
                    <a:pt x="38547" y="251263"/>
                    <a:pt x="54980" y="236144"/>
                  </a:cubicBezTo>
                  <a:cubicBezTo>
                    <a:pt x="71414" y="221026"/>
                    <a:pt x="94748" y="194404"/>
                    <a:pt x="124986" y="156279"/>
                  </a:cubicBezTo>
                  <a:cubicBezTo>
                    <a:pt x="155222" y="118155"/>
                    <a:pt x="177243" y="87918"/>
                    <a:pt x="191046" y="65569"/>
                  </a:cubicBezTo>
                  <a:cubicBezTo>
                    <a:pt x="204850" y="43220"/>
                    <a:pt x="211424" y="25472"/>
                    <a:pt x="210766" y="12325"/>
                  </a:cubicBezTo>
                  <a:cubicBezTo>
                    <a:pt x="210438" y="5752"/>
                    <a:pt x="211506" y="1808"/>
                    <a:pt x="213971" y="494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92614" y="1942855"/>
            <a:ext cx="381486" cy="421066"/>
            <a:chOff x="7292614" y="2905622"/>
            <a:chExt cx="381486" cy="421066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8" name="任意多边形 17"/>
            <p:cNvSpPr/>
            <p:nvPr/>
          </p:nvSpPr>
          <p:spPr>
            <a:xfrm>
              <a:off x="7575341" y="2905622"/>
              <a:ext cx="98759" cy="421066"/>
            </a:xfrm>
            <a:custGeom>
              <a:avLst/>
              <a:gdLst/>
              <a:ahLst/>
              <a:cxnLst/>
              <a:rect l="l" t="t" r="r" b="b"/>
              <a:pathLst>
                <a:path w="98759" h="421066">
                  <a:moveTo>
                    <a:pt x="47209" y="141"/>
                  </a:moveTo>
                  <a:cubicBezTo>
                    <a:pt x="49263" y="-188"/>
                    <a:pt x="52016" y="59"/>
                    <a:pt x="55467" y="880"/>
                  </a:cubicBezTo>
                  <a:cubicBezTo>
                    <a:pt x="69270" y="4167"/>
                    <a:pt x="80774" y="9097"/>
                    <a:pt x="89976" y="15670"/>
                  </a:cubicBezTo>
                  <a:cubicBezTo>
                    <a:pt x="99178" y="20929"/>
                    <a:pt x="101150" y="27502"/>
                    <a:pt x="95892" y="35390"/>
                  </a:cubicBezTo>
                  <a:cubicBezTo>
                    <a:pt x="90634" y="43278"/>
                    <a:pt x="87347" y="65956"/>
                    <a:pt x="86032" y="103423"/>
                  </a:cubicBezTo>
                  <a:cubicBezTo>
                    <a:pt x="84718" y="140890"/>
                    <a:pt x="84389" y="179015"/>
                    <a:pt x="85046" y="217797"/>
                  </a:cubicBezTo>
                  <a:cubicBezTo>
                    <a:pt x="85704" y="256580"/>
                    <a:pt x="86690" y="289117"/>
                    <a:pt x="88004" y="315410"/>
                  </a:cubicBezTo>
                  <a:cubicBezTo>
                    <a:pt x="89319" y="341703"/>
                    <a:pt x="88333" y="362737"/>
                    <a:pt x="85046" y="378513"/>
                  </a:cubicBezTo>
                  <a:cubicBezTo>
                    <a:pt x="81760" y="394289"/>
                    <a:pt x="76172" y="406778"/>
                    <a:pt x="68284" y="415981"/>
                  </a:cubicBezTo>
                  <a:cubicBezTo>
                    <a:pt x="60397" y="425183"/>
                    <a:pt x="53166" y="421897"/>
                    <a:pt x="46593" y="406121"/>
                  </a:cubicBezTo>
                  <a:cubicBezTo>
                    <a:pt x="40019" y="390345"/>
                    <a:pt x="28517" y="374898"/>
                    <a:pt x="12083" y="359779"/>
                  </a:cubicBezTo>
                  <a:cubicBezTo>
                    <a:pt x="-4350" y="344661"/>
                    <a:pt x="-4021" y="339731"/>
                    <a:pt x="13069" y="344990"/>
                  </a:cubicBezTo>
                  <a:cubicBezTo>
                    <a:pt x="30159" y="350248"/>
                    <a:pt x="41005" y="352549"/>
                    <a:pt x="45607" y="351892"/>
                  </a:cubicBezTo>
                  <a:cubicBezTo>
                    <a:pt x="50208" y="351234"/>
                    <a:pt x="53495" y="346304"/>
                    <a:pt x="55467" y="337102"/>
                  </a:cubicBezTo>
                  <a:cubicBezTo>
                    <a:pt x="57439" y="327899"/>
                    <a:pt x="58753" y="303578"/>
                    <a:pt x="59411" y="264139"/>
                  </a:cubicBezTo>
                  <a:cubicBezTo>
                    <a:pt x="60068" y="224699"/>
                    <a:pt x="60397" y="178029"/>
                    <a:pt x="60397" y="124129"/>
                  </a:cubicBezTo>
                  <a:cubicBezTo>
                    <a:pt x="60397" y="68913"/>
                    <a:pt x="56124" y="33747"/>
                    <a:pt x="47579" y="18628"/>
                  </a:cubicBezTo>
                  <a:cubicBezTo>
                    <a:pt x="41170" y="7289"/>
                    <a:pt x="41047" y="1127"/>
                    <a:pt x="47209" y="141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292614" y="2934322"/>
              <a:ext cx="236361" cy="336573"/>
            </a:xfrm>
            <a:custGeom>
              <a:avLst/>
              <a:gdLst/>
              <a:ahLst/>
              <a:cxnLst/>
              <a:rect l="l" t="t" r="r" b="b"/>
              <a:pathLst>
                <a:path w="236361" h="336573">
                  <a:moveTo>
                    <a:pt x="196458" y="282"/>
                  </a:moveTo>
                  <a:cubicBezTo>
                    <a:pt x="201223" y="939"/>
                    <a:pt x="205742" y="2747"/>
                    <a:pt x="210015" y="5705"/>
                  </a:cubicBezTo>
                  <a:cubicBezTo>
                    <a:pt x="218561" y="11621"/>
                    <a:pt x="216917" y="17208"/>
                    <a:pt x="205085" y="22467"/>
                  </a:cubicBezTo>
                  <a:cubicBezTo>
                    <a:pt x="193254" y="27725"/>
                    <a:pt x="169590" y="32984"/>
                    <a:pt x="134094" y="38243"/>
                  </a:cubicBezTo>
                  <a:cubicBezTo>
                    <a:pt x="147241" y="48760"/>
                    <a:pt x="149542" y="56976"/>
                    <a:pt x="140996" y="62892"/>
                  </a:cubicBezTo>
                  <a:cubicBezTo>
                    <a:pt x="132451" y="68808"/>
                    <a:pt x="122920" y="78011"/>
                    <a:pt x="112403" y="90500"/>
                  </a:cubicBezTo>
                  <a:cubicBezTo>
                    <a:pt x="101885" y="102989"/>
                    <a:pt x="93669" y="112849"/>
                    <a:pt x="87753" y="120079"/>
                  </a:cubicBezTo>
                  <a:cubicBezTo>
                    <a:pt x="81837" y="127310"/>
                    <a:pt x="84467" y="129939"/>
                    <a:pt x="95641" y="127967"/>
                  </a:cubicBezTo>
                  <a:cubicBezTo>
                    <a:pt x="106815" y="125995"/>
                    <a:pt x="132122" y="122380"/>
                    <a:pt x="171562" y="117121"/>
                  </a:cubicBezTo>
                  <a:cubicBezTo>
                    <a:pt x="168932" y="106604"/>
                    <a:pt x="165646" y="95758"/>
                    <a:pt x="161702" y="84584"/>
                  </a:cubicBezTo>
                  <a:cubicBezTo>
                    <a:pt x="157758" y="73409"/>
                    <a:pt x="161045" y="70451"/>
                    <a:pt x="171562" y="75710"/>
                  </a:cubicBezTo>
                  <a:cubicBezTo>
                    <a:pt x="182079" y="80969"/>
                    <a:pt x="191282" y="88199"/>
                    <a:pt x="199170" y="97402"/>
                  </a:cubicBezTo>
                  <a:cubicBezTo>
                    <a:pt x="207057" y="106604"/>
                    <a:pt x="211330" y="116135"/>
                    <a:pt x="211987" y="125995"/>
                  </a:cubicBezTo>
                  <a:cubicBezTo>
                    <a:pt x="212645" y="135855"/>
                    <a:pt x="210015" y="144072"/>
                    <a:pt x="204099" y="150645"/>
                  </a:cubicBezTo>
                  <a:cubicBezTo>
                    <a:pt x="198184" y="157218"/>
                    <a:pt x="189967" y="149988"/>
                    <a:pt x="179450" y="128953"/>
                  </a:cubicBezTo>
                  <a:cubicBezTo>
                    <a:pt x="153157" y="134212"/>
                    <a:pt x="134752" y="138156"/>
                    <a:pt x="124235" y="140785"/>
                  </a:cubicBezTo>
                  <a:cubicBezTo>
                    <a:pt x="138696" y="149988"/>
                    <a:pt x="144612" y="157876"/>
                    <a:pt x="141982" y="164449"/>
                  </a:cubicBezTo>
                  <a:cubicBezTo>
                    <a:pt x="139353" y="171022"/>
                    <a:pt x="138038" y="184168"/>
                    <a:pt x="138038" y="203888"/>
                  </a:cubicBezTo>
                  <a:cubicBezTo>
                    <a:pt x="144612" y="202574"/>
                    <a:pt x="154143" y="200273"/>
                    <a:pt x="166632" y="196986"/>
                  </a:cubicBezTo>
                  <a:cubicBezTo>
                    <a:pt x="179121" y="193700"/>
                    <a:pt x="189310" y="195343"/>
                    <a:pt x="197198" y="201916"/>
                  </a:cubicBezTo>
                  <a:cubicBezTo>
                    <a:pt x="205085" y="208489"/>
                    <a:pt x="201142" y="213748"/>
                    <a:pt x="185366" y="217692"/>
                  </a:cubicBezTo>
                  <a:cubicBezTo>
                    <a:pt x="169590" y="221636"/>
                    <a:pt x="153157" y="225580"/>
                    <a:pt x="136066" y="229524"/>
                  </a:cubicBezTo>
                  <a:cubicBezTo>
                    <a:pt x="134752" y="250558"/>
                    <a:pt x="134094" y="266334"/>
                    <a:pt x="134094" y="276851"/>
                  </a:cubicBezTo>
                  <a:cubicBezTo>
                    <a:pt x="145926" y="274222"/>
                    <a:pt x="164660" y="270278"/>
                    <a:pt x="190296" y="265019"/>
                  </a:cubicBezTo>
                  <a:cubicBezTo>
                    <a:pt x="215931" y="259761"/>
                    <a:pt x="231050" y="259103"/>
                    <a:pt x="235651" y="263047"/>
                  </a:cubicBezTo>
                  <a:cubicBezTo>
                    <a:pt x="240253" y="266991"/>
                    <a:pt x="222505" y="274222"/>
                    <a:pt x="182408" y="284739"/>
                  </a:cubicBezTo>
                  <a:cubicBezTo>
                    <a:pt x="142311" y="295256"/>
                    <a:pt x="110431" y="305116"/>
                    <a:pt x="86767" y="314319"/>
                  </a:cubicBezTo>
                  <a:cubicBezTo>
                    <a:pt x="63103" y="323521"/>
                    <a:pt x="47656" y="330094"/>
                    <a:pt x="40426" y="334038"/>
                  </a:cubicBezTo>
                  <a:cubicBezTo>
                    <a:pt x="33195" y="337982"/>
                    <a:pt x="26293" y="337325"/>
                    <a:pt x="19720" y="332066"/>
                  </a:cubicBezTo>
                  <a:cubicBezTo>
                    <a:pt x="13147" y="326808"/>
                    <a:pt x="7231" y="319577"/>
                    <a:pt x="1972" y="310375"/>
                  </a:cubicBezTo>
                  <a:cubicBezTo>
                    <a:pt x="-3286" y="301172"/>
                    <a:pt x="1972" y="296900"/>
                    <a:pt x="17748" y="297557"/>
                  </a:cubicBezTo>
                  <a:cubicBezTo>
                    <a:pt x="33524" y="298214"/>
                    <a:pt x="64418" y="292627"/>
                    <a:pt x="110431" y="280795"/>
                  </a:cubicBezTo>
                  <a:lnTo>
                    <a:pt x="110431" y="235440"/>
                  </a:lnTo>
                  <a:cubicBezTo>
                    <a:pt x="94655" y="238069"/>
                    <a:pt x="83152" y="240041"/>
                    <a:pt x="75921" y="241356"/>
                  </a:cubicBezTo>
                  <a:cubicBezTo>
                    <a:pt x="68691" y="242670"/>
                    <a:pt x="60803" y="240041"/>
                    <a:pt x="52258" y="233468"/>
                  </a:cubicBezTo>
                  <a:cubicBezTo>
                    <a:pt x="43712" y="226895"/>
                    <a:pt x="44698" y="223279"/>
                    <a:pt x="55216" y="222622"/>
                  </a:cubicBezTo>
                  <a:cubicBezTo>
                    <a:pt x="65733" y="221965"/>
                    <a:pt x="84138" y="218349"/>
                    <a:pt x="110431" y="211776"/>
                  </a:cubicBezTo>
                  <a:cubicBezTo>
                    <a:pt x="110431" y="184168"/>
                    <a:pt x="107144" y="162477"/>
                    <a:pt x="100571" y="146701"/>
                  </a:cubicBezTo>
                  <a:cubicBezTo>
                    <a:pt x="78222" y="154589"/>
                    <a:pt x="62446" y="161162"/>
                    <a:pt x="53244" y="166421"/>
                  </a:cubicBezTo>
                  <a:cubicBezTo>
                    <a:pt x="44041" y="171679"/>
                    <a:pt x="37468" y="172665"/>
                    <a:pt x="33524" y="169379"/>
                  </a:cubicBezTo>
                  <a:cubicBezTo>
                    <a:pt x="29580" y="166092"/>
                    <a:pt x="26950" y="160176"/>
                    <a:pt x="25636" y="151631"/>
                  </a:cubicBezTo>
                  <a:cubicBezTo>
                    <a:pt x="24321" y="143086"/>
                    <a:pt x="30566" y="136184"/>
                    <a:pt x="44370" y="130925"/>
                  </a:cubicBezTo>
                  <a:cubicBezTo>
                    <a:pt x="58173" y="125667"/>
                    <a:pt x="71977" y="113835"/>
                    <a:pt x="85781" y="95430"/>
                  </a:cubicBezTo>
                  <a:cubicBezTo>
                    <a:pt x="99585" y="77025"/>
                    <a:pt x="107144" y="59934"/>
                    <a:pt x="108459" y="44158"/>
                  </a:cubicBezTo>
                  <a:cubicBezTo>
                    <a:pt x="93997" y="46788"/>
                    <a:pt x="81837" y="47774"/>
                    <a:pt x="71977" y="47116"/>
                  </a:cubicBezTo>
                  <a:cubicBezTo>
                    <a:pt x="62117" y="46459"/>
                    <a:pt x="53572" y="43830"/>
                    <a:pt x="46342" y="39228"/>
                  </a:cubicBezTo>
                  <a:cubicBezTo>
                    <a:pt x="39111" y="34627"/>
                    <a:pt x="41083" y="31669"/>
                    <a:pt x="52258" y="30355"/>
                  </a:cubicBezTo>
                  <a:cubicBezTo>
                    <a:pt x="63432" y="29040"/>
                    <a:pt x="85124" y="24767"/>
                    <a:pt x="117333" y="17537"/>
                  </a:cubicBezTo>
                  <a:cubicBezTo>
                    <a:pt x="149542" y="10306"/>
                    <a:pt x="170904" y="5048"/>
                    <a:pt x="181422" y="1761"/>
                  </a:cubicBezTo>
                  <a:cubicBezTo>
                    <a:pt x="186680" y="118"/>
                    <a:pt x="191693" y="-375"/>
                    <a:pt x="196458" y="282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7540813" y="2987434"/>
              <a:ext cx="45509" cy="186175"/>
            </a:xfrm>
            <a:custGeom>
              <a:avLst/>
              <a:gdLst/>
              <a:ahLst/>
              <a:cxnLst/>
              <a:rect l="l" t="t" r="r" b="b"/>
              <a:pathLst>
                <a:path w="45509" h="186175">
                  <a:moveTo>
                    <a:pt x="3228" y="167"/>
                  </a:moveTo>
                  <a:cubicBezTo>
                    <a:pt x="7172" y="-655"/>
                    <a:pt x="14731" y="1564"/>
                    <a:pt x="25906" y="6822"/>
                  </a:cubicBezTo>
                  <a:cubicBezTo>
                    <a:pt x="42996" y="12081"/>
                    <a:pt x="48912" y="19640"/>
                    <a:pt x="43653" y="29500"/>
                  </a:cubicBezTo>
                  <a:cubicBezTo>
                    <a:pt x="38395" y="39360"/>
                    <a:pt x="36751" y="63681"/>
                    <a:pt x="38723" y="102463"/>
                  </a:cubicBezTo>
                  <a:cubicBezTo>
                    <a:pt x="40695" y="141245"/>
                    <a:pt x="38395" y="166552"/>
                    <a:pt x="31821" y="178384"/>
                  </a:cubicBezTo>
                  <a:cubicBezTo>
                    <a:pt x="25248" y="190216"/>
                    <a:pt x="19332" y="188572"/>
                    <a:pt x="14074" y="173454"/>
                  </a:cubicBezTo>
                  <a:cubicBezTo>
                    <a:pt x="8815" y="158335"/>
                    <a:pt x="7172" y="146504"/>
                    <a:pt x="9144" y="137958"/>
                  </a:cubicBezTo>
                  <a:cubicBezTo>
                    <a:pt x="11116" y="129413"/>
                    <a:pt x="12102" y="110022"/>
                    <a:pt x="12102" y="79785"/>
                  </a:cubicBezTo>
                  <a:cubicBezTo>
                    <a:pt x="12102" y="48234"/>
                    <a:pt x="8815" y="25556"/>
                    <a:pt x="2242" y="11752"/>
                  </a:cubicBezTo>
                  <a:cubicBezTo>
                    <a:pt x="-1045" y="4850"/>
                    <a:pt x="-716" y="988"/>
                    <a:pt x="3228" y="167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13255" y="1922752"/>
            <a:ext cx="444845" cy="439292"/>
            <a:chOff x="4213255" y="2885519"/>
            <a:chExt cx="444845" cy="439292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2" name="任意多边形 21"/>
            <p:cNvSpPr/>
            <p:nvPr/>
          </p:nvSpPr>
          <p:spPr>
            <a:xfrm>
              <a:off x="4213255" y="2885519"/>
              <a:ext cx="366941" cy="439292"/>
            </a:xfrm>
            <a:custGeom>
              <a:avLst/>
              <a:gdLst/>
              <a:ahLst/>
              <a:cxnLst/>
              <a:rect l="l" t="t" r="r" b="b"/>
              <a:pathLst>
                <a:path w="366941" h="439292">
                  <a:moveTo>
                    <a:pt x="216725" y="278"/>
                  </a:moveTo>
                  <a:cubicBezTo>
                    <a:pt x="220340" y="-708"/>
                    <a:pt x="226585" y="935"/>
                    <a:pt x="235459" y="5208"/>
                  </a:cubicBezTo>
                  <a:cubicBezTo>
                    <a:pt x="253207" y="13753"/>
                    <a:pt x="258794" y="21969"/>
                    <a:pt x="252221" y="29857"/>
                  </a:cubicBezTo>
                  <a:cubicBezTo>
                    <a:pt x="245647" y="37745"/>
                    <a:pt x="240389" y="46619"/>
                    <a:pt x="236445" y="56479"/>
                  </a:cubicBezTo>
                  <a:cubicBezTo>
                    <a:pt x="232501" y="66339"/>
                    <a:pt x="227242" y="80471"/>
                    <a:pt x="220669" y="98876"/>
                  </a:cubicBezTo>
                  <a:cubicBezTo>
                    <a:pt x="243018" y="94932"/>
                    <a:pt x="262409" y="90988"/>
                    <a:pt x="278842" y="87045"/>
                  </a:cubicBezTo>
                  <a:cubicBezTo>
                    <a:pt x="295275" y="83101"/>
                    <a:pt x="310394" y="79157"/>
                    <a:pt x="324197" y="75213"/>
                  </a:cubicBezTo>
                  <a:cubicBezTo>
                    <a:pt x="338001" y="71269"/>
                    <a:pt x="350490" y="73569"/>
                    <a:pt x="361665" y="82115"/>
                  </a:cubicBezTo>
                  <a:cubicBezTo>
                    <a:pt x="372839" y="90660"/>
                    <a:pt x="366266" y="97562"/>
                    <a:pt x="341945" y="102820"/>
                  </a:cubicBezTo>
                  <a:cubicBezTo>
                    <a:pt x="317624" y="108079"/>
                    <a:pt x="293961" y="112680"/>
                    <a:pt x="270954" y="116624"/>
                  </a:cubicBezTo>
                  <a:cubicBezTo>
                    <a:pt x="247948" y="120568"/>
                    <a:pt x="227242" y="123855"/>
                    <a:pt x="208837" y="126484"/>
                  </a:cubicBezTo>
                  <a:cubicBezTo>
                    <a:pt x="189117" y="165923"/>
                    <a:pt x="167426" y="202734"/>
                    <a:pt x="143762" y="236914"/>
                  </a:cubicBezTo>
                  <a:cubicBezTo>
                    <a:pt x="143762" y="300018"/>
                    <a:pt x="143433" y="343401"/>
                    <a:pt x="142776" y="367065"/>
                  </a:cubicBezTo>
                  <a:cubicBezTo>
                    <a:pt x="142119" y="390728"/>
                    <a:pt x="139489" y="410777"/>
                    <a:pt x="134888" y="427210"/>
                  </a:cubicBezTo>
                  <a:cubicBezTo>
                    <a:pt x="130287" y="443643"/>
                    <a:pt x="124371" y="443314"/>
                    <a:pt x="117140" y="426224"/>
                  </a:cubicBezTo>
                  <a:cubicBezTo>
                    <a:pt x="109910" y="409133"/>
                    <a:pt x="108595" y="393686"/>
                    <a:pt x="113196" y="379882"/>
                  </a:cubicBezTo>
                  <a:cubicBezTo>
                    <a:pt x="117798" y="366079"/>
                    <a:pt x="119441" y="329597"/>
                    <a:pt x="118126" y="270438"/>
                  </a:cubicBezTo>
                  <a:cubicBezTo>
                    <a:pt x="101036" y="288843"/>
                    <a:pt x="82631" y="306262"/>
                    <a:pt x="62911" y="322695"/>
                  </a:cubicBezTo>
                  <a:cubicBezTo>
                    <a:pt x="43191" y="339128"/>
                    <a:pt x="26101" y="350303"/>
                    <a:pt x="11640" y="356219"/>
                  </a:cubicBezTo>
                  <a:cubicBezTo>
                    <a:pt x="-2821" y="362135"/>
                    <a:pt x="-3807" y="359505"/>
                    <a:pt x="8682" y="348331"/>
                  </a:cubicBezTo>
                  <a:cubicBezTo>
                    <a:pt x="21171" y="337156"/>
                    <a:pt x="36618" y="322367"/>
                    <a:pt x="55023" y="303962"/>
                  </a:cubicBezTo>
                  <a:cubicBezTo>
                    <a:pt x="73428" y="285556"/>
                    <a:pt x="93805" y="260578"/>
                    <a:pt x="116154" y="229027"/>
                  </a:cubicBezTo>
                  <a:cubicBezTo>
                    <a:pt x="116154" y="221139"/>
                    <a:pt x="114840" y="212265"/>
                    <a:pt x="112210" y="202405"/>
                  </a:cubicBezTo>
                  <a:cubicBezTo>
                    <a:pt x="109581" y="192545"/>
                    <a:pt x="117469" y="193531"/>
                    <a:pt x="135874" y="205363"/>
                  </a:cubicBezTo>
                  <a:cubicBezTo>
                    <a:pt x="143762" y="196160"/>
                    <a:pt x="158223" y="171182"/>
                    <a:pt x="179258" y="130428"/>
                  </a:cubicBezTo>
                  <a:cubicBezTo>
                    <a:pt x="162167" y="134372"/>
                    <a:pt x="148692" y="137001"/>
                    <a:pt x="138832" y="138316"/>
                  </a:cubicBezTo>
                  <a:cubicBezTo>
                    <a:pt x="128972" y="139630"/>
                    <a:pt x="118126" y="136344"/>
                    <a:pt x="106295" y="128456"/>
                  </a:cubicBezTo>
                  <a:cubicBezTo>
                    <a:pt x="94463" y="120568"/>
                    <a:pt x="97092" y="116295"/>
                    <a:pt x="114182" y="115638"/>
                  </a:cubicBezTo>
                  <a:cubicBezTo>
                    <a:pt x="131273" y="114981"/>
                    <a:pt x="156251" y="112023"/>
                    <a:pt x="189117" y="106764"/>
                  </a:cubicBezTo>
                  <a:cubicBezTo>
                    <a:pt x="208837" y="55493"/>
                    <a:pt x="217054" y="23613"/>
                    <a:pt x="213767" y="11124"/>
                  </a:cubicBezTo>
                  <a:cubicBezTo>
                    <a:pt x="212124" y="4879"/>
                    <a:pt x="213110" y="1264"/>
                    <a:pt x="216725" y="278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360836" y="3029356"/>
              <a:ext cx="297264" cy="243330"/>
            </a:xfrm>
            <a:custGeom>
              <a:avLst/>
              <a:gdLst/>
              <a:ahLst/>
              <a:cxnLst/>
              <a:rect l="l" t="t" r="r" b="b"/>
              <a:pathLst>
                <a:path w="297264" h="243330">
                  <a:moveTo>
                    <a:pt x="115484" y="395"/>
                  </a:moveTo>
                  <a:cubicBezTo>
                    <a:pt x="120086" y="-920"/>
                    <a:pt x="129617" y="1052"/>
                    <a:pt x="144078" y="6311"/>
                  </a:cubicBezTo>
                  <a:cubicBezTo>
                    <a:pt x="158539" y="11569"/>
                    <a:pt x="163798" y="18471"/>
                    <a:pt x="159854" y="27016"/>
                  </a:cubicBezTo>
                  <a:cubicBezTo>
                    <a:pt x="155910" y="35562"/>
                    <a:pt x="153280" y="57582"/>
                    <a:pt x="151966" y="93077"/>
                  </a:cubicBezTo>
                  <a:cubicBezTo>
                    <a:pt x="173000" y="89133"/>
                    <a:pt x="189762" y="85190"/>
                    <a:pt x="202251" y="81246"/>
                  </a:cubicBezTo>
                  <a:cubicBezTo>
                    <a:pt x="214740" y="77302"/>
                    <a:pt x="225586" y="78945"/>
                    <a:pt x="234789" y="86176"/>
                  </a:cubicBezTo>
                  <a:cubicBezTo>
                    <a:pt x="243991" y="93406"/>
                    <a:pt x="241034" y="99651"/>
                    <a:pt x="225915" y="104909"/>
                  </a:cubicBezTo>
                  <a:cubicBezTo>
                    <a:pt x="210796" y="110168"/>
                    <a:pt x="186147" y="115426"/>
                    <a:pt x="151966" y="120685"/>
                  </a:cubicBezTo>
                  <a:cubicBezTo>
                    <a:pt x="150651" y="149607"/>
                    <a:pt x="149994" y="177215"/>
                    <a:pt x="149994" y="203508"/>
                  </a:cubicBezTo>
                  <a:cubicBezTo>
                    <a:pt x="186804" y="198249"/>
                    <a:pt x="216384" y="194305"/>
                    <a:pt x="238733" y="191676"/>
                  </a:cubicBezTo>
                  <a:cubicBezTo>
                    <a:pt x="261081" y="189047"/>
                    <a:pt x="278172" y="193977"/>
                    <a:pt x="290004" y="206466"/>
                  </a:cubicBezTo>
                  <a:cubicBezTo>
                    <a:pt x="301836" y="218955"/>
                    <a:pt x="299206" y="224871"/>
                    <a:pt x="282116" y="224214"/>
                  </a:cubicBezTo>
                  <a:cubicBezTo>
                    <a:pt x="265026" y="223556"/>
                    <a:pt x="245634" y="222570"/>
                    <a:pt x="223943" y="221256"/>
                  </a:cubicBezTo>
                  <a:cubicBezTo>
                    <a:pt x="202251" y="219941"/>
                    <a:pt x="170371" y="222242"/>
                    <a:pt x="128302" y="228158"/>
                  </a:cubicBezTo>
                  <a:cubicBezTo>
                    <a:pt x="86233" y="234073"/>
                    <a:pt x="58954" y="238675"/>
                    <a:pt x="46465" y="241961"/>
                  </a:cubicBezTo>
                  <a:cubicBezTo>
                    <a:pt x="33976" y="245248"/>
                    <a:pt x="21816" y="242619"/>
                    <a:pt x="9984" y="234073"/>
                  </a:cubicBezTo>
                  <a:cubicBezTo>
                    <a:pt x="-1848" y="225528"/>
                    <a:pt x="-3163" y="220927"/>
                    <a:pt x="6040" y="220270"/>
                  </a:cubicBezTo>
                  <a:cubicBezTo>
                    <a:pt x="15242" y="219612"/>
                    <a:pt x="54682" y="214682"/>
                    <a:pt x="124358" y="205480"/>
                  </a:cubicBezTo>
                  <a:lnTo>
                    <a:pt x="124358" y="126601"/>
                  </a:lnTo>
                  <a:cubicBezTo>
                    <a:pt x="90177" y="131860"/>
                    <a:pt x="66842" y="131202"/>
                    <a:pt x="54353" y="124629"/>
                  </a:cubicBezTo>
                  <a:cubicBezTo>
                    <a:pt x="41864" y="118056"/>
                    <a:pt x="42193" y="113783"/>
                    <a:pt x="55339" y="111811"/>
                  </a:cubicBezTo>
                  <a:cubicBezTo>
                    <a:pt x="68486" y="109839"/>
                    <a:pt x="91492" y="105567"/>
                    <a:pt x="124358" y="98993"/>
                  </a:cubicBezTo>
                  <a:cubicBezTo>
                    <a:pt x="123044" y="49037"/>
                    <a:pt x="120086" y="20443"/>
                    <a:pt x="115484" y="13213"/>
                  </a:cubicBezTo>
                  <a:cubicBezTo>
                    <a:pt x="110883" y="5982"/>
                    <a:pt x="110883" y="1709"/>
                    <a:pt x="115484" y="395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64698" y="1942749"/>
            <a:ext cx="453364" cy="396555"/>
            <a:chOff x="6764698" y="2905516"/>
            <a:chExt cx="453364" cy="396555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5" name="任意多边形 24"/>
            <p:cNvSpPr/>
            <p:nvPr/>
          </p:nvSpPr>
          <p:spPr>
            <a:xfrm>
              <a:off x="6980011" y="2905516"/>
              <a:ext cx="72318" cy="58464"/>
            </a:xfrm>
            <a:custGeom>
              <a:avLst/>
              <a:gdLst/>
              <a:ahLst/>
              <a:cxnLst/>
              <a:rect l="l" t="t" r="r" b="b"/>
              <a:pathLst>
                <a:path w="72318" h="58464">
                  <a:moveTo>
                    <a:pt x="15169" y="0"/>
                  </a:moveTo>
                  <a:cubicBezTo>
                    <a:pt x="28316" y="0"/>
                    <a:pt x="41791" y="3944"/>
                    <a:pt x="55595" y="11832"/>
                  </a:cubicBezTo>
                  <a:cubicBezTo>
                    <a:pt x="69399" y="19720"/>
                    <a:pt x="74657" y="31552"/>
                    <a:pt x="71371" y="47328"/>
                  </a:cubicBezTo>
                  <a:cubicBezTo>
                    <a:pt x="68084" y="63104"/>
                    <a:pt x="56581" y="62118"/>
                    <a:pt x="36861" y="44370"/>
                  </a:cubicBezTo>
                  <a:cubicBezTo>
                    <a:pt x="17141" y="26622"/>
                    <a:pt x="5309" y="14790"/>
                    <a:pt x="1365" y="8874"/>
                  </a:cubicBezTo>
                  <a:cubicBezTo>
                    <a:pt x="-2578" y="2958"/>
                    <a:pt x="2023" y="0"/>
                    <a:pt x="15169" y="0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6809636" y="2939039"/>
              <a:ext cx="63529" cy="59396"/>
            </a:xfrm>
            <a:custGeom>
              <a:avLst/>
              <a:gdLst/>
              <a:ahLst/>
              <a:cxnLst/>
              <a:rect l="l" t="t" r="r" b="b"/>
              <a:pathLst>
                <a:path w="63529" h="59396">
                  <a:moveTo>
                    <a:pt x="3631" y="247"/>
                  </a:moveTo>
                  <a:cubicBezTo>
                    <a:pt x="6589" y="-246"/>
                    <a:pt x="11355" y="1"/>
                    <a:pt x="17928" y="987"/>
                  </a:cubicBezTo>
                  <a:cubicBezTo>
                    <a:pt x="31074" y="2959"/>
                    <a:pt x="42577" y="8875"/>
                    <a:pt x="52437" y="18735"/>
                  </a:cubicBezTo>
                  <a:cubicBezTo>
                    <a:pt x="62297" y="28595"/>
                    <a:pt x="65584" y="38783"/>
                    <a:pt x="62297" y="49300"/>
                  </a:cubicBezTo>
                  <a:cubicBezTo>
                    <a:pt x="59011" y="59817"/>
                    <a:pt x="52437" y="62118"/>
                    <a:pt x="42577" y="56202"/>
                  </a:cubicBezTo>
                  <a:cubicBezTo>
                    <a:pt x="32717" y="50286"/>
                    <a:pt x="23187" y="41412"/>
                    <a:pt x="13984" y="29581"/>
                  </a:cubicBezTo>
                  <a:cubicBezTo>
                    <a:pt x="6096" y="16434"/>
                    <a:pt x="1495" y="7889"/>
                    <a:pt x="180" y="3945"/>
                  </a:cubicBezTo>
                  <a:cubicBezTo>
                    <a:pt x="-477" y="1973"/>
                    <a:pt x="673" y="740"/>
                    <a:pt x="3631" y="247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6912054" y="2973503"/>
              <a:ext cx="232714" cy="249107"/>
            </a:xfrm>
            <a:custGeom>
              <a:avLst/>
              <a:gdLst/>
              <a:ahLst/>
              <a:cxnLst/>
              <a:rect l="l" t="t" r="r" b="b"/>
              <a:pathLst>
                <a:path w="232714" h="249107">
                  <a:moveTo>
                    <a:pt x="204896" y="294"/>
                  </a:moveTo>
                  <a:cubicBezTo>
                    <a:pt x="212455" y="1116"/>
                    <a:pt x="219192" y="3663"/>
                    <a:pt x="225108" y="7935"/>
                  </a:cubicBezTo>
                  <a:cubicBezTo>
                    <a:pt x="236940" y="16481"/>
                    <a:pt x="234968" y="21739"/>
                    <a:pt x="219192" y="23711"/>
                  </a:cubicBezTo>
                  <a:cubicBezTo>
                    <a:pt x="203417" y="25683"/>
                    <a:pt x="177123" y="29956"/>
                    <a:pt x="140314" y="36529"/>
                  </a:cubicBezTo>
                  <a:cubicBezTo>
                    <a:pt x="158719" y="48361"/>
                    <a:pt x="166278" y="57563"/>
                    <a:pt x="162991" y="64137"/>
                  </a:cubicBezTo>
                  <a:cubicBezTo>
                    <a:pt x="159705" y="70710"/>
                    <a:pt x="149516" y="97003"/>
                    <a:pt x="132426" y="143016"/>
                  </a:cubicBezTo>
                  <a:cubicBezTo>
                    <a:pt x="165292" y="170623"/>
                    <a:pt x="186655" y="190672"/>
                    <a:pt x="196515" y="203161"/>
                  </a:cubicBezTo>
                  <a:cubicBezTo>
                    <a:pt x="206375" y="215650"/>
                    <a:pt x="208347" y="227153"/>
                    <a:pt x="202431" y="237670"/>
                  </a:cubicBezTo>
                  <a:cubicBezTo>
                    <a:pt x="196515" y="248187"/>
                    <a:pt x="186326" y="244901"/>
                    <a:pt x="171865" y="227810"/>
                  </a:cubicBezTo>
                  <a:cubicBezTo>
                    <a:pt x="157404" y="210720"/>
                    <a:pt x="139656" y="192315"/>
                    <a:pt x="118622" y="172595"/>
                  </a:cubicBezTo>
                  <a:cubicBezTo>
                    <a:pt x="96273" y="200203"/>
                    <a:pt x="75896" y="219265"/>
                    <a:pt x="57491" y="229782"/>
                  </a:cubicBezTo>
                  <a:cubicBezTo>
                    <a:pt x="39086" y="240300"/>
                    <a:pt x="23310" y="246544"/>
                    <a:pt x="10163" y="248516"/>
                  </a:cubicBezTo>
                  <a:cubicBezTo>
                    <a:pt x="-2983" y="250488"/>
                    <a:pt x="-1997" y="247530"/>
                    <a:pt x="13121" y="239642"/>
                  </a:cubicBezTo>
                  <a:cubicBezTo>
                    <a:pt x="28240" y="231754"/>
                    <a:pt x="43358" y="219922"/>
                    <a:pt x="58477" y="204147"/>
                  </a:cubicBezTo>
                  <a:cubicBezTo>
                    <a:pt x="73595" y="188371"/>
                    <a:pt x="86413" y="171280"/>
                    <a:pt x="96930" y="152875"/>
                  </a:cubicBezTo>
                  <a:cubicBezTo>
                    <a:pt x="70638" y="129212"/>
                    <a:pt x="51246" y="112121"/>
                    <a:pt x="38757" y="101604"/>
                  </a:cubicBezTo>
                  <a:cubicBezTo>
                    <a:pt x="26268" y="91087"/>
                    <a:pt x="29555" y="89444"/>
                    <a:pt x="48617" y="96674"/>
                  </a:cubicBezTo>
                  <a:cubicBezTo>
                    <a:pt x="67680" y="103905"/>
                    <a:pt x="89042" y="114751"/>
                    <a:pt x="112706" y="129212"/>
                  </a:cubicBezTo>
                  <a:cubicBezTo>
                    <a:pt x="125852" y="98975"/>
                    <a:pt x="131768" y="68738"/>
                    <a:pt x="130454" y="38501"/>
                  </a:cubicBezTo>
                  <a:cubicBezTo>
                    <a:pt x="96273" y="43760"/>
                    <a:pt x="71294" y="48689"/>
                    <a:pt x="55519" y="53291"/>
                  </a:cubicBezTo>
                  <a:cubicBezTo>
                    <a:pt x="39743" y="57892"/>
                    <a:pt x="24953" y="55920"/>
                    <a:pt x="11149" y="47375"/>
                  </a:cubicBezTo>
                  <a:cubicBezTo>
                    <a:pt x="-2655" y="38830"/>
                    <a:pt x="-3640" y="34557"/>
                    <a:pt x="8191" y="34557"/>
                  </a:cubicBezTo>
                  <a:cubicBezTo>
                    <a:pt x="21338" y="34557"/>
                    <a:pt x="39414" y="32585"/>
                    <a:pt x="62421" y="28641"/>
                  </a:cubicBezTo>
                  <a:cubicBezTo>
                    <a:pt x="85427" y="24697"/>
                    <a:pt x="106133" y="20753"/>
                    <a:pt x="124538" y="16809"/>
                  </a:cubicBezTo>
                  <a:cubicBezTo>
                    <a:pt x="142943" y="12865"/>
                    <a:pt x="161348" y="8264"/>
                    <a:pt x="179753" y="3005"/>
                  </a:cubicBezTo>
                  <a:cubicBezTo>
                    <a:pt x="188955" y="376"/>
                    <a:pt x="197337" y="-528"/>
                    <a:pt x="204896" y="294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6764698" y="3060630"/>
              <a:ext cx="453364" cy="241441"/>
            </a:xfrm>
            <a:custGeom>
              <a:avLst/>
              <a:gdLst/>
              <a:ahLst/>
              <a:cxnLst/>
              <a:rect l="l" t="t" r="r" b="b"/>
              <a:pathLst>
                <a:path w="453364" h="241441">
                  <a:moveTo>
                    <a:pt x="81845" y="180"/>
                  </a:moveTo>
                  <a:cubicBezTo>
                    <a:pt x="86939" y="838"/>
                    <a:pt x="93102" y="3303"/>
                    <a:pt x="100332" y="7575"/>
                  </a:cubicBezTo>
                  <a:cubicBezTo>
                    <a:pt x="114794" y="16120"/>
                    <a:pt x="116766" y="24337"/>
                    <a:pt x="106248" y="32225"/>
                  </a:cubicBezTo>
                  <a:cubicBezTo>
                    <a:pt x="95731" y="40113"/>
                    <a:pt x="89158" y="50959"/>
                    <a:pt x="86528" y="64762"/>
                  </a:cubicBezTo>
                  <a:cubicBezTo>
                    <a:pt x="83899" y="78566"/>
                    <a:pt x="86857" y="92699"/>
                    <a:pt x="95402" y="107160"/>
                  </a:cubicBezTo>
                  <a:cubicBezTo>
                    <a:pt x="103948" y="121621"/>
                    <a:pt x="104276" y="138054"/>
                    <a:pt x="96388" y="156459"/>
                  </a:cubicBezTo>
                  <a:cubicBezTo>
                    <a:pt x="117423" y="160403"/>
                    <a:pt x="141415" y="165662"/>
                    <a:pt x="168365" y="172235"/>
                  </a:cubicBezTo>
                  <a:cubicBezTo>
                    <a:pt x="195316" y="178808"/>
                    <a:pt x="231468" y="185381"/>
                    <a:pt x="276824" y="191955"/>
                  </a:cubicBezTo>
                  <a:cubicBezTo>
                    <a:pt x="322179" y="198528"/>
                    <a:pt x="365234" y="199185"/>
                    <a:pt x="405988" y="193927"/>
                  </a:cubicBezTo>
                  <a:cubicBezTo>
                    <a:pt x="446742" y="188668"/>
                    <a:pt x="461203" y="189325"/>
                    <a:pt x="449371" y="195899"/>
                  </a:cubicBezTo>
                  <a:cubicBezTo>
                    <a:pt x="437539" y="202472"/>
                    <a:pt x="418806" y="212003"/>
                    <a:pt x="393170" y="224492"/>
                  </a:cubicBezTo>
                  <a:cubicBezTo>
                    <a:pt x="367534" y="236981"/>
                    <a:pt x="347815" y="242569"/>
                    <a:pt x="334011" y="241254"/>
                  </a:cubicBezTo>
                  <a:cubicBezTo>
                    <a:pt x="320207" y="239939"/>
                    <a:pt x="295886" y="233366"/>
                    <a:pt x="261048" y="221534"/>
                  </a:cubicBezTo>
                  <a:cubicBezTo>
                    <a:pt x="226210" y="209702"/>
                    <a:pt x="196630" y="200171"/>
                    <a:pt x="172309" y="192941"/>
                  </a:cubicBezTo>
                  <a:cubicBezTo>
                    <a:pt x="147988" y="185710"/>
                    <a:pt x="126954" y="179794"/>
                    <a:pt x="109206" y="175193"/>
                  </a:cubicBezTo>
                  <a:cubicBezTo>
                    <a:pt x="91458" y="170592"/>
                    <a:pt x="76340" y="171906"/>
                    <a:pt x="63851" y="179137"/>
                  </a:cubicBezTo>
                  <a:cubicBezTo>
                    <a:pt x="51362" y="186367"/>
                    <a:pt x="41502" y="191626"/>
                    <a:pt x="34271" y="194913"/>
                  </a:cubicBezTo>
                  <a:cubicBezTo>
                    <a:pt x="27041" y="198199"/>
                    <a:pt x="18167" y="195899"/>
                    <a:pt x="7649" y="188011"/>
                  </a:cubicBezTo>
                  <a:cubicBezTo>
                    <a:pt x="-2867" y="180123"/>
                    <a:pt x="-2539" y="175522"/>
                    <a:pt x="8635" y="174207"/>
                  </a:cubicBezTo>
                  <a:cubicBezTo>
                    <a:pt x="19810" y="172892"/>
                    <a:pt x="31642" y="169934"/>
                    <a:pt x="44131" y="165333"/>
                  </a:cubicBezTo>
                  <a:cubicBezTo>
                    <a:pt x="56621" y="160732"/>
                    <a:pt x="69438" y="157116"/>
                    <a:pt x="82584" y="154487"/>
                  </a:cubicBezTo>
                  <a:cubicBezTo>
                    <a:pt x="81270" y="134767"/>
                    <a:pt x="76997" y="117677"/>
                    <a:pt x="69767" y="103216"/>
                  </a:cubicBezTo>
                  <a:cubicBezTo>
                    <a:pt x="62536" y="88755"/>
                    <a:pt x="59907" y="76923"/>
                    <a:pt x="61879" y="67720"/>
                  </a:cubicBezTo>
                  <a:cubicBezTo>
                    <a:pt x="63851" y="58518"/>
                    <a:pt x="66152" y="49973"/>
                    <a:pt x="68781" y="42085"/>
                  </a:cubicBezTo>
                  <a:cubicBezTo>
                    <a:pt x="71410" y="34197"/>
                    <a:pt x="66480" y="32882"/>
                    <a:pt x="53991" y="38141"/>
                  </a:cubicBezTo>
                  <a:cubicBezTo>
                    <a:pt x="41502" y="43399"/>
                    <a:pt x="30327" y="44057"/>
                    <a:pt x="20467" y="40113"/>
                  </a:cubicBezTo>
                  <a:cubicBezTo>
                    <a:pt x="10607" y="36169"/>
                    <a:pt x="9950" y="33211"/>
                    <a:pt x="18495" y="31239"/>
                  </a:cubicBezTo>
                  <a:cubicBezTo>
                    <a:pt x="27041" y="29267"/>
                    <a:pt x="36243" y="25652"/>
                    <a:pt x="46103" y="20393"/>
                  </a:cubicBezTo>
                  <a:cubicBezTo>
                    <a:pt x="55963" y="15134"/>
                    <a:pt x="63851" y="9547"/>
                    <a:pt x="69767" y="3631"/>
                  </a:cubicBezTo>
                  <a:cubicBezTo>
                    <a:pt x="72724" y="673"/>
                    <a:pt x="76751" y="-477"/>
                    <a:pt x="81845" y="180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202799" y="1937328"/>
            <a:ext cx="432754" cy="399619"/>
            <a:chOff x="2202799" y="2900095"/>
            <a:chExt cx="432754" cy="399619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0" name="任意多边形 29"/>
            <p:cNvSpPr/>
            <p:nvPr/>
          </p:nvSpPr>
          <p:spPr>
            <a:xfrm>
              <a:off x="2202799" y="2900095"/>
              <a:ext cx="432754" cy="254003"/>
            </a:xfrm>
            <a:custGeom>
              <a:avLst/>
              <a:gdLst/>
              <a:ahLst/>
              <a:cxnLst/>
              <a:rect l="l" t="t" r="r" b="b"/>
              <a:pathLst>
                <a:path w="432754" h="254003">
                  <a:moveTo>
                    <a:pt x="175396" y="0"/>
                  </a:moveTo>
                  <a:cubicBezTo>
                    <a:pt x="177450" y="0"/>
                    <a:pt x="179956" y="492"/>
                    <a:pt x="182914" y="1478"/>
                  </a:cubicBezTo>
                  <a:cubicBezTo>
                    <a:pt x="194746" y="5422"/>
                    <a:pt x="204277" y="10681"/>
                    <a:pt x="211508" y="17254"/>
                  </a:cubicBezTo>
                  <a:cubicBezTo>
                    <a:pt x="218738" y="23827"/>
                    <a:pt x="220053" y="29743"/>
                    <a:pt x="215452" y="35002"/>
                  </a:cubicBezTo>
                  <a:cubicBezTo>
                    <a:pt x="210850" y="40261"/>
                    <a:pt x="205263" y="48149"/>
                    <a:pt x="198690" y="58666"/>
                  </a:cubicBezTo>
                  <a:cubicBezTo>
                    <a:pt x="207892" y="70498"/>
                    <a:pt x="229584" y="89560"/>
                    <a:pt x="263765" y="115853"/>
                  </a:cubicBezTo>
                  <a:cubicBezTo>
                    <a:pt x="297946" y="142146"/>
                    <a:pt x="325225" y="160880"/>
                    <a:pt x="345602" y="172054"/>
                  </a:cubicBezTo>
                  <a:cubicBezTo>
                    <a:pt x="365979" y="183229"/>
                    <a:pt x="384055" y="191445"/>
                    <a:pt x="399831" y="196704"/>
                  </a:cubicBezTo>
                  <a:cubicBezTo>
                    <a:pt x="415607" y="201962"/>
                    <a:pt x="426124" y="205906"/>
                    <a:pt x="431383" y="208536"/>
                  </a:cubicBezTo>
                  <a:cubicBezTo>
                    <a:pt x="436641" y="211165"/>
                    <a:pt x="426781" y="213466"/>
                    <a:pt x="401803" y="215438"/>
                  </a:cubicBezTo>
                  <a:cubicBezTo>
                    <a:pt x="376825" y="217409"/>
                    <a:pt x="357434" y="217409"/>
                    <a:pt x="343630" y="215438"/>
                  </a:cubicBezTo>
                  <a:cubicBezTo>
                    <a:pt x="329826" y="213466"/>
                    <a:pt x="317337" y="207550"/>
                    <a:pt x="306162" y="197690"/>
                  </a:cubicBezTo>
                  <a:cubicBezTo>
                    <a:pt x="294988" y="187830"/>
                    <a:pt x="281184" y="172711"/>
                    <a:pt x="264751" y="152334"/>
                  </a:cubicBezTo>
                  <a:cubicBezTo>
                    <a:pt x="248318" y="131957"/>
                    <a:pt x="224325" y="104678"/>
                    <a:pt x="192774" y="70498"/>
                  </a:cubicBezTo>
                  <a:cubicBezTo>
                    <a:pt x="178313" y="94161"/>
                    <a:pt x="162866" y="117496"/>
                    <a:pt x="146433" y="140503"/>
                  </a:cubicBezTo>
                  <a:cubicBezTo>
                    <a:pt x="129999" y="163509"/>
                    <a:pt x="110280" y="184872"/>
                    <a:pt x="87273" y="204592"/>
                  </a:cubicBezTo>
                  <a:cubicBezTo>
                    <a:pt x="64267" y="224311"/>
                    <a:pt x="40932" y="239101"/>
                    <a:pt x="17268" y="248961"/>
                  </a:cubicBezTo>
                  <a:cubicBezTo>
                    <a:pt x="-6395" y="258821"/>
                    <a:pt x="-5738" y="254220"/>
                    <a:pt x="19240" y="235157"/>
                  </a:cubicBezTo>
                  <a:cubicBezTo>
                    <a:pt x="44219" y="216095"/>
                    <a:pt x="66239" y="195718"/>
                    <a:pt x="85301" y="174026"/>
                  </a:cubicBezTo>
                  <a:cubicBezTo>
                    <a:pt x="104364" y="152334"/>
                    <a:pt x="119482" y="132943"/>
                    <a:pt x="130657" y="115853"/>
                  </a:cubicBezTo>
                  <a:cubicBezTo>
                    <a:pt x="141831" y="98762"/>
                    <a:pt x="151691" y="80357"/>
                    <a:pt x="160236" y="60638"/>
                  </a:cubicBezTo>
                  <a:cubicBezTo>
                    <a:pt x="168782" y="40918"/>
                    <a:pt x="171740" y="25142"/>
                    <a:pt x="169110" y="13310"/>
                  </a:cubicBezTo>
                  <a:cubicBezTo>
                    <a:pt x="167138" y="4436"/>
                    <a:pt x="169234" y="0"/>
                    <a:pt x="175396" y="0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229021" y="3081899"/>
              <a:ext cx="344248" cy="217815"/>
            </a:xfrm>
            <a:custGeom>
              <a:avLst/>
              <a:gdLst/>
              <a:ahLst/>
              <a:cxnLst/>
              <a:rect l="l" t="t" r="r" b="b"/>
              <a:pathLst>
                <a:path w="344248" h="217815">
                  <a:moveTo>
                    <a:pt x="212893" y="110"/>
                  </a:moveTo>
                  <a:cubicBezTo>
                    <a:pt x="225382" y="-547"/>
                    <a:pt x="233928" y="1753"/>
                    <a:pt x="238529" y="7012"/>
                  </a:cubicBezTo>
                  <a:cubicBezTo>
                    <a:pt x="243130" y="12270"/>
                    <a:pt x="238200" y="17200"/>
                    <a:pt x="223739" y="21802"/>
                  </a:cubicBezTo>
                  <a:cubicBezTo>
                    <a:pt x="209278" y="26403"/>
                    <a:pt x="191530" y="30676"/>
                    <a:pt x="170496" y="34620"/>
                  </a:cubicBezTo>
                  <a:cubicBezTo>
                    <a:pt x="182328" y="43822"/>
                    <a:pt x="186929" y="50724"/>
                    <a:pt x="184300" y="55325"/>
                  </a:cubicBezTo>
                  <a:cubicBezTo>
                    <a:pt x="181670" y="59927"/>
                    <a:pt x="179698" y="69458"/>
                    <a:pt x="178384" y="83919"/>
                  </a:cubicBezTo>
                  <a:cubicBezTo>
                    <a:pt x="188901" y="81290"/>
                    <a:pt x="201390" y="78660"/>
                    <a:pt x="215851" y="76031"/>
                  </a:cubicBezTo>
                  <a:cubicBezTo>
                    <a:pt x="230312" y="73402"/>
                    <a:pt x="240830" y="75045"/>
                    <a:pt x="247403" y="80961"/>
                  </a:cubicBezTo>
                  <a:cubicBezTo>
                    <a:pt x="253976" y="86877"/>
                    <a:pt x="251347" y="92135"/>
                    <a:pt x="239515" y="96737"/>
                  </a:cubicBezTo>
                  <a:cubicBezTo>
                    <a:pt x="227683" y="101338"/>
                    <a:pt x="207306" y="105611"/>
                    <a:pt x="178384" y="109554"/>
                  </a:cubicBezTo>
                  <a:cubicBezTo>
                    <a:pt x="177069" y="135847"/>
                    <a:pt x="176412" y="158196"/>
                    <a:pt x="176412" y="176602"/>
                  </a:cubicBezTo>
                  <a:cubicBezTo>
                    <a:pt x="230312" y="172658"/>
                    <a:pt x="266794" y="170028"/>
                    <a:pt x="285856" y="168714"/>
                  </a:cubicBezTo>
                  <a:cubicBezTo>
                    <a:pt x="304919" y="167399"/>
                    <a:pt x="319709" y="170686"/>
                    <a:pt x="330226" y="178574"/>
                  </a:cubicBezTo>
                  <a:cubicBezTo>
                    <a:pt x="340743" y="186461"/>
                    <a:pt x="345344" y="193035"/>
                    <a:pt x="344029" y="198293"/>
                  </a:cubicBezTo>
                  <a:cubicBezTo>
                    <a:pt x="342715" y="203552"/>
                    <a:pt x="331212" y="204209"/>
                    <a:pt x="309520" y="200265"/>
                  </a:cubicBezTo>
                  <a:cubicBezTo>
                    <a:pt x="287828" y="196321"/>
                    <a:pt x="259563" y="194678"/>
                    <a:pt x="224725" y="195335"/>
                  </a:cubicBezTo>
                  <a:cubicBezTo>
                    <a:pt x="189887" y="195993"/>
                    <a:pt x="156035" y="198622"/>
                    <a:pt x="123169" y="203223"/>
                  </a:cubicBezTo>
                  <a:cubicBezTo>
                    <a:pt x="90302" y="207824"/>
                    <a:pt x="66967" y="212097"/>
                    <a:pt x="53164" y="216041"/>
                  </a:cubicBezTo>
                  <a:cubicBezTo>
                    <a:pt x="39360" y="219985"/>
                    <a:pt x="25556" y="217356"/>
                    <a:pt x="11752" y="208153"/>
                  </a:cubicBezTo>
                  <a:cubicBezTo>
                    <a:pt x="-2052" y="198951"/>
                    <a:pt x="-3695" y="194349"/>
                    <a:pt x="6822" y="194349"/>
                  </a:cubicBezTo>
                  <a:cubicBezTo>
                    <a:pt x="18654" y="194349"/>
                    <a:pt x="38374" y="192706"/>
                    <a:pt x="65981" y="189419"/>
                  </a:cubicBezTo>
                  <a:cubicBezTo>
                    <a:pt x="93589" y="186133"/>
                    <a:pt x="121854" y="182517"/>
                    <a:pt x="150776" y="178574"/>
                  </a:cubicBezTo>
                  <a:lnTo>
                    <a:pt x="150776" y="109554"/>
                  </a:lnTo>
                  <a:cubicBezTo>
                    <a:pt x="129742" y="113498"/>
                    <a:pt x="114952" y="115799"/>
                    <a:pt x="106407" y="116456"/>
                  </a:cubicBezTo>
                  <a:cubicBezTo>
                    <a:pt x="97862" y="117114"/>
                    <a:pt x="89316" y="114156"/>
                    <a:pt x="80771" y="107583"/>
                  </a:cubicBezTo>
                  <a:cubicBezTo>
                    <a:pt x="72226" y="101009"/>
                    <a:pt x="74855" y="97065"/>
                    <a:pt x="88659" y="95751"/>
                  </a:cubicBezTo>
                  <a:cubicBezTo>
                    <a:pt x="102463" y="94436"/>
                    <a:pt x="123169" y="91807"/>
                    <a:pt x="150776" y="87863"/>
                  </a:cubicBezTo>
                  <a:cubicBezTo>
                    <a:pt x="150776" y="65514"/>
                    <a:pt x="148804" y="48423"/>
                    <a:pt x="144860" y="36591"/>
                  </a:cubicBezTo>
                  <a:lnTo>
                    <a:pt x="115281" y="36591"/>
                  </a:lnTo>
                  <a:cubicBezTo>
                    <a:pt x="104763" y="36591"/>
                    <a:pt x="96218" y="34948"/>
                    <a:pt x="89645" y="31662"/>
                  </a:cubicBezTo>
                  <a:cubicBezTo>
                    <a:pt x="83072" y="28375"/>
                    <a:pt x="82414" y="26074"/>
                    <a:pt x="87673" y="24760"/>
                  </a:cubicBezTo>
                  <a:cubicBezTo>
                    <a:pt x="92932" y="23445"/>
                    <a:pt x="104435" y="21144"/>
                    <a:pt x="122183" y="17858"/>
                  </a:cubicBezTo>
                  <a:cubicBezTo>
                    <a:pt x="139930" y="14571"/>
                    <a:pt x="156363" y="10956"/>
                    <a:pt x="171482" y="7012"/>
                  </a:cubicBezTo>
                  <a:cubicBezTo>
                    <a:pt x="186600" y="3068"/>
                    <a:pt x="200404" y="767"/>
                    <a:pt x="212893" y="110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51072" y="1954582"/>
            <a:ext cx="411654" cy="380144"/>
            <a:chOff x="5251072" y="2917349"/>
            <a:chExt cx="411654" cy="380144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3" name="任意多边形 32"/>
            <p:cNvSpPr/>
            <p:nvPr/>
          </p:nvSpPr>
          <p:spPr>
            <a:xfrm>
              <a:off x="5463011" y="2917349"/>
              <a:ext cx="79318" cy="52555"/>
            </a:xfrm>
            <a:custGeom>
              <a:avLst/>
              <a:gdLst/>
              <a:ahLst/>
              <a:cxnLst/>
              <a:rect l="l" t="t" r="r" b="b"/>
              <a:pathLst>
                <a:path w="79318" h="52555">
                  <a:moveTo>
                    <a:pt x="14085" y="0"/>
                  </a:moveTo>
                  <a:cubicBezTo>
                    <a:pt x="28546" y="0"/>
                    <a:pt x="43336" y="2958"/>
                    <a:pt x="58455" y="8874"/>
                  </a:cubicBezTo>
                  <a:cubicBezTo>
                    <a:pt x="73573" y="14790"/>
                    <a:pt x="80475" y="25307"/>
                    <a:pt x="79161" y="40426"/>
                  </a:cubicBezTo>
                  <a:cubicBezTo>
                    <a:pt x="77846" y="55544"/>
                    <a:pt x="66014" y="56530"/>
                    <a:pt x="43665" y="43384"/>
                  </a:cubicBezTo>
                  <a:cubicBezTo>
                    <a:pt x="21316" y="28923"/>
                    <a:pt x="7512" y="18077"/>
                    <a:pt x="2254" y="10846"/>
                  </a:cubicBezTo>
                  <a:cubicBezTo>
                    <a:pt x="-3005" y="3616"/>
                    <a:pt x="939" y="0"/>
                    <a:pt x="14085" y="0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5314749" y="2941956"/>
              <a:ext cx="62974" cy="49366"/>
            </a:xfrm>
            <a:custGeom>
              <a:avLst/>
              <a:gdLst/>
              <a:ahLst/>
              <a:cxnLst/>
              <a:rect l="l" t="t" r="r" b="b"/>
              <a:pathLst>
                <a:path w="62974" h="49366">
                  <a:moveTo>
                    <a:pt x="11430" y="42"/>
                  </a:moveTo>
                  <a:cubicBezTo>
                    <a:pt x="15579" y="206"/>
                    <a:pt x="20858" y="864"/>
                    <a:pt x="27267" y="2014"/>
                  </a:cubicBezTo>
                  <a:cubicBezTo>
                    <a:pt x="52903" y="6615"/>
                    <a:pt x="64735" y="17132"/>
                    <a:pt x="62763" y="33565"/>
                  </a:cubicBezTo>
                  <a:cubicBezTo>
                    <a:pt x="60791" y="49999"/>
                    <a:pt x="53232" y="53614"/>
                    <a:pt x="40085" y="44411"/>
                  </a:cubicBezTo>
                  <a:cubicBezTo>
                    <a:pt x="26938" y="33894"/>
                    <a:pt x="15107" y="23048"/>
                    <a:pt x="4590" y="11874"/>
                  </a:cubicBezTo>
                  <a:cubicBezTo>
                    <a:pt x="-3298" y="3493"/>
                    <a:pt x="-1018" y="-451"/>
                    <a:pt x="11430" y="42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360231" y="3008847"/>
              <a:ext cx="302495" cy="270912"/>
            </a:xfrm>
            <a:custGeom>
              <a:avLst/>
              <a:gdLst/>
              <a:ahLst/>
              <a:cxnLst/>
              <a:rect l="l" t="t" r="r" b="b"/>
              <a:pathLst>
                <a:path w="302495" h="270912">
                  <a:moveTo>
                    <a:pt x="229022" y="198"/>
                  </a:moveTo>
                  <a:cubicBezTo>
                    <a:pt x="235431" y="855"/>
                    <a:pt x="241101" y="3156"/>
                    <a:pt x="246031" y="7100"/>
                  </a:cubicBezTo>
                  <a:cubicBezTo>
                    <a:pt x="255891" y="14988"/>
                    <a:pt x="251618" y="21890"/>
                    <a:pt x="233213" y="27806"/>
                  </a:cubicBezTo>
                  <a:cubicBezTo>
                    <a:pt x="214808" y="33722"/>
                    <a:pt x="189829" y="39309"/>
                    <a:pt x="158278" y="44567"/>
                  </a:cubicBezTo>
                  <a:cubicBezTo>
                    <a:pt x="171425" y="53770"/>
                    <a:pt x="176354" y="62315"/>
                    <a:pt x="173068" y="70203"/>
                  </a:cubicBezTo>
                  <a:cubicBezTo>
                    <a:pt x="169781" y="78091"/>
                    <a:pt x="167480" y="93209"/>
                    <a:pt x="166166" y="115558"/>
                  </a:cubicBezTo>
                  <a:cubicBezTo>
                    <a:pt x="179313" y="111614"/>
                    <a:pt x="193445" y="108328"/>
                    <a:pt x="208563" y="105699"/>
                  </a:cubicBezTo>
                  <a:cubicBezTo>
                    <a:pt x="223682" y="103069"/>
                    <a:pt x="234199" y="105370"/>
                    <a:pt x="240115" y="112600"/>
                  </a:cubicBezTo>
                  <a:cubicBezTo>
                    <a:pt x="246031" y="119831"/>
                    <a:pt x="242415" y="125418"/>
                    <a:pt x="229269" y="129362"/>
                  </a:cubicBezTo>
                  <a:cubicBezTo>
                    <a:pt x="216122" y="133306"/>
                    <a:pt x="195088" y="137907"/>
                    <a:pt x="166166" y="143166"/>
                  </a:cubicBezTo>
                  <a:cubicBezTo>
                    <a:pt x="164851" y="179976"/>
                    <a:pt x="164194" y="207584"/>
                    <a:pt x="164194" y="225989"/>
                  </a:cubicBezTo>
                  <a:cubicBezTo>
                    <a:pt x="207577" y="220730"/>
                    <a:pt x="237157" y="218101"/>
                    <a:pt x="252932" y="218101"/>
                  </a:cubicBezTo>
                  <a:cubicBezTo>
                    <a:pt x="270023" y="218101"/>
                    <a:pt x="282841" y="221716"/>
                    <a:pt x="291386" y="228947"/>
                  </a:cubicBezTo>
                  <a:cubicBezTo>
                    <a:pt x="299931" y="236177"/>
                    <a:pt x="303547" y="242751"/>
                    <a:pt x="302232" y="248667"/>
                  </a:cubicBezTo>
                  <a:cubicBezTo>
                    <a:pt x="300917" y="254582"/>
                    <a:pt x="289085" y="255568"/>
                    <a:pt x="266736" y="251625"/>
                  </a:cubicBezTo>
                  <a:cubicBezTo>
                    <a:pt x="244387" y="247681"/>
                    <a:pt x="215136" y="247352"/>
                    <a:pt x="178984" y="250639"/>
                  </a:cubicBezTo>
                  <a:cubicBezTo>
                    <a:pt x="142831" y="253925"/>
                    <a:pt x="111608" y="257540"/>
                    <a:pt x="85315" y="261484"/>
                  </a:cubicBezTo>
                  <a:cubicBezTo>
                    <a:pt x="59022" y="265428"/>
                    <a:pt x="42589" y="268386"/>
                    <a:pt x="36016" y="270358"/>
                  </a:cubicBezTo>
                  <a:cubicBezTo>
                    <a:pt x="29443" y="272330"/>
                    <a:pt x="20240" y="269044"/>
                    <a:pt x="8408" y="260498"/>
                  </a:cubicBezTo>
                  <a:cubicBezTo>
                    <a:pt x="-3424" y="251953"/>
                    <a:pt x="-2767" y="247681"/>
                    <a:pt x="10380" y="247681"/>
                  </a:cubicBezTo>
                  <a:cubicBezTo>
                    <a:pt x="24841" y="247681"/>
                    <a:pt x="41603" y="246366"/>
                    <a:pt x="60665" y="243737"/>
                  </a:cubicBezTo>
                  <a:cubicBezTo>
                    <a:pt x="79728" y="241107"/>
                    <a:pt x="105692" y="236506"/>
                    <a:pt x="138558" y="229933"/>
                  </a:cubicBezTo>
                  <a:lnTo>
                    <a:pt x="138558" y="147110"/>
                  </a:lnTo>
                  <a:lnTo>
                    <a:pt x="103063" y="151054"/>
                  </a:lnTo>
                  <a:cubicBezTo>
                    <a:pt x="91231" y="152369"/>
                    <a:pt x="79070" y="150397"/>
                    <a:pt x="66581" y="145138"/>
                  </a:cubicBezTo>
                  <a:cubicBezTo>
                    <a:pt x="54092" y="139879"/>
                    <a:pt x="55735" y="135935"/>
                    <a:pt x="71511" y="133306"/>
                  </a:cubicBezTo>
                  <a:cubicBezTo>
                    <a:pt x="87287" y="130677"/>
                    <a:pt x="109636" y="126076"/>
                    <a:pt x="138558" y="119502"/>
                  </a:cubicBezTo>
                  <a:cubicBezTo>
                    <a:pt x="138558" y="86636"/>
                    <a:pt x="137244" y="62972"/>
                    <a:pt x="134614" y="48511"/>
                  </a:cubicBezTo>
                  <a:cubicBezTo>
                    <a:pt x="103063" y="52455"/>
                    <a:pt x="81042" y="52127"/>
                    <a:pt x="68553" y="47525"/>
                  </a:cubicBezTo>
                  <a:cubicBezTo>
                    <a:pt x="56064" y="42924"/>
                    <a:pt x="56721" y="39309"/>
                    <a:pt x="70525" y="36679"/>
                  </a:cubicBezTo>
                  <a:cubicBezTo>
                    <a:pt x="84329" y="34050"/>
                    <a:pt x="106678" y="29120"/>
                    <a:pt x="137572" y="21890"/>
                  </a:cubicBezTo>
                  <a:cubicBezTo>
                    <a:pt x="168466" y="14659"/>
                    <a:pt x="191801" y="8415"/>
                    <a:pt x="207577" y="3156"/>
                  </a:cubicBezTo>
                  <a:cubicBezTo>
                    <a:pt x="215465" y="527"/>
                    <a:pt x="222613" y="-459"/>
                    <a:pt x="229022" y="198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251072" y="3039118"/>
              <a:ext cx="59874" cy="53494"/>
            </a:xfrm>
            <a:custGeom>
              <a:avLst/>
              <a:gdLst/>
              <a:ahLst/>
              <a:cxnLst/>
              <a:rect l="l" t="t" r="r" b="b"/>
              <a:pathLst>
                <a:path w="59874" h="53494">
                  <a:moveTo>
                    <a:pt x="6642" y="0"/>
                  </a:moveTo>
                  <a:cubicBezTo>
                    <a:pt x="11901" y="0"/>
                    <a:pt x="20282" y="1807"/>
                    <a:pt x="31785" y="5423"/>
                  </a:cubicBezTo>
                  <a:cubicBezTo>
                    <a:pt x="54792" y="12653"/>
                    <a:pt x="63665" y="24485"/>
                    <a:pt x="58407" y="40918"/>
                  </a:cubicBezTo>
                  <a:cubicBezTo>
                    <a:pt x="53148" y="57351"/>
                    <a:pt x="42631" y="57680"/>
                    <a:pt x="26855" y="41904"/>
                  </a:cubicBezTo>
                  <a:cubicBezTo>
                    <a:pt x="11080" y="24814"/>
                    <a:pt x="2206" y="12653"/>
                    <a:pt x="234" y="5423"/>
                  </a:cubicBezTo>
                  <a:cubicBezTo>
                    <a:pt x="-752" y="1807"/>
                    <a:pt x="1384" y="0"/>
                    <a:pt x="6642" y="0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5272394" y="3103033"/>
              <a:ext cx="89851" cy="194460"/>
            </a:xfrm>
            <a:custGeom>
              <a:avLst/>
              <a:gdLst/>
              <a:ahLst/>
              <a:cxnLst/>
              <a:rect l="l" t="t" r="r" b="b"/>
              <a:pathLst>
                <a:path w="89851" h="194460">
                  <a:moveTo>
                    <a:pt x="88573" y="482"/>
                  </a:moveTo>
                  <a:cubicBezTo>
                    <a:pt x="92373" y="-3010"/>
                    <a:pt x="87700" y="12499"/>
                    <a:pt x="74553" y="47008"/>
                  </a:cubicBezTo>
                  <a:cubicBezTo>
                    <a:pt x="54833" y="102223"/>
                    <a:pt x="43659" y="143963"/>
                    <a:pt x="41030" y="172228"/>
                  </a:cubicBezTo>
                  <a:cubicBezTo>
                    <a:pt x="38400" y="200493"/>
                    <a:pt x="29855" y="201808"/>
                    <a:pt x="15394" y="176172"/>
                  </a:cubicBezTo>
                  <a:cubicBezTo>
                    <a:pt x="933" y="150537"/>
                    <a:pt x="-3339" y="136075"/>
                    <a:pt x="2576" y="132789"/>
                  </a:cubicBezTo>
                  <a:cubicBezTo>
                    <a:pt x="8492" y="129502"/>
                    <a:pt x="16051" y="121614"/>
                    <a:pt x="25254" y="109125"/>
                  </a:cubicBezTo>
                  <a:cubicBezTo>
                    <a:pt x="34457" y="96636"/>
                    <a:pt x="50232" y="69357"/>
                    <a:pt x="72582" y="27288"/>
                  </a:cubicBezTo>
                  <a:cubicBezTo>
                    <a:pt x="80962" y="11513"/>
                    <a:pt x="86293" y="2577"/>
                    <a:pt x="88573" y="482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任意多边形 37"/>
          <p:cNvSpPr/>
          <p:nvPr/>
        </p:nvSpPr>
        <p:spPr>
          <a:xfrm>
            <a:off x="5779319" y="2260995"/>
            <a:ext cx="78597" cy="133694"/>
          </a:xfrm>
          <a:custGeom>
            <a:avLst/>
            <a:gdLst/>
            <a:ahLst/>
            <a:cxnLst/>
            <a:rect l="l" t="t" r="r" b="b"/>
            <a:pathLst>
              <a:path w="78597" h="133694">
                <a:moveTo>
                  <a:pt x="36130" y="475"/>
                </a:moveTo>
                <a:cubicBezTo>
                  <a:pt x="41060" y="-347"/>
                  <a:pt x="46483" y="-101"/>
                  <a:pt x="52399" y="1214"/>
                </a:cubicBezTo>
                <a:cubicBezTo>
                  <a:pt x="64230" y="3843"/>
                  <a:pt x="72118" y="10417"/>
                  <a:pt x="76062" y="20934"/>
                </a:cubicBezTo>
                <a:cubicBezTo>
                  <a:pt x="80006" y="31451"/>
                  <a:pt x="79349" y="44926"/>
                  <a:pt x="74091" y="61359"/>
                </a:cubicBezTo>
                <a:cubicBezTo>
                  <a:pt x="68832" y="77792"/>
                  <a:pt x="59301" y="93568"/>
                  <a:pt x="45497" y="108687"/>
                </a:cubicBezTo>
                <a:cubicBezTo>
                  <a:pt x="31693" y="123805"/>
                  <a:pt x="19532" y="132022"/>
                  <a:pt x="9015" y="133336"/>
                </a:cubicBezTo>
                <a:cubicBezTo>
                  <a:pt x="-1502" y="134651"/>
                  <a:pt x="-2817" y="132350"/>
                  <a:pt x="5072" y="126434"/>
                </a:cubicBezTo>
                <a:cubicBezTo>
                  <a:pt x="12959" y="120518"/>
                  <a:pt x="20518" y="112959"/>
                  <a:pt x="27749" y="103757"/>
                </a:cubicBezTo>
                <a:cubicBezTo>
                  <a:pt x="34980" y="94554"/>
                  <a:pt x="41224" y="81408"/>
                  <a:pt x="46483" y="64317"/>
                </a:cubicBezTo>
                <a:cubicBezTo>
                  <a:pt x="34651" y="64317"/>
                  <a:pt x="26106" y="62345"/>
                  <a:pt x="20847" y="58401"/>
                </a:cubicBezTo>
                <a:cubicBezTo>
                  <a:pt x="15589" y="54457"/>
                  <a:pt x="11973" y="49199"/>
                  <a:pt x="10001" y="42625"/>
                </a:cubicBezTo>
                <a:cubicBezTo>
                  <a:pt x="8029" y="36052"/>
                  <a:pt x="7701" y="29808"/>
                  <a:pt x="9015" y="23892"/>
                </a:cubicBezTo>
                <a:cubicBezTo>
                  <a:pt x="10330" y="17976"/>
                  <a:pt x="14931" y="12060"/>
                  <a:pt x="22819" y="6144"/>
                </a:cubicBezTo>
                <a:cubicBezTo>
                  <a:pt x="26763" y="3186"/>
                  <a:pt x="31200" y="1296"/>
                  <a:pt x="36130" y="475"/>
                </a:cubicBezTo>
                <a:close/>
              </a:path>
            </a:pathLst>
          </a:custGeom>
          <a:solidFill>
            <a:srgbClr val="00B7FF"/>
          </a:solidFill>
          <a:ln>
            <a:solidFill>
              <a:srgbClr val="990099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0366176" y="1961932"/>
            <a:ext cx="167943" cy="363381"/>
            <a:chOff x="10366176" y="2924699"/>
            <a:chExt cx="167943" cy="363381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0" name="任意多边形 39"/>
            <p:cNvSpPr/>
            <p:nvPr/>
          </p:nvSpPr>
          <p:spPr>
            <a:xfrm>
              <a:off x="10366176" y="2924699"/>
              <a:ext cx="167943" cy="264783"/>
            </a:xfrm>
            <a:custGeom>
              <a:avLst/>
              <a:gdLst/>
              <a:ahLst/>
              <a:cxnLst/>
              <a:rect l="l" t="t" r="r" b="b"/>
              <a:pathLst>
                <a:path w="167943" h="264783">
                  <a:moveTo>
                    <a:pt x="93434" y="76"/>
                  </a:moveTo>
                  <a:cubicBezTo>
                    <a:pt x="121905" y="1370"/>
                    <a:pt x="145343" y="19272"/>
                    <a:pt x="163747" y="53781"/>
                  </a:cubicBezTo>
                  <a:cubicBezTo>
                    <a:pt x="176894" y="98479"/>
                    <a:pt x="159147" y="143178"/>
                    <a:pt x="110504" y="187876"/>
                  </a:cubicBezTo>
                  <a:cubicBezTo>
                    <a:pt x="94728" y="211539"/>
                    <a:pt x="86840" y="237175"/>
                    <a:pt x="86840" y="264783"/>
                  </a:cubicBezTo>
                  <a:lnTo>
                    <a:pt x="51345" y="264783"/>
                  </a:lnTo>
                  <a:cubicBezTo>
                    <a:pt x="50031" y="216141"/>
                    <a:pt x="71722" y="170128"/>
                    <a:pt x="116420" y="126744"/>
                  </a:cubicBezTo>
                  <a:cubicBezTo>
                    <a:pt x="126937" y="110969"/>
                    <a:pt x="131539" y="93878"/>
                    <a:pt x="130223" y="75473"/>
                  </a:cubicBezTo>
                  <a:cubicBezTo>
                    <a:pt x="122335" y="49180"/>
                    <a:pt x="107218" y="36691"/>
                    <a:pt x="84868" y="38006"/>
                  </a:cubicBezTo>
                  <a:lnTo>
                    <a:pt x="76980" y="38006"/>
                  </a:lnTo>
                  <a:cubicBezTo>
                    <a:pt x="49373" y="39320"/>
                    <a:pt x="36227" y="59697"/>
                    <a:pt x="37541" y="99137"/>
                  </a:cubicBezTo>
                  <a:lnTo>
                    <a:pt x="73" y="99137"/>
                  </a:lnTo>
                  <a:cubicBezTo>
                    <a:pt x="-1241" y="50495"/>
                    <a:pt x="15193" y="20258"/>
                    <a:pt x="49373" y="8426"/>
                  </a:cubicBezTo>
                  <a:cubicBezTo>
                    <a:pt x="54632" y="4482"/>
                    <a:pt x="65148" y="1853"/>
                    <a:pt x="80924" y="538"/>
                  </a:cubicBezTo>
                  <a:cubicBezTo>
                    <a:pt x="85197" y="45"/>
                    <a:pt x="89367" y="-109"/>
                    <a:pt x="93434" y="76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0409633" y="3230893"/>
              <a:ext cx="55215" cy="57187"/>
            </a:xfrm>
            <a:custGeom>
              <a:avLst/>
              <a:gdLst/>
              <a:ahLst/>
              <a:cxnLst/>
              <a:rect l="l" t="t" r="r" b="b"/>
              <a:pathLst>
                <a:path w="55215" h="57187">
                  <a:moveTo>
                    <a:pt x="0" y="0"/>
                  </a:moveTo>
                  <a:lnTo>
                    <a:pt x="55215" y="0"/>
                  </a:lnTo>
                  <a:lnTo>
                    <a:pt x="55215" y="57187"/>
                  </a:lnTo>
                  <a:lnTo>
                    <a:pt x="0" y="57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79915" y="1938148"/>
            <a:ext cx="457531" cy="415035"/>
            <a:chOff x="8279915" y="2900915"/>
            <a:chExt cx="457531" cy="415035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3" name="任意多边形 42"/>
            <p:cNvSpPr/>
            <p:nvPr/>
          </p:nvSpPr>
          <p:spPr>
            <a:xfrm>
              <a:off x="8416473" y="2900915"/>
              <a:ext cx="194364" cy="165612"/>
            </a:xfrm>
            <a:custGeom>
              <a:avLst/>
              <a:gdLst/>
              <a:ahLst/>
              <a:cxnLst/>
              <a:rect l="l" t="t" r="r" b="b"/>
              <a:pathLst>
                <a:path w="194364" h="165612">
                  <a:moveTo>
                    <a:pt x="143872" y="164"/>
                  </a:moveTo>
                  <a:cubicBezTo>
                    <a:pt x="147323" y="-164"/>
                    <a:pt x="150691" y="0"/>
                    <a:pt x="153979" y="657"/>
                  </a:cubicBezTo>
                  <a:cubicBezTo>
                    <a:pt x="160552" y="1972"/>
                    <a:pt x="169754" y="6245"/>
                    <a:pt x="181586" y="13475"/>
                  </a:cubicBezTo>
                  <a:cubicBezTo>
                    <a:pt x="193418" y="20706"/>
                    <a:pt x="197033" y="26950"/>
                    <a:pt x="192432" y="32209"/>
                  </a:cubicBezTo>
                  <a:cubicBezTo>
                    <a:pt x="187831" y="37468"/>
                    <a:pt x="183558" y="44698"/>
                    <a:pt x="179614" y="53901"/>
                  </a:cubicBezTo>
                  <a:cubicBezTo>
                    <a:pt x="175670" y="63103"/>
                    <a:pt x="170411" y="79865"/>
                    <a:pt x="163838" y="104186"/>
                  </a:cubicBezTo>
                  <a:cubicBezTo>
                    <a:pt x="157265" y="128507"/>
                    <a:pt x="151678" y="142640"/>
                    <a:pt x="147077" y="146583"/>
                  </a:cubicBezTo>
                  <a:cubicBezTo>
                    <a:pt x="142475" y="150527"/>
                    <a:pt x="138203" y="147898"/>
                    <a:pt x="134259" y="138696"/>
                  </a:cubicBezTo>
                  <a:cubicBezTo>
                    <a:pt x="117169" y="141325"/>
                    <a:pt x="90217" y="145269"/>
                    <a:pt x="53407" y="150527"/>
                  </a:cubicBezTo>
                  <a:cubicBezTo>
                    <a:pt x="53407" y="158415"/>
                    <a:pt x="51764" y="163345"/>
                    <a:pt x="48478" y="165317"/>
                  </a:cubicBezTo>
                  <a:cubicBezTo>
                    <a:pt x="45191" y="167289"/>
                    <a:pt x="41576" y="159401"/>
                    <a:pt x="37632" y="141654"/>
                  </a:cubicBezTo>
                  <a:cubicBezTo>
                    <a:pt x="33688" y="123906"/>
                    <a:pt x="28758" y="103529"/>
                    <a:pt x="22842" y="80522"/>
                  </a:cubicBezTo>
                  <a:cubicBezTo>
                    <a:pt x="16926" y="57516"/>
                    <a:pt x="10682" y="41740"/>
                    <a:pt x="4109" y="33195"/>
                  </a:cubicBezTo>
                  <a:cubicBezTo>
                    <a:pt x="-2465" y="24650"/>
                    <a:pt x="-1150" y="20706"/>
                    <a:pt x="8053" y="21363"/>
                  </a:cubicBezTo>
                  <a:cubicBezTo>
                    <a:pt x="17255" y="22020"/>
                    <a:pt x="24485" y="22678"/>
                    <a:pt x="29744" y="23335"/>
                  </a:cubicBezTo>
                  <a:cubicBezTo>
                    <a:pt x="35003" y="23992"/>
                    <a:pt x="51764" y="21363"/>
                    <a:pt x="80029" y="15447"/>
                  </a:cubicBezTo>
                  <a:cubicBezTo>
                    <a:pt x="108295" y="9531"/>
                    <a:pt x="126043" y="5259"/>
                    <a:pt x="133273" y="2629"/>
                  </a:cubicBezTo>
                  <a:cubicBezTo>
                    <a:pt x="136887" y="1315"/>
                    <a:pt x="140421" y="493"/>
                    <a:pt x="143872" y="164"/>
                  </a:cubicBezTo>
                  <a:close/>
                  <a:moveTo>
                    <a:pt x="125385" y="21363"/>
                  </a:moveTo>
                  <a:cubicBezTo>
                    <a:pt x="111581" y="23335"/>
                    <a:pt x="83645" y="27608"/>
                    <a:pt x="41576" y="34181"/>
                  </a:cubicBezTo>
                  <a:cubicBezTo>
                    <a:pt x="42891" y="40754"/>
                    <a:pt x="44863" y="53901"/>
                    <a:pt x="47492" y="73620"/>
                  </a:cubicBezTo>
                  <a:cubicBezTo>
                    <a:pt x="58009" y="72306"/>
                    <a:pt x="73456" y="69348"/>
                    <a:pt x="93833" y="64747"/>
                  </a:cubicBezTo>
                  <a:cubicBezTo>
                    <a:pt x="114211" y="60145"/>
                    <a:pt x="125057" y="61460"/>
                    <a:pt x="126371" y="68691"/>
                  </a:cubicBezTo>
                  <a:cubicBezTo>
                    <a:pt x="127685" y="75921"/>
                    <a:pt x="120127" y="81180"/>
                    <a:pt x="103693" y="84466"/>
                  </a:cubicBezTo>
                  <a:cubicBezTo>
                    <a:pt x="87259" y="87753"/>
                    <a:pt x="69183" y="88082"/>
                    <a:pt x="49464" y="85452"/>
                  </a:cubicBezTo>
                  <a:lnTo>
                    <a:pt x="55379" y="136724"/>
                  </a:lnTo>
                  <a:cubicBezTo>
                    <a:pt x="68526" y="134094"/>
                    <a:pt x="82659" y="131465"/>
                    <a:pt x="97777" y="128836"/>
                  </a:cubicBezTo>
                  <a:cubicBezTo>
                    <a:pt x="112895" y="126206"/>
                    <a:pt x="125713" y="124892"/>
                    <a:pt x="136231" y="124892"/>
                  </a:cubicBezTo>
                  <a:cubicBezTo>
                    <a:pt x="142804" y="88082"/>
                    <a:pt x="146091" y="61131"/>
                    <a:pt x="146091" y="44041"/>
                  </a:cubicBezTo>
                  <a:cubicBezTo>
                    <a:pt x="146091" y="26950"/>
                    <a:pt x="139189" y="19391"/>
                    <a:pt x="125385" y="21363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8279915" y="3056331"/>
              <a:ext cx="457531" cy="259619"/>
            </a:xfrm>
            <a:custGeom>
              <a:avLst/>
              <a:gdLst/>
              <a:ahLst/>
              <a:cxnLst/>
              <a:rect l="l" t="t" r="r" b="b"/>
              <a:pathLst>
                <a:path w="457531" h="259619">
                  <a:moveTo>
                    <a:pt x="339467" y="42"/>
                  </a:moveTo>
                  <a:cubicBezTo>
                    <a:pt x="353024" y="-451"/>
                    <a:pt x="363994" y="3493"/>
                    <a:pt x="372374" y="11874"/>
                  </a:cubicBezTo>
                  <a:cubicBezTo>
                    <a:pt x="383548" y="23049"/>
                    <a:pt x="375660" y="28965"/>
                    <a:pt x="348710" y="29622"/>
                  </a:cubicBezTo>
                  <a:cubicBezTo>
                    <a:pt x="321760" y="30279"/>
                    <a:pt x="287908" y="33895"/>
                    <a:pt x="247154" y="40468"/>
                  </a:cubicBezTo>
                  <a:cubicBezTo>
                    <a:pt x="252412" y="49670"/>
                    <a:pt x="254056" y="57887"/>
                    <a:pt x="252084" y="65117"/>
                  </a:cubicBezTo>
                  <a:cubicBezTo>
                    <a:pt x="250112" y="72348"/>
                    <a:pt x="248468" y="83194"/>
                    <a:pt x="247154" y="97655"/>
                  </a:cubicBezTo>
                  <a:cubicBezTo>
                    <a:pt x="268188" y="92396"/>
                    <a:pt x="284293" y="87795"/>
                    <a:pt x="295468" y="83851"/>
                  </a:cubicBezTo>
                  <a:cubicBezTo>
                    <a:pt x="306642" y="79907"/>
                    <a:pt x="317159" y="81551"/>
                    <a:pt x="327019" y="88781"/>
                  </a:cubicBezTo>
                  <a:cubicBezTo>
                    <a:pt x="336878" y="96012"/>
                    <a:pt x="332277" y="102256"/>
                    <a:pt x="313215" y="107515"/>
                  </a:cubicBezTo>
                  <a:cubicBezTo>
                    <a:pt x="294153" y="112773"/>
                    <a:pt x="272132" y="114745"/>
                    <a:pt x="247154" y="113431"/>
                  </a:cubicBezTo>
                  <a:lnTo>
                    <a:pt x="245182" y="176534"/>
                  </a:lnTo>
                  <a:cubicBezTo>
                    <a:pt x="284622" y="196254"/>
                    <a:pt x="319788" y="208743"/>
                    <a:pt x="350682" y="214001"/>
                  </a:cubicBezTo>
                  <a:cubicBezTo>
                    <a:pt x="381576" y="219260"/>
                    <a:pt x="409842" y="223533"/>
                    <a:pt x="435478" y="226819"/>
                  </a:cubicBezTo>
                  <a:cubicBezTo>
                    <a:pt x="461113" y="230106"/>
                    <a:pt x="464400" y="234378"/>
                    <a:pt x="445337" y="239637"/>
                  </a:cubicBezTo>
                  <a:cubicBezTo>
                    <a:pt x="426275" y="244896"/>
                    <a:pt x="403926" y="250154"/>
                    <a:pt x="378290" y="255413"/>
                  </a:cubicBezTo>
                  <a:cubicBezTo>
                    <a:pt x="352654" y="260671"/>
                    <a:pt x="333263" y="261000"/>
                    <a:pt x="320117" y="256399"/>
                  </a:cubicBezTo>
                  <a:cubicBezTo>
                    <a:pt x="306970" y="251798"/>
                    <a:pt x="282978" y="235693"/>
                    <a:pt x="248140" y="208085"/>
                  </a:cubicBezTo>
                  <a:cubicBezTo>
                    <a:pt x="213302" y="180478"/>
                    <a:pt x="178135" y="153528"/>
                    <a:pt x="142640" y="127235"/>
                  </a:cubicBezTo>
                  <a:cubicBezTo>
                    <a:pt x="133437" y="139066"/>
                    <a:pt x="120619" y="153856"/>
                    <a:pt x="104186" y="171604"/>
                  </a:cubicBezTo>
                  <a:cubicBezTo>
                    <a:pt x="87753" y="189352"/>
                    <a:pt x="71977" y="203156"/>
                    <a:pt x="56859" y="213015"/>
                  </a:cubicBezTo>
                  <a:cubicBezTo>
                    <a:pt x="41741" y="222875"/>
                    <a:pt x="26293" y="229777"/>
                    <a:pt x="10517" y="233721"/>
                  </a:cubicBezTo>
                  <a:cubicBezTo>
                    <a:pt x="-5258" y="237665"/>
                    <a:pt x="-3286" y="233392"/>
                    <a:pt x="16433" y="220903"/>
                  </a:cubicBezTo>
                  <a:cubicBezTo>
                    <a:pt x="36153" y="208414"/>
                    <a:pt x="57187" y="188366"/>
                    <a:pt x="79537" y="160758"/>
                  </a:cubicBezTo>
                  <a:cubicBezTo>
                    <a:pt x="101886" y="133151"/>
                    <a:pt x="116018" y="112773"/>
                    <a:pt x="121934" y="99627"/>
                  </a:cubicBezTo>
                  <a:cubicBezTo>
                    <a:pt x="127850" y="86480"/>
                    <a:pt x="130479" y="77607"/>
                    <a:pt x="129822" y="73005"/>
                  </a:cubicBezTo>
                  <a:cubicBezTo>
                    <a:pt x="129164" y="68404"/>
                    <a:pt x="135409" y="70047"/>
                    <a:pt x="148556" y="77935"/>
                  </a:cubicBezTo>
                  <a:cubicBezTo>
                    <a:pt x="161702" y="85823"/>
                    <a:pt x="166960" y="92396"/>
                    <a:pt x="164331" y="97655"/>
                  </a:cubicBezTo>
                  <a:cubicBezTo>
                    <a:pt x="161702" y="102914"/>
                    <a:pt x="157758" y="108830"/>
                    <a:pt x="152500" y="115403"/>
                  </a:cubicBezTo>
                  <a:lnTo>
                    <a:pt x="223490" y="162730"/>
                  </a:lnTo>
                  <a:lnTo>
                    <a:pt x="223490" y="83851"/>
                  </a:lnTo>
                  <a:cubicBezTo>
                    <a:pt x="223490" y="64131"/>
                    <a:pt x="221518" y="51642"/>
                    <a:pt x="217574" y="46384"/>
                  </a:cubicBezTo>
                  <a:cubicBezTo>
                    <a:pt x="147898" y="62159"/>
                    <a:pt x="106158" y="72348"/>
                    <a:pt x="92354" y="76949"/>
                  </a:cubicBezTo>
                  <a:cubicBezTo>
                    <a:pt x="78551" y="81551"/>
                    <a:pt x="64747" y="78593"/>
                    <a:pt x="50943" y="68075"/>
                  </a:cubicBezTo>
                  <a:cubicBezTo>
                    <a:pt x="37139" y="57558"/>
                    <a:pt x="35167" y="52628"/>
                    <a:pt x="45027" y="53286"/>
                  </a:cubicBezTo>
                  <a:cubicBezTo>
                    <a:pt x="54887" y="53943"/>
                    <a:pt x="65075" y="53614"/>
                    <a:pt x="75593" y="52300"/>
                  </a:cubicBezTo>
                  <a:cubicBezTo>
                    <a:pt x="86110" y="50985"/>
                    <a:pt x="105501" y="48027"/>
                    <a:pt x="133766" y="43426"/>
                  </a:cubicBezTo>
                  <a:cubicBezTo>
                    <a:pt x="162030" y="38824"/>
                    <a:pt x="195882" y="31923"/>
                    <a:pt x="235322" y="22720"/>
                  </a:cubicBezTo>
                  <a:cubicBezTo>
                    <a:pt x="274762" y="13518"/>
                    <a:pt x="304670" y="6616"/>
                    <a:pt x="325047" y="2014"/>
                  </a:cubicBezTo>
                  <a:cubicBezTo>
                    <a:pt x="330142" y="864"/>
                    <a:pt x="334948" y="207"/>
                    <a:pt x="339467" y="42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8458050" y="2921971"/>
              <a:ext cx="104515" cy="115668"/>
            </a:xfrm>
            <a:custGeom>
              <a:avLst/>
              <a:gdLst/>
              <a:ahLst/>
              <a:cxnLst/>
              <a:rect l="l" t="t" r="r" b="b"/>
              <a:pathLst>
                <a:path w="104515" h="115668">
                  <a:moveTo>
                    <a:pt x="83809" y="307"/>
                  </a:moveTo>
                  <a:cubicBezTo>
                    <a:pt x="97613" y="-1665"/>
                    <a:pt x="104515" y="5894"/>
                    <a:pt x="104515" y="22985"/>
                  </a:cubicBezTo>
                  <a:cubicBezTo>
                    <a:pt x="104515" y="40075"/>
                    <a:pt x="101228" y="67026"/>
                    <a:pt x="94655" y="103836"/>
                  </a:cubicBezTo>
                  <a:cubicBezTo>
                    <a:pt x="84137" y="103836"/>
                    <a:pt x="71319" y="105150"/>
                    <a:pt x="56201" y="107780"/>
                  </a:cubicBezTo>
                  <a:cubicBezTo>
                    <a:pt x="41083" y="110409"/>
                    <a:pt x="26950" y="113038"/>
                    <a:pt x="13803" y="115668"/>
                  </a:cubicBezTo>
                  <a:lnTo>
                    <a:pt x="7888" y="64396"/>
                  </a:lnTo>
                  <a:cubicBezTo>
                    <a:pt x="27607" y="67026"/>
                    <a:pt x="45683" y="66697"/>
                    <a:pt x="62117" y="63410"/>
                  </a:cubicBezTo>
                  <a:cubicBezTo>
                    <a:pt x="78551" y="60124"/>
                    <a:pt x="86109" y="54865"/>
                    <a:pt x="84795" y="47635"/>
                  </a:cubicBezTo>
                  <a:cubicBezTo>
                    <a:pt x="83481" y="40404"/>
                    <a:pt x="72635" y="39089"/>
                    <a:pt x="52257" y="43691"/>
                  </a:cubicBezTo>
                  <a:cubicBezTo>
                    <a:pt x="31880" y="48292"/>
                    <a:pt x="16433" y="51250"/>
                    <a:pt x="5916" y="52564"/>
                  </a:cubicBezTo>
                  <a:cubicBezTo>
                    <a:pt x="3287" y="32845"/>
                    <a:pt x="1315" y="19698"/>
                    <a:pt x="0" y="13125"/>
                  </a:cubicBezTo>
                  <a:cubicBezTo>
                    <a:pt x="42069" y="6552"/>
                    <a:pt x="70005" y="2279"/>
                    <a:pt x="83809" y="307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193749" y="1933876"/>
            <a:ext cx="463876" cy="444187"/>
            <a:chOff x="3193749" y="2896643"/>
            <a:chExt cx="463876" cy="444187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7" name="任意多边形 46"/>
            <p:cNvSpPr/>
            <p:nvPr/>
          </p:nvSpPr>
          <p:spPr>
            <a:xfrm>
              <a:off x="3278167" y="2896643"/>
              <a:ext cx="379458" cy="276216"/>
            </a:xfrm>
            <a:custGeom>
              <a:avLst/>
              <a:gdLst/>
              <a:ahLst/>
              <a:cxnLst/>
              <a:rect l="l" t="t" r="r" b="b"/>
              <a:pathLst>
                <a:path w="379458" h="276216">
                  <a:moveTo>
                    <a:pt x="230003" y="0"/>
                  </a:moveTo>
                  <a:cubicBezTo>
                    <a:pt x="234440" y="0"/>
                    <a:pt x="239124" y="986"/>
                    <a:pt x="244054" y="2958"/>
                  </a:cubicBezTo>
                  <a:cubicBezTo>
                    <a:pt x="253913" y="6901"/>
                    <a:pt x="264759" y="12817"/>
                    <a:pt x="276591" y="20705"/>
                  </a:cubicBezTo>
                  <a:cubicBezTo>
                    <a:pt x="288423" y="28593"/>
                    <a:pt x="290395" y="35495"/>
                    <a:pt x="282507" y="41411"/>
                  </a:cubicBezTo>
                  <a:cubicBezTo>
                    <a:pt x="274619" y="47327"/>
                    <a:pt x="266731" y="60145"/>
                    <a:pt x="258843" y="79864"/>
                  </a:cubicBezTo>
                  <a:cubicBezTo>
                    <a:pt x="250955" y="99584"/>
                    <a:pt x="241096" y="119304"/>
                    <a:pt x="229264" y="139024"/>
                  </a:cubicBezTo>
                  <a:cubicBezTo>
                    <a:pt x="217432" y="158743"/>
                    <a:pt x="208887" y="160058"/>
                    <a:pt x="203628" y="142968"/>
                  </a:cubicBezTo>
                  <a:cubicBezTo>
                    <a:pt x="183908" y="144282"/>
                    <a:pt x="162217" y="145597"/>
                    <a:pt x="138553" y="146912"/>
                  </a:cubicBezTo>
                  <a:lnTo>
                    <a:pt x="148413" y="146912"/>
                  </a:lnTo>
                  <a:lnTo>
                    <a:pt x="195740" y="182407"/>
                  </a:lnTo>
                  <a:cubicBezTo>
                    <a:pt x="206257" y="190295"/>
                    <a:pt x="224991" y="202784"/>
                    <a:pt x="251941" y="219875"/>
                  </a:cubicBezTo>
                  <a:cubicBezTo>
                    <a:pt x="278892" y="236965"/>
                    <a:pt x="310772" y="248797"/>
                    <a:pt x="347582" y="255370"/>
                  </a:cubicBezTo>
                  <a:cubicBezTo>
                    <a:pt x="384392" y="261943"/>
                    <a:pt x="389322" y="267202"/>
                    <a:pt x="362372" y="271146"/>
                  </a:cubicBezTo>
                  <a:cubicBezTo>
                    <a:pt x="335422" y="275090"/>
                    <a:pt x="313072" y="276733"/>
                    <a:pt x="295325" y="276076"/>
                  </a:cubicBezTo>
                  <a:cubicBezTo>
                    <a:pt x="277577" y="275418"/>
                    <a:pt x="264431" y="271803"/>
                    <a:pt x="255885" y="265230"/>
                  </a:cubicBezTo>
                  <a:cubicBezTo>
                    <a:pt x="247340" y="258657"/>
                    <a:pt x="237809" y="250769"/>
                    <a:pt x="227292" y="241566"/>
                  </a:cubicBezTo>
                  <a:lnTo>
                    <a:pt x="189824" y="202127"/>
                  </a:lnTo>
                  <a:cubicBezTo>
                    <a:pt x="174049" y="186351"/>
                    <a:pt x="154986" y="168603"/>
                    <a:pt x="132637" y="148883"/>
                  </a:cubicBezTo>
                  <a:cubicBezTo>
                    <a:pt x="108973" y="150198"/>
                    <a:pt x="83995" y="152170"/>
                    <a:pt x="57702" y="154799"/>
                  </a:cubicBezTo>
                  <a:cubicBezTo>
                    <a:pt x="51129" y="171890"/>
                    <a:pt x="45213" y="169918"/>
                    <a:pt x="39954" y="148883"/>
                  </a:cubicBezTo>
                  <a:cubicBezTo>
                    <a:pt x="34696" y="127849"/>
                    <a:pt x="28780" y="106486"/>
                    <a:pt x="22207" y="84794"/>
                  </a:cubicBezTo>
                  <a:cubicBezTo>
                    <a:pt x="15633" y="63103"/>
                    <a:pt x="9389" y="47984"/>
                    <a:pt x="3473" y="39439"/>
                  </a:cubicBezTo>
                  <a:cubicBezTo>
                    <a:pt x="-2443" y="30894"/>
                    <a:pt x="-800" y="26621"/>
                    <a:pt x="8403" y="26621"/>
                  </a:cubicBezTo>
                  <a:cubicBezTo>
                    <a:pt x="18920" y="26621"/>
                    <a:pt x="27794" y="27607"/>
                    <a:pt x="35024" y="29579"/>
                  </a:cubicBezTo>
                  <a:cubicBezTo>
                    <a:pt x="42255" y="31551"/>
                    <a:pt x="60003" y="30236"/>
                    <a:pt x="88268" y="25635"/>
                  </a:cubicBezTo>
                  <a:cubicBezTo>
                    <a:pt x="116533" y="21034"/>
                    <a:pt x="143154" y="17090"/>
                    <a:pt x="168133" y="13803"/>
                  </a:cubicBezTo>
                  <a:cubicBezTo>
                    <a:pt x="193111" y="10517"/>
                    <a:pt x="209544" y="6901"/>
                    <a:pt x="217432" y="2958"/>
                  </a:cubicBezTo>
                  <a:cubicBezTo>
                    <a:pt x="221376" y="986"/>
                    <a:pt x="225566" y="0"/>
                    <a:pt x="230003" y="0"/>
                  </a:cubicBezTo>
                  <a:close/>
                  <a:moveTo>
                    <a:pt x="204614" y="22677"/>
                  </a:moveTo>
                  <a:cubicBezTo>
                    <a:pt x="190810" y="23992"/>
                    <a:pt x="169447" y="27936"/>
                    <a:pt x="140525" y="34509"/>
                  </a:cubicBezTo>
                  <a:cubicBezTo>
                    <a:pt x="143154" y="41082"/>
                    <a:pt x="143812" y="46998"/>
                    <a:pt x="142497" y="52257"/>
                  </a:cubicBezTo>
                  <a:cubicBezTo>
                    <a:pt x="141182" y="57515"/>
                    <a:pt x="139867" y="63431"/>
                    <a:pt x="138553" y="70005"/>
                  </a:cubicBezTo>
                  <a:cubicBezTo>
                    <a:pt x="153014" y="67375"/>
                    <a:pt x="163860" y="65075"/>
                    <a:pt x="171091" y="63103"/>
                  </a:cubicBezTo>
                  <a:cubicBezTo>
                    <a:pt x="178321" y="61131"/>
                    <a:pt x="185223" y="63103"/>
                    <a:pt x="191796" y="69019"/>
                  </a:cubicBezTo>
                  <a:cubicBezTo>
                    <a:pt x="198370" y="74935"/>
                    <a:pt x="196726" y="79536"/>
                    <a:pt x="186866" y="82822"/>
                  </a:cubicBezTo>
                  <a:cubicBezTo>
                    <a:pt x="177006" y="86109"/>
                    <a:pt x="160902" y="89724"/>
                    <a:pt x="138553" y="93668"/>
                  </a:cubicBezTo>
                  <a:lnTo>
                    <a:pt x="136581" y="129164"/>
                  </a:lnTo>
                  <a:cubicBezTo>
                    <a:pt x="156301" y="126534"/>
                    <a:pt x="170762" y="125220"/>
                    <a:pt x="179964" y="125220"/>
                  </a:cubicBezTo>
                  <a:cubicBezTo>
                    <a:pt x="190482" y="125220"/>
                    <a:pt x="197384" y="127192"/>
                    <a:pt x="200670" y="131136"/>
                  </a:cubicBezTo>
                  <a:cubicBezTo>
                    <a:pt x="203957" y="135080"/>
                    <a:pt x="208229" y="129821"/>
                    <a:pt x="213488" y="115360"/>
                  </a:cubicBezTo>
                  <a:cubicBezTo>
                    <a:pt x="218747" y="100899"/>
                    <a:pt x="223348" y="84137"/>
                    <a:pt x="227292" y="65075"/>
                  </a:cubicBezTo>
                  <a:cubicBezTo>
                    <a:pt x="231236" y="46012"/>
                    <a:pt x="231893" y="33852"/>
                    <a:pt x="229264" y="28593"/>
                  </a:cubicBezTo>
                  <a:cubicBezTo>
                    <a:pt x="226635" y="23335"/>
                    <a:pt x="218418" y="21363"/>
                    <a:pt x="204614" y="22677"/>
                  </a:cubicBezTo>
                  <a:close/>
                  <a:moveTo>
                    <a:pt x="108973" y="38453"/>
                  </a:moveTo>
                  <a:cubicBezTo>
                    <a:pt x="87939" y="41082"/>
                    <a:pt x="66247" y="43712"/>
                    <a:pt x="43898" y="46341"/>
                  </a:cubicBezTo>
                  <a:cubicBezTo>
                    <a:pt x="47842" y="77892"/>
                    <a:pt x="52443" y="109444"/>
                    <a:pt x="57702" y="140996"/>
                  </a:cubicBezTo>
                  <a:lnTo>
                    <a:pt x="112917" y="131136"/>
                  </a:lnTo>
                  <a:lnTo>
                    <a:pt x="112917" y="97612"/>
                  </a:lnTo>
                  <a:cubicBezTo>
                    <a:pt x="102400" y="98927"/>
                    <a:pt x="94512" y="99256"/>
                    <a:pt x="89254" y="98598"/>
                  </a:cubicBezTo>
                  <a:cubicBezTo>
                    <a:pt x="83995" y="97941"/>
                    <a:pt x="78408" y="95640"/>
                    <a:pt x="72492" y="91696"/>
                  </a:cubicBezTo>
                  <a:cubicBezTo>
                    <a:pt x="66576" y="87752"/>
                    <a:pt x="67233" y="84794"/>
                    <a:pt x="74464" y="82822"/>
                  </a:cubicBezTo>
                  <a:cubicBezTo>
                    <a:pt x="81694" y="80850"/>
                    <a:pt x="94512" y="77892"/>
                    <a:pt x="112917" y="73949"/>
                  </a:cubicBezTo>
                  <a:cubicBezTo>
                    <a:pt x="112917" y="56858"/>
                    <a:pt x="111603" y="45026"/>
                    <a:pt x="108973" y="38453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193749" y="3050784"/>
              <a:ext cx="194741" cy="174040"/>
            </a:xfrm>
            <a:custGeom>
              <a:avLst/>
              <a:gdLst/>
              <a:ahLst/>
              <a:cxnLst/>
              <a:rect l="l" t="t" r="r" b="b"/>
              <a:pathLst>
                <a:path w="194741" h="174040">
                  <a:moveTo>
                    <a:pt x="169790" y="165"/>
                  </a:moveTo>
                  <a:cubicBezTo>
                    <a:pt x="171228" y="494"/>
                    <a:pt x="172851" y="1316"/>
                    <a:pt x="174659" y="2630"/>
                  </a:cubicBezTo>
                  <a:cubicBezTo>
                    <a:pt x="181889" y="7889"/>
                    <a:pt x="187477" y="13805"/>
                    <a:pt x="191420" y="20378"/>
                  </a:cubicBezTo>
                  <a:cubicBezTo>
                    <a:pt x="196679" y="25637"/>
                    <a:pt x="195693" y="30567"/>
                    <a:pt x="188463" y="35168"/>
                  </a:cubicBezTo>
                  <a:cubicBezTo>
                    <a:pt x="181232" y="39769"/>
                    <a:pt x="168085" y="53573"/>
                    <a:pt x="149023" y="76579"/>
                  </a:cubicBezTo>
                  <a:cubicBezTo>
                    <a:pt x="129961" y="99586"/>
                    <a:pt x="109255" y="119305"/>
                    <a:pt x="86906" y="135739"/>
                  </a:cubicBezTo>
                  <a:cubicBezTo>
                    <a:pt x="64557" y="152172"/>
                    <a:pt x="41879" y="163675"/>
                    <a:pt x="18873" y="170248"/>
                  </a:cubicBezTo>
                  <a:cubicBezTo>
                    <a:pt x="-4134" y="176821"/>
                    <a:pt x="-6106" y="174849"/>
                    <a:pt x="12957" y="164332"/>
                  </a:cubicBezTo>
                  <a:cubicBezTo>
                    <a:pt x="32019" y="153815"/>
                    <a:pt x="53054" y="139025"/>
                    <a:pt x="76060" y="119963"/>
                  </a:cubicBezTo>
                  <a:cubicBezTo>
                    <a:pt x="99066" y="100900"/>
                    <a:pt x="118786" y="80523"/>
                    <a:pt x="135219" y="58832"/>
                  </a:cubicBezTo>
                  <a:cubicBezTo>
                    <a:pt x="151652" y="37140"/>
                    <a:pt x="160526" y="21035"/>
                    <a:pt x="161841" y="10518"/>
                  </a:cubicBezTo>
                  <a:cubicBezTo>
                    <a:pt x="162827" y="2630"/>
                    <a:pt x="165477" y="-821"/>
                    <a:pt x="169790" y="165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436731" y="3119745"/>
              <a:ext cx="44218" cy="221085"/>
            </a:xfrm>
            <a:custGeom>
              <a:avLst/>
              <a:gdLst/>
              <a:ahLst/>
              <a:cxnLst/>
              <a:rect l="l" t="t" r="r" b="b"/>
              <a:pathLst>
                <a:path w="44218" h="221085">
                  <a:moveTo>
                    <a:pt x="3838" y="101"/>
                  </a:moveTo>
                  <a:cubicBezTo>
                    <a:pt x="5522" y="-145"/>
                    <a:pt x="7761" y="60"/>
                    <a:pt x="10555" y="717"/>
                  </a:cubicBezTo>
                  <a:cubicBezTo>
                    <a:pt x="21729" y="3347"/>
                    <a:pt x="30603" y="7291"/>
                    <a:pt x="37176" y="12549"/>
                  </a:cubicBezTo>
                  <a:cubicBezTo>
                    <a:pt x="43750" y="16493"/>
                    <a:pt x="45721" y="21423"/>
                    <a:pt x="43092" y="27339"/>
                  </a:cubicBezTo>
                  <a:cubicBezTo>
                    <a:pt x="40463" y="33255"/>
                    <a:pt x="39148" y="47388"/>
                    <a:pt x="39148" y="69737"/>
                  </a:cubicBezTo>
                  <a:lnTo>
                    <a:pt x="39148" y="146643"/>
                  </a:lnTo>
                  <a:cubicBezTo>
                    <a:pt x="39148" y="175566"/>
                    <a:pt x="37505" y="196929"/>
                    <a:pt x="34218" y="210733"/>
                  </a:cubicBezTo>
                  <a:cubicBezTo>
                    <a:pt x="30932" y="224536"/>
                    <a:pt x="25016" y="224536"/>
                    <a:pt x="16471" y="210733"/>
                  </a:cubicBezTo>
                  <a:cubicBezTo>
                    <a:pt x="7925" y="196929"/>
                    <a:pt x="5296" y="182796"/>
                    <a:pt x="8583" y="168335"/>
                  </a:cubicBezTo>
                  <a:cubicBezTo>
                    <a:pt x="11869" y="153874"/>
                    <a:pt x="13513" y="127581"/>
                    <a:pt x="13513" y="89456"/>
                  </a:cubicBezTo>
                  <a:cubicBezTo>
                    <a:pt x="13513" y="51331"/>
                    <a:pt x="10226" y="26353"/>
                    <a:pt x="3653" y="14521"/>
                  </a:cubicBezTo>
                  <a:cubicBezTo>
                    <a:pt x="-1277" y="5647"/>
                    <a:pt x="-1216" y="841"/>
                    <a:pt x="3838" y="101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257348" y="3137927"/>
              <a:ext cx="127716" cy="179562"/>
            </a:xfrm>
            <a:custGeom>
              <a:avLst/>
              <a:gdLst/>
              <a:ahLst/>
              <a:cxnLst/>
              <a:rect l="l" t="t" r="r" b="b"/>
              <a:pathLst>
                <a:path w="127716" h="179562">
                  <a:moveTo>
                    <a:pt x="93311" y="282"/>
                  </a:moveTo>
                  <a:cubicBezTo>
                    <a:pt x="101856" y="1597"/>
                    <a:pt x="110401" y="3898"/>
                    <a:pt x="118947" y="7184"/>
                  </a:cubicBezTo>
                  <a:cubicBezTo>
                    <a:pt x="127492" y="10471"/>
                    <a:pt x="129792" y="14743"/>
                    <a:pt x="125848" y="20002"/>
                  </a:cubicBezTo>
                  <a:cubicBezTo>
                    <a:pt x="121904" y="25261"/>
                    <a:pt x="117632" y="40708"/>
                    <a:pt x="113031" y="66343"/>
                  </a:cubicBezTo>
                  <a:cubicBezTo>
                    <a:pt x="108429" y="91979"/>
                    <a:pt x="97583" y="114328"/>
                    <a:pt x="80493" y="133390"/>
                  </a:cubicBezTo>
                  <a:cubicBezTo>
                    <a:pt x="63403" y="152453"/>
                    <a:pt x="43026" y="166257"/>
                    <a:pt x="19362" y="174802"/>
                  </a:cubicBezTo>
                  <a:cubicBezTo>
                    <a:pt x="-4302" y="183347"/>
                    <a:pt x="-6274" y="180389"/>
                    <a:pt x="13446" y="165928"/>
                  </a:cubicBezTo>
                  <a:cubicBezTo>
                    <a:pt x="33166" y="152781"/>
                    <a:pt x="49599" y="136677"/>
                    <a:pt x="62745" y="117615"/>
                  </a:cubicBezTo>
                  <a:cubicBezTo>
                    <a:pt x="75892" y="98552"/>
                    <a:pt x="84766" y="77846"/>
                    <a:pt x="89367" y="55497"/>
                  </a:cubicBezTo>
                  <a:cubicBezTo>
                    <a:pt x="93968" y="33148"/>
                    <a:pt x="93640" y="18030"/>
                    <a:pt x="88381" y="10142"/>
                  </a:cubicBezTo>
                  <a:cubicBezTo>
                    <a:pt x="83122" y="2254"/>
                    <a:pt x="84766" y="-1032"/>
                    <a:pt x="93311" y="282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414748" y="2918926"/>
              <a:ext cx="94260" cy="110121"/>
            </a:xfrm>
            <a:custGeom>
              <a:avLst/>
              <a:gdLst/>
              <a:ahLst/>
              <a:cxnLst/>
              <a:rect l="l" t="t" r="r" b="b"/>
              <a:pathLst>
                <a:path w="94260" h="110121">
                  <a:moveTo>
                    <a:pt x="68033" y="395"/>
                  </a:moveTo>
                  <a:cubicBezTo>
                    <a:pt x="81837" y="-919"/>
                    <a:pt x="90054" y="1053"/>
                    <a:pt x="92683" y="6311"/>
                  </a:cubicBezTo>
                  <a:cubicBezTo>
                    <a:pt x="95312" y="11570"/>
                    <a:pt x="94655" y="23730"/>
                    <a:pt x="90711" y="42793"/>
                  </a:cubicBezTo>
                  <a:cubicBezTo>
                    <a:pt x="86767" y="61855"/>
                    <a:pt x="82166" y="78617"/>
                    <a:pt x="76907" y="93078"/>
                  </a:cubicBezTo>
                  <a:cubicBezTo>
                    <a:pt x="71648" y="107539"/>
                    <a:pt x="67376" y="112798"/>
                    <a:pt x="64089" y="108854"/>
                  </a:cubicBezTo>
                  <a:cubicBezTo>
                    <a:pt x="60803" y="104910"/>
                    <a:pt x="53901" y="102938"/>
                    <a:pt x="43383" y="102938"/>
                  </a:cubicBezTo>
                  <a:cubicBezTo>
                    <a:pt x="34181" y="102938"/>
                    <a:pt x="19720" y="104252"/>
                    <a:pt x="0" y="106882"/>
                  </a:cubicBezTo>
                  <a:lnTo>
                    <a:pt x="1972" y="71386"/>
                  </a:lnTo>
                  <a:cubicBezTo>
                    <a:pt x="24321" y="67442"/>
                    <a:pt x="40425" y="63827"/>
                    <a:pt x="50285" y="60540"/>
                  </a:cubicBezTo>
                  <a:cubicBezTo>
                    <a:pt x="60145" y="57254"/>
                    <a:pt x="61789" y="52653"/>
                    <a:pt x="55215" y="46737"/>
                  </a:cubicBezTo>
                  <a:cubicBezTo>
                    <a:pt x="48642" y="40821"/>
                    <a:pt x="41740" y="38849"/>
                    <a:pt x="34510" y="40821"/>
                  </a:cubicBezTo>
                  <a:cubicBezTo>
                    <a:pt x="27279" y="42793"/>
                    <a:pt x="16433" y="45093"/>
                    <a:pt x="1972" y="47723"/>
                  </a:cubicBezTo>
                  <a:cubicBezTo>
                    <a:pt x="3286" y="41149"/>
                    <a:pt x="4601" y="35233"/>
                    <a:pt x="5916" y="29975"/>
                  </a:cubicBezTo>
                  <a:cubicBezTo>
                    <a:pt x="7231" y="24716"/>
                    <a:pt x="6573" y="18800"/>
                    <a:pt x="3944" y="12227"/>
                  </a:cubicBezTo>
                  <a:cubicBezTo>
                    <a:pt x="32866" y="5654"/>
                    <a:pt x="54229" y="1710"/>
                    <a:pt x="68033" y="395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3322066" y="2935097"/>
              <a:ext cx="69019" cy="102543"/>
            </a:xfrm>
            <a:custGeom>
              <a:avLst/>
              <a:gdLst/>
              <a:ahLst/>
              <a:cxnLst/>
              <a:rect l="l" t="t" r="r" b="b"/>
              <a:pathLst>
                <a:path w="69019" h="102543">
                  <a:moveTo>
                    <a:pt x="65075" y="0"/>
                  </a:moveTo>
                  <a:cubicBezTo>
                    <a:pt x="67705" y="6573"/>
                    <a:pt x="69019" y="18405"/>
                    <a:pt x="69019" y="35496"/>
                  </a:cubicBezTo>
                  <a:cubicBezTo>
                    <a:pt x="50614" y="39439"/>
                    <a:pt x="37796" y="42397"/>
                    <a:pt x="30566" y="44369"/>
                  </a:cubicBezTo>
                  <a:cubicBezTo>
                    <a:pt x="23335" y="46341"/>
                    <a:pt x="22678" y="49299"/>
                    <a:pt x="28594" y="53243"/>
                  </a:cubicBezTo>
                  <a:cubicBezTo>
                    <a:pt x="34510" y="57187"/>
                    <a:pt x="40097" y="59488"/>
                    <a:pt x="45356" y="60145"/>
                  </a:cubicBezTo>
                  <a:cubicBezTo>
                    <a:pt x="50614" y="60803"/>
                    <a:pt x="58502" y="60474"/>
                    <a:pt x="69019" y="59159"/>
                  </a:cubicBezTo>
                  <a:lnTo>
                    <a:pt x="69019" y="92683"/>
                  </a:lnTo>
                  <a:lnTo>
                    <a:pt x="13804" y="102543"/>
                  </a:lnTo>
                  <a:cubicBezTo>
                    <a:pt x="8545" y="70991"/>
                    <a:pt x="3944" y="39439"/>
                    <a:pt x="0" y="7888"/>
                  </a:cubicBezTo>
                  <a:cubicBezTo>
                    <a:pt x="22349" y="5259"/>
                    <a:pt x="44041" y="2629"/>
                    <a:pt x="65075" y="0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816061" y="1954043"/>
            <a:ext cx="438119" cy="376790"/>
            <a:chOff x="9816061" y="2916810"/>
            <a:chExt cx="438119" cy="376790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4" name="任意多边形 53"/>
            <p:cNvSpPr/>
            <p:nvPr/>
          </p:nvSpPr>
          <p:spPr>
            <a:xfrm>
              <a:off x="9866676" y="2916810"/>
              <a:ext cx="310167" cy="371902"/>
            </a:xfrm>
            <a:custGeom>
              <a:avLst/>
              <a:gdLst/>
              <a:ahLst/>
              <a:cxnLst/>
              <a:rect l="l" t="t" r="r" b="b"/>
              <a:pathLst>
                <a:path w="310167" h="371902">
                  <a:moveTo>
                    <a:pt x="261053" y="45"/>
                  </a:moveTo>
                  <a:cubicBezTo>
                    <a:pt x="267134" y="374"/>
                    <a:pt x="274446" y="2510"/>
                    <a:pt x="282991" y="6454"/>
                  </a:cubicBezTo>
                  <a:cubicBezTo>
                    <a:pt x="310599" y="20915"/>
                    <a:pt x="317173" y="32090"/>
                    <a:pt x="302711" y="39978"/>
                  </a:cubicBezTo>
                  <a:cubicBezTo>
                    <a:pt x="288250" y="47866"/>
                    <a:pt x="276418" y="65613"/>
                    <a:pt x="267216" y="93221"/>
                  </a:cubicBezTo>
                  <a:cubicBezTo>
                    <a:pt x="281677" y="105053"/>
                    <a:pt x="279705" y="112283"/>
                    <a:pt x="261300" y="114913"/>
                  </a:cubicBezTo>
                  <a:cubicBezTo>
                    <a:pt x="242895" y="117542"/>
                    <a:pt x="210686" y="124115"/>
                    <a:pt x="164673" y="134632"/>
                  </a:cubicBezTo>
                  <a:cubicBezTo>
                    <a:pt x="152841" y="178016"/>
                    <a:pt x="141667" y="211539"/>
                    <a:pt x="131149" y="235203"/>
                  </a:cubicBezTo>
                  <a:cubicBezTo>
                    <a:pt x="120633" y="258867"/>
                    <a:pt x="105843" y="282530"/>
                    <a:pt x="86781" y="306194"/>
                  </a:cubicBezTo>
                  <a:cubicBezTo>
                    <a:pt x="67718" y="329858"/>
                    <a:pt x="45369" y="348920"/>
                    <a:pt x="19733" y="363381"/>
                  </a:cubicBezTo>
                  <a:cubicBezTo>
                    <a:pt x="-5903" y="377842"/>
                    <a:pt x="-6560" y="373898"/>
                    <a:pt x="17761" y="351549"/>
                  </a:cubicBezTo>
                  <a:cubicBezTo>
                    <a:pt x="42083" y="329200"/>
                    <a:pt x="63117" y="303893"/>
                    <a:pt x="80865" y="275628"/>
                  </a:cubicBezTo>
                  <a:cubicBezTo>
                    <a:pt x="98612" y="247364"/>
                    <a:pt x="113073" y="215483"/>
                    <a:pt x="124248" y="179988"/>
                  </a:cubicBezTo>
                  <a:cubicBezTo>
                    <a:pt x="135422" y="144492"/>
                    <a:pt x="141995" y="115241"/>
                    <a:pt x="143967" y="92235"/>
                  </a:cubicBezTo>
                  <a:cubicBezTo>
                    <a:pt x="145939" y="69229"/>
                    <a:pt x="143967" y="53124"/>
                    <a:pt x="138051" y="43922"/>
                  </a:cubicBezTo>
                  <a:cubicBezTo>
                    <a:pt x="132135" y="34719"/>
                    <a:pt x="132135" y="29789"/>
                    <a:pt x="138051" y="29132"/>
                  </a:cubicBezTo>
                  <a:cubicBezTo>
                    <a:pt x="143967" y="28475"/>
                    <a:pt x="151527" y="29789"/>
                    <a:pt x="160729" y="33076"/>
                  </a:cubicBezTo>
                  <a:cubicBezTo>
                    <a:pt x="169931" y="36362"/>
                    <a:pt x="180449" y="36362"/>
                    <a:pt x="192281" y="33076"/>
                  </a:cubicBezTo>
                  <a:cubicBezTo>
                    <a:pt x="204113" y="29789"/>
                    <a:pt x="214301" y="25845"/>
                    <a:pt x="222847" y="21244"/>
                  </a:cubicBezTo>
                  <a:cubicBezTo>
                    <a:pt x="231392" y="16643"/>
                    <a:pt x="239279" y="11055"/>
                    <a:pt x="246510" y="4482"/>
                  </a:cubicBezTo>
                  <a:cubicBezTo>
                    <a:pt x="250125" y="1196"/>
                    <a:pt x="254973" y="-283"/>
                    <a:pt x="261053" y="45"/>
                  </a:cubicBezTo>
                  <a:close/>
                  <a:moveTo>
                    <a:pt x="237328" y="36034"/>
                  </a:moveTo>
                  <a:cubicBezTo>
                    <a:pt x="234575" y="36362"/>
                    <a:pt x="231392" y="37020"/>
                    <a:pt x="227777" y="38006"/>
                  </a:cubicBezTo>
                  <a:cubicBezTo>
                    <a:pt x="213315" y="41950"/>
                    <a:pt x="196225" y="46551"/>
                    <a:pt x="176505" y="51810"/>
                  </a:cubicBezTo>
                  <a:cubicBezTo>
                    <a:pt x="173875" y="72844"/>
                    <a:pt x="170589" y="93878"/>
                    <a:pt x="166645" y="114913"/>
                  </a:cubicBezTo>
                  <a:cubicBezTo>
                    <a:pt x="186365" y="110969"/>
                    <a:pt x="212001" y="104396"/>
                    <a:pt x="243552" y="95193"/>
                  </a:cubicBezTo>
                  <a:cubicBezTo>
                    <a:pt x="246181" y="83361"/>
                    <a:pt x="248153" y="73173"/>
                    <a:pt x="249468" y="64627"/>
                  </a:cubicBezTo>
                  <a:cubicBezTo>
                    <a:pt x="250783" y="56082"/>
                    <a:pt x="251111" y="48523"/>
                    <a:pt x="250454" y="41950"/>
                  </a:cubicBezTo>
                  <a:cubicBezTo>
                    <a:pt x="249961" y="37020"/>
                    <a:pt x="245585" y="35048"/>
                    <a:pt x="237328" y="36034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9816061" y="2974633"/>
              <a:ext cx="159833" cy="169724"/>
            </a:xfrm>
            <a:custGeom>
              <a:avLst/>
              <a:gdLst/>
              <a:ahLst/>
              <a:cxnLst/>
              <a:rect l="l" t="t" r="r" b="b"/>
              <a:pathLst>
                <a:path w="159833" h="169724">
                  <a:moveTo>
                    <a:pt x="109541" y="395"/>
                  </a:moveTo>
                  <a:cubicBezTo>
                    <a:pt x="113320" y="-262"/>
                    <a:pt x="117347" y="-98"/>
                    <a:pt x="121620" y="888"/>
                  </a:cubicBezTo>
                  <a:cubicBezTo>
                    <a:pt x="130165" y="2860"/>
                    <a:pt x="140025" y="7790"/>
                    <a:pt x="151199" y="15678"/>
                  </a:cubicBezTo>
                  <a:cubicBezTo>
                    <a:pt x="162374" y="23566"/>
                    <a:pt x="162702" y="32440"/>
                    <a:pt x="152185" y="42300"/>
                  </a:cubicBezTo>
                  <a:cubicBezTo>
                    <a:pt x="141668" y="52160"/>
                    <a:pt x="132466" y="72865"/>
                    <a:pt x="124578" y="104417"/>
                  </a:cubicBezTo>
                  <a:cubicBezTo>
                    <a:pt x="139039" y="117564"/>
                    <a:pt x="140354" y="125123"/>
                    <a:pt x="128522" y="127095"/>
                  </a:cubicBezTo>
                  <a:cubicBezTo>
                    <a:pt x="116690" y="129067"/>
                    <a:pt x="89740" y="133997"/>
                    <a:pt x="47670" y="141885"/>
                  </a:cubicBezTo>
                  <a:cubicBezTo>
                    <a:pt x="46356" y="158975"/>
                    <a:pt x="43726" y="168177"/>
                    <a:pt x="39782" y="169492"/>
                  </a:cubicBezTo>
                  <a:cubicBezTo>
                    <a:pt x="35838" y="170807"/>
                    <a:pt x="32223" y="166534"/>
                    <a:pt x="28937" y="156674"/>
                  </a:cubicBezTo>
                  <a:cubicBezTo>
                    <a:pt x="25650" y="146814"/>
                    <a:pt x="22364" y="126437"/>
                    <a:pt x="19077" y="95543"/>
                  </a:cubicBezTo>
                  <a:cubicBezTo>
                    <a:pt x="15790" y="64649"/>
                    <a:pt x="10860" y="43286"/>
                    <a:pt x="4287" y="31454"/>
                  </a:cubicBezTo>
                  <a:cubicBezTo>
                    <a:pt x="-2286" y="19622"/>
                    <a:pt x="-1300" y="14692"/>
                    <a:pt x="7245" y="16664"/>
                  </a:cubicBezTo>
                  <a:cubicBezTo>
                    <a:pt x="15790" y="18636"/>
                    <a:pt x="22692" y="20608"/>
                    <a:pt x="27951" y="22580"/>
                  </a:cubicBezTo>
                  <a:cubicBezTo>
                    <a:pt x="33209" y="24552"/>
                    <a:pt x="41097" y="24552"/>
                    <a:pt x="51614" y="22580"/>
                  </a:cubicBezTo>
                  <a:cubicBezTo>
                    <a:pt x="62132" y="20608"/>
                    <a:pt x="71006" y="18308"/>
                    <a:pt x="78236" y="15678"/>
                  </a:cubicBezTo>
                  <a:cubicBezTo>
                    <a:pt x="85466" y="13049"/>
                    <a:pt x="92368" y="9434"/>
                    <a:pt x="98942" y="4832"/>
                  </a:cubicBezTo>
                  <a:cubicBezTo>
                    <a:pt x="102229" y="2532"/>
                    <a:pt x="105762" y="1053"/>
                    <a:pt x="109541" y="395"/>
                  </a:cubicBezTo>
                  <a:close/>
                  <a:moveTo>
                    <a:pt x="96970" y="31454"/>
                  </a:moveTo>
                  <a:cubicBezTo>
                    <a:pt x="91712" y="30139"/>
                    <a:pt x="73306" y="33426"/>
                    <a:pt x="41754" y="41314"/>
                  </a:cubicBezTo>
                  <a:lnTo>
                    <a:pt x="45698" y="124137"/>
                  </a:lnTo>
                  <a:cubicBezTo>
                    <a:pt x="57530" y="121507"/>
                    <a:pt x="75936" y="116906"/>
                    <a:pt x="100914" y="110333"/>
                  </a:cubicBezTo>
                  <a:cubicBezTo>
                    <a:pt x="103544" y="94557"/>
                    <a:pt x="105186" y="79767"/>
                    <a:pt x="105844" y="65964"/>
                  </a:cubicBezTo>
                  <a:cubicBezTo>
                    <a:pt x="106501" y="52160"/>
                    <a:pt x="106501" y="43286"/>
                    <a:pt x="105844" y="39342"/>
                  </a:cubicBezTo>
                  <a:cubicBezTo>
                    <a:pt x="105186" y="35398"/>
                    <a:pt x="102228" y="32769"/>
                    <a:pt x="96970" y="31454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10039774" y="3068238"/>
              <a:ext cx="214406" cy="225362"/>
            </a:xfrm>
            <a:custGeom>
              <a:avLst/>
              <a:gdLst/>
              <a:ahLst/>
              <a:cxnLst/>
              <a:rect l="l" t="t" r="r" b="b"/>
              <a:pathLst>
                <a:path w="214406" h="225362">
                  <a:moveTo>
                    <a:pt x="4392" y="213"/>
                  </a:moveTo>
                  <a:cubicBezTo>
                    <a:pt x="8994" y="-609"/>
                    <a:pt x="17210" y="952"/>
                    <a:pt x="29042" y="4896"/>
                  </a:cubicBezTo>
                  <a:cubicBezTo>
                    <a:pt x="46132" y="12784"/>
                    <a:pt x="51720" y="21001"/>
                    <a:pt x="45804" y="29546"/>
                  </a:cubicBezTo>
                  <a:cubicBezTo>
                    <a:pt x="39888" y="38091"/>
                    <a:pt x="34958" y="64055"/>
                    <a:pt x="31014" y="107439"/>
                  </a:cubicBezTo>
                  <a:cubicBezTo>
                    <a:pt x="45475" y="95607"/>
                    <a:pt x="60594" y="82132"/>
                    <a:pt x="76369" y="67013"/>
                  </a:cubicBezTo>
                  <a:cubicBezTo>
                    <a:pt x="92145" y="51895"/>
                    <a:pt x="101676" y="40392"/>
                    <a:pt x="104962" y="32504"/>
                  </a:cubicBezTo>
                  <a:cubicBezTo>
                    <a:pt x="108249" y="24616"/>
                    <a:pt x="110221" y="16728"/>
                    <a:pt x="110878" y="8840"/>
                  </a:cubicBezTo>
                  <a:cubicBezTo>
                    <a:pt x="111536" y="952"/>
                    <a:pt x="119752" y="3581"/>
                    <a:pt x="135528" y="16728"/>
                  </a:cubicBezTo>
                  <a:cubicBezTo>
                    <a:pt x="151304" y="35133"/>
                    <a:pt x="153934" y="46636"/>
                    <a:pt x="143416" y="51237"/>
                  </a:cubicBezTo>
                  <a:cubicBezTo>
                    <a:pt x="132898" y="55839"/>
                    <a:pt x="113836" y="67013"/>
                    <a:pt x="86229" y="84761"/>
                  </a:cubicBezTo>
                  <a:cubicBezTo>
                    <a:pt x="58622" y="102509"/>
                    <a:pt x="40216" y="114669"/>
                    <a:pt x="31014" y="121243"/>
                  </a:cubicBezTo>
                  <a:cubicBezTo>
                    <a:pt x="28384" y="142277"/>
                    <a:pt x="30028" y="159039"/>
                    <a:pt x="35944" y="171528"/>
                  </a:cubicBezTo>
                  <a:cubicBezTo>
                    <a:pt x="41860" y="184017"/>
                    <a:pt x="55992" y="192234"/>
                    <a:pt x="78341" y="196177"/>
                  </a:cubicBezTo>
                  <a:cubicBezTo>
                    <a:pt x="103319" y="197492"/>
                    <a:pt x="125340" y="195849"/>
                    <a:pt x="144402" y="191248"/>
                  </a:cubicBezTo>
                  <a:cubicBezTo>
                    <a:pt x="163464" y="186646"/>
                    <a:pt x="174968" y="179087"/>
                    <a:pt x="178912" y="168570"/>
                  </a:cubicBezTo>
                  <a:cubicBezTo>
                    <a:pt x="182856" y="158053"/>
                    <a:pt x="186800" y="142277"/>
                    <a:pt x="190744" y="121243"/>
                  </a:cubicBezTo>
                  <a:cubicBezTo>
                    <a:pt x="194688" y="100208"/>
                    <a:pt x="197646" y="103166"/>
                    <a:pt x="199618" y="130116"/>
                  </a:cubicBezTo>
                  <a:cubicBezTo>
                    <a:pt x="201590" y="157067"/>
                    <a:pt x="205862" y="175800"/>
                    <a:pt x="212435" y="186318"/>
                  </a:cubicBezTo>
                  <a:cubicBezTo>
                    <a:pt x="219008" y="196835"/>
                    <a:pt x="209148" y="206695"/>
                    <a:pt x="182856" y="215897"/>
                  </a:cubicBezTo>
                  <a:cubicBezTo>
                    <a:pt x="151304" y="223785"/>
                    <a:pt x="119424" y="226743"/>
                    <a:pt x="87215" y="224771"/>
                  </a:cubicBezTo>
                  <a:cubicBezTo>
                    <a:pt x="55006" y="222799"/>
                    <a:pt x="32986" y="213268"/>
                    <a:pt x="21154" y="196177"/>
                  </a:cubicBezTo>
                  <a:cubicBezTo>
                    <a:pt x="9322" y="177772"/>
                    <a:pt x="4392" y="154766"/>
                    <a:pt x="6364" y="127158"/>
                  </a:cubicBezTo>
                  <a:cubicBezTo>
                    <a:pt x="8336" y="99551"/>
                    <a:pt x="9322" y="71943"/>
                    <a:pt x="9322" y="44336"/>
                  </a:cubicBezTo>
                  <a:cubicBezTo>
                    <a:pt x="9322" y="32504"/>
                    <a:pt x="6692" y="21001"/>
                    <a:pt x="1434" y="9826"/>
                  </a:cubicBezTo>
                  <a:cubicBezTo>
                    <a:pt x="-1195" y="4239"/>
                    <a:pt x="-209" y="1034"/>
                    <a:pt x="4392" y="213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10033321" y="2952597"/>
              <a:ext cx="84137" cy="79126"/>
            </a:xfrm>
            <a:custGeom>
              <a:avLst/>
              <a:gdLst/>
              <a:ahLst/>
              <a:cxnLst/>
              <a:rect l="l" t="t" r="r" b="b"/>
              <a:pathLst>
                <a:path w="84137" h="79126">
                  <a:moveTo>
                    <a:pt x="70683" y="247"/>
                  </a:moveTo>
                  <a:cubicBezTo>
                    <a:pt x="78940" y="-739"/>
                    <a:pt x="83316" y="1233"/>
                    <a:pt x="83809" y="6163"/>
                  </a:cubicBezTo>
                  <a:cubicBezTo>
                    <a:pt x="84466" y="12736"/>
                    <a:pt x="84138" y="20295"/>
                    <a:pt x="82823" y="28840"/>
                  </a:cubicBezTo>
                  <a:cubicBezTo>
                    <a:pt x="81508" y="37386"/>
                    <a:pt x="79536" y="47574"/>
                    <a:pt x="76907" y="59406"/>
                  </a:cubicBezTo>
                  <a:cubicBezTo>
                    <a:pt x="45356" y="68609"/>
                    <a:pt x="19720" y="75182"/>
                    <a:pt x="0" y="79126"/>
                  </a:cubicBezTo>
                  <a:cubicBezTo>
                    <a:pt x="3944" y="58091"/>
                    <a:pt x="7230" y="37057"/>
                    <a:pt x="9860" y="16023"/>
                  </a:cubicBezTo>
                  <a:cubicBezTo>
                    <a:pt x="29580" y="10764"/>
                    <a:pt x="46670" y="6163"/>
                    <a:pt x="61132" y="2219"/>
                  </a:cubicBezTo>
                  <a:cubicBezTo>
                    <a:pt x="64747" y="1233"/>
                    <a:pt x="67930" y="575"/>
                    <a:pt x="70683" y="247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9857814" y="3005806"/>
              <a:ext cx="64582" cy="92965"/>
            </a:xfrm>
            <a:custGeom>
              <a:avLst/>
              <a:gdLst/>
              <a:ahLst/>
              <a:cxnLst/>
              <a:rect l="l" t="t" r="r" b="b"/>
              <a:pathLst>
                <a:path w="64582" h="92965">
                  <a:moveTo>
                    <a:pt x="55216" y="282"/>
                  </a:moveTo>
                  <a:cubicBezTo>
                    <a:pt x="60474" y="1597"/>
                    <a:pt x="63432" y="4226"/>
                    <a:pt x="64090" y="8170"/>
                  </a:cubicBezTo>
                  <a:cubicBezTo>
                    <a:pt x="64747" y="12114"/>
                    <a:pt x="64747" y="20988"/>
                    <a:pt x="64090" y="34792"/>
                  </a:cubicBezTo>
                  <a:cubicBezTo>
                    <a:pt x="63432" y="48595"/>
                    <a:pt x="61790" y="63385"/>
                    <a:pt x="59160" y="79161"/>
                  </a:cubicBezTo>
                  <a:cubicBezTo>
                    <a:pt x="34182" y="85734"/>
                    <a:pt x="15776" y="90335"/>
                    <a:pt x="3944" y="92965"/>
                  </a:cubicBezTo>
                  <a:lnTo>
                    <a:pt x="0" y="10142"/>
                  </a:lnTo>
                  <a:cubicBezTo>
                    <a:pt x="31552" y="2254"/>
                    <a:pt x="49958" y="-1033"/>
                    <a:pt x="55216" y="282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767141" y="1916832"/>
            <a:ext cx="461197" cy="431592"/>
            <a:chOff x="7767141" y="2879599"/>
            <a:chExt cx="461197" cy="431592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60" name="任意多边形 59"/>
            <p:cNvSpPr/>
            <p:nvPr/>
          </p:nvSpPr>
          <p:spPr>
            <a:xfrm>
              <a:off x="7965519" y="2879599"/>
              <a:ext cx="70529" cy="55694"/>
            </a:xfrm>
            <a:custGeom>
              <a:avLst/>
              <a:gdLst/>
              <a:ahLst/>
              <a:cxnLst/>
              <a:rect l="l" t="t" r="r" b="b"/>
              <a:pathLst>
                <a:path w="70529" h="55694">
                  <a:moveTo>
                    <a:pt x="16300" y="282"/>
                  </a:moveTo>
                  <a:cubicBezTo>
                    <a:pt x="31418" y="1596"/>
                    <a:pt x="44236" y="5212"/>
                    <a:pt x="54753" y="11128"/>
                  </a:cubicBezTo>
                  <a:cubicBezTo>
                    <a:pt x="65271" y="17044"/>
                    <a:pt x="70529" y="26575"/>
                    <a:pt x="70529" y="39721"/>
                  </a:cubicBezTo>
                  <a:cubicBezTo>
                    <a:pt x="70529" y="51553"/>
                    <a:pt x="66914" y="56812"/>
                    <a:pt x="59683" y="55497"/>
                  </a:cubicBezTo>
                  <a:cubicBezTo>
                    <a:pt x="52453" y="54182"/>
                    <a:pt x="42264" y="48266"/>
                    <a:pt x="29118" y="37749"/>
                  </a:cubicBezTo>
                  <a:cubicBezTo>
                    <a:pt x="17286" y="27232"/>
                    <a:pt x="8412" y="18030"/>
                    <a:pt x="2496" y="10142"/>
                  </a:cubicBezTo>
                  <a:cubicBezTo>
                    <a:pt x="-3420" y="2254"/>
                    <a:pt x="1181" y="-1033"/>
                    <a:pt x="16300" y="282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7767141" y="2935097"/>
              <a:ext cx="363725" cy="366925"/>
            </a:xfrm>
            <a:custGeom>
              <a:avLst/>
              <a:gdLst/>
              <a:ahLst/>
              <a:cxnLst/>
              <a:rect l="l" t="t" r="r" b="b"/>
              <a:pathLst>
                <a:path w="363725" h="366925">
                  <a:moveTo>
                    <a:pt x="333982" y="0"/>
                  </a:moveTo>
                  <a:cubicBezTo>
                    <a:pt x="344499" y="0"/>
                    <a:pt x="353044" y="2301"/>
                    <a:pt x="359618" y="6902"/>
                  </a:cubicBezTo>
                  <a:cubicBezTo>
                    <a:pt x="366191" y="11503"/>
                    <a:pt x="364876" y="15776"/>
                    <a:pt x="355674" y="19720"/>
                  </a:cubicBezTo>
                  <a:cubicBezTo>
                    <a:pt x="346471" y="23664"/>
                    <a:pt x="325437" y="29580"/>
                    <a:pt x="292571" y="37468"/>
                  </a:cubicBezTo>
                  <a:cubicBezTo>
                    <a:pt x="259705" y="45355"/>
                    <a:pt x="230125" y="51600"/>
                    <a:pt x="203832" y="56201"/>
                  </a:cubicBezTo>
                  <a:cubicBezTo>
                    <a:pt x="177539" y="60803"/>
                    <a:pt x="155847" y="61788"/>
                    <a:pt x="138757" y="59159"/>
                  </a:cubicBezTo>
                  <a:cubicBezTo>
                    <a:pt x="134813" y="123577"/>
                    <a:pt x="128239" y="172876"/>
                    <a:pt x="119037" y="207057"/>
                  </a:cubicBezTo>
                  <a:cubicBezTo>
                    <a:pt x="109835" y="241238"/>
                    <a:pt x="97674" y="269503"/>
                    <a:pt x="82556" y="291852"/>
                  </a:cubicBezTo>
                  <a:cubicBezTo>
                    <a:pt x="67437" y="314201"/>
                    <a:pt x="47060" y="334907"/>
                    <a:pt x="21424" y="353969"/>
                  </a:cubicBezTo>
                  <a:cubicBezTo>
                    <a:pt x="-4211" y="373032"/>
                    <a:pt x="-6841" y="371060"/>
                    <a:pt x="13537" y="348053"/>
                  </a:cubicBezTo>
                  <a:cubicBezTo>
                    <a:pt x="33914" y="325047"/>
                    <a:pt x="51990" y="297439"/>
                    <a:pt x="67766" y="265230"/>
                  </a:cubicBezTo>
                  <a:cubicBezTo>
                    <a:pt x="83542" y="233021"/>
                    <a:pt x="94387" y="199169"/>
                    <a:pt x="100303" y="163674"/>
                  </a:cubicBezTo>
                  <a:cubicBezTo>
                    <a:pt x="106219" y="128178"/>
                    <a:pt x="109177" y="101885"/>
                    <a:pt x="109177" y="84795"/>
                  </a:cubicBezTo>
                  <a:cubicBezTo>
                    <a:pt x="109177" y="67704"/>
                    <a:pt x="107205" y="53901"/>
                    <a:pt x="103261" y="43383"/>
                  </a:cubicBezTo>
                  <a:cubicBezTo>
                    <a:pt x="99317" y="32866"/>
                    <a:pt x="101289" y="28594"/>
                    <a:pt x="109177" y="30566"/>
                  </a:cubicBezTo>
                  <a:cubicBezTo>
                    <a:pt x="117065" y="32538"/>
                    <a:pt x="126925" y="38125"/>
                    <a:pt x="138757" y="47327"/>
                  </a:cubicBezTo>
                  <a:cubicBezTo>
                    <a:pt x="187399" y="38125"/>
                    <a:pt x="229468" y="27936"/>
                    <a:pt x="264963" y="16762"/>
                  </a:cubicBezTo>
                  <a:cubicBezTo>
                    <a:pt x="300459" y="5587"/>
                    <a:pt x="323465" y="0"/>
                    <a:pt x="333982" y="0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7900884" y="2999708"/>
              <a:ext cx="327454" cy="311483"/>
            </a:xfrm>
            <a:custGeom>
              <a:avLst/>
              <a:gdLst/>
              <a:ahLst/>
              <a:cxnLst/>
              <a:rect l="l" t="t" r="r" b="b"/>
              <a:pathLst>
                <a:path w="327454" h="311483">
                  <a:moveTo>
                    <a:pt x="162216" y="33"/>
                  </a:moveTo>
                  <a:cubicBezTo>
                    <a:pt x="164229" y="156"/>
                    <a:pt x="166386" y="628"/>
                    <a:pt x="168687" y="1450"/>
                  </a:cubicBezTo>
                  <a:cubicBezTo>
                    <a:pt x="177889" y="4737"/>
                    <a:pt x="186106" y="9338"/>
                    <a:pt x="193336" y="15254"/>
                  </a:cubicBezTo>
                  <a:cubicBezTo>
                    <a:pt x="200567" y="21170"/>
                    <a:pt x="199252" y="25442"/>
                    <a:pt x="189392" y="28072"/>
                  </a:cubicBezTo>
                  <a:cubicBezTo>
                    <a:pt x="179532" y="30701"/>
                    <a:pt x="161456" y="37932"/>
                    <a:pt x="135163" y="49763"/>
                  </a:cubicBezTo>
                  <a:cubicBezTo>
                    <a:pt x="145680" y="57651"/>
                    <a:pt x="150281" y="65211"/>
                    <a:pt x="148967" y="72441"/>
                  </a:cubicBezTo>
                  <a:cubicBezTo>
                    <a:pt x="147652" y="79672"/>
                    <a:pt x="149624" y="92490"/>
                    <a:pt x="154883" y="110895"/>
                  </a:cubicBezTo>
                  <a:cubicBezTo>
                    <a:pt x="183805" y="103007"/>
                    <a:pt x="203525" y="97091"/>
                    <a:pt x="214042" y="93147"/>
                  </a:cubicBezTo>
                  <a:cubicBezTo>
                    <a:pt x="224559" y="89203"/>
                    <a:pt x="235405" y="90189"/>
                    <a:pt x="246579" y="96105"/>
                  </a:cubicBezTo>
                  <a:cubicBezTo>
                    <a:pt x="257754" y="102021"/>
                    <a:pt x="258083" y="106622"/>
                    <a:pt x="247565" y="109909"/>
                  </a:cubicBezTo>
                  <a:cubicBezTo>
                    <a:pt x="237048" y="113195"/>
                    <a:pt x="208126" y="120097"/>
                    <a:pt x="160799" y="130614"/>
                  </a:cubicBezTo>
                  <a:cubicBezTo>
                    <a:pt x="175260" y="162166"/>
                    <a:pt x="189392" y="186487"/>
                    <a:pt x="203196" y="203577"/>
                  </a:cubicBezTo>
                  <a:cubicBezTo>
                    <a:pt x="217000" y="220668"/>
                    <a:pt x="232776" y="235786"/>
                    <a:pt x="250523" y="248933"/>
                  </a:cubicBezTo>
                  <a:cubicBezTo>
                    <a:pt x="268271" y="262079"/>
                    <a:pt x="280103" y="268324"/>
                    <a:pt x="286019" y="267666"/>
                  </a:cubicBezTo>
                  <a:cubicBezTo>
                    <a:pt x="291935" y="267009"/>
                    <a:pt x="296536" y="258793"/>
                    <a:pt x="299823" y="243017"/>
                  </a:cubicBezTo>
                  <a:cubicBezTo>
                    <a:pt x="303109" y="227241"/>
                    <a:pt x="306396" y="215080"/>
                    <a:pt x="309683" y="206535"/>
                  </a:cubicBezTo>
                  <a:cubicBezTo>
                    <a:pt x="312969" y="197990"/>
                    <a:pt x="314941" y="207850"/>
                    <a:pt x="315598" y="236115"/>
                  </a:cubicBezTo>
                  <a:cubicBezTo>
                    <a:pt x="316256" y="264380"/>
                    <a:pt x="319542" y="284757"/>
                    <a:pt x="325458" y="297246"/>
                  </a:cubicBezTo>
                  <a:cubicBezTo>
                    <a:pt x="331374" y="309735"/>
                    <a:pt x="324144" y="314008"/>
                    <a:pt x="303767" y="310064"/>
                  </a:cubicBezTo>
                  <a:cubicBezTo>
                    <a:pt x="283389" y="306120"/>
                    <a:pt x="263999" y="297575"/>
                    <a:pt x="245593" y="284428"/>
                  </a:cubicBezTo>
                  <a:cubicBezTo>
                    <a:pt x="227188" y="271282"/>
                    <a:pt x="208784" y="253205"/>
                    <a:pt x="190378" y="230199"/>
                  </a:cubicBezTo>
                  <a:cubicBezTo>
                    <a:pt x="171973" y="207193"/>
                    <a:pt x="154883" y="176627"/>
                    <a:pt x="139107" y="138502"/>
                  </a:cubicBezTo>
                  <a:cubicBezTo>
                    <a:pt x="122017" y="142446"/>
                    <a:pt x="107884" y="146061"/>
                    <a:pt x="96710" y="149348"/>
                  </a:cubicBezTo>
                  <a:cubicBezTo>
                    <a:pt x="85535" y="152635"/>
                    <a:pt x="71402" y="152963"/>
                    <a:pt x="54312" y="150334"/>
                  </a:cubicBezTo>
                  <a:cubicBezTo>
                    <a:pt x="51683" y="185830"/>
                    <a:pt x="49382" y="208836"/>
                    <a:pt x="47410" y="219353"/>
                  </a:cubicBezTo>
                  <a:cubicBezTo>
                    <a:pt x="45438" y="229870"/>
                    <a:pt x="50697" y="230856"/>
                    <a:pt x="63186" y="222311"/>
                  </a:cubicBezTo>
                  <a:cubicBezTo>
                    <a:pt x="75675" y="213766"/>
                    <a:pt x="88493" y="205878"/>
                    <a:pt x="101639" y="198647"/>
                  </a:cubicBezTo>
                  <a:cubicBezTo>
                    <a:pt x="114786" y="191417"/>
                    <a:pt x="108541" y="200619"/>
                    <a:pt x="82906" y="226255"/>
                  </a:cubicBezTo>
                  <a:cubicBezTo>
                    <a:pt x="57270" y="251891"/>
                    <a:pt x="39194" y="270624"/>
                    <a:pt x="28676" y="282456"/>
                  </a:cubicBezTo>
                  <a:cubicBezTo>
                    <a:pt x="18159" y="294288"/>
                    <a:pt x="10929" y="296260"/>
                    <a:pt x="6985" y="288372"/>
                  </a:cubicBezTo>
                  <a:cubicBezTo>
                    <a:pt x="3041" y="280484"/>
                    <a:pt x="740" y="272596"/>
                    <a:pt x="83" y="264708"/>
                  </a:cubicBezTo>
                  <a:cubicBezTo>
                    <a:pt x="-575" y="256821"/>
                    <a:pt x="2712" y="250247"/>
                    <a:pt x="9943" y="244989"/>
                  </a:cubicBezTo>
                  <a:cubicBezTo>
                    <a:pt x="17173" y="239730"/>
                    <a:pt x="22761" y="228556"/>
                    <a:pt x="26705" y="211465"/>
                  </a:cubicBezTo>
                  <a:cubicBezTo>
                    <a:pt x="30648" y="199633"/>
                    <a:pt x="33606" y="177942"/>
                    <a:pt x="35578" y="146390"/>
                  </a:cubicBezTo>
                  <a:cubicBezTo>
                    <a:pt x="37550" y="114839"/>
                    <a:pt x="36236" y="92161"/>
                    <a:pt x="31634" y="78357"/>
                  </a:cubicBezTo>
                  <a:cubicBezTo>
                    <a:pt x="27033" y="64553"/>
                    <a:pt x="27690" y="58309"/>
                    <a:pt x="33606" y="59623"/>
                  </a:cubicBezTo>
                  <a:cubicBezTo>
                    <a:pt x="39522" y="60938"/>
                    <a:pt x="45110" y="63239"/>
                    <a:pt x="50368" y="66525"/>
                  </a:cubicBezTo>
                  <a:cubicBezTo>
                    <a:pt x="55627" y="69812"/>
                    <a:pt x="63844" y="68497"/>
                    <a:pt x="75018" y="62581"/>
                  </a:cubicBezTo>
                  <a:cubicBezTo>
                    <a:pt x="86192" y="56665"/>
                    <a:pt x="99996" y="48120"/>
                    <a:pt x="116429" y="36946"/>
                  </a:cubicBezTo>
                  <a:cubicBezTo>
                    <a:pt x="132863" y="25771"/>
                    <a:pt x="143379" y="16240"/>
                    <a:pt x="147981" y="8352"/>
                  </a:cubicBezTo>
                  <a:cubicBezTo>
                    <a:pt x="151432" y="2436"/>
                    <a:pt x="156177" y="-337"/>
                    <a:pt x="162216" y="33"/>
                  </a:cubicBezTo>
                  <a:close/>
                  <a:moveTo>
                    <a:pt x="113471" y="59623"/>
                  </a:moveTo>
                  <a:cubicBezTo>
                    <a:pt x="96381" y="67511"/>
                    <a:pt x="77976" y="75399"/>
                    <a:pt x="58256" y="83287"/>
                  </a:cubicBezTo>
                  <a:cubicBezTo>
                    <a:pt x="56942" y="100377"/>
                    <a:pt x="56284" y="118782"/>
                    <a:pt x="56284" y="138502"/>
                  </a:cubicBezTo>
                  <a:cubicBezTo>
                    <a:pt x="77318" y="138502"/>
                    <a:pt x="102954" y="131272"/>
                    <a:pt x="133191" y="116811"/>
                  </a:cubicBezTo>
                  <a:cubicBezTo>
                    <a:pt x="127933" y="94461"/>
                    <a:pt x="121359" y="75399"/>
                    <a:pt x="113471" y="59623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8005810" y="3235110"/>
              <a:ext cx="47226" cy="58999"/>
            </a:xfrm>
            <a:custGeom>
              <a:avLst/>
              <a:gdLst/>
              <a:ahLst/>
              <a:cxnLst/>
              <a:rect l="l" t="t" r="r" b="b"/>
              <a:pathLst>
                <a:path w="47226" h="58999">
                  <a:moveTo>
                    <a:pt x="7066" y="220"/>
                  </a:moveTo>
                  <a:cubicBezTo>
                    <a:pt x="10682" y="877"/>
                    <a:pt x="15776" y="3014"/>
                    <a:pt x="22349" y="6629"/>
                  </a:cubicBezTo>
                  <a:cubicBezTo>
                    <a:pt x="35495" y="13859"/>
                    <a:pt x="43383" y="22733"/>
                    <a:pt x="46013" y="33250"/>
                  </a:cubicBezTo>
                  <a:cubicBezTo>
                    <a:pt x="48642" y="42453"/>
                    <a:pt x="46999" y="50012"/>
                    <a:pt x="41083" y="55928"/>
                  </a:cubicBezTo>
                  <a:cubicBezTo>
                    <a:pt x="35167" y="61844"/>
                    <a:pt x="27937" y="59215"/>
                    <a:pt x="19391" y="48040"/>
                  </a:cubicBezTo>
                  <a:cubicBezTo>
                    <a:pt x="10846" y="36866"/>
                    <a:pt x="5259" y="27663"/>
                    <a:pt x="2629" y="20433"/>
                  </a:cubicBezTo>
                  <a:cubicBezTo>
                    <a:pt x="0" y="13202"/>
                    <a:pt x="-657" y="7286"/>
                    <a:pt x="657" y="2685"/>
                  </a:cubicBezTo>
                  <a:cubicBezTo>
                    <a:pt x="1315" y="384"/>
                    <a:pt x="3451" y="-437"/>
                    <a:pt x="7066" y="220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7957169" y="3059331"/>
              <a:ext cx="76907" cy="78879"/>
            </a:xfrm>
            <a:custGeom>
              <a:avLst/>
              <a:gdLst/>
              <a:ahLst/>
              <a:cxnLst/>
              <a:rect l="l" t="t" r="r" b="b"/>
              <a:pathLst>
                <a:path w="76907" h="78879">
                  <a:moveTo>
                    <a:pt x="57187" y="0"/>
                  </a:moveTo>
                  <a:cubicBezTo>
                    <a:pt x="65075" y="15776"/>
                    <a:pt x="71649" y="34838"/>
                    <a:pt x="76907" y="57188"/>
                  </a:cubicBezTo>
                  <a:cubicBezTo>
                    <a:pt x="46670" y="71649"/>
                    <a:pt x="21034" y="78879"/>
                    <a:pt x="0" y="78879"/>
                  </a:cubicBezTo>
                  <a:cubicBezTo>
                    <a:pt x="0" y="59159"/>
                    <a:pt x="658" y="40754"/>
                    <a:pt x="1972" y="23664"/>
                  </a:cubicBezTo>
                  <a:cubicBezTo>
                    <a:pt x="21692" y="15776"/>
                    <a:pt x="40097" y="7888"/>
                    <a:pt x="57187" y="0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690246" y="1945657"/>
            <a:ext cx="462477" cy="380838"/>
            <a:chOff x="2690246" y="2908424"/>
            <a:chExt cx="462477" cy="380838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66" name="任意多边形 65"/>
            <p:cNvSpPr/>
            <p:nvPr/>
          </p:nvSpPr>
          <p:spPr>
            <a:xfrm>
              <a:off x="2690246" y="2908424"/>
              <a:ext cx="462477" cy="380838"/>
            </a:xfrm>
            <a:custGeom>
              <a:avLst/>
              <a:gdLst/>
              <a:ahLst/>
              <a:cxnLst/>
              <a:rect l="l" t="t" r="r" b="b"/>
              <a:pathLst>
                <a:path w="462477" h="380838">
                  <a:moveTo>
                    <a:pt x="308417" y="50"/>
                  </a:moveTo>
                  <a:cubicBezTo>
                    <a:pt x="317619" y="708"/>
                    <a:pt x="328465" y="4652"/>
                    <a:pt x="340954" y="11882"/>
                  </a:cubicBezTo>
                  <a:cubicBezTo>
                    <a:pt x="353443" y="19113"/>
                    <a:pt x="357716" y="25357"/>
                    <a:pt x="353772" y="30616"/>
                  </a:cubicBezTo>
                  <a:cubicBezTo>
                    <a:pt x="349828" y="35875"/>
                    <a:pt x="346542" y="47706"/>
                    <a:pt x="343912" y="66111"/>
                  </a:cubicBezTo>
                  <a:cubicBezTo>
                    <a:pt x="341283" y="84517"/>
                    <a:pt x="337339" y="110810"/>
                    <a:pt x="332080" y="144990"/>
                  </a:cubicBezTo>
                  <a:cubicBezTo>
                    <a:pt x="363632" y="141046"/>
                    <a:pt x="388939" y="137431"/>
                    <a:pt x="408001" y="134145"/>
                  </a:cubicBezTo>
                  <a:cubicBezTo>
                    <a:pt x="427064" y="130858"/>
                    <a:pt x="443168" y="134802"/>
                    <a:pt x="456315" y="145976"/>
                  </a:cubicBezTo>
                  <a:cubicBezTo>
                    <a:pt x="469461" y="157151"/>
                    <a:pt x="461573" y="162738"/>
                    <a:pt x="432651" y="162738"/>
                  </a:cubicBezTo>
                  <a:cubicBezTo>
                    <a:pt x="403729" y="162738"/>
                    <a:pt x="369548" y="164710"/>
                    <a:pt x="330108" y="168654"/>
                  </a:cubicBezTo>
                  <a:cubicBezTo>
                    <a:pt x="326164" y="200206"/>
                    <a:pt x="323535" y="225841"/>
                    <a:pt x="322221" y="245561"/>
                  </a:cubicBezTo>
                  <a:cubicBezTo>
                    <a:pt x="337996" y="258708"/>
                    <a:pt x="336353" y="265609"/>
                    <a:pt x="317291" y="266267"/>
                  </a:cubicBezTo>
                  <a:cubicBezTo>
                    <a:pt x="298228" y="266924"/>
                    <a:pt x="269634" y="269882"/>
                    <a:pt x="231510" y="275141"/>
                  </a:cubicBezTo>
                  <a:cubicBezTo>
                    <a:pt x="228880" y="284343"/>
                    <a:pt x="225265" y="290588"/>
                    <a:pt x="220664" y="293874"/>
                  </a:cubicBezTo>
                  <a:cubicBezTo>
                    <a:pt x="216063" y="297161"/>
                    <a:pt x="213105" y="289273"/>
                    <a:pt x="211790" y="270211"/>
                  </a:cubicBezTo>
                  <a:cubicBezTo>
                    <a:pt x="210475" y="251148"/>
                    <a:pt x="209161" y="222555"/>
                    <a:pt x="207846" y="184430"/>
                  </a:cubicBezTo>
                  <a:cubicBezTo>
                    <a:pt x="182868" y="187059"/>
                    <a:pt x="159204" y="189688"/>
                    <a:pt x="136855" y="192318"/>
                  </a:cubicBezTo>
                  <a:cubicBezTo>
                    <a:pt x="136855" y="242274"/>
                    <a:pt x="137512" y="293546"/>
                    <a:pt x="138827" y="346132"/>
                  </a:cubicBezTo>
                  <a:cubicBezTo>
                    <a:pt x="184840" y="342188"/>
                    <a:pt x="224608" y="337586"/>
                    <a:pt x="258131" y="332328"/>
                  </a:cubicBezTo>
                  <a:cubicBezTo>
                    <a:pt x="291655" y="327069"/>
                    <a:pt x="317948" y="322797"/>
                    <a:pt x="337010" y="319510"/>
                  </a:cubicBezTo>
                  <a:cubicBezTo>
                    <a:pt x="356073" y="316223"/>
                    <a:pt x="371191" y="318524"/>
                    <a:pt x="382366" y="326412"/>
                  </a:cubicBezTo>
                  <a:cubicBezTo>
                    <a:pt x="393540" y="334300"/>
                    <a:pt x="398470" y="341530"/>
                    <a:pt x="397155" y="348104"/>
                  </a:cubicBezTo>
                  <a:cubicBezTo>
                    <a:pt x="395841" y="354677"/>
                    <a:pt x="384009" y="356977"/>
                    <a:pt x="361660" y="355005"/>
                  </a:cubicBezTo>
                  <a:cubicBezTo>
                    <a:pt x="339311" y="353034"/>
                    <a:pt x="308088" y="353691"/>
                    <a:pt x="267991" y="356977"/>
                  </a:cubicBezTo>
                  <a:cubicBezTo>
                    <a:pt x="227895" y="360264"/>
                    <a:pt x="197329" y="363222"/>
                    <a:pt x="176295" y="365851"/>
                  </a:cubicBezTo>
                  <a:cubicBezTo>
                    <a:pt x="155260" y="368481"/>
                    <a:pt x="141128" y="372425"/>
                    <a:pt x="133897" y="377683"/>
                  </a:cubicBezTo>
                  <a:cubicBezTo>
                    <a:pt x="126667" y="382942"/>
                    <a:pt x="120751" y="381627"/>
                    <a:pt x="116149" y="373739"/>
                  </a:cubicBezTo>
                  <a:cubicBezTo>
                    <a:pt x="111548" y="365851"/>
                    <a:pt x="110233" y="357635"/>
                    <a:pt x="112205" y="349090"/>
                  </a:cubicBezTo>
                  <a:cubicBezTo>
                    <a:pt x="114177" y="340544"/>
                    <a:pt x="115163" y="329041"/>
                    <a:pt x="115163" y="314580"/>
                  </a:cubicBezTo>
                  <a:cubicBezTo>
                    <a:pt x="115163" y="298804"/>
                    <a:pt x="113849" y="259365"/>
                    <a:pt x="111219" y="196262"/>
                  </a:cubicBezTo>
                  <a:cubicBezTo>
                    <a:pt x="78353" y="201520"/>
                    <a:pt x="56333" y="205136"/>
                    <a:pt x="45158" y="207108"/>
                  </a:cubicBezTo>
                  <a:cubicBezTo>
                    <a:pt x="33984" y="209079"/>
                    <a:pt x="22481" y="205464"/>
                    <a:pt x="10649" y="196262"/>
                  </a:cubicBezTo>
                  <a:cubicBezTo>
                    <a:pt x="-1183" y="187059"/>
                    <a:pt x="-3155" y="181801"/>
                    <a:pt x="4733" y="180486"/>
                  </a:cubicBezTo>
                  <a:cubicBezTo>
                    <a:pt x="12621" y="179171"/>
                    <a:pt x="21495" y="178843"/>
                    <a:pt x="31355" y="179500"/>
                  </a:cubicBezTo>
                  <a:cubicBezTo>
                    <a:pt x="41214" y="180157"/>
                    <a:pt x="67179" y="178514"/>
                    <a:pt x="109247" y="174570"/>
                  </a:cubicBezTo>
                  <a:cubicBezTo>
                    <a:pt x="106618" y="125928"/>
                    <a:pt x="101688" y="97334"/>
                    <a:pt x="94458" y="88789"/>
                  </a:cubicBezTo>
                  <a:cubicBezTo>
                    <a:pt x="87227" y="80244"/>
                    <a:pt x="88542" y="76300"/>
                    <a:pt x="98402" y="76957"/>
                  </a:cubicBezTo>
                  <a:cubicBezTo>
                    <a:pt x="108261" y="77615"/>
                    <a:pt x="118450" y="80244"/>
                    <a:pt x="128967" y="84845"/>
                  </a:cubicBezTo>
                  <a:cubicBezTo>
                    <a:pt x="139484" y="89446"/>
                    <a:pt x="143428" y="96348"/>
                    <a:pt x="140799" y="105551"/>
                  </a:cubicBezTo>
                  <a:cubicBezTo>
                    <a:pt x="138170" y="114753"/>
                    <a:pt x="136855" y="135788"/>
                    <a:pt x="136855" y="168654"/>
                  </a:cubicBezTo>
                  <a:cubicBezTo>
                    <a:pt x="156575" y="166025"/>
                    <a:pt x="178924" y="163395"/>
                    <a:pt x="203902" y="160766"/>
                  </a:cubicBezTo>
                  <a:cubicBezTo>
                    <a:pt x="202587" y="95034"/>
                    <a:pt x="197986" y="56252"/>
                    <a:pt x="190098" y="44420"/>
                  </a:cubicBezTo>
                  <a:cubicBezTo>
                    <a:pt x="182210" y="32588"/>
                    <a:pt x="184182" y="27329"/>
                    <a:pt x="196014" y="28644"/>
                  </a:cubicBezTo>
                  <a:cubicBezTo>
                    <a:pt x="207846" y="29959"/>
                    <a:pt x="218692" y="33245"/>
                    <a:pt x="228552" y="38504"/>
                  </a:cubicBezTo>
                  <a:cubicBezTo>
                    <a:pt x="238412" y="43762"/>
                    <a:pt x="241370" y="51322"/>
                    <a:pt x="237426" y="61182"/>
                  </a:cubicBezTo>
                  <a:cubicBezTo>
                    <a:pt x="233482" y="71041"/>
                    <a:pt x="231510" y="102922"/>
                    <a:pt x="231510" y="156822"/>
                  </a:cubicBezTo>
                  <a:lnTo>
                    <a:pt x="304473" y="148934"/>
                  </a:lnTo>
                  <a:cubicBezTo>
                    <a:pt x="311046" y="73999"/>
                    <a:pt x="311046" y="30287"/>
                    <a:pt x="304473" y="17798"/>
                  </a:cubicBezTo>
                  <a:cubicBezTo>
                    <a:pt x="297899" y="5309"/>
                    <a:pt x="299214" y="-607"/>
                    <a:pt x="308417" y="50"/>
                  </a:cubicBezTo>
                  <a:close/>
                  <a:moveTo>
                    <a:pt x="302501" y="170626"/>
                  </a:moveTo>
                  <a:cubicBezTo>
                    <a:pt x="269634" y="174570"/>
                    <a:pt x="245971" y="177857"/>
                    <a:pt x="231510" y="180486"/>
                  </a:cubicBezTo>
                  <a:cubicBezTo>
                    <a:pt x="231510" y="202835"/>
                    <a:pt x="230852" y="228471"/>
                    <a:pt x="229538" y="257393"/>
                  </a:cubicBezTo>
                  <a:cubicBezTo>
                    <a:pt x="266348" y="249505"/>
                    <a:pt x="289354" y="246218"/>
                    <a:pt x="298557" y="247533"/>
                  </a:cubicBezTo>
                  <a:cubicBezTo>
                    <a:pt x="299872" y="223869"/>
                    <a:pt x="301186" y="198234"/>
                    <a:pt x="302501" y="170626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2919784" y="3079051"/>
              <a:ext cx="72963" cy="86767"/>
            </a:xfrm>
            <a:custGeom>
              <a:avLst/>
              <a:gdLst/>
              <a:ahLst/>
              <a:cxnLst/>
              <a:rect l="l" t="t" r="r" b="b"/>
              <a:pathLst>
                <a:path w="72963" h="86767">
                  <a:moveTo>
                    <a:pt x="72963" y="0"/>
                  </a:moveTo>
                  <a:cubicBezTo>
                    <a:pt x="71648" y="27608"/>
                    <a:pt x="70334" y="53243"/>
                    <a:pt x="69019" y="76907"/>
                  </a:cubicBezTo>
                  <a:cubicBezTo>
                    <a:pt x="59816" y="75592"/>
                    <a:pt x="36810" y="78879"/>
                    <a:pt x="0" y="86767"/>
                  </a:cubicBezTo>
                  <a:cubicBezTo>
                    <a:pt x="1314" y="57845"/>
                    <a:pt x="1972" y="32209"/>
                    <a:pt x="1972" y="9860"/>
                  </a:cubicBezTo>
                  <a:cubicBezTo>
                    <a:pt x="16433" y="7231"/>
                    <a:pt x="40096" y="3944"/>
                    <a:pt x="72963" y="0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707827" y="1922783"/>
            <a:ext cx="434715" cy="453650"/>
            <a:chOff x="3707827" y="2885550"/>
            <a:chExt cx="434715" cy="453650"/>
          </a:xfrm>
          <a:solidFill>
            <a:srgbClr val="00B7FF"/>
          </a:solidFill>
          <a:effectLst>
            <a:reflection blurRad="6350" stA="50000" endA="295" endPos="92000" dist="1016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69" name="任意多边形 68"/>
            <p:cNvSpPr/>
            <p:nvPr/>
          </p:nvSpPr>
          <p:spPr>
            <a:xfrm>
              <a:off x="3707827" y="2885550"/>
              <a:ext cx="277478" cy="403768"/>
            </a:xfrm>
            <a:custGeom>
              <a:avLst/>
              <a:gdLst/>
              <a:ahLst/>
              <a:cxnLst/>
              <a:rect l="l" t="t" r="r" b="b"/>
              <a:pathLst>
                <a:path w="277478" h="403768">
                  <a:moveTo>
                    <a:pt x="140200" y="0"/>
                  </a:moveTo>
                  <a:cubicBezTo>
                    <a:pt x="141885" y="0"/>
                    <a:pt x="144042" y="411"/>
                    <a:pt x="146671" y="1233"/>
                  </a:cubicBezTo>
                  <a:cubicBezTo>
                    <a:pt x="157188" y="4519"/>
                    <a:pt x="165405" y="8135"/>
                    <a:pt x="171320" y="12079"/>
                  </a:cubicBezTo>
                  <a:cubicBezTo>
                    <a:pt x="177237" y="16022"/>
                    <a:pt x="178551" y="20952"/>
                    <a:pt x="175265" y="26868"/>
                  </a:cubicBezTo>
                  <a:cubicBezTo>
                    <a:pt x="171978" y="32784"/>
                    <a:pt x="169020" y="51518"/>
                    <a:pt x="166391" y="83070"/>
                  </a:cubicBezTo>
                  <a:cubicBezTo>
                    <a:pt x="187425" y="77811"/>
                    <a:pt x="200900" y="76168"/>
                    <a:pt x="206816" y="78140"/>
                  </a:cubicBezTo>
                  <a:cubicBezTo>
                    <a:pt x="212732" y="80112"/>
                    <a:pt x="215690" y="83070"/>
                    <a:pt x="215690" y="87014"/>
                  </a:cubicBezTo>
                  <a:cubicBezTo>
                    <a:pt x="215690" y="89643"/>
                    <a:pt x="212075" y="92272"/>
                    <a:pt x="204844" y="94901"/>
                  </a:cubicBezTo>
                  <a:cubicBezTo>
                    <a:pt x="197614" y="97531"/>
                    <a:pt x="184796" y="100817"/>
                    <a:pt x="166391" y="104761"/>
                  </a:cubicBezTo>
                  <a:lnTo>
                    <a:pt x="164419" y="159976"/>
                  </a:lnTo>
                  <a:lnTo>
                    <a:pt x="186110" y="156033"/>
                  </a:lnTo>
                  <a:cubicBezTo>
                    <a:pt x="197942" y="138942"/>
                    <a:pt x="208459" y="121194"/>
                    <a:pt x="217662" y="102789"/>
                  </a:cubicBezTo>
                  <a:cubicBezTo>
                    <a:pt x="226865" y="84384"/>
                    <a:pt x="231466" y="69923"/>
                    <a:pt x="231466" y="59406"/>
                  </a:cubicBezTo>
                  <a:cubicBezTo>
                    <a:pt x="231466" y="48889"/>
                    <a:pt x="234752" y="44945"/>
                    <a:pt x="241326" y="47574"/>
                  </a:cubicBezTo>
                  <a:cubicBezTo>
                    <a:pt x="247899" y="50203"/>
                    <a:pt x="254472" y="54805"/>
                    <a:pt x="261045" y="61378"/>
                  </a:cubicBezTo>
                  <a:cubicBezTo>
                    <a:pt x="267619" y="67951"/>
                    <a:pt x="268933" y="73210"/>
                    <a:pt x="264989" y="77154"/>
                  </a:cubicBezTo>
                  <a:cubicBezTo>
                    <a:pt x="261045" y="81098"/>
                    <a:pt x="256444" y="87014"/>
                    <a:pt x="251186" y="94901"/>
                  </a:cubicBezTo>
                  <a:cubicBezTo>
                    <a:pt x="245927" y="102789"/>
                    <a:pt x="233438" y="121194"/>
                    <a:pt x="213718" y="150117"/>
                  </a:cubicBezTo>
                  <a:cubicBezTo>
                    <a:pt x="224235" y="148802"/>
                    <a:pt x="235081" y="146830"/>
                    <a:pt x="246256" y="144201"/>
                  </a:cubicBezTo>
                  <a:cubicBezTo>
                    <a:pt x="257430" y="141571"/>
                    <a:pt x="266633" y="143543"/>
                    <a:pt x="273863" y="150117"/>
                  </a:cubicBezTo>
                  <a:cubicBezTo>
                    <a:pt x="281094" y="156690"/>
                    <a:pt x="277479" y="160634"/>
                    <a:pt x="263017" y="161948"/>
                  </a:cubicBezTo>
                  <a:cubicBezTo>
                    <a:pt x="248556" y="163263"/>
                    <a:pt x="228179" y="165892"/>
                    <a:pt x="201886" y="169836"/>
                  </a:cubicBezTo>
                  <a:cubicBezTo>
                    <a:pt x="176908" y="200073"/>
                    <a:pt x="158503" y="220450"/>
                    <a:pt x="146671" y="230968"/>
                  </a:cubicBezTo>
                  <a:cubicBezTo>
                    <a:pt x="165076" y="228338"/>
                    <a:pt x="179866" y="224066"/>
                    <a:pt x="191040" y="218150"/>
                  </a:cubicBezTo>
                  <a:cubicBezTo>
                    <a:pt x="202215" y="212234"/>
                    <a:pt x="213718" y="212562"/>
                    <a:pt x="225550" y="219136"/>
                  </a:cubicBezTo>
                  <a:cubicBezTo>
                    <a:pt x="243955" y="228338"/>
                    <a:pt x="249871" y="236883"/>
                    <a:pt x="243298" y="244771"/>
                  </a:cubicBezTo>
                  <a:cubicBezTo>
                    <a:pt x="236724" y="252659"/>
                    <a:pt x="233109" y="263834"/>
                    <a:pt x="232452" y="278295"/>
                  </a:cubicBezTo>
                  <a:cubicBezTo>
                    <a:pt x="231795" y="292756"/>
                    <a:pt x="232123" y="308203"/>
                    <a:pt x="233438" y="324636"/>
                  </a:cubicBezTo>
                  <a:cubicBezTo>
                    <a:pt x="234752" y="341069"/>
                    <a:pt x="235410" y="353887"/>
                    <a:pt x="235410" y="363090"/>
                  </a:cubicBezTo>
                  <a:cubicBezTo>
                    <a:pt x="235410" y="372292"/>
                    <a:pt x="232123" y="382809"/>
                    <a:pt x="225550" y="394641"/>
                  </a:cubicBezTo>
                  <a:cubicBezTo>
                    <a:pt x="218977" y="406473"/>
                    <a:pt x="213389" y="406802"/>
                    <a:pt x="208788" y="395627"/>
                  </a:cubicBezTo>
                  <a:cubicBezTo>
                    <a:pt x="204187" y="384453"/>
                    <a:pt x="200243" y="376565"/>
                    <a:pt x="196956" y="371964"/>
                  </a:cubicBezTo>
                  <a:cubicBezTo>
                    <a:pt x="193670" y="367362"/>
                    <a:pt x="183152" y="366048"/>
                    <a:pt x="165405" y="368020"/>
                  </a:cubicBezTo>
                  <a:cubicBezTo>
                    <a:pt x="147657" y="369992"/>
                    <a:pt x="136154" y="370978"/>
                    <a:pt x="130895" y="370978"/>
                  </a:cubicBezTo>
                  <a:cubicBezTo>
                    <a:pt x="128266" y="392012"/>
                    <a:pt x="124979" y="402529"/>
                    <a:pt x="121035" y="402529"/>
                  </a:cubicBezTo>
                  <a:cubicBezTo>
                    <a:pt x="118406" y="402529"/>
                    <a:pt x="115119" y="397599"/>
                    <a:pt x="111175" y="387739"/>
                  </a:cubicBezTo>
                  <a:cubicBezTo>
                    <a:pt x="107232" y="377879"/>
                    <a:pt x="106574" y="365390"/>
                    <a:pt x="109203" y="350272"/>
                  </a:cubicBezTo>
                  <a:cubicBezTo>
                    <a:pt x="111833" y="335153"/>
                    <a:pt x="111833" y="308532"/>
                    <a:pt x="109203" y="270407"/>
                  </a:cubicBezTo>
                  <a:cubicBezTo>
                    <a:pt x="100001" y="280924"/>
                    <a:pt x="86197" y="293413"/>
                    <a:pt x="67792" y="307874"/>
                  </a:cubicBezTo>
                  <a:cubicBezTo>
                    <a:pt x="49387" y="322336"/>
                    <a:pt x="31311" y="333181"/>
                    <a:pt x="13563" y="340412"/>
                  </a:cubicBezTo>
                  <a:cubicBezTo>
                    <a:pt x="-4185" y="347643"/>
                    <a:pt x="-4514" y="344685"/>
                    <a:pt x="12577" y="331538"/>
                  </a:cubicBezTo>
                  <a:cubicBezTo>
                    <a:pt x="29667" y="318392"/>
                    <a:pt x="47086" y="303273"/>
                    <a:pt x="64834" y="286183"/>
                  </a:cubicBezTo>
                  <a:cubicBezTo>
                    <a:pt x="82582" y="269092"/>
                    <a:pt x="96057" y="255289"/>
                    <a:pt x="105260" y="244771"/>
                  </a:cubicBezTo>
                  <a:lnTo>
                    <a:pt x="103287" y="232939"/>
                  </a:lnTo>
                  <a:cubicBezTo>
                    <a:pt x="96714" y="223737"/>
                    <a:pt x="97043" y="219793"/>
                    <a:pt x="104274" y="221108"/>
                  </a:cubicBezTo>
                  <a:cubicBezTo>
                    <a:pt x="111504" y="222422"/>
                    <a:pt x="117749" y="225052"/>
                    <a:pt x="123007" y="228996"/>
                  </a:cubicBezTo>
                  <a:cubicBezTo>
                    <a:pt x="147986" y="205332"/>
                    <a:pt x="163761" y="187584"/>
                    <a:pt x="170335" y="175752"/>
                  </a:cubicBezTo>
                  <a:cubicBezTo>
                    <a:pt x="100658" y="190213"/>
                    <a:pt x="60890" y="198759"/>
                    <a:pt x="51030" y="201388"/>
                  </a:cubicBezTo>
                  <a:cubicBezTo>
                    <a:pt x="41170" y="204017"/>
                    <a:pt x="32625" y="203689"/>
                    <a:pt x="25395" y="200402"/>
                  </a:cubicBezTo>
                  <a:cubicBezTo>
                    <a:pt x="18164" y="197115"/>
                    <a:pt x="11591" y="191857"/>
                    <a:pt x="5675" y="184626"/>
                  </a:cubicBezTo>
                  <a:cubicBezTo>
                    <a:pt x="-241" y="177396"/>
                    <a:pt x="6990" y="174438"/>
                    <a:pt x="27366" y="175752"/>
                  </a:cubicBezTo>
                  <a:cubicBezTo>
                    <a:pt x="47744" y="177067"/>
                    <a:pt x="86854" y="172466"/>
                    <a:pt x="144699" y="161948"/>
                  </a:cubicBezTo>
                  <a:lnTo>
                    <a:pt x="144699" y="110677"/>
                  </a:lnTo>
                  <a:cubicBezTo>
                    <a:pt x="128923" y="114621"/>
                    <a:pt x="116105" y="116264"/>
                    <a:pt x="106246" y="115607"/>
                  </a:cubicBezTo>
                  <a:cubicBezTo>
                    <a:pt x="96386" y="114950"/>
                    <a:pt x="88826" y="111992"/>
                    <a:pt x="83568" y="106733"/>
                  </a:cubicBezTo>
                  <a:cubicBezTo>
                    <a:pt x="78309" y="101475"/>
                    <a:pt x="80938" y="98517"/>
                    <a:pt x="91456" y="97859"/>
                  </a:cubicBezTo>
                  <a:cubicBezTo>
                    <a:pt x="101973" y="97202"/>
                    <a:pt x="119721" y="94244"/>
                    <a:pt x="144699" y="88985"/>
                  </a:cubicBezTo>
                  <a:cubicBezTo>
                    <a:pt x="144699" y="46917"/>
                    <a:pt x="142398" y="20952"/>
                    <a:pt x="137797" y="11093"/>
                  </a:cubicBezTo>
                  <a:cubicBezTo>
                    <a:pt x="134346" y="3698"/>
                    <a:pt x="135147" y="0"/>
                    <a:pt x="140200" y="0"/>
                  </a:cubicBezTo>
                  <a:close/>
                  <a:moveTo>
                    <a:pt x="184138" y="238855"/>
                  </a:moveTo>
                  <a:cubicBezTo>
                    <a:pt x="174936" y="240170"/>
                    <a:pt x="157188" y="242799"/>
                    <a:pt x="130895" y="246743"/>
                  </a:cubicBezTo>
                  <a:lnTo>
                    <a:pt x="130895" y="294071"/>
                  </a:lnTo>
                  <a:cubicBezTo>
                    <a:pt x="144042" y="290127"/>
                    <a:pt x="154887" y="286511"/>
                    <a:pt x="163433" y="283225"/>
                  </a:cubicBezTo>
                  <a:cubicBezTo>
                    <a:pt x="171978" y="279938"/>
                    <a:pt x="179537" y="281910"/>
                    <a:pt x="186110" y="289141"/>
                  </a:cubicBezTo>
                  <a:cubicBezTo>
                    <a:pt x="192684" y="296371"/>
                    <a:pt x="185453" y="301959"/>
                    <a:pt x="164419" y="305902"/>
                  </a:cubicBezTo>
                  <a:cubicBezTo>
                    <a:pt x="146014" y="309846"/>
                    <a:pt x="134839" y="309846"/>
                    <a:pt x="130895" y="305902"/>
                  </a:cubicBezTo>
                  <a:lnTo>
                    <a:pt x="130895" y="357174"/>
                  </a:lnTo>
                  <a:cubicBezTo>
                    <a:pt x="137468" y="355859"/>
                    <a:pt x="147657" y="353558"/>
                    <a:pt x="161461" y="350272"/>
                  </a:cubicBezTo>
                  <a:cubicBezTo>
                    <a:pt x="175265" y="346985"/>
                    <a:pt x="185782" y="347314"/>
                    <a:pt x="193012" y="351258"/>
                  </a:cubicBezTo>
                  <a:cubicBezTo>
                    <a:pt x="200243" y="355202"/>
                    <a:pt x="204844" y="352572"/>
                    <a:pt x="206816" y="343370"/>
                  </a:cubicBezTo>
                  <a:cubicBezTo>
                    <a:pt x="208788" y="334167"/>
                    <a:pt x="209445" y="316420"/>
                    <a:pt x="208788" y="290127"/>
                  </a:cubicBezTo>
                  <a:cubicBezTo>
                    <a:pt x="208131" y="263834"/>
                    <a:pt x="206159" y="248387"/>
                    <a:pt x="202872" y="243785"/>
                  </a:cubicBezTo>
                  <a:cubicBezTo>
                    <a:pt x="199586" y="239184"/>
                    <a:pt x="193341" y="237541"/>
                    <a:pt x="184138" y="238855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3986250" y="2955660"/>
              <a:ext cx="156292" cy="383540"/>
            </a:xfrm>
            <a:custGeom>
              <a:avLst/>
              <a:gdLst/>
              <a:ahLst/>
              <a:cxnLst/>
              <a:rect l="l" t="t" r="r" b="b"/>
              <a:pathLst>
                <a:path w="156292" h="383540">
                  <a:moveTo>
                    <a:pt x="112280" y="142"/>
                  </a:moveTo>
                  <a:cubicBezTo>
                    <a:pt x="117867" y="799"/>
                    <a:pt x="124604" y="3757"/>
                    <a:pt x="132492" y="9016"/>
                  </a:cubicBezTo>
                  <a:cubicBezTo>
                    <a:pt x="154841" y="22162"/>
                    <a:pt x="158457" y="32351"/>
                    <a:pt x="143338" y="39581"/>
                  </a:cubicBezTo>
                  <a:cubicBezTo>
                    <a:pt x="128220" y="46812"/>
                    <a:pt x="105542" y="69489"/>
                    <a:pt x="75305" y="107614"/>
                  </a:cubicBezTo>
                  <a:cubicBezTo>
                    <a:pt x="95025" y="119446"/>
                    <a:pt x="113759" y="137194"/>
                    <a:pt x="131506" y="160858"/>
                  </a:cubicBezTo>
                  <a:cubicBezTo>
                    <a:pt x="149254" y="184521"/>
                    <a:pt x="157471" y="204898"/>
                    <a:pt x="156156" y="221989"/>
                  </a:cubicBezTo>
                  <a:cubicBezTo>
                    <a:pt x="154841" y="239079"/>
                    <a:pt x="148925" y="253212"/>
                    <a:pt x="138408" y="264386"/>
                  </a:cubicBezTo>
                  <a:cubicBezTo>
                    <a:pt x="127891" y="275561"/>
                    <a:pt x="120332" y="274575"/>
                    <a:pt x="115731" y="261428"/>
                  </a:cubicBezTo>
                  <a:cubicBezTo>
                    <a:pt x="111129" y="248282"/>
                    <a:pt x="98640" y="234806"/>
                    <a:pt x="78263" y="221003"/>
                  </a:cubicBezTo>
                  <a:cubicBezTo>
                    <a:pt x="57886" y="207199"/>
                    <a:pt x="57886" y="202598"/>
                    <a:pt x="78263" y="207199"/>
                  </a:cubicBezTo>
                  <a:cubicBezTo>
                    <a:pt x="98640" y="211800"/>
                    <a:pt x="112115" y="214101"/>
                    <a:pt x="118688" y="214101"/>
                  </a:cubicBezTo>
                  <a:cubicBezTo>
                    <a:pt x="125262" y="214101"/>
                    <a:pt x="125590" y="203912"/>
                    <a:pt x="119674" y="183535"/>
                  </a:cubicBezTo>
                  <a:cubicBezTo>
                    <a:pt x="113759" y="163158"/>
                    <a:pt x="99626" y="143110"/>
                    <a:pt x="77277" y="123390"/>
                  </a:cubicBezTo>
                  <a:cubicBezTo>
                    <a:pt x="69389" y="115502"/>
                    <a:pt x="65445" y="110901"/>
                    <a:pt x="65445" y="109586"/>
                  </a:cubicBezTo>
                  <a:cubicBezTo>
                    <a:pt x="65445" y="106957"/>
                    <a:pt x="67089" y="102684"/>
                    <a:pt x="70375" y="96768"/>
                  </a:cubicBezTo>
                  <a:cubicBezTo>
                    <a:pt x="73662" y="90852"/>
                    <a:pt x="79578" y="79349"/>
                    <a:pt x="88123" y="62259"/>
                  </a:cubicBezTo>
                  <a:cubicBezTo>
                    <a:pt x="96668" y="45168"/>
                    <a:pt x="100612" y="34980"/>
                    <a:pt x="99955" y="31693"/>
                  </a:cubicBezTo>
                  <a:cubicBezTo>
                    <a:pt x="99298" y="28407"/>
                    <a:pt x="94696" y="27421"/>
                    <a:pt x="86151" y="28735"/>
                  </a:cubicBezTo>
                  <a:cubicBezTo>
                    <a:pt x="77606" y="30050"/>
                    <a:pt x="62159" y="32022"/>
                    <a:pt x="39810" y="34651"/>
                  </a:cubicBezTo>
                  <a:cubicBezTo>
                    <a:pt x="37180" y="96440"/>
                    <a:pt x="36194" y="144096"/>
                    <a:pt x="36851" y="177619"/>
                  </a:cubicBezTo>
                  <a:cubicBezTo>
                    <a:pt x="37509" y="211143"/>
                    <a:pt x="37509" y="239079"/>
                    <a:pt x="36851" y="261428"/>
                  </a:cubicBezTo>
                  <a:cubicBezTo>
                    <a:pt x="36194" y="283777"/>
                    <a:pt x="35208" y="306784"/>
                    <a:pt x="33894" y="330447"/>
                  </a:cubicBezTo>
                  <a:cubicBezTo>
                    <a:pt x="32579" y="354111"/>
                    <a:pt x="28306" y="370873"/>
                    <a:pt x="21076" y="380733"/>
                  </a:cubicBezTo>
                  <a:cubicBezTo>
                    <a:pt x="13845" y="390592"/>
                    <a:pt x="9901" y="374488"/>
                    <a:pt x="9244" y="332419"/>
                  </a:cubicBezTo>
                  <a:cubicBezTo>
                    <a:pt x="8587" y="290350"/>
                    <a:pt x="8587" y="246967"/>
                    <a:pt x="9244" y="202269"/>
                  </a:cubicBezTo>
                  <a:cubicBezTo>
                    <a:pt x="9901" y="157571"/>
                    <a:pt x="10559" y="120103"/>
                    <a:pt x="11216" y="89866"/>
                  </a:cubicBezTo>
                  <a:cubicBezTo>
                    <a:pt x="11873" y="59630"/>
                    <a:pt x="9244" y="38924"/>
                    <a:pt x="3328" y="27749"/>
                  </a:cubicBezTo>
                  <a:cubicBezTo>
                    <a:pt x="-2588" y="16575"/>
                    <a:pt x="-616" y="12302"/>
                    <a:pt x="9244" y="14932"/>
                  </a:cubicBezTo>
                  <a:cubicBezTo>
                    <a:pt x="19104" y="17561"/>
                    <a:pt x="26663" y="19533"/>
                    <a:pt x="31922" y="20847"/>
                  </a:cubicBezTo>
                  <a:cubicBezTo>
                    <a:pt x="37180" y="22162"/>
                    <a:pt x="47040" y="22162"/>
                    <a:pt x="61501" y="20847"/>
                  </a:cubicBezTo>
                  <a:cubicBezTo>
                    <a:pt x="79906" y="18218"/>
                    <a:pt x="92396" y="12960"/>
                    <a:pt x="98969" y="5072"/>
                  </a:cubicBezTo>
                  <a:cubicBezTo>
                    <a:pt x="102255" y="1128"/>
                    <a:pt x="106692" y="-516"/>
                    <a:pt x="112280" y="142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3838723" y="3123968"/>
              <a:ext cx="78139" cy="118757"/>
            </a:xfrm>
            <a:custGeom>
              <a:avLst/>
              <a:gdLst/>
              <a:ahLst/>
              <a:cxnLst/>
              <a:rect l="l" t="t" r="r" b="b"/>
              <a:pathLst>
                <a:path w="78139" h="118757">
                  <a:moveTo>
                    <a:pt x="53243" y="438"/>
                  </a:moveTo>
                  <a:cubicBezTo>
                    <a:pt x="62446" y="-876"/>
                    <a:pt x="68691" y="767"/>
                    <a:pt x="71977" y="5368"/>
                  </a:cubicBezTo>
                  <a:cubicBezTo>
                    <a:pt x="75264" y="9970"/>
                    <a:pt x="77236" y="25417"/>
                    <a:pt x="77893" y="51710"/>
                  </a:cubicBezTo>
                  <a:cubicBezTo>
                    <a:pt x="78550" y="78003"/>
                    <a:pt x="77893" y="95750"/>
                    <a:pt x="75921" y="104953"/>
                  </a:cubicBezTo>
                  <a:cubicBezTo>
                    <a:pt x="73949" y="114155"/>
                    <a:pt x="69348" y="116785"/>
                    <a:pt x="62117" y="112841"/>
                  </a:cubicBezTo>
                  <a:cubicBezTo>
                    <a:pt x="54887" y="108897"/>
                    <a:pt x="44370" y="108568"/>
                    <a:pt x="30566" y="111855"/>
                  </a:cubicBezTo>
                  <a:cubicBezTo>
                    <a:pt x="16762" y="115141"/>
                    <a:pt x="6573" y="117442"/>
                    <a:pt x="0" y="118757"/>
                  </a:cubicBezTo>
                  <a:lnTo>
                    <a:pt x="0" y="67485"/>
                  </a:lnTo>
                  <a:cubicBezTo>
                    <a:pt x="3944" y="71429"/>
                    <a:pt x="15119" y="71429"/>
                    <a:pt x="33524" y="67485"/>
                  </a:cubicBezTo>
                  <a:cubicBezTo>
                    <a:pt x="54558" y="63542"/>
                    <a:pt x="61789" y="57954"/>
                    <a:pt x="55215" y="50724"/>
                  </a:cubicBezTo>
                  <a:cubicBezTo>
                    <a:pt x="48642" y="43493"/>
                    <a:pt x="41083" y="41521"/>
                    <a:pt x="32538" y="44808"/>
                  </a:cubicBezTo>
                  <a:cubicBezTo>
                    <a:pt x="23992" y="48094"/>
                    <a:pt x="13147" y="51710"/>
                    <a:pt x="0" y="55654"/>
                  </a:cubicBezTo>
                  <a:lnTo>
                    <a:pt x="0" y="8326"/>
                  </a:lnTo>
                  <a:cubicBezTo>
                    <a:pt x="26293" y="4382"/>
                    <a:pt x="44041" y="1753"/>
                    <a:pt x="53243" y="438"/>
                  </a:cubicBezTo>
                  <a:close/>
                </a:path>
              </a:pathLst>
            </a:custGeom>
            <a:grpFill/>
            <a:ln>
              <a:solidFill>
                <a:srgbClr val="990099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打字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60696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62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0779">
        <p14:flash/>
        <p:sndAc>
          <p:stSnd>
            <p:snd r:embed="rId4" name="5395.wav"/>
          </p:stSnd>
        </p:sndAc>
      </p:transition>
    </mc:Choice>
    <mc:Fallback xmlns="">
      <p:transition advClick="0" advTm="10779">
        <p:fade/>
        <p:sndAc>
          <p:stSnd>
            <p:snd r:embed="rId7" name="5395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8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4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8" grpId="0" animBg="1"/>
    </p:bldLst>
  </p:timing>
  <p:extLst mod="1">
    <p:ext uri="{E180D4A7-C9FB-4DFB-919C-405C955672EB}">
      <p14:showEvtLst xmlns:p14="http://schemas.microsoft.com/office/powerpoint/2010/main">
        <p14:playEvt time="1" objId="2"/>
        <p14:stopEvt time="6378" objId="2"/>
      </p14:showEvtLst>
    </p:ext>
  </p:extLst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1358</TotalTime>
  <Pages>0</Pages>
  <Words>228</Words>
  <Characters>0</Characters>
  <Application>Microsoft Office PowerPoint</Application>
  <DocSecurity>0</DocSecurity>
  <PresentationFormat>宽屏</PresentationFormat>
  <Lines>0</Lines>
  <Paragraphs>64</Paragraphs>
  <Slides>29</Slides>
  <Notes>2</Notes>
  <HiddenSlides>0</HiddenSlides>
  <MMClips>24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Adobe 楷体 Std R</vt:lpstr>
      <vt:lpstr>方正静蕾简体</vt:lpstr>
      <vt:lpstr>方正卡通简体</vt:lpstr>
      <vt:lpstr>方正姚体</vt:lpstr>
      <vt:lpstr>黑体</vt:lpstr>
      <vt:lpstr>华文行楷</vt:lpstr>
      <vt:lpstr>华文楷体</vt:lpstr>
      <vt:lpstr>宋体</vt:lpstr>
      <vt:lpstr>微软雅黑</vt:lpstr>
      <vt:lpstr>Arial</vt:lpstr>
      <vt:lpstr>Calibri</vt:lpstr>
      <vt:lpstr>Calibri Light</vt:lpstr>
      <vt:lpstr>Chiller</vt:lpstr>
      <vt:lpstr>Times New Roman</vt:lpstr>
      <vt:lpstr>Wingdings 2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72</cp:revision>
  <dcterms:created xsi:type="dcterms:W3CDTF">2015-04-22T13:17:55Z</dcterms:created>
  <dcterms:modified xsi:type="dcterms:W3CDTF">2016-07-26T02:21:40Z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