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71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4" r:id="rId11"/>
    <p:sldId id="281" r:id="rId12"/>
    <p:sldId id="282" r:id="rId13"/>
    <p:sldId id="283" r:id="rId14"/>
    <p:sldId id="285" r:id="rId15"/>
    <p:sldId id="286" r:id="rId16"/>
    <p:sldId id="287" r:id="rId17"/>
    <p:sldId id="289" r:id="rId18"/>
    <p:sldId id="290" r:id="rId19"/>
    <p:sldId id="288" r:id="rId20"/>
    <p:sldId id="291" r:id="rId21"/>
    <p:sldId id="292" r:id="rId22"/>
  </p:sldIdLst>
  <p:sldSz cx="12192000" cy="6858000"/>
  <p:notesSz cx="6858000" cy="9144000"/>
  <p:embeddedFontLst>
    <p:embeddedFont>
      <p:font typeface="微软雅黑" panose="020B0503020204020204" pitchFamily="34" charset="-122"/>
      <p:regular r:id="rId24"/>
      <p:bold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Cordia New" panose="020B0604020202020204" charset="-34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Arial Narrow" panose="020B0606020202030204" pitchFamily="34" charset="0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+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BAB7"/>
    <a:srgbClr val="A5A5A5"/>
    <a:srgbClr val="00206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79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9F478-F201-44CD-AC4A-04F557580A63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381CF-160B-476A-896E-3A2D2BF86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74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908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33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841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17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30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565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806062" y="70189"/>
            <a:ext cx="2579877" cy="3820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人生就是不断的跨越</a:t>
            </a:r>
            <a:endParaRPr lang="zh-CN" altLang="en-US" sz="1400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7297" y="232620"/>
            <a:ext cx="5040000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169264" y="232620"/>
            <a:ext cx="5040000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75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231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3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12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43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94806" y="3833839"/>
            <a:ext cx="6402388" cy="1487488"/>
            <a:chOff x="2894806" y="3833839"/>
            <a:chExt cx="6402388" cy="1487488"/>
          </a:xfrm>
        </p:grpSpPr>
        <p:grpSp>
          <p:nvGrpSpPr>
            <p:cNvPr id="37" name="Group 14"/>
            <p:cNvGrpSpPr>
              <a:grpSpLocks/>
            </p:cNvGrpSpPr>
            <p:nvPr/>
          </p:nvGrpSpPr>
          <p:grpSpPr bwMode="auto">
            <a:xfrm>
              <a:off x="2894806" y="4519639"/>
              <a:ext cx="6402388" cy="801688"/>
              <a:chOff x="1352" y="3104"/>
              <a:chExt cx="4033" cy="505"/>
            </a:xfrm>
          </p:grpSpPr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1352" y="3104"/>
                <a:ext cx="4033" cy="505"/>
              </a:xfrm>
              <a:custGeom>
                <a:avLst/>
                <a:gdLst>
                  <a:gd name="T0" fmla="*/ 4032 w 4033"/>
                  <a:gd name="T1" fmla="*/ 0 h 505"/>
                  <a:gd name="T2" fmla="*/ 4032 w 4033"/>
                  <a:gd name="T3" fmla="*/ 288 h 505"/>
                  <a:gd name="T4" fmla="*/ 3816 w 4033"/>
                  <a:gd name="T5" fmla="*/ 504 h 505"/>
                  <a:gd name="T6" fmla="*/ 0 w 4033"/>
                  <a:gd name="T7" fmla="*/ 504 h 505"/>
                  <a:gd name="T8" fmla="*/ 0 w 4033"/>
                  <a:gd name="T9" fmla="*/ 216 h 505"/>
                  <a:gd name="T10" fmla="*/ 216 w 4033"/>
                  <a:gd name="T11" fmla="*/ 0 h 505"/>
                  <a:gd name="T12" fmla="*/ 4032 w 4033"/>
                  <a:gd name="T13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33" h="505">
                    <a:moveTo>
                      <a:pt x="4032" y="0"/>
                    </a:moveTo>
                    <a:lnTo>
                      <a:pt x="4032" y="288"/>
                    </a:lnTo>
                    <a:lnTo>
                      <a:pt x="3816" y="504"/>
                    </a:lnTo>
                    <a:lnTo>
                      <a:pt x="0" y="504"/>
                    </a:lnTo>
                    <a:lnTo>
                      <a:pt x="0" y="216"/>
                    </a:lnTo>
                    <a:lnTo>
                      <a:pt x="216" y="0"/>
                    </a:lnTo>
                    <a:lnTo>
                      <a:pt x="40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 flipH="1">
                <a:off x="1352" y="3608"/>
                <a:ext cx="381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13"/>
              <p:cNvSpPr>
                <a:spLocks noChangeShapeType="1"/>
              </p:cNvSpPr>
              <p:nvPr/>
            </p:nvSpPr>
            <p:spPr bwMode="auto">
              <a:xfrm>
                <a:off x="1568" y="3104"/>
                <a:ext cx="381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>
              <a:off x="3123406" y="4862539"/>
              <a:ext cx="59436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2" name="Group 18"/>
            <p:cNvGrpSpPr>
              <a:grpSpLocks/>
            </p:cNvGrpSpPr>
            <p:nvPr/>
          </p:nvGrpSpPr>
          <p:grpSpPr bwMode="auto">
            <a:xfrm>
              <a:off x="8095456" y="3954489"/>
              <a:ext cx="893763" cy="1106488"/>
              <a:chOff x="4628" y="2748"/>
              <a:chExt cx="563" cy="697"/>
            </a:xfrm>
            <a:solidFill>
              <a:srgbClr val="4ABAB7"/>
            </a:solidFill>
          </p:grpSpPr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4680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6 w 511"/>
                  <a:gd name="T93" fmla="*/ 649 h 697"/>
                  <a:gd name="T94" fmla="*/ 310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4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7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7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8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7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6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3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79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0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6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6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2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2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8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7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6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5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2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09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3" y="628"/>
                    </a:lnTo>
                    <a:lnTo>
                      <a:pt x="369" y="632"/>
                    </a:lnTo>
                    <a:lnTo>
                      <a:pt x="364" y="636"/>
                    </a:lnTo>
                    <a:lnTo>
                      <a:pt x="360" y="640"/>
                    </a:lnTo>
                    <a:lnTo>
                      <a:pt x="355" y="643"/>
                    </a:lnTo>
                    <a:lnTo>
                      <a:pt x="351" y="646"/>
                    </a:lnTo>
                    <a:lnTo>
                      <a:pt x="346" y="649"/>
                    </a:lnTo>
                    <a:lnTo>
                      <a:pt x="342" y="651"/>
                    </a:lnTo>
                    <a:lnTo>
                      <a:pt x="337" y="653"/>
                    </a:lnTo>
                    <a:lnTo>
                      <a:pt x="333" y="655"/>
                    </a:lnTo>
                    <a:lnTo>
                      <a:pt x="328" y="656"/>
                    </a:lnTo>
                    <a:lnTo>
                      <a:pt x="324" y="658"/>
                    </a:lnTo>
                    <a:lnTo>
                      <a:pt x="319" y="659"/>
                    </a:lnTo>
                    <a:lnTo>
                      <a:pt x="315" y="659"/>
                    </a:lnTo>
                    <a:lnTo>
                      <a:pt x="310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6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4628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Group 21"/>
            <p:cNvGrpSpPr>
              <a:grpSpLocks/>
            </p:cNvGrpSpPr>
            <p:nvPr/>
          </p:nvGrpSpPr>
          <p:grpSpPr bwMode="auto">
            <a:xfrm>
              <a:off x="6495256" y="3954489"/>
              <a:ext cx="893763" cy="1106488"/>
              <a:chOff x="3620" y="2748"/>
              <a:chExt cx="563" cy="697"/>
            </a:xfrm>
            <a:solidFill>
              <a:srgbClr val="4ABAB7"/>
            </a:solidFill>
          </p:grpSpPr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3672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6 w 511"/>
                  <a:gd name="T93" fmla="*/ 649 h 697"/>
                  <a:gd name="T94" fmla="*/ 310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4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7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7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8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7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6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3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79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6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6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2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2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8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7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6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5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2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09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3" y="628"/>
                    </a:lnTo>
                    <a:lnTo>
                      <a:pt x="369" y="632"/>
                    </a:lnTo>
                    <a:lnTo>
                      <a:pt x="364" y="636"/>
                    </a:lnTo>
                    <a:lnTo>
                      <a:pt x="360" y="640"/>
                    </a:lnTo>
                    <a:lnTo>
                      <a:pt x="355" y="643"/>
                    </a:lnTo>
                    <a:lnTo>
                      <a:pt x="351" y="646"/>
                    </a:lnTo>
                    <a:lnTo>
                      <a:pt x="346" y="649"/>
                    </a:lnTo>
                    <a:lnTo>
                      <a:pt x="342" y="651"/>
                    </a:lnTo>
                    <a:lnTo>
                      <a:pt x="337" y="653"/>
                    </a:lnTo>
                    <a:lnTo>
                      <a:pt x="333" y="655"/>
                    </a:lnTo>
                    <a:lnTo>
                      <a:pt x="328" y="656"/>
                    </a:lnTo>
                    <a:lnTo>
                      <a:pt x="324" y="658"/>
                    </a:lnTo>
                    <a:lnTo>
                      <a:pt x="319" y="659"/>
                    </a:lnTo>
                    <a:lnTo>
                      <a:pt x="315" y="659"/>
                    </a:lnTo>
                    <a:lnTo>
                      <a:pt x="310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6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3620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Group 24"/>
            <p:cNvGrpSpPr>
              <a:grpSpLocks/>
            </p:cNvGrpSpPr>
            <p:nvPr/>
          </p:nvGrpSpPr>
          <p:grpSpPr bwMode="auto">
            <a:xfrm>
              <a:off x="4895056" y="3954489"/>
              <a:ext cx="893763" cy="1106488"/>
              <a:chOff x="2612" y="2748"/>
              <a:chExt cx="563" cy="697"/>
            </a:xfrm>
            <a:solidFill>
              <a:srgbClr val="4ABAB7"/>
            </a:solidFill>
          </p:grpSpPr>
          <p:sp>
            <p:nvSpPr>
              <p:cNvPr id="64" name="Freeform 22"/>
              <p:cNvSpPr>
                <a:spLocks/>
              </p:cNvSpPr>
              <p:nvPr/>
            </p:nvSpPr>
            <p:spPr bwMode="auto">
              <a:xfrm>
                <a:off x="2664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7 w 511"/>
                  <a:gd name="T93" fmla="*/ 649 h 697"/>
                  <a:gd name="T94" fmla="*/ 311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5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8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8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9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8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7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4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80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7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7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3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3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9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8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7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6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3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10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4" y="628"/>
                    </a:lnTo>
                    <a:lnTo>
                      <a:pt x="369" y="632"/>
                    </a:lnTo>
                    <a:lnTo>
                      <a:pt x="365" y="636"/>
                    </a:lnTo>
                    <a:lnTo>
                      <a:pt x="360" y="640"/>
                    </a:lnTo>
                    <a:lnTo>
                      <a:pt x="356" y="643"/>
                    </a:lnTo>
                    <a:lnTo>
                      <a:pt x="351" y="646"/>
                    </a:lnTo>
                    <a:lnTo>
                      <a:pt x="347" y="649"/>
                    </a:lnTo>
                    <a:lnTo>
                      <a:pt x="342" y="651"/>
                    </a:lnTo>
                    <a:lnTo>
                      <a:pt x="338" y="653"/>
                    </a:lnTo>
                    <a:lnTo>
                      <a:pt x="333" y="655"/>
                    </a:lnTo>
                    <a:lnTo>
                      <a:pt x="329" y="656"/>
                    </a:lnTo>
                    <a:lnTo>
                      <a:pt x="324" y="658"/>
                    </a:lnTo>
                    <a:lnTo>
                      <a:pt x="320" y="659"/>
                    </a:lnTo>
                    <a:lnTo>
                      <a:pt x="315" y="659"/>
                    </a:lnTo>
                    <a:lnTo>
                      <a:pt x="311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7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"/>
              <p:cNvSpPr>
                <a:spLocks/>
              </p:cNvSpPr>
              <p:nvPr/>
            </p:nvSpPr>
            <p:spPr bwMode="auto">
              <a:xfrm>
                <a:off x="2612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6" name="Group 27"/>
            <p:cNvGrpSpPr>
              <a:grpSpLocks/>
            </p:cNvGrpSpPr>
            <p:nvPr/>
          </p:nvGrpSpPr>
          <p:grpSpPr bwMode="auto">
            <a:xfrm>
              <a:off x="3294856" y="3954489"/>
              <a:ext cx="893763" cy="1106488"/>
              <a:chOff x="1604" y="2748"/>
              <a:chExt cx="563" cy="697"/>
            </a:xfrm>
            <a:solidFill>
              <a:srgbClr val="4ABAB7"/>
            </a:solidFill>
          </p:grpSpPr>
          <p:sp>
            <p:nvSpPr>
              <p:cNvPr id="67" name="Freeform 25"/>
              <p:cNvSpPr>
                <a:spLocks/>
              </p:cNvSpPr>
              <p:nvPr/>
            </p:nvSpPr>
            <p:spPr bwMode="auto">
              <a:xfrm>
                <a:off x="1656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7 w 511"/>
                  <a:gd name="T93" fmla="*/ 649 h 697"/>
                  <a:gd name="T94" fmla="*/ 311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5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8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8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8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9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8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7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4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80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7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7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3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3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9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8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7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6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3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10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4" y="628"/>
                    </a:lnTo>
                    <a:lnTo>
                      <a:pt x="369" y="632"/>
                    </a:lnTo>
                    <a:lnTo>
                      <a:pt x="365" y="636"/>
                    </a:lnTo>
                    <a:lnTo>
                      <a:pt x="360" y="640"/>
                    </a:lnTo>
                    <a:lnTo>
                      <a:pt x="356" y="643"/>
                    </a:lnTo>
                    <a:lnTo>
                      <a:pt x="351" y="646"/>
                    </a:lnTo>
                    <a:lnTo>
                      <a:pt x="347" y="649"/>
                    </a:lnTo>
                    <a:lnTo>
                      <a:pt x="342" y="651"/>
                    </a:lnTo>
                    <a:lnTo>
                      <a:pt x="338" y="653"/>
                    </a:lnTo>
                    <a:lnTo>
                      <a:pt x="333" y="655"/>
                    </a:lnTo>
                    <a:lnTo>
                      <a:pt x="329" y="656"/>
                    </a:lnTo>
                    <a:lnTo>
                      <a:pt x="324" y="658"/>
                    </a:lnTo>
                    <a:lnTo>
                      <a:pt x="320" y="659"/>
                    </a:lnTo>
                    <a:lnTo>
                      <a:pt x="315" y="659"/>
                    </a:lnTo>
                    <a:lnTo>
                      <a:pt x="311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7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9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3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"/>
              <p:cNvSpPr>
                <a:spLocks/>
              </p:cNvSpPr>
              <p:nvPr/>
            </p:nvSpPr>
            <p:spPr bwMode="auto">
              <a:xfrm>
                <a:off x="1604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Arc 28"/>
            <p:cNvSpPr>
              <a:spLocks/>
            </p:cNvSpPr>
            <p:nvPr/>
          </p:nvSpPr>
          <p:spPr bwMode="auto">
            <a:xfrm>
              <a:off x="35806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0" name="Arc 29"/>
            <p:cNvSpPr>
              <a:spLocks/>
            </p:cNvSpPr>
            <p:nvPr/>
          </p:nvSpPr>
          <p:spPr bwMode="auto">
            <a:xfrm>
              <a:off x="51808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" name="Arc 30"/>
            <p:cNvSpPr>
              <a:spLocks/>
            </p:cNvSpPr>
            <p:nvPr/>
          </p:nvSpPr>
          <p:spPr bwMode="auto">
            <a:xfrm>
              <a:off x="67810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" name="Arc 31"/>
            <p:cNvSpPr>
              <a:spLocks/>
            </p:cNvSpPr>
            <p:nvPr/>
          </p:nvSpPr>
          <p:spPr bwMode="auto">
            <a:xfrm>
              <a:off x="83812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157008" y="1180855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个人简历</a:t>
            </a:r>
            <a:endParaRPr lang="zh-CN" altLang="en-US" sz="7200" b="1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774312" y="2540702"/>
            <a:ext cx="2579877" cy="3820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人生就是不断的跨越</a:t>
            </a:r>
            <a:endParaRPr lang="zh-CN" altLang="en-US" sz="1400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3445" y="2688619"/>
            <a:ext cx="682112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6983412" y="2688619"/>
            <a:ext cx="682112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52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 bwMode="auto">
          <a:xfrm>
            <a:off x="1461863" y="1187224"/>
            <a:ext cx="2253783" cy="2464041"/>
          </a:xfrm>
          <a:prstGeom prst="rect">
            <a:avLst/>
          </a:prstGeom>
          <a:solidFill>
            <a:srgbClr val="4ABAB7"/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矩形 2"/>
          <p:cNvSpPr>
            <a:spLocks noChangeArrowheads="1"/>
          </p:cNvSpPr>
          <p:nvPr/>
        </p:nvSpPr>
        <p:spPr bwMode="auto">
          <a:xfrm>
            <a:off x="3817233" y="1187224"/>
            <a:ext cx="2253783" cy="246404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172601" y="1187224"/>
            <a:ext cx="2253783" cy="24640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8530332" y="1187224"/>
            <a:ext cx="2253783" cy="246404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矩形 5"/>
          <p:cNvSpPr>
            <a:spLocks noChangeArrowheads="1"/>
          </p:cNvSpPr>
          <p:nvPr/>
        </p:nvSpPr>
        <p:spPr bwMode="auto">
          <a:xfrm>
            <a:off x="1461863" y="3752852"/>
            <a:ext cx="2253783" cy="246404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3817233" y="3752852"/>
            <a:ext cx="2253783" cy="24640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6172601" y="3752852"/>
            <a:ext cx="2253783" cy="246404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8530332" y="3752852"/>
            <a:ext cx="2253783" cy="2464041"/>
          </a:xfrm>
          <a:prstGeom prst="rect">
            <a:avLst/>
          </a:prstGeom>
          <a:solidFill>
            <a:srgbClr val="4ABAB7"/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TextBox 64"/>
          <p:cNvSpPr txBox="1"/>
          <p:nvPr/>
        </p:nvSpPr>
        <p:spPr>
          <a:xfrm flipH="1">
            <a:off x="3978404" y="4857644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64"/>
          <p:cNvSpPr txBox="1"/>
          <p:nvPr/>
        </p:nvSpPr>
        <p:spPr>
          <a:xfrm flipH="1">
            <a:off x="6333772" y="2114545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64"/>
          <p:cNvSpPr txBox="1"/>
          <p:nvPr/>
        </p:nvSpPr>
        <p:spPr>
          <a:xfrm flipH="1">
            <a:off x="1724621" y="2114545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4"/>
          <p:cNvSpPr txBox="1"/>
          <p:nvPr/>
        </p:nvSpPr>
        <p:spPr>
          <a:xfrm flipH="1">
            <a:off x="8691503" y="4857644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351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857657" y="2273687"/>
            <a:ext cx="0" cy="1323701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857657" y="3597387"/>
            <a:ext cx="2182979" cy="0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040637" y="3597387"/>
            <a:ext cx="21829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27219" y="2729923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7657" y="3671041"/>
            <a:ext cx="218297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40636" y="3597388"/>
            <a:ext cx="0" cy="13216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40637" y="2864954"/>
            <a:ext cx="2182981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23617" y="2273687"/>
            <a:ext cx="0" cy="132370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223618" y="3597387"/>
            <a:ext cx="218093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223618" y="3671041"/>
            <a:ext cx="2180934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04551" y="3597388"/>
            <a:ext cx="0" cy="1321654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04551" y="3597387"/>
            <a:ext cx="2182979" cy="0"/>
          </a:xfrm>
          <a:prstGeom prst="line">
            <a:avLst/>
          </a:prstGeom>
          <a:ln>
            <a:solidFill>
              <a:srgbClr val="4ABAB7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261337" y="2864954"/>
            <a:ext cx="218297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50521" y="1436913"/>
            <a:ext cx="836776" cy="836774"/>
          </a:xfrm>
          <a:prstGeom prst="ellipse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21227" y="4919042"/>
            <a:ext cx="836774" cy="83882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10345" y="1436913"/>
            <a:ext cx="838821" cy="83677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87187" y="4919042"/>
            <a:ext cx="836774" cy="838821"/>
          </a:xfrm>
          <a:prstGeom prst="ellipse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CB692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63143" y="3722186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23618" y="2729923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04551" y="3722186"/>
            <a:ext cx="2182979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6035393" y="1643549"/>
            <a:ext cx="390767" cy="4235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1673525" y="1643549"/>
            <a:ext cx="390767" cy="4235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3844230" y="5127723"/>
            <a:ext cx="390768" cy="423502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8210190" y="5127723"/>
            <a:ext cx="390768" cy="423502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5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"/>
          <p:cNvSpPr/>
          <p:nvPr/>
        </p:nvSpPr>
        <p:spPr>
          <a:xfrm>
            <a:off x="750708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 flipV="1">
            <a:off x="750708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2"/>
          <p:cNvSpPr/>
          <p:nvPr/>
        </p:nvSpPr>
        <p:spPr>
          <a:xfrm flipH="1">
            <a:off x="381344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2"/>
          <p:cNvSpPr/>
          <p:nvPr/>
        </p:nvSpPr>
        <p:spPr>
          <a:xfrm flipH="1" flipV="1">
            <a:off x="381344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166463" y="1663289"/>
            <a:ext cx="1445023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 flipH="1">
            <a:off x="6589721" y="1663289"/>
            <a:ext cx="1445022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 flipV="1">
            <a:off x="4166463" y="4353782"/>
            <a:ext cx="144502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9" name="直接连接符 8"/>
          <p:cNvCxnSpPr/>
          <p:nvPr/>
        </p:nvCxnSpPr>
        <p:spPr>
          <a:xfrm flipH="1" flipV="1">
            <a:off x="6589721" y="4353782"/>
            <a:ext cx="135770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" name="KSO_GT1.4"/>
          <p:cNvSpPr/>
          <p:nvPr/>
        </p:nvSpPr>
        <p:spPr>
          <a:xfrm rot="2479457" flipV="1">
            <a:off x="581258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KSO_GT1.3"/>
          <p:cNvSpPr/>
          <p:nvPr/>
        </p:nvSpPr>
        <p:spPr>
          <a:xfrm rot="19120543" flipH="1" flipV="1">
            <a:off x="397775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KSO_GT1.2"/>
          <p:cNvSpPr/>
          <p:nvPr/>
        </p:nvSpPr>
        <p:spPr>
          <a:xfrm rot="19120543">
            <a:off x="581258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KSO_GT1.1"/>
          <p:cNvSpPr/>
          <p:nvPr/>
        </p:nvSpPr>
        <p:spPr>
          <a:xfrm rot="2479457" flipH="1">
            <a:off x="397775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KSO_GT1"/>
          <p:cNvSpPr txBox="1"/>
          <p:nvPr/>
        </p:nvSpPr>
        <p:spPr>
          <a:xfrm>
            <a:off x="4616724" y="3367614"/>
            <a:ext cx="2911301" cy="5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5" name="KSO_GT1.4.1"/>
          <p:cNvSpPr txBox="1"/>
          <p:nvPr/>
        </p:nvSpPr>
        <p:spPr>
          <a:xfrm>
            <a:off x="7791656" y="4173078"/>
            <a:ext cx="1895945" cy="1071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KSO_GN4"/>
          <p:cNvSpPr txBox="1"/>
          <p:nvPr/>
        </p:nvSpPr>
        <p:spPr>
          <a:xfrm>
            <a:off x="9801448" y="4105415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KSO_GT1.3.1"/>
          <p:cNvSpPr txBox="1"/>
          <p:nvPr/>
        </p:nvSpPr>
        <p:spPr>
          <a:xfrm>
            <a:off x="2513257" y="4173078"/>
            <a:ext cx="1895944" cy="1071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GN3"/>
          <p:cNvSpPr txBox="1"/>
          <p:nvPr/>
        </p:nvSpPr>
        <p:spPr>
          <a:xfrm>
            <a:off x="2009392" y="4105729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KSO_GT1.2.1"/>
          <p:cNvSpPr txBox="1"/>
          <p:nvPr/>
        </p:nvSpPr>
        <p:spPr>
          <a:xfrm>
            <a:off x="7791656" y="2056708"/>
            <a:ext cx="1895945" cy="12856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</a:t>
            </a: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GN2"/>
          <p:cNvSpPr txBox="1"/>
          <p:nvPr/>
        </p:nvSpPr>
        <p:spPr>
          <a:xfrm>
            <a:off x="9808738" y="2046714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KSO_GT1.1.1"/>
          <p:cNvSpPr txBox="1"/>
          <p:nvPr/>
        </p:nvSpPr>
        <p:spPr>
          <a:xfrm>
            <a:off x="2513257" y="2062314"/>
            <a:ext cx="1895944" cy="12856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GN1"/>
          <p:cNvSpPr txBox="1"/>
          <p:nvPr/>
        </p:nvSpPr>
        <p:spPr>
          <a:xfrm>
            <a:off x="2003593" y="2059921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altLang="zh-CN" sz="2400" b="1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01</a:t>
            </a:r>
            <a:endParaRPr lang="zh-CN" altLang="en-US" sz="2400" b="1" kern="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781278" y="1997782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021682" y="1997782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781278" y="5321928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998837" y="5321928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82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661887" y="3727482"/>
            <a:ext cx="1428889" cy="760769"/>
          </a:xfrm>
          <a:prstGeom prst="line">
            <a:avLst/>
          </a:prstGeom>
          <a:ln w="12700">
            <a:solidFill>
              <a:srgbClr val="CBCBC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903643" y="2363865"/>
            <a:ext cx="1128205" cy="373223"/>
          </a:xfrm>
          <a:prstGeom prst="line">
            <a:avLst/>
          </a:prstGeom>
          <a:ln w="12700">
            <a:solidFill>
              <a:srgbClr val="CBCBC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 bwMode="auto">
          <a:xfrm>
            <a:off x="1711681" y="2625322"/>
            <a:ext cx="1219145" cy="1219148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标题</a:t>
            </a:r>
          </a:p>
        </p:txBody>
      </p:sp>
      <p:sp>
        <p:nvSpPr>
          <p:cNvPr id="5" name="椭圆 4"/>
          <p:cNvSpPr/>
          <p:nvPr/>
        </p:nvSpPr>
        <p:spPr bwMode="auto">
          <a:xfrm>
            <a:off x="4130627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6" name="TextBox 64"/>
          <p:cNvSpPr txBox="1"/>
          <p:nvPr/>
        </p:nvSpPr>
        <p:spPr>
          <a:xfrm flipH="1">
            <a:off x="3653779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652748" y="191081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6427052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9" name="TextBox 64"/>
          <p:cNvSpPr txBox="1"/>
          <p:nvPr/>
        </p:nvSpPr>
        <p:spPr>
          <a:xfrm flipH="1">
            <a:off x="5926656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8699928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1" name="TextBox 64"/>
          <p:cNvSpPr txBox="1"/>
          <p:nvPr/>
        </p:nvSpPr>
        <p:spPr>
          <a:xfrm flipH="1">
            <a:off x="8199532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130627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13" name="TextBox 64"/>
          <p:cNvSpPr txBox="1"/>
          <p:nvPr/>
        </p:nvSpPr>
        <p:spPr>
          <a:xfrm flipH="1">
            <a:off x="3653779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427052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15" name="TextBox 64"/>
          <p:cNvSpPr txBox="1"/>
          <p:nvPr/>
        </p:nvSpPr>
        <p:spPr>
          <a:xfrm flipH="1">
            <a:off x="5926656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699928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TextBox 64"/>
          <p:cNvSpPr txBox="1"/>
          <p:nvPr/>
        </p:nvSpPr>
        <p:spPr>
          <a:xfrm flipH="1">
            <a:off x="8199532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925623" y="191081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5652748" y="446005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925623" y="446005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484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284866" y="4607641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284866" y="3004458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284866" y="2200222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284866" y="1398630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84866" y="3806048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KSO_Shape"/>
          <p:cNvSpPr>
            <a:spLocks noChangeAspect="1"/>
          </p:cNvSpPr>
          <p:nvPr/>
        </p:nvSpPr>
        <p:spPr>
          <a:xfrm>
            <a:off x="2517672" y="1263709"/>
            <a:ext cx="7105853" cy="3478851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8788" y="2200223"/>
            <a:ext cx="653441" cy="2407419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83292" y="2779590"/>
            <a:ext cx="656088" cy="1828052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0442" y="2504458"/>
            <a:ext cx="653444" cy="2103185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94943" y="1832494"/>
            <a:ext cx="656088" cy="2775146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9971" y="1224026"/>
            <a:ext cx="917993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88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3405" y="1895987"/>
            <a:ext cx="917995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62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11864" y="2152605"/>
            <a:ext cx="917995" cy="53174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55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73231" y="1567943"/>
            <a:ext cx="920639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75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62122" y="4774308"/>
            <a:ext cx="1034398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中国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98107" y="4774308"/>
            <a:ext cx="1031751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美国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134091" y="4774308"/>
            <a:ext cx="1031751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英国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67431" y="4774308"/>
            <a:ext cx="1034398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法国</a:t>
            </a:r>
          </a:p>
        </p:txBody>
      </p:sp>
      <p:sp>
        <p:nvSpPr>
          <p:cNvPr id="20" name="矩形 19"/>
          <p:cNvSpPr/>
          <p:nvPr/>
        </p:nvSpPr>
        <p:spPr>
          <a:xfrm>
            <a:off x="2306030" y="5663202"/>
            <a:ext cx="8158769" cy="2399483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请在此处输入您的文本，或者复制您的文本粘贴到此处。请在此处输入您的文本，请在此处输入您的文本，请在此处输入您的文本。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379043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6256154" y="1801914"/>
            <a:ext cx="0" cy="3677036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none"/>
            <a:tailEnd type="none"/>
          </a:ln>
          <a:effectLst/>
        </p:spPr>
      </p:cxnSp>
      <p:cxnSp>
        <p:nvCxnSpPr>
          <p:cNvPr id="13" name="直接连接符 12"/>
          <p:cNvCxnSpPr/>
          <p:nvPr/>
        </p:nvCxnSpPr>
        <p:spPr>
          <a:xfrm>
            <a:off x="5643411" y="1801912"/>
            <a:ext cx="612745" cy="0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none"/>
          </a:ln>
          <a:effectLst/>
        </p:spPr>
      </p:cxnSp>
      <p:cxnSp>
        <p:nvCxnSpPr>
          <p:cNvPr id="14" name="直接连接符 13"/>
          <p:cNvCxnSpPr/>
          <p:nvPr/>
        </p:nvCxnSpPr>
        <p:spPr>
          <a:xfrm>
            <a:off x="5643411" y="5437527"/>
            <a:ext cx="612745" cy="0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none"/>
          </a:ln>
          <a:effectLst/>
        </p:spPr>
      </p:cxnSp>
      <p:cxnSp>
        <p:nvCxnSpPr>
          <p:cNvPr id="15" name="直接箭头连接符 14"/>
          <p:cNvCxnSpPr/>
          <p:nvPr/>
        </p:nvCxnSpPr>
        <p:spPr>
          <a:xfrm>
            <a:off x="6276481" y="3465184"/>
            <a:ext cx="743424" cy="22305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cxnSp>
        <p:nvCxnSpPr>
          <p:cNvPr id="16" name="直接箭头连接符 15"/>
          <p:cNvCxnSpPr/>
          <p:nvPr/>
        </p:nvCxnSpPr>
        <p:spPr>
          <a:xfrm>
            <a:off x="6256154" y="4774769"/>
            <a:ext cx="740519" cy="25491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cxnSp>
        <p:nvCxnSpPr>
          <p:cNvPr id="17" name="直接箭头连接符 16"/>
          <p:cNvCxnSpPr/>
          <p:nvPr/>
        </p:nvCxnSpPr>
        <p:spPr>
          <a:xfrm>
            <a:off x="6264865" y="2235257"/>
            <a:ext cx="743424" cy="22305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sp>
        <p:nvSpPr>
          <p:cNvPr id="18" name="文本框 32"/>
          <p:cNvSpPr txBox="1">
            <a:spLocks noChangeArrowheads="1"/>
          </p:cNvSpPr>
          <p:nvPr/>
        </p:nvSpPr>
        <p:spPr bwMode="auto">
          <a:xfrm>
            <a:off x="7019906" y="1977164"/>
            <a:ext cx="4977455" cy="43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019905" y="2413692"/>
            <a:ext cx="5819614" cy="477951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点击添加文本文字点击添加文本文字</a:t>
            </a:r>
          </a:p>
        </p:txBody>
      </p:sp>
      <p:sp>
        <p:nvSpPr>
          <p:cNvPr id="20" name="文本框 34"/>
          <p:cNvSpPr txBox="1">
            <a:spLocks noChangeArrowheads="1"/>
          </p:cNvSpPr>
          <p:nvPr/>
        </p:nvSpPr>
        <p:spPr bwMode="auto">
          <a:xfrm>
            <a:off x="7019906" y="3242138"/>
            <a:ext cx="4977455" cy="43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19905" y="3678670"/>
            <a:ext cx="5819614" cy="477951"/>
          </a:xfrm>
          <a:prstGeom prst="rect">
            <a:avLst/>
          </a:prstGeom>
          <a:noFill/>
        </p:spPr>
        <p:txBody>
          <a:bodyPr wrap="none"/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</a:rPr>
              <a:t>点击添加文本文字点击添加文本文字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19906" y="4586773"/>
            <a:ext cx="4977455" cy="436530"/>
          </a:xfrm>
          <a:prstGeom prst="rect">
            <a:avLst/>
          </a:prstGeom>
          <a:noFill/>
        </p:spPr>
        <p:txBody>
          <a:bodyPr wrap="none" anchor="ctr"/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19905" y="5023305"/>
            <a:ext cx="5819614" cy="477951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点击添加文本文字点击添加文本文字</a:t>
            </a:r>
          </a:p>
        </p:txBody>
      </p:sp>
      <p:pic>
        <p:nvPicPr>
          <p:cNvPr id="24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28922" r="57880" b="30067"/>
          <a:stretch>
            <a:fillRect/>
          </a:stretch>
        </p:blipFill>
        <p:spPr bwMode="auto">
          <a:xfrm>
            <a:off x="1418091" y="1582056"/>
            <a:ext cx="2877862" cy="407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26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288825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1549820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1810819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069465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2330459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59145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37209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2850105" y="3098703"/>
            <a:ext cx="268051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3633093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3111099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1288825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154982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1810819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2069465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2330459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2591459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平行四边形 17"/>
          <p:cNvSpPr/>
          <p:nvPr/>
        </p:nvSpPr>
        <p:spPr>
          <a:xfrm>
            <a:off x="3372099" y="4189716"/>
            <a:ext cx="265699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2850105" y="4189716"/>
            <a:ext cx="268051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3633093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3111099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92"/>
          <p:cNvSpPr txBox="1">
            <a:spLocks noChangeArrowheads="1"/>
          </p:cNvSpPr>
          <p:nvPr/>
        </p:nvSpPr>
        <p:spPr bwMode="auto">
          <a:xfrm>
            <a:off x="3811796" y="3098703"/>
            <a:ext cx="975801" cy="4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30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文本框 93"/>
          <p:cNvSpPr txBox="1">
            <a:spLocks noChangeArrowheads="1"/>
          </p:cNvSpPr>
          <p:nvPr/>
        </p:nvSpPr>
        <p:spPr bwMode="auto">
          <a:xfrm>
            <a:off x="3811796" y="4189716"/>
            <a:ext cx="975801" cy="43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70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1295877" y="2226360"/>
            <a:ext cx="942882" cy="4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295878" y="2226360"/>
            <a:ext cx="9391189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295878" y="2633139"/>
            <a:ext cx="9391189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9849994" y="2226360"/>
            <a:ext cx="837072" cy="4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7185946" y="3098703"/>
            <a:ext cx="268051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7446940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7707940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>
            <a:off x="7968934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>
            <a:off x="8227580" y="3098703"/>
            <a:ext cx="265700" cy="434994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8488580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>
            <a:off x="926921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8749574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>
            <a:off x="9530214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9008221" y="3098703"/>
            <a:ext cx="268051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>
            <a:off x="7185946" y="4189716"/>
            <a:ext cx="268051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平行四边形 38"/>
          <p:cNvSpPr/>
          <p:nvPr/>
        </p:nvSpPr>
        <p:spPr>
          <a:xfrm>
            <a:off x="744694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平行四边形 39"/>
          <p:cNvSpPr/>
          <p:nvPr/>
        </p:nvSpPr>
        <p:spPr>
          <a:xfrm>
            <a:off x="7707940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7968934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平行四边形 41"/>
          <p:cNvSpPr/>
          <p:nvPr/>
        </p:nvSpPr>
        <p:spPr>
          <a:xfrm>
            <a:off x="822758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8488580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平行四边形 43"/>
          <p:cNvSpPr/>
          <p:nvPr/>
        </p:nvSpPr>
        <p:spPr>
          <a:xfrm>
            <a:off x="9269219" y="4189716"/>
            <a:ext cx="265699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平行四边形 44"/>
          <p:cNvSpPr/>
          <p:nvPr/>
        </p:nvSpPr>
        <p:spPr>
          <a:xfrm>
            <a:off x="8749574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平行四边形 45"/>
          <p:cNvSpPr/>
          <p:nvPr/>
        </p:nvSpPr>
        <p:spPr>
          <a:xfrm>
            <a:off x="9530214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平行四边形 46"/>
          <p:cNvSpPr/>
          <p:nvPr/>
        </p:nvSpPr>
        <p:spPr>
          <a:xfrm>
            <a:off x="9008221" y="4189716"/>
            <a:ext cx="268051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52"/>
          <p:cNvSpPr txBox="1">
            <a:spLocks noChangeArrowheads="1"/>
          </p:cNvSpPr>
          <p:nvPr/>
        </p:nvSpPr>
        <p:spPr bwMode="auto">
          <a:xfrm>
            <a:off x="9708915" y="3098703"/>
            <a:ext cx="978151" cy="4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50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文本框 53"/>
          <p:cNvSpPr txBox="1">
            <a:spLocks noChangeArrowheads="1"/>
          </p:cNvSpPr>
          <p:nvPr/>
        </p:nvSpPr>
        <p:spPr bwMode="auto">
          <a:xfrm>
            <a:off x="9708915" y="4189716"/>
            <a:ext cx="978151" cy="43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50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965" y="1389288"/>
            <a:ext cx="1123933" cy="456156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925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6"/>
          <p:cNvSpPr txBox="1"/>
          <p:nvPr/>
        </p:nvSpPr>
        <p:spPr>
          <a:xfrm>
            <a:off x="1016000" y="2557084"/>
            <a:ext cx="2695172" cy="38396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r">
              <a:defRPr/>
            </a:pPr>
            <a:r>
              <a:rPr lang="zh-CN" altLang="en-US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" name="TextBox 49"/>
          <p:cNvSpPr txBox="1"/>
          <p:nvPr/>
        </p:nvSpPr>
        <p:spPr>
          <a:xfrm>
            <a:off x="1016000" y="2966501"/>
            <a:ext cx="2695172" cy="617305"/>
          </a:xfrm>
          <a:prstGeom prst="rect">
            <a:avLst/>
          </a:prstGeom>
          <a:noFill/>
        </p:spPr>
        <p:txBody>
          <a:bodyPr wrap="none"/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cxnSp>
        <p:nvCxnSpPr>
          <p:cNvPr id="4" name="肘形连接符 21"/>
          <p:cNvCxnSpPr>
            <a:cxnSpLocks noChangeShapeType="1"/>
          </p:cNvCxnSpPr>
          <p:nvPr/>
        </p:nvCxnSpPr>
        <p:spPr bwMode="auto">
          <a:xfrm rot="10800000">
            <a:off x="1701780" y="5022067"/>
            <a:ext cx="3287150" cy="396689"/>
          </a:xfrm>
          <a:prstGeom prst="bentConnector3">
            <a:avLst>
              <a:gd name="adj1" fmla="val 33894"/>
            </a:avLst>
          </a:prstGeom>
          <a:noFill/>
          <a:ln w="3175" algn="ctr">
            <a:solidFill>
              <a:schemeClr val="accent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Puzzle3"/>
          <p:cNvSpPr>
            <a:spLocks noEditPoints="1" noChangeArrowheads="1"/>
          </p:cNvSpPr>
          <p:nvPr/>
        </p:nvSpPr>
        <p:spPr bwMode="auto">
          <a:xfrm>
            <a:off x="5897743" y="1524000"/>
            <a:ext cx="1757178" cy="2193452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4ABAB7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uzzle2"/>
          <p:cNvSpPr>
            <a:spLocks noEditPoints="1" noChangeArrowheads="1"/>
          </p:cNvSpPr>
          <p:nvPr/>
        </p:nvSpPr>
        <p:spPr bwMode="auto">
          <a:xfrm>
            <a:off x="5387058" y="3121358"/>
            <a:ext cx="2803562" cy="1998290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4ABAB7">
              <a:alpha val="50196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uzzle4"/>
          <p:cNvSpPr>
            <a:spLocks noEditPoints="1" noChangeArrowheads="1"/>
          </p:cNvSpPr>
          <p:nvPr/>
        </p:nvSpPr>
        <p:spPr bwMode="auto">
          <a:xfrm>
            <a:off x="4301068" y="3098023"/>
            <a:ext cx="1690476" cy="255195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uzzle1"/>
          <p:cNvSpPr>
            <a:spLocks noEditPoints="1" noChangeArrowheads="1"/>
          </p:cNvSpPr>
          <p:nvPr/>
        </p:nvSpPr>
        <p:spPr bwMode="auto">
          <a:xfrm>
            <a:off x="3721594" y="2187973"/>
            <a:ext cx="2836914" cy="1520992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肘形连接符 27"/>
          <p:cNvCxnSpPr>
            <a:cxnSpLocks noChangeShapeType="1"/>
          </p:cNvCxnSpPr>
          <p:nvPr/>
        </p:nvCxnSpPr>
        <p:spPr bwMode="auto">
          <a:xfrm>
            <a:off x="6964973" y="1808256"/>
            <a:ext cx="3374697" cy="379717"/>
          </a:xfrm>
          <a:prstGeom prst="bentConnector3">
            <a:avLst>
              <a:gd name="adj1" fmla="val 34458"/>
            </a:avLst>
          </a:prstGeom>
          <a:noFill/>
          <a:ln w="3175" algn="ctr">
            <a:solidFill>
              <a:schemeClr val="accent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8159353" y="1795530"/>
            <a:ext cx="2695171" cy="38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2000">
                <a:solidFill>
                  <a:srgbClr val="4ABAB7"/>
                </a:solidFill>
                <a:latin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8159353" y="2209188"/>
            <a:ext cx="2695171" cy="617307"/>
          </a:xfrm>
          <a:prstGeom prst="rect">
            <a:avLst/>
          </a:prstGeom>
          <a:noFill/>
        </p:spPr>
        <p:txBody>
          <a:bodyPr wrap="none"/>
          <a:lstStyle/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sp>
        <p:nvSpPr>
          <p:cNvPr id="12" name="TextBox 31"/>
          <p:cNvSpPr txBox="1"/>
          <p:nvPr/>
        </p:nvSpPr>
        <p:spPr>
          <a:xfrm>
            <a:off x="1166079" y="4635986"/>
            <a:ext cx="2695172" cy="38608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r">
              <a:defRPr/>
            </a:pPr>
            <a:r>
              <a:rPr lang="zh-CN" altLang="en-US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TextBox 34"/>
          <p:cNvSpPr txBox="1"/>
          <p:nvPr/>
        </p:nvSpPr>
        <p:spPr>
          <a:xfrm>
            <a:off x="1166079" y="5036916"/>
            <a:ext cx="2695172" cy="617305"/>
          </a:xfrm>
          <a:prstGeom prst="rect">
            <a:avLst/>
          </a:prstGeom>
          <a:noFill/>
        </p:spPr>
        <p:txBody>
          <a:bodyPr wrap="none"/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sp>
        <p:nvSpPr>
          <p:cNvPr id="14" name="TextBox 35"/>
          <p:cNvSpPr txBox="1"/>
          <p:nvPr/>
        </p:nvSpPr>
        <p:spPr>
          <a:xfrm>
            <a:off x="8176029" y="4118380"/>
            <a:ext cx="2695171" cy="38396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just">
              <a:defRPr/>
            </a:pPr>
            <a:r>
              <a:rPr lang="zh-CN" altLang="en-US" sz="2000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" name="TextBox 36"/>
          <p:cNvSpPr txBox="1"/>
          <p:nvPr/>
        </p:nvSpPr>
        <p:spPr>
          <a:xfrm>
            <a:off x="8176029" y="4527797"/>
            <a:ext cx="2695171" cy="617305"/>
          </a:xfrm>
          <a:prstGeom prst="rect">
            <a:avLst/>
          </a:prstGeom>
          <a:noFill/>
        </p:spPr>
        <p:txBody>
          <a:bodyPr wrap="none"/>
          <a:lstStyle/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cxnSp>
        <p:nvCxnSpPr>
          <p:cNvPr id="16" name="直接连接符 34"/>
          <p:cNvCxnSpPr>
            <a:cxnSpLocks noChangeShapeType="1"/>
            <a:stCxn id="6" idx="4"/>
          </p:cNvCxnSpPr>
          <p:nvPr/>
        </p:nvCxnSpPr>
        <p:spPr bwMode="auto">
          <a:xfrm>
            <a:off x="8190619" y="4517190"/>
            <a:ext cx="1865568" cy="0"/>
          </a:xfrm>
          <a:prstGeom prst="line">
            <a:avLst/>
          </a:prstGeom>
          <a:noFill/>
          <a:ln w="3175" algn="ctr">
            <a:solidFill>
              <a:schemeClr val="accent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35"/>
          <p:cNvCxnSpPr>
            <a:cxnSpLocks noChangeShapeType="1"/>
          </p:cNvCxnSpPr>
          <p:nvPr/>
        </p:nvCxnSpPr>
        <p:spPr bwMode="auto">
          <a:xfrm>
            <a:off x="1545447" y="2949530"/>
            <a:ext cx="2196992" cy="0"/>
          </a:xfrm>
          <a:prstGeom prst="line">
            <a:avLst/>
          </a:prstGeom>
          <a:noFill/>
          <a:ln w="3175" algn="ctr">
            <a:solidFill>
              <a:schemeClr val="accent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4036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" name="平行四边形 2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8250968" y="2818298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368653" y="4607478"/>
            <a:ext cx="2072502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乐观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4315667" y="1930402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自信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5962069" y="4607478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911313" y="1930402"/>
            <a:ext cx="207250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坚强</a:t>
            </a:r>
          </a:p>
        </p:txBody>
      </p:sp>
      <p:sp>
        <p:nvSpPr>
          <p:cNvPr id="10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1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4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4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5"/>
          <p:cNvSpPr/>
          <p:nvPr/>
        </p:nvSpPr>
        <p:spPr>
          <a:xfrm>
            <a:off x="8250968" y="2818298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6" name="平行四边形 4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7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8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78617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7832" y="1320801"/>
            <a:ext cx="2380230" cy="238023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3" name="矩形 2"/>
          <p:cNvSpPr/>
          <p:nvPr/>
        </p:nvSpPr>
        <p:spPr>
          <a:xfrm>
            <a:off x="3701764" y="1320801"/>
            <a:ext cx="2380230" cy="238023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3598" y="1320801"/>
            <a:ext cx="2380230" cy="23802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7832" y="3701031"/>
            <a:ext cx="2380230" cy="238023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47532" y="1320801"/>
            <a:ext cx="2380230" cy="2380230"/>
          </a:xfrm>
          <a:prstGeom prst="rect">
            <a:avLst/>
          </a:prstGeom>
          <a:solidFill>
            <a:srgbClr val="4ABAB7"/>
          </a:solidFill>
          <a:ln w="12700" cap="flat" cmpd="sng" algn="ctr">
            <a:solidFill>
              <a:srgbClr val="4ABAB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6073598" y="3701031"/>
            <a:ext cx="2380230" cy="238023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3701764" y="3701031"/>
            <a:ext cx="2380230" cy="238023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47532" y="3701031"/>
            <a:ext cx="2380230" cy="238023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05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828910" y="359346"/>
            <a:ext cx="4506044" cy="2646878"/>
            <a:chOff x="669468" y="782122"/>
            <a:chExt cx="4506044" cy="2646878"/>
          </a:xfrm>
        </p:grpSpPr>
        <p:sp>
          <p:nvSpPr>
            <p:cNvPr id="23" name="文本框 22"/>
            <p:cNvSpPr txBox="1"/>
            <p:nvPr/>
          </p:nvSpPr>
          <p:spPr>
            <a:xfrm>
              <a:off x="669468" y="782122"/>
              <a:ext cx="4506044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 smtClean="0">
                  <a:solidFill>
                    <a:srgbClr val="4ABAB7"/>
                  </a:solidFill>
                </a:rPr>
                <a:t>C</a:t>
              </a:r>
              <a:r>
                <a:rPr lang="en-US" altLang="zh-CN" sz="6000" b="1" dirty="0" smtClean="0">
                  <a:solidFill>
                    <a:srgbClr val="4ABAB7"/>
                  </a:solidFill>
                </a:rPr>
                <a:t>ONTENTS</a:t>
              </a:r>
              <a:endParaRPr lang="zh-CN" altLang="en-US" sz="6000" b="1" dirty="0">
                <a:solidFill>
                  <a:srgbClr val="4ABAB7"/>
                </a:solidFill>
              </a:endParaRP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2477702" y="1159774"/>
              <a:ext cx="1402410" cy="1173140"/>
            </a:xfrm>
            <a:custGeom>
              <a:avLst/>
              <a:gdLst>
                <a:gd name="T0" fmla="*/ 118 w 199"/>
                <a:gd name="T1" fmla="*/ 30 h 166"/>
                <a:gd name="T2" fmla="*/ 133 w 199"/>
                <a:gd name="T3" fmla="*/ 15 h 166"/>
                <a:gd name="T4" fmla="*/ 118 w 199"/>
                <a:gd name="T5" fmla="*/ 0 h 166"/>
                <a:gd name="T6" fmla="*/ 103 w 199"/>
                <a:gd name="T7" fmla="*/ 15 h 166"/>
                <a:gd name="T8" fmla="*/ 118 w 199"/>
                <a:gd name="T9" fmla="*/ 30 h 166"/>
                <a:gd name="T10" fmla="*/ 148 w 199"/>
                <a:gd name="T11" fmla="*/ 67 h 166"/>
                <a:gd name="T12" fmla="*/ 148 w 199"/>
                <a:gd name="T13" fmla="*/ 55 h 166"/>
                <a:gd name="T14" fmla="*/ 122 w 199"/>
                <a:gd name="T15" fmla="*/ 55 h 166"/>
                <a:gd name="T16" fmla="*/ 106 w 199"/>
                <a:gd name="T17" fmla="*/ 29 h 166"/>
                <a:gd name="T18" fmla="*/ 96 w 199"/>
                <a:gd name="T19" fmla="*/ 23 h 166"/>
                <a:gd name="T20" fmla="*/ 86 w 199"/>
                <a:gd name="T21" fmla="*/ 27 h 166"/>
                <a:gd name="T22" fmla="*/ 55 w 199"/>
                <a:gd name="T23" fmla="*/ 59 h 166"/>
                <a:gd name="T24" fmla="*/ 51 w 199"/>
                <a:gd name="T25" fmla="*/ 67 h 166"/>
                <a:gd name="T26" fmla="*/ 58 w 199"/>
                <a:gd name="T27" fmla="*/ 78 h 166"/>
                <a:gd name="T28" fmla="*/ 90 w 199"/>
                <a:gd name="T29" fmla="*/ 96 h 166"/>
                <a:gd name="T30" fmla="*/ 90 w 199"/>
                <a:gd name="T31" fmla="*/ 130 h 166"/>
                <a:gd name="T32" fmla="*/ 99 w 199"/>
                <a:gd name="T33" fmla="*/ 139 h 166"/>
                <a:gd name="T34" fmla="*/ 108 w 199"/>
                <a:gd name="T35" fmla="*/ 130 h 166"/>
                <a:gd name="T36" fmla="*/ 108 w 199"/>
                <a:gd name="T37" fmla="*/ 88 h 166"/>
                <a:gd name="T38" fmla="*/ 101 w 199"/>
                <a:gd name="T39" fmla="*/ 78 h 166"/>
                <a:gd name="T40" fmla="*/ 82 w 199"/>
                <a:gd name="T41" fmla="*/ 68 h 166"/>
                <a:gd name="T42" fmla="*/ 102 w 199"/>
                <a:gd name="T43" fmla="*/ 48 h 166"/>
                <a:gd name="T44" fmla="*/ 112 w 199"/>
                <a:gd name="T45" fmla="*/ 63 h 166"/>
                <a:gd name="T46" fmla="*/ 118 w 199"/>
                <a:gd name="T47" fmla="*/ 67 h 166"/>
                <a:gd name="T48" fmla="*/ 148 w 199"/>
                <a:gd name="T49" fmla="*/ 67 h 166"/>
                <a:gd name="T50" fmla="*/ 158 w 199"/>
                <a:gd name="T51" fmla="*/ 84 h 166"/>
                <a:gd name="T52" fmla="*/ 118 w 199"/>
                <a:gd name="T53" fmla="*/ 125 h 166"/>
                <a:gd name="T54" fmla="*/ 158 w 199"/>
                <a:gd name="T55" fmla="*/ 166 h 166"/>
                <a:gd name="T56" fmla="*/ 199 w 199"/>
                <a:gd name="T57" fmla="*/ 125 h 166"/>
                <a:gd name="T58" fmla="*/ 158 w 199"/>
                <a:gd name="T59" fmla="*/ 84 h 166"/>
                <a:gd name="T60" fmla="*/ 158 w 199"/>
                <a:gd name="T61" fmla="*/ 155 h 166"/>
                <a:gd name="T62" fmla="*/ 129 w 199"/>
                <a:gd name="T63" fmla="*/ 125 h 166"/>
                <a:gd name="T64" fmla="*/ 158 w 199"/>
                <a:gd name="T65" fmla="*/ 95 h 166"/>
                <a:gd name="T66" fmla="*/ 188 w 199"/>
                <a:gd name="T67" fmla="*/ 125 h 166"/>
                <a:gd name="T68" fmla="*/ 158 w 199"/>
                <a:gd name="T69" fmla="*/ 155 h 166"/>
                <a:gd name="T70" fmla="*/ 41 w 199"/>
                <a:gd name="T71" fmla="*/ 84 h 166"/>
                <a:gd name="T72" fmla="*/ 0 w 199"/>
                <a:gd name="T73" fmla="*/ 125 h 166"/>
                <a:gd name="T74" fmla="*/ 41 w 199"/>
                <a:gd name="T75" fmla="*/ 166 h 166"/>
                <a:gd name="T76" fmla="*/ 82 w 199"/>
                <a:gd name="T77" fmla="*/ 125 h 166"/>
                <a:gd name="T78" fmla="*/ 41 w 199"/>
                <a:gd name="T79" fmla="*/ 84 h 166"/>
                <a:gd name="T80" fmla="*/ 41 w 199"/>
                <a:gd name="T81" fmla="*/ 155 h 166"/>
                <a:gd name="T82" fmla="*/ 11 w 199"/>
                <a:gd name="T83" fmla="*/ 125 h 166"/>
                <a:gd name="T84" fmla="*/ 41 w 199"/>
                <a:gd name="T85" fmla="*/ 95 h 166"/>
                <a:gd name="T86" fmla="*/ 71 w 199"/>
                <a:gd name="T87" fmla="*/ 125 h 166"/>
                <a:gd name="T88" fmla="*/ 41 w 199"/>
                <a:gd name="T89" fmla="*/ 15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9" h="166">
                  <a:moveTo>
                    <a:pt x="118" y="30"/>
                  </a:moveTo>
                  <a:cubicBezTo>
                    <a:pt x="126" y="30"/>
                    <a:pt x="133" y="24"/>
                    <a:pt x="133" y="15"/>
                  </a:cubicBezTo>
                  <a:cubicBezTo>
                    <a:pt x="133" y="7"/>
                    <a:pt x="126" y="0"/>
                    <a:pt x="118" y="0"/>
                  </a:cubicBezTo>
                  <a:cubicBezTo>
                    <a:pt x="110" y="0"/>
                    <a:pt x="103" y="7"/>
                    <a:pt x="103" y="15"/>
                  </a:cubicBezTo>
                  <a:cubicBezTo>
                    <a:pt x="103" y="24"/>
                    <a:pt x="110" y="30"/>
                    <a:pt x="118" y="30"/>
                  </a:cubicBezTo>
                  <a:close/>
                  <a:moveTo>
                    <a:pt x="148" y="67"/>
                  </a:moveTo>
                  <a:cubicBezTo>
                    <a:pt x="156" y="67"/>
                    <a:pt x="156" y="55"/>
                    <a:pt x="148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6" y="29"/>
                    <a:pt x="102" y="23"/>
                    <a:pt x="96" y="23"/>
                  </a:cubicBezTo>
                  <a:cubicBezTo>
                    <a:pt x="96" y="23"/>
                    <a:pt x="90" y="23"/>
                    <a:pt x="86" y="27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3" y="61"/>
                    <a:pt x="51" y="64"/>
                    <a:pt x="51" y="67"/>
                  </a:cubicBezTo>
                  <a:cubicBezTo>
                    <a:pt x="51" y="72"/>
                    <a:pt x="54" y="76"/>
                    <a:pt x="58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0" y="135"/>
                    <a:pt x="94" y="139"/>
                    <a:pt x="99" y="139"/>
                  </a:cubicBezTo>
                  <a:cubicBezTo>
                    <a:pt x="104" y="139"/>
                    <a:pt x="108" y="135"/>
                    <a:pt x="108" y="130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8" y="88"/>
                    <a:pt x="109" y="81"/>
                    <a:pt x="101" y="7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4" y="66"/>
                    <a:pt x="116" y="67"/>
                    <a:pt x="118" y="67"/>
                  </a:cubicBezTo>
                  <a:lnTo>
                    <a:pt x="148" y="67"/>
                  </a:lnTo>
                  <a:close/>
                  <a:moveTo>
                    <a:pt x="158" y="84"/>
                  </a:moveTo>
                  <a:cubicBezTo>
                    <a:pt x="136" y="84"/>
                    <a:pt x="118" y="102"/>
                    <a:pt x="118" y="125"/>
                  </a:cubicBezTo>
                  <a:cubicBezTo>
                    <a:pt x="118" y="147"/>
                    <a:pt x="136" y="166"/>
                    <a:pt x="158" y="166"/>
                  </a:cubicBezTo>
                  <a:cubicBezTo>
                    <a:pt x="181" y="166"/>
                    <a:pt x="199" y="147"/>
                    <a:pt x="199" y="125"/>
                  </a:cubicBezTo>
                  <a:cubicBezTo>
                    <a:pt x="199" y="102"/>
                    <a:pt x="181" y="84"/>
                    <a:pt x="158" y="84"/>
                  </a:cubicBezTo>
                  <a:close/>
                  <a:moveTo>
                    <a:pt x="158" y="155"/>
                  </a:moveTo>
                  <a:cubicBezTo>
                    <a:pt x="142" y="155"/>
                    <a:pt x="129" y="141"/>
                    <a:pt x="129" y="125"/>
                  </a:cubicBezTo>
                  <a:cubicBezTo>
                    <a:pt x="129" y="108"/>
                    <a:pt x="142" y="95"/>
                    <a:pt x="158" y="95"/>
                  </a:cubicBezTo>
                  <a:cubicBezTo>
                    <a:pt x="175" y="95"/>
                    <a:pt x="188" y="108"/>
                    <a:pt x="188" y="125"/>
                  </a:cubicBezTo>
                  <a:cubicBezTo>
                    <a:pt x="188" y="141"/>
                    <a:pt x="175" y="155"/>
                    <a:pt x="158" y="155"/>
                  </a:cubicBezTo>
                  <a:close/>
                  <a:moveTo>
                    <a:pt x="41" y="84"/>
                  </a:moveTo>
                  <a:cubicBezTo>
                    <a:pt x="18" y="84"/>
                    <a:pt x="0" y="102"/>
                    <a:pt x="0" y="125"/>
                  </a:cubicBezTo>
                  <a:cubicBezTo>
                    <a:pt x="0" y="147"/>
                    <a:pt x="18" y="166"/>
                    <a:pt x="41" y="166"/>
                  </a:cubicBezTo>
                  <a:cubicBezTo>
                    <a:pt x="64" y="166"/>
                    <a:pt x="82" y="147"/>
                    <a:pt x="82" y="125"/>
                  </a:cubicBezTo>
                  <a:cubicBezTo>
                    <a:pt x="82" y="102"/>
                    <a:pt x="64" y="84"/>
                    <a:pt x="41" y="84"/>
                  </a:cubicBezTo>
                  <a:close/>
                  <a:moveTo>
                    <a:pt x="41" y="155"/>
                  </a:moveTo>
                  <a:cubicBezTo>
                    <a:pt x="25" y="155"/>
                    <a:pt x="11" y="141"/>
                    <a:pt x="11" y="125"/>
                  </a:cubicBezTo>
                  <a:cubicBezTo>
                    <a:pt x="11" y="108"/>
                    <a:pt x="25" y="95"/>
                    <a:pt x="41" y="95"/>
                  </a:cubicBezTo>
                  <a:cubicBezTo>
                    <a:pt x="57" y="95"/>
                    <a:pt x="71" y="108"/>
                    <a:pt x="71" y="125"/>
                  </a:cubicBezTo>
                  <a:cubicBezTo>
                    <a:pt x="71" y="141"/>
                    <a:pt x="57" y="155"/>
                    <a:pt x="41" y="155"/>
                  </a:cubicBezTo>
                  <a:close/>
                </a:path>
              </a:pathLst>
            </a:custGeom>
            <a:solidFill>
              <a:srgbClr val="4ABA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5358586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32202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46649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155347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68760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08477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76656" y="3899156"/>
            <a:ext cx="461665" cy="2153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07094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42936" y="3063361"/>
            <a:ext cx="243768" cy="293462"/>
            <a:chOff x="4524003" y="743096"/>
            <a:chExt cx="393244" cy="473410"/>
          </a:xfrm>
        </p:grpSpPr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4688667" y="773429"/>
              <a:ext cx="197164" cy="197164"/>
            </a:xfrm>
            <a:custGeom>
              <a:avLst/>
              <a:gdLst>
                <a:gd name="T0" fmla="*/ 52 w 182"/>
                <a:gd name="T1" fmla="*/ 168 h 182"/>
                <a:gd name="T2" fmla="*/ 0 w 182"/>
                <a:gd name="T3" fmla="*/ 182 h 182"/>
                <a:gd name="T4" fmla="*/ 14 w 182"/>
                <a:gd name="T5" fmla="*/ 130 h 182"/>
                <a:gd name="T6" fmla="*/ 142 w 182"/>
                <a:gd name="T7" fmla="*/ 0 h 182"/>
                <a:gd name="T8" fmla="*/ 182 w 182"/>
                <a:gd name="T9" fmla="*/ 40 h 182"/>
                <a:gd name="T10" fmla="*/ 52 w 182"/>
                <a:gd name="T11" fmla="*/ 16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82">
                  <a:moveTo>
                    <a:pt x="52" y="168"/>
                  </a:moveTo>
                  <a:lnTo>
                    <a:pt x="0" y="182"/>
                  </a:lnTo>
                  <a:lnTo>
                    <a:pt x="14" y="130"/>
                  </a:lnTo>
                  <a:lnTo>
                    <a:pt x="142" y="0"/>
                  </a:lnTo>
                  <a:lnTo>
                    <a:pt x="182" y="40"/>
                  </a:lnTo>
                  <a:lnTo>
                    <a:pt x="52" y="168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4842498" y="743096"/>
              <a:ext cx="74749" cy="73666"/>
            </a:xfrm>
            <a:custGeom>
              <a:avLst/>
              <a:gdLst>
                <a:gd name="T0" fmla="*/ 17 w 29"/>
                <a:gd name="T1" fmla="*/ 29 h 29"/>
                <a:gd name="T2" fmla="*/ 25 w 29"/>
                <a:gd name="T3" fmla="*/ 21 h 29"/>
                <a:gd name="T4" fmla="*/ 25 w 29"/>
                <a:gd name="T5" fmla="*/ 4 h 29"/>
                <a:gd name="T6" fmla="*/ 8 w 29"/>
                <a:gd name="T7" fmla="*/ 4 h 29"/>
                <a:gd name="T8" fmla="*/ 0 w 2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29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16"/>
                    <a:pt x="29" y="9"/>
                    <a:pt x="25" y="4"/>
                  </a:cubicBezTo>
                  <a:cubicBezTo>
                    <a:pt x="20" y="0"/>
                    <a:pt x="13" y="0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4524003" y="745263"/>
              <a:ext cx="389994" cy="471243"/>
            </a:xfrm>
            <a:custGeom>
              <a:avLst/>
              <a:gdLst>
                <a:gd name="T0" fmla="*/ 360 w 360"/>
                <a:gd name="T1" fmla="*/ 95 h 435"/>
                <a:gd name="T2" fmla="*/ 360 w 360"/>
                <a:gd name="T3" fmla="*/ 435 h 435"/>
                <a:gd name="T4" fmla="*/ 0 w 360"/>
                <a:gd name="T5" fmla="*/ 435 h 435"/>
                <a:gd name="T6" fmla="*/ 0 w 360"/>
                <a:gd name="T7" fmla="*/ 0 h 435"/>
                <a:gd name="T8" fmla="*/ 266 w 360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35">
                  <a:moveTo>
                    <a:pt x="360" y="95"/>
                  </a:moveTo>
                  <a:lnTo>
                    <a:pt x="360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266" y="0"/>
                  </a:ln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4585752" y="848178"/>
              <a:ext cx="174414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8"/>
            <p:cNvSpPr>
              <a:spLocks noChangeShapeType="1"/>
            </p:cNvSpPr>
            <p:nvPr/>
          </p:nvSpPr>
          <p:spPr bwMode="auto">
            <a:xfrm>
              <a:off x="4585752" y="909927"/>
              <a:ext cx="112665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9"/>
            <p:cNvSpPr>
              <a:spLocks noChangeShapeType="1"/>
            </p:cNvSpPr>
            <p:nvPr/>
          </p:nvSpPr>
          <p:spPr bwMode="auto">
            <a:xfrm>
              <a:off x="4585752" y="970593"/>
              <a:ext cx="61749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675782" y="3063361"/>
            <a:ext cx="292790" cy="266600"/>
            <a:chOff x="3272771" y="765846"/>
            <a:chExt cx="472326" cy="430077"/>
          </a:xfrm>
        </p:grpSpPr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3272771" y="765846"/>
              <a:ext cx="472326" cy="430077"/>
            </a:xfrm>
            <a:custGeom>
              <a:avLst/>
              <a:gdLst>
                <a:gd name="T0" fmla="*/ 176 w 184"/>
                <a:gd name="T1" fmla="*/ 0 h 168"/>
                <a:gd name="T2" fmla="*/ 184 w 184"/>
                <a:gd name="T3" fmla="*/ 8 h 168"/>
                <a:gd name="T4" fmla="*/ 184 w 184"/>
                <a:gd name="T5" fmla="*/ 160 h 168"/>
                <a:gd name="T6" fmla="*/ 176 w 184"/>
                <a:gd name="T7" fmla="*/ 168 h 168"/>
                <a:gd name="T8" fmla="*/ 8 w 184"/>
                <a:gd name="T9" fmla="*/ 168 h 168"/>
                <a:gd name="T10" fmla="*/ 0 w 184"/>
                <a:gd name="T11" fmla="*/ 160 h 168"/>
                <a:gd name="T12" fmla="*/ 0 w 184"/>
                <a:gd name="T13" fmla="*/ 8 h 168"/>
                <a:gd name="T14" fmla="*/ 8 w 184"/>
                <a:gd name="T15" fmla="*/ 0 h 168"/>
                <a:gd name="T16" fmla="*/ 176 w 18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68">
                  <a:moveTo>
                    <a:pt x="176" y="0"/>
                  </a:moveTo>
                  <a:cubicBezTo>
                    <a:pt x="181" y="0"/>
                    <a:pt x="184" y="3"/>
                    <a:pt x="184" y="8"/>
                  </a:cubicBezTo>
                  <a:cubicBezTo>
                    <a:pt x="184" y="160"/>
                    <a:pt x="184" y="160"/>
                    <a:pt x="184" y="160"/>
                  </a:cubicBezTo>
                  <a:cubicBezTo>
                    <a:pt x="184" y="164"/>
                    <a:pt x="181" y="168"/>
                    <a:pt x="176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4" y="168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lnTo>
                    <a:pt x="176" y="0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1"/>
            <p:cNvSpPr>
              <a:spLocks noChangeShapeType="1"/>
            </p:cNvSpPr>
            <p:nvPr/>
          </p:nvSpPr>
          <p:spPr bwMode="auto">
            <a:xfrm flipV="1">
              <a:off x="3632433" y="827595"/>
              <a:ext cx="0" cy="142998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2"/>
            <p:cNvSpPr>
              <a:spLocks noChangeShapeType="1"/>
            </p:cNvSpPr>
            <p:nvPr/>
          </p:nvSpPr>
          <p:spPr bwMode="auto">
            <a:xfrm flipV="1">
              <a:off x="3632433" y="1011759"/>
              <a:ext cx="0" cy="20583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3580434" y="970593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 flipV="1">
              <a:off x="3386520" y="827595"/>
              <a:ext cx="0" cy="101832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35"/>
            <p:cNvSpPr>
              <a:spLocks noChangeShapeType="1"/>
            </p:cNvSpPr>
            <p:nvPr/>
          </p:nvSpPr>
          <p:spPr bwMode="auto">
            <a:xfrm flipV="1">
              <a:off x="3386520" y="970593"/>
              <a:ext cx="0" cy="61749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3334521" y="929427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37"/>
            <p:cNvSpPr>
              <a:spLocks noChangeShapeType="1"/>
            </p:cNvSpPr>
            <p:nvPr/>
          </p:nvSpPr>
          <p:spPr bwMode="auto">
            <a:xfrm flipV="1">
              <a:off x="3508935" y="827595"/>
              <a:ext cx="0" cy="20583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38"/>
            <p:cNvSpPr>
              <a:spLocks noChangeShapeType="1"/>
            </p:cNvSpPr>
            <p:nvPr/>
          </p:nvSpPr>
          <p:spPr bwMode="auto">
            <a:xfrm flipV="1">
              <a:off x="3508935" y="889344"/>
              <a:ext cx="0" cy="142998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3458019" y="848178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3478602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41"/>
            <p:cNvSpPr>
              <a:spLocks noChangeArrowheads="1"/>
            </p:cNvSpPr>
            <p:nvPr/>
          </p:nvSpPr>
          <p:spPr bwMode="auto">
            <a:xfrm>
              <a:off x="3601017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2"/>
            <p:cNvSpPr>
              <a:spLocks noChangeArrowheads="1"/>
            </p:cNvSpPr>
            <p:nvPr/>
          </p:nvSpPr>
          <p:spPr bwMode="auto">
            <a:xfrm>
              <a:off x="3355104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02382" y="3063361"/>
            <a:ext cx="292790" cy="292119"/>
            <a:chOff x="852640" y="745263"/>
            <a:chExt cx="472326" cy="471243"/>
          </a:xfrm>
        </p:grpSpPr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852640" y="745263"/>
              <a:ext cx="307662" cy="3076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950139" y="842761"/>
              <a:ext cx="112665" cy="112665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1098553" y="991176"/>
              <a:ext cx="226413" cy="22533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1178719" y="1068091"/>
              <a:ext cx="69332" cy="69332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97800" y="3063361"/>
            <a:ext cx="295477" cy="292119"/>
            <a:chOff x="2060539" y="745263"/>
            <a:chExt cx="476660" cy="471243"/>
          </a:xfrm>
        </p:grpSpPr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060539" y="745263"/>
              <a:ext cx="476660" cy="289246"/>
            </a:xfrm>
            <a:custGeom>
              <a:avLst/>
              <a:gdLst>
                <a:gd name="T0" fmla="*/ 93 w 186"/>
                <a:gd name="T1" fmla="*/ 35 h 113"/>
                <a:gd name="T2" fmla="*/ 165 w 186"/>
                <a:gd name="T3" fmla="*/ 108 h 113"/>
                <a:gd name="T4" fmla="*/ 182 w 186"/>
                <a:gd name="T5" fmla="*/ 108 h 113"/>
                <a:gd name="T6" fmla="*/ 182 w 186"/>
                <a:gd name="T7" fmla="*/ 91 h 113"/>
                <a:gd name="T8" fmla="*/ 93 w 186"/>
                <a:gd name="T9" fmla="*/ 0 h 113"/>
                <a:gd name="T10" fmla="*/ 5 w 186"/>
                <a:gd name="T11" fmla="*/ 91 h 113"/>
                <a:gd name="T12" fmla="*/ 5 w 186"/>
                <a:gd name="T13" fmla="*/ 108 h 113"/>
                <a:gd name="T14" fmla="*/ 22 w 186"/>
                <a:gd name="T15" fmla="*/ 108 h 113"/>
                <a:gd name="T16" fmla="*/ 93 w 186"/>
                <a:gd name="T17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2124455" y="1015009"/>
              <a:ext cx="348828" cy="201497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186 h 186"/>
                <a:gd name="T4" fmla="*/ 114 w 322"/>
                <a:gd name="T5" fmla="*/ 186 h 186"/>
                <a:gd name="T6" fmla="*/ 114 w 322"/>
                <a:gd name="T7" fmla="*/ 54 h 186"/>
                <a:gd name="T8" fmla="*/ 208 w 322"/>
                <a:gd name="T9" fmla="*/ 54 h 186"/>
                <a:gd name="T10" fmla="*/ 208 w 322"/>
                <a:gd name="T11" fmla="*/ 186 h 186"/>
                <a:gd name="T12" fmla="*/ 322 w 322"/>
                <a:gd name="T13" fmla="*/ 186 h 186"/>
                <a:gd name="T14" fmla="*/ 322 w 322"/>
                <a:gd name="T1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59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3283" y="2088371"/>
            <a:ext cx="1893888" cy="2206625"/>
            <a:chOff x="4883413" y="1842326"/>
            <a:chExt cx="1893888" cy="2206625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883413" y="1842326"/>
              <a:ext cx="1893888" cy="2206625"/>
            </a:xfrm>
            <a:custGeom>
              <a:avLst/>
              <a:gdLst>
                <a:gd name="T0" fmla="*/ 616 w 697"/>
                <a:gd name="T1" fmla="*/ 226 h 812"/>
                <a:gd name="T2" fmla="*/ 314 w 697"/>
                <a:gd name="T3" fmla="*/ 0 h 812"/>
                <a:gd name="T4" fmla="*/ 0 w 697"/>
                <a:gd name="T5" fmla="*/ 314 h 812"/>
                <a:gd name="T6" fmla="*/ 205 w 697"/>
                <a:gd name="T7" fmla="*/ 741 h 812"/>
                <a:gd name="T8" fmla="*/ 205 w 697"/>
                <a:gd name="T9" fmla="*/ 742 h 812"/>
                <a:gd name="T10" fmla="*/ 205 w 697"/>
                <a:gd name="T11" fmla="*/ 792 h 812"/>
                <a:gd name="T12" fmla="*/ 226 w 697"/>
                <a:gd name="T13" fmla="*/ 812 h 812"/>
                <a:gd name="T14" fmla="*/ 460 w 697"/>
                <a:gd name="T15" fmla="*/ 812 h 812"/>
                <a:gd name="T16" fmla="*/ 480 w 697"/>
                <a:gd name="T17" fmla="*/ 792 h 812"/>
                <a:gd name="T18" fmla="*/ 480 w 697"/>
                <a:gd name="T19" fmla="*/ 690 h 812"/>
                <a:gd name="T20" fmla="*/ 500 w 697"/>
                <a:gd name="T21" fmla="*/ 670 h 812"/>
                <a:gd name="T22" fmla="*/ 599 w 697"/>
                <a:gd name="T23" fmla="*/ 670 h 812"/>
                <a:gd name="T24" fmla="*/ 619 w 697"/>
                <a:gd name="T25" fmla="*/ 650 h 812"/>
                <a:gd name="T26" fmla="*/ 619 w 697"/>
                <a:gd name="T27" fmla="*/ 455 h 812"/>
                <a:gd name="T28" fmla="*/ 639 w 697"/>
                <a:gd name="T29" fmla="*/ 435 h 812"/>
                <a:gd name="T30" fmla="*/ 686 w 697"/>
                <a:gd name="T31" fmla="*/ 435 h 812"/>
                <a:gd name="T32" fmla="*/ 695 w 697"/>
                <a:gd name="T33" fmla="*/ 431 h 812"/>
                <a:gd name="T34" fmla="*/ 696 w 697"/>
                <a:gd name="T35" fmla="*/ 421 h 812"/>
                <a:gd name="T36" fmla="*/ 616 w 697"/>
                <a:gd name="T37" fmla="*/ 22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7" h="812">
                  <a:moveTo>
                    <a:pt x="616" y="226"/>
                  </a:moveTo>
                  <a:cubicBezTo>
                    <a:pt x="566" y="98"/>
                    <a:pt x="457" y="0"/>
                    <a:pt x="314" y="0"/>
                  </a:cubicBezTo>
                  <a:cubicBezTo>
                    <a:pt x="141" y="0"/>
                    <a:pt x="0" y="140"/>
                    <a:pt x="0" y="314"/>
                  </a:cubicBezTo>
                  <a:cubicBezTo>
                    <a:pt x="0" y="449"/>
                    <a:pt x="205" y="650"/>
                    <a:pt x="205" y="741"/>
                  </a:cubicBezTo>
                  <a:cubicBezTo>
                    <a:pt x="205" y="741"/>
                    <a:pt x="205" y="741"/>
                    <a:pt x="205" y="742"/>
                  </a:cubicBezTo>
                  <a:cubicBezTo>
                    <a:pt x="205" y="792"/>
                    <a:pt x="205" y="792"/>
                    <a:pt x="205" y="792"/>
                  </a:cubicBezTo>
                  <a:cubicBezTo>
                    <a:pt x="205" y="803"/>
                    <a:pt x="214" y="812"/>
                    <a:pt x="226" y="812"/>
                  </a:cubicBezTo>
                  <a:cubicBezTo>
                    <a:pt x="460" y="812"/>
                    <a:pt x="460" y="812"/>
                    <a:pt x="460" y="812"/>
                  </a:cubicBezTo>
                  <a:cubicBezTo>
                    <a:pt x="471" y="812"/>
                    <a:pt x="480" y="803"/>
                    <a:pt x="480" y="792"/>
                  </a:cubicBezTo>
                  <a:cubicBezTo>
                    <a:pt x="480" y="690"/>
                    <a:pt x="480" y="690"/>
                    <a:pt x="480" y="690"/>
                  </a:cubicBezTo>
                  <a:cubicBezTo>
                    <a:pt x="480" y="679"/>
                    <a:pt x="489" y="670"/>
                    <a:pt x="500" y="670"/>
                  </a:cubicBezTo>
                  <a:cubicBezTo>
                    <a:pt x="599" y="670"/>
                    <a:pt x="599" y="670"/>
                    <a:pt x="599" y="670"/>
                  </a:cubicBezTo>
                  <a:cubicBezTo>
                    <a:pt x="610" y="670"/>
                    <a:pt x="619" y="661"/>
                    <a:pt x="619" y="650"/>
                  </a:cubicBezTo>
                  <a:cubicBezTo>
                    <a:pt x="619" y="455"/>
                    <a:pt x="619" y="455"/>
                    <a:pt x="619" y="455"/>
                  </a:cubicBezTo>
                  <a:cubicBezTo>
                    <a:pt x="619" y="444"/>
                    <a:pt x="628" y="435"/>
                    <a:pt x="639" y="435"/>
                  </a:cubicBezTo>
                  <a:cubicBezTo>
                    <a:pt x="686" y="435"/>
                    <a:pt x="686" y="435"/>
                    <a:pt x="686" y="435"/>
                  </a:cubicBezTo>
                  <a:cubicBezTo>
                    <a:pt x="689" y="435"/>
                    <a:pt x="693" y="433"/>
                    <a:pt x="695" y="431"/>
                  </a:cubicBezTo>
                  <a:cubicBezTo>
                    <a:pt x="696" y="428"/>
                    <a:pt x="697" y="424"/>
                    <a:pt x="696" y="421"/>
                  </a:cubicBezTo>
                  <a:lnTo>
                    <a:pt x="616" y="2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5605726" y="3255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47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5277113" y="2853564"/>
              <a:ext cx="573088" cy="569913"/>
            </a:xfrm>
            <a:custGeom>
              <a:avLst/>
              <a:gdLst>
                <a:gd name="T0" fmla="*/ 144 w 211"/>
                <a:gd name="T1" fmla="*/ 201 h 210"/>
                <a:gd name="T2" fmla="*/ 152 w 211"/>
                <a:gd name="T3" fmla="*/ 188 h 210"/>
                <a:gd name="T4" fmla="*/ 169 w 211"/>
                <a:gd name="T5" fmla="*/ 189 h 210"/>
                <a:gd name="T6" fmla="*/ 175 w 211"/>
                <a:gd name="T7" fmla="*/ 182 h 210"/>
                <a:gd name="T8" fmla="*/ 177 w 211"/>
                <a:gd name="T9" fmla="*/ 168 h 210"/>
                <a:gd name="T10" fmla="*/ 194 w 211"/>
                <a:gd name="T11" fmla="*/ 162 h 210"/>
                <a:gd name="T12" fmla="*/ 197 w 211"/>
                <a:gd name="T13" fmla="*/ 154 h 210"/>
                <a:gd name="T14" fmla="*/ 195 w 211"/>
                <a:gd name="T15" fmla="*/ 139 h 210"/>
                <a:gd name="T16" fmla="*/ 208 w 211"/>
                <a:gd name="T17" fmla="*/ 129 h 210"/>
                <a:gd name="T18" fmla="*/ 208 w 211"/>
                <a:gd name="T19" fmla="*/ 120 h 210"/>
                <a:gd name="T20" fmla="*/ 201 w 211"/>
                <a:gd name="T21" fmla="*/ 107 h 210"/>
                <a:gd name="T22" fmla="*/ 210 w 211"/>
                <a:gd name="T23" fmla="*/ 92 h 210"/>
                <a:gd name="T24" fmla="*/ 207 w 211"/>
                <a:gd name="T25" fmla="*/ 84 h 210"/>
                <a:gd name="T26" fmla="*/ 196 w 211"/>
                <a:gd name="T27" fmla="*/ 74 h 210"/>
                <a:gd name="T28" fmla="*/ 200 w 211"/>
                <a:gd name="T29" fmla="*/ 57 h 210"/>
                <a:gd name="T30" fmla="*/ 194 w 211"/>
                <a:gd name="T31" fmla="*/ 50 h 210"/>
                <a:gd name="T32" fmla="*/ 180 w 211"/>
                <a:gd name="T33" fmla="*/ 45 h 210"/>
                <a:gd name="T34" fmla="*/ 178 w 211"/>
                <a:gd name="T35" fmla="*/ 28 h 210"/>
                <a:gd name="T36" fmla="*/ 170 w 211"/>
                <a:gd name="T37" fmla="*/ 23 h 210"/>
                <a:gd name="T38" fmla="*/ 155 w 211"/>
                <a:gd name="T39" fmla="*/ 23 h 210"/>
                <a:gd name="T40" fmla="*/ 147 w 211"/>
                <a:gd name="T41" fmla="*/ 8 h 210"/>
                <a:gd name="T42" fmla="*/ 138 w 211"/>
                <a:gd name="T43" fmla="*/ 7 h 210"/>
                <a:gd name="T44" fmla="*/ 124 w 211"/>
                <a:gd name="T45" fmla="*/ 12 h 210"/>
                <a:gd name="T46" fmla="*/ 111 w 211"/>
                <a:gd name="T47" fmla="*/ 0 h 210"/>
                <a:gd name="T48" fmla="*/ 102 w 211"/>
                <a:gd name="T49" fmla="*/ 1 h 210"/>
                <a:gd name="T50" fmla="*/ 91 w 211"/>
                <a:gd name="T51" fmla="*/ 11 h 210"/>
                <a:gd name="T52" fmla="*/ 75 w 211"/>
                <a:gd name="T53" fmla="*/ 4 h 210"/>
                <a:gd name="T54" fmla="*/ 67 w 211"/>
                <a:gd name="T55" fmla="*/ 9 h 210"/>
                <a:gd name="T56" fmla="*/ 60 w 211"/>
                <a:gd name="T57" fmla="*/ 21 h 210"/>
                <a:gd name="T58" fmla="*/ 43 w 211"/>
                <a:gd name="T59" fmla="*/ 21 h 210"/>
                <a:gd name="T60" fmla="*/ 37 w 211"/>
                <a:gd name="T61" fmla="*/ 28 h 210"/>
                <a:gd name="T62" fmla="*/ 34 w 211"/>
                <a:gd name="T63" fmla="*/ 42 h 210"/>
                <a:gd name="T64" fmla="*/ 17 w 211"/>
                <a:gd name="T65" fmla="*/ 48 h 210"/>
                <a:gd name="T66" fmla="*/ 14 w 211"/>
                <a:gd name="T67" fmla="*/ 56 h 210"/>
                <a:gd name="T68" fmla="*/ 17 w 211"/>
                <a:gd name="T69" fmla="*/ 70 h 210"/>
                <a:gd name="T70" fmla="*/ 3 w 211"/>
                <a:gd name="T71" fmla="*/ 81 h 210"/>
                <a:gd name="T72" fmla="*/ 3 w 211"/>
                <a:gd name="T73" fmla="*/ 90 h 210"/>
                <a:gd name="T74" fmla="*/ 11 w 211"/>
                <a:gd name="T75" fmla="*/ 103 h 210"/>
                <a:gd name="T76" fmla="*/ 1 w 211"/>
                <a:gd name="T77" fmla="*/ 118 h 210"/>
                <a:gd name="T78" fmla="*/ 4 w 211"/>
                <a:gd name="T79" fmla="*/ 126 h 210"/>
                <a:gd name="T80" fmla="*/ 7 w 211"/>
                <a:gd name="T81" fmla="*/ 137 h 210"/>
                <a:gd name="T82" fmla="*/ 9 w 211"/>
                <a:gd name="T83" fmla="*/ 146 h 210"/>
                <a:gd name="T84" fmla="*/ 24 w 211"/>
                <a:gd name="T85" fmla="*/ 154 h 210"/>
                <a:gd name="T86" fmla="*/ 24 w 211"/>
                <a:gd name="T87" fmla="*/ 169 h 210"/>
                <a:gd name="T88" fmla="*/ 29 w 211"/>
                <a:gd name="T89" fmla="*/ 177 h 210"/>
                <a:gd name="T90" fmla="*/ 46 w 211"/>
                <a:gd name="T91" fmla="*/ 179 h 210"/>
                <a:gd name="T92" fmla="*/ 51 w 211"/>
                <a:gd name="T93" fmla="*/ 193 h 210"/>
                <a:gd name="T94" fmla="*/ 58 w 211"/>
                <a:gd name="T95" fmla="*/ 199 h 210"/>
                <a:gd name="T96" fmla="*/ 75 w 211"/>
                <a:gd name="T97" fmla="*/ 195 h 210"/>
                <a:gd name="T98" fmla="*/ 84 w 211"/>
                <a:gd name="T99" fmla="*/ 206 h 210"/>
                <a:gd name="T100" fmla="*/ 93 w 211"/>
                <a:gd name="T101" fmla="*/ 210 h 210"/>
                <a:gd name="T102" fmla="*/ 108 w 211"/>
                <a:gd name="T103" fmla="*/ 200 h 210"/>
                <a:gd name="T104" fmla="*/ 120 w 211"/>
                <a:gd name="T105" fmla="*/ 207 h 210"/>
                <a:gd name="T106" fmla="*/ 129 w 211"/>
                <a:gd name="T107" fmla="*/ 208 h 210"/>
                <a:gd name="T108" fmla="*/ 136 w 211"/>
                <a:gd name="T109" fmla="*/ 103 h 210"/>
                <a:gd name="T110" fmla="*/ 103 w 211"/>
                <a:gd name="T111" fmla="*/ 121 h 210"/>
                <a:gd name="T112" fmla="*/ 103 w 211"/>
                <a:gd name="T113" fmla="*/ 121 h 210"/>
                <a:gd name="T114" fmla="*/ 110 w 211"/>
                <a:gd name="T115" fmla="*/ 75 h 210"/>
                <a:gd name="T116" fmla="*/ 36 w 211"/>
                <a:gd name="T117" fmla="*/ 90 h 210"/>
                <a:gd name="T118" fmla="*/ 36 w 211"/>
                <a:gd name="T119" fmla="*/ 90 h 210"/>
                <a:gd name="T120" fmla="*/ 51 w 211"/>
                <a:gd name="T121" fmla="*/ 150 h 210"/>
                <a:gd name="T122" fmla="*/ 110 w 211"/>
                <a:gd name="T123" fmla="*/ 135 h 210"/>
                <a:gd name="T124" fmla="*/ 134 w 211"/>
                <a:gd name="T125" fmla="*/ 1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1" h="210">
                  <a:moveTo>
                    <a:pt x="138" y="203"/>
                  </a:moveTo>
                  <a:cubicBezTo>
                    <a:pt x="137" y="201"/>
                    <a:pt x="137" y="198"/>
                    <a:pt x="136" y="195"/>
                  </a:cubicBezTo>
                  <a:cubicBezTo>
                    <a:pt x="138" y="195"/>
                    <a:pt x="139" y="194"/>
                    <a:pt x="140" y="194"/>
                  </a:cubicBezTo>
                  <a:cubicBezTo>
                    <a:pt x="141" y="196"/>
                    <a:pt x="143" y="199"/>
                    <a:pt x="144" y="201"/>
                  </a:cubicBezTo>
                  <a:cubicBezTo>
                    <a:pt x="145" y="202"/>
                    <a:pt x="146" y="202"/>
                    <a:pt x="147" y="202"/>
                  </a:cubicBezTo>
                  <a:cubicBezTo>
                    <a:pt x="149" y="201"/>
                    <a:pt x="151" y="200"/>
                    <a:pt x="154" y="199"/>
                  </a:cubicBezTo>
                  <a:cubicBezTo>
                    <a:pt x="154" y="198"/>
                    <a:pt x="155" y="197"/>
                    <a:pt x="155" y="197"/>
                  </a:cubicBezTo>
                  <a:cubicBezTo>
                    <a:pt x="154" y="194"/>
                    <a:pt x="153" y="191"/>
                    <a:pt x="152" y="188"/>
                  </a:cubicBezTo>
                  <a:cubicBezTo>
                    <a:pt x="153" y="188"/>
                    <a:pt x="154" y="187"/>
                    <a:pt x="155" y="187"/>
                  </a:cubicBezTo>
                  <a:cubicBezTo>
                    <a:pt x="157" y="189"/>
                    <a:pt x="159" y="191"/>
                    <a:pt x="161" y="193"/>
                  </a:cubicBezTo>
                  <a:cubicBezTo>
                    <a:pt x="161" y="194"/>
                    <a:pt x="162" y="194"/>
                    <a:pt x="163" y="193"/>
                  </a:cubicBezTo>
                  <a:cubicBezTo>
                    <a:pt x="165" y="192"/>
                    <a:pt x="167" y="191"/>
                    <a:pt x="169" y="189"/>
                  </a:cubicBezTo>
                  <a:cubicBezTo>
                    <a:pt x="170" y="189"/>
                    <a:pt x="170" y="187"/>
                    <a:pt x="170" y="186"/>
                  </a:cubicBezTo>
                  <a:cubicBezTo>
                    <a:pt x="168" y="184"/>
                    <a:pt x="167" y="182"/>
                    <a:pt x="165" y="179"/>
                  </a:cubicBezTo>
                  <a:cubicBezTo>
                    <a:pt x="166" y="178"/>
                    <a:pt x="167" y="178"/>
                    <a:pt x="168" y="177"/>
                  </a:cubicBezTo>
                  <a:cubicBezTo>
                    <a:pt x="170" y="179"/>
                    <a:pt x="173" y="180"/>
                    <a:pt x="175" y="182"/>
                  </a:cubicBezTo>
                  <a:cubicBezTo>
                    <a:pt x="176" y="183"/>
                    <a:pt x="177" y="183"/>
                    <a:pt x="178" y="182"/>
                  </a:cubicBezTo>
                  <a:cubicBezTo>
                    <a:pt x="179" y="180"/>
                    <a:pt x="181" y="179"/>
                    <a:pt x="183" y="177"/>
                  </a:cubicBezTo>
                  <a:cubicBezTo>
                    <a:pt x="184" y="176"/>
                    <a:pt x="183" y="175"/>
                    <a:pt x="183" y="174"/>
                  </a:cubicBezTo>
                  <a:cubicBezTo>
                    <a:pt x="181" y="172"/>
                    <a:pt x="179" y="170"/>
                    <a:pt x="177" y="168"/>
                  </a:cubicBezTo>
                  <a:cubicBezTo>
                    <a:pt x="178" y="167"/>
                    <a:pt x="179" y="166"/>
                    <a:pt x="180" y="165"/>
                  </a:cubicBezTo>
                  <a:cubicBezTo>
                    <a:pt x="182" y="166"/>
                    <a:pt x="185" y="168"/>
                    <a:pt x="187" y="169"/>
                  </a:cubicBezTo>
                  <a:cubicBezTo>
                    <a:pt x="188" y="170"/>
                    <a:pt x="189" y="169"/>
                    <a:pt x="190" y="168"/>
                  </a:cubicBezTo>
                  <a:cubicBezTo>
                    <a:pt x="191" y="166"/>
                    <a:pt x="193" y="164"/>
                    <a:pt x="194" y="162"/>
                  </a:cubicBezTo>
                  <a:cubicBezTo>
                    <a:pt x="195" y="162"/>
                    <a:pt x="194" y="160"/>
                    <a:pt x="194" y="160"/>
                  </a:cubicBezTo>
                  <a:cubicBezTo>
                    <a:pt x="192" y="158"/>
                    <a:pt x="189" y="156"/>
                    <a:pt x="187" y="154"/>
                  </a:cubicBezTo>
                  <a:cubicBezTo>
                    <a:pt x="188" y="153"/>
                    <a:pt x="188" y="152"/>
                    <a:pt x="189" y="151"/>
                  </a:cubicBezTo>
                  <a:cubicBezTo>
                    <a:pt x="192" y="152"/>
                    <a:pt x="195" y="153"/>
                    <a:pt x="197" y="154"/>
                  </a:cubicBezTo>
                  <a:cubicBezTo>
                    <a:pt x="198" y="154"/>
                    <a:pt x="199" y="154"/>
                    <a:pt x="200" y="153"/>
                  </a:cubicBezTo>
                  <a:cubicBezTo>
                    <a:pt x="201" y="151"/>
                    <a:pt x="202" y="149"/>
                    <a:pt x="203" y="146"/>
                  </a:cubicBezTo>
                  <a:cubicBezTo>
                    <a:pt x="203" y="145"/>
                    <a:pt x="203" y="144"/>
                    <a:pt x="202" y="144"/>
                  </a:cubicBezTo>
                  <a:cubicBezTo>
                    <a:pt x="199" y="142"/>
                    <a:pt x="197" y="141"/>
                    <a:pt x="195" y="139"/>
                  </a:cubicBezTo>
                  <a:cubicBezTo>
                    <a:pt x="195" y="138"/>
                    <a:pt x="195" y="137"/>
                    <a:pt x="196" y="136"/>
                  </a:cubicBezTo>
                  <a:cubicBezTo>
                    <a:pt x="199" y="136"/>
                    <a:pt x="201" y="137"/>
                    <a:pt x="204" y="137"/>
                  </a:cubicBezTo>
                  <a:cubicBezTo>
                    <a:pt x="205" y="137"/>
                    <a:pt x="206" y="137"/>
                    <a:pt x="206" y="136"/>
                  </a:cubicBezTo>
                  <a:cubicBezTo>
                    <a:pt x="207" y="133"/>
                    <a:pt x="208" y="131"/>
                    <a:pt x="208" y="129"/>
                  </a:cubicBezTo>
                  <a:cubicBezTo>
                    <a:pt x="209" y="128"/>
                    <a:pt x="208" y="127"/>
                    <a:pt x="207" y="126"/>
                  </a:cubicBezTo>
                  <a:cubicBezTo>
                    <a:pt x="204" y="125"/>
                    <a:pt x="202" y="124"/>
                    <a:pt x="199" y="124"/>
                  </a:cubicBezTo>
                  <a:cubicBezTo>
                    <a:pt x="199" y="122"/>
                    <a:pt x="200" y="121"/>
                    <a:pt x="200" y="120"/>
                  </a:cubicBezTo>
                  <a:cubicBezTo>
                    <a:pt x="203" y="120"/>
                    <a:pt x="206" y="120"/>
                    <a:pt x="208" y="120"/>
                  </a:cubicBezTo>
                  <a:cubicBezTo>
                    <a:pt x="210" y="120"/>
                    <a:pt x="210" y="119"/>
                    <a:pt x="210" y="118"/>
                  </a:cubicBezTo>
                  <a:cubicBezTo>
                    <a:pt x="211" y="115"/>
                    <a:pt x="211" y="113"/>
                    <a:pt x="211" y="110"/>
                  </a:cubicBezTo>
                  <a:cubicBezTo>
                    <a:pt x="211" y="110"/>
                    <a:pt x="210" y="109"/>
                    <a:pt x="209" y="108"/>
                  </a:cubicBezTo>
                  <a:cubicBezTo>
                    <a:pt x="207" y="108"/>
                    <a:pt x="204" y="107"/>
                    <a:pt x="201" y="107"/>
                  </a:cubicBezTo>
                  <a:cubicBezTo>
                    <a:pt x="201" y="106"/>
                    <a:pt x="201" y="104"/>
                    <a:pt x="201" y="103"/>
                  </a:cubicBezTo>
                  <a:cubicBezTo>
                    <a:pt x="204" y="103"/>
                    <a:pt x="207" y="102"/>
                    <a:pt x="210" y="102"/>
                  </a:cubicBezTo>
                  <a:cubicBezTo>
                    <a:pt x="210" y="101"/>
                    <a:pt x="211" y="100"/>
                    <a:pt x="211" y="100"/>
                  </a:cubicBezTo>
                  <a:cubicBezTo>
                    <a:pt x="211" y="97"/>
                    <a:pt x="211" y="95"/>
                    <a:pt x="210" y="92"/>
                  </a:cubicBezTo>
                  <a:cubicBezTo>
                    <a:pt x="210" y="91"/>
                    <a:pt x="209" y="90"/>
                    <a:pt x="208" y="90"/>
                  </a:cubicBezTo>
                  <a:cubicBezTo>
                    <a:pt x="205" y="90"/>
                    <a:pt x="203" y="90"/>
                    <a:pt x="200" y="90"/>
                  </a:cubicBezTo>
                  <a:cubicBezTo>
                    <a:pt x="200" y="89"/>
                    <a:pt x="199" y="88"/>
                    <a:pt x="199" y="87"/>
                  </a:cubicBezTo>
                  <a:cubicBezTo>
                    <a:pt x="202" y="86"/>
                    <a:pt x="204" y="85"/>
                    <a:pt x="207" y="84"/>
                  </a:cubicBezTo>
                  <a:cubicBezTo>
                    <a:pt x="208" y="83"/>
                    <a:pt x="209" y="82"/>
                    <a:pt x="208" y="81"/>
                  </a:cubicBezTo>
                  <a:cubicBezTo>
                    <a:pt x="208" y="79"/>
                    <a:pt x="207" y="77"/>
                    <a:pt x="207" y="74"/>
                  </a:cubicBezTo>
                  <a:cubicBezTo>
                    <a:pt x="206" y="73"/>
                    <a:pt x="205" y="73"/>
                    <a:pt x="204" y="73"/>
                  </a:cubicBezTo>
                  <a:cubicBezTo>
                    <a:pt x="201" y="73"/>
                    <a:pt x="199" y="74"/>
                    <a:pt x="196" y="74"/>
                  </a:cubicBezTo>
                  <a:cubicBezTo>
                    <a:pt x="195" y="73"/>
                    <a:pt x="195" y="72"/>
                    <a:pt x="195" y="71"/>
                  </a:cubicBezTo>
                  <a:cubicBezTo>
                    <a:pt x="197" y="69"/>
                    <a:pt x="200" y="68"/>
                    <a:pt x="202" y="66"/>
                  </a:cubicBezTo>
                  <a:cubicBezTo>
                    <a:pt x="203" y="66"/>
                    <a:pt x="203" y="65"/>
                    <a:pt x="203" y="64"/>
                  </a:cubicBezTo>
                  <a:cubicBezTo>
                    <a:pt x="202" y="61"/>
                    <a:pt x="201" y="59"/>
                    <a:pt x="200" y="57"/>
                  </a:cubicBezTo>
                  <a:cubicBezTo>
                    <a:pt x="199" y="56"/>
                    <a:pt x="198" y="56"/>
                    <a:pt x="197" y="56"/>
                  </a:cubicBezTo>
                  <a:cubicBezTo>
                    <a:pt x="195" y="57"/>
                    <a:pt x="192" y="58"/>
                    <a:pt x="189" y="59"/>
                  </a:cubicBezTo>
                  <a:cubicBezTo>
                    <a:pt x="189" y="58"/>
                    <a:pt x="188" y="57"/>
                    <a:pt x="187" y="56"/>
                  </a:cubicBezTo>
                  <a:cubicBezTo>
                    <a:pt x="190" y="54"/>
                    <a:pt x="192" y="52"/>
                    <a:pt x="194" y="50"/>
                  </a:cubicBezTo>
                  <a:cubicBezTo>
                    <a:pt x="195" y="50"/>
                    <a:pt x="195" y="48"/>
                    <a:pt x="194" y="48"/>
                  </a:cubicBezTo>
                  <a:cubicBezTo>
                    <a:pt x="193" y="46"/>
                    <a:pt x="191" y="44"/>
                    <a:pt x="190" y="42"/>
                  </a:cubicBezTo>
                  <a:cubicBezTo>
                    <a:pt x="189" y="41"/>
                    <a:pt x="188" y="41"/>
                    <a:pt x="187" y="41"/>
                  </a:cubicBezTo>
                  <a:cubicBezTo>
                    <a:pt x="185" y="43"/>
                    <a:pt x="182" y="44"/>
                    <a:pt x="180" y="45"/>
                  </a:cubicBezTo>
                  <a:cubicBezTo>
                    <a:pt x="179" y="44"/>
                    <a:pt x="178" y="43"/>
                    <a:pt x="178" y="42"/>
                  </a:cubicBezTo>
                  <a:cubicBezTo>
                    <a:pt x="179" y="40"/>
                    <a:pt x="181" y="38"/>
                    <a:pt x="183" y="36"/>
                  </a:cubicBezTo>
                  <a:cubicBezTo>
                    <a:pt x="184" y="35"/>
                    <a:pt x="184" y="34"/>
                    <a:pt x="183" y="33"/>
                  </a:cubicBezTo>
                  <a:cubicBezTo>
                    <a:pt x="181" y="31"/>
                    <a:pt x="179" y="30"/>
                    <a:pt x="178" y="28"/>
                  </a:cubicBezTo>
                  <a:cubicBezTo>
                    <a:pt x="177" y="27"/>
                    <a:pt x="176" y="27"/>
                    <a:pt x="175" y="28"/>
                  </a:cubicBezTo>
                  <a:cubicBezTo>
                    <a:pt x="173" y="30"/>
                    <a:pt x="171" y="32"/>
                    <a:pt x="169" y="33"/>
                  </a:cubicBezTo>
                  <a:cubicBezTo>
                    <a:pt x="168" y="32"/>
                    <a:pt x="167" y="32"/>
                    <a:pt x="166" y="31"/>
                  </a:cubicBezTo>
                  <a:cubicBezTo>
                    <a:pt x="167" y="28"/>
                    <a:pt x="168" y="26"/>
                    <a:pt x="170" y="23"/>
                  </a:cubicBezTo>
                  <a:cubicBezTo>
                    <a:pt x="170" y="22"/>
                    <a:pt x="170" y="21"/>
                    <a:pt x="169" y="21"/>
                  </a:cubicBezTo>
                  <a:cubicBezTo>
                    <a:pt x="167" y="19"/>
                    <a:pt x="165" y="18"/>
                    <a:pt x="163" y="17"/>
                  </a:cubicBezTo>
                  <a:cubicBezTo>
                    <a:pt x="162" y="16"/>
                    <a:pt x="161" y="16"/>
                    <a:pt x="161" y="17"/>
                  </a:cubicBezTo>
                  <a:cubicBezTo>
                    <a:pt x="159" y="19"/>
                    <a:pt x="157" y="21"/>
                    <a:pt x="155" y="23"/>
                  </a:cubicBezTo>
                  <a:cubicBezTo>
                    <a:pt x="154" y="23"/>
                    <a:pt x="153" y="22"/>
                    <a:pt x="152" y="22"/>
                  </a:cubicBezTo>
                  <a:cubicBezTo>
                    <a:pt x="153" y="19"/>
                    <a:pt x="154" y="16"/>
                    <a:pt x="155" y="13"/>
                  </a:cubicBezTo>
                  <a:cubicBezTo>
                    <a:pt x="155" y="13"/>
                    <a:pt x="154" y="12"/>
                    <a:pt x="154" y="11"/>
                  </a:cubicBezTo>
                  <a:cubicBezTo>
                    <a:pt x="152" y="10"/>
                    <a:pt x="149" y="9"/>
                    <a:pt x="147" y="8"/>
                  </a:cubicBezTo>
                  <a:cubicBezTo>
                    <a:pt x="146" y="8"/>
                    <a:pt x="145" y="8"/>
                    <a:pt x="144" y="9"/>
                  </a:cubicBezTo>
                  <a:cubicBezTo>
                    <a:pt x="143" y="11"/>
                    <a:pt x="142" y="14"/>
                    <a:pt x="140" y="16"/>
                  </a:cubicBezTo>
                  <a:cubicBezTo>
                    <a:pt x="139" y="16"/>
                    <a:pt x="138" y="15"/>
                    <a:pt x="137" y="15"/>
                  </a:cubicBezTo>
                  <a:cubicBezTo>
                    <a:pt x="137" y="12"/>
                    <a:pt x="138" y="9"/>
                    <a:pt x="138" y="7"/>
                  </a:cubicBezTo>
                  <a:cubicBezTo>
                    <a:pt x="138" y="6"/>
                    <a:pt x="138" y="5"/>
                    <a:pt x="137" y="4"/>
                  </a:cubicBezTo>
                  <a:cubicBezTo>
                    <a:pt x="134" y="4"/>
                    <a:pt x="132" y="3"/>
                    <a:pt x="130" y="2"/>
                  </a:cubicBezTo>
                  <a:cubicBezTo>
                    <a:pt x="128" y="2"/>
                    <a:pt x="127" y="3"/>
                    <a:pt x="127" y="4"/>
                  </a:cubicBezTo>
                  <a:cubicBezTo>
                    <a:pt x="126" y="6"/>
                    <a:pt x="125" y="9"/>
                    <a:pt x="124" y="12"/>
                  </a:cubicBezTo>
                  <a:cubicBezTo>
                    <a:pt x="123" y="11"/>
                    <a:pt x="122" y="11"/>
                    <a:pt x="120" y="11"/>
                  </a:cubicBezTo>
                  <a:cubicBezTo>
                    <a:pt x="120" y="8"/>
                    <a:pt x="121" y="5"/>
                    <a:pt x="121" y="2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6" y="0"/>
                    <a:pt x="114" y="0"/>
                    <a:pt x="111" y="0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4"/>
                    <a:pt x="108" y="7"/>
                    <a:pt x="108" y="10"/>
                  </a:cubicBezTo>
                  <a:cubicBezTo>
                    <a:pt x="106" y="10"/>
                    <a:pt x="105" y="10"/>
                    <a:pt x="104" y="10"/>
                  </a:cubicBezTo>
                  <a:cubicBezTo>
                    <a:pt x="103" y="7"/>
                    <a:pt x="103" y="4"/>
                    <a:pt x="102" y="1"/>
                  </a:cubicBezTo>
                  <a:cubicBezTo>
                    <a:pt x="102" y="0"/>
                    <a:pt x="101" y="0"/>
                    <a:pt x="100" y="0"/>
                  </a:cubicBezTo>
                  <a:cubicBezTo>
                    <a:pt x="98" y="0"/>
                    <a:pt x="96" y="0"/>
                    <a:pt x="93" y="0"/>
                  </a:cubicBezTo>
                  <a:cubicBezTo>
                    <a:pt x="92" y="0"/>
                    <a:pt x="91" y="1"/>
                    <a:pt x="91" y="2"/>
                  </a:cubicBezTo>
                  <a:cubicBezTo>
                    <a:pt x="91" y="5"/>
                    <a:pt x="91" y="8"/>
                    <a:pt x="91" y="11"/>
                  </a:cubicBezTo>
                  <a:cubicBezTo>
                    <a:pt x="90" y="11"/>
                    <a:pt x="89" y="11"/>
                    <a:pt x="87" y="12"/>
                  </a:cubicBezTo>
                  <a:cubicBezTo>
                    <a:pt x="86" y="9"/>
                    <a:pt x="86" y="6"/>
                    <a:pt x="85" y="4"/>
                  </a:cubicBezTo>
                  <a:cubicBezTo>
                    <a:pt x="84" y="3"/>
                    <a:pt x="83" y="2"/>
                    <a:pt x="82" y="2"/>
                  </a:cubicBezTo>
                  <a:cubicBezTo>
                    <a:pt x="80" y="3"/>
                    <a:pt x="77" y="4"/>
                    <a:pt x="75" y="4"/>
                  </a:cubicBezTo>
                  <a:cubicBezTo>
                    <a:pt x="74" y="4"/>
                    <a:pt x="73" y="6"/>
                    <a:pt x="74" y="7"/>
                  </a:cubicBezTo>
                  <a:cubicBezTo>
                    <a:pt x="74" y="9"/>
                    <a:pt x="75" y="12"/>
                    <a:pt x="75" y="15"/>
                  </a:cubicBezTo>
                  <a:cubicBezTo>
                    <a:pt x="74" y="15"/>
                    <a:pt x="73" y="16"/>
                    <a:pt x="71" y="16"/>
                  </a:cubicBezTo>
                  <a:cubicBezTo>
                    <a:pt x="70" y="14"/>
                    <a:pt x="69" y="11"/>
                    <a:pt x="67" y="9"/>
                  </a:cubicBezTo>
                  <a:cubicBezTo>
                    <a:pt x="67" y="8"/>
                    <a:pt x="65" y="8"/>
                    <a:pt x="64" y="8"/>
                  </a:cubicBezTo>
                  <a:cubicBezTo>
                    <a:pt x="62" y="9"/>
                    <a:pt x="60" y="10"/>
                    <a:pt x="58" y="11"/>
                  </a:cubicBezTo>
                  <a:cubicBezTo>
                    <a:pt x="57" y="11"/>
                    <a:pt x="57" y="13"/>
                    <a:pt x="57" y="13"/>
                  </a:cubicBezTo>
                  <a:cubicBezTo>
                    <a:pt x="58" y="16"/>
                    <a:pt x="59" y="19"/>
                    <a:pt x="60" y="21"/>
                  </a:cubicBezTo>
                  <a:cubicBezTo>
                    <a:pt x="59" y="22"/>
                    <a:pt x="58" y="23"/>
                    <a:pt x="57" y="23"/>
                  </a:cubicBezTo>
                  <a:cubicBezTo>
                    <a:pt x="55" y="21"/>
                    <a:pt x="53" y="19"/>
                    <a:pt x="51" y="17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7" y="18"/>
                    <a:pt x="45" y="19"/>
                    <a:pt x="43" y="21"/>
                  </a:cubicBezTo>
                  <a:cubicBezTo>
                    <a:pt x="42" y="21"/>
                    <a:pt x="41" y="22"/>
                    <a:pt x="42" y="23"/>
                  </a:cubicBezTo>
                  <a:cubicBezTo>
                    <a:pt x="43" y="26"/>
                    <a:pt x="45" y="28"/>
                    <a:pt x="46" y="31"/>
                  </a:cubicBezTo>
                  <a:cubicBezTo>
                    <a:pt x="45" y="32"/>
                    <a:pt x="44" y="32"/>
                    <a:pt x="43" y="33"/>
                  </a:cubicBezTo>
                  <a:cubicBezTo>
                    <a:pt x="41" y="31"/>
                    <a:pt x="39" y="30"/>
                    <a:pt x="37" y="28"/>
                  </a:cubicBezTo>
                  <a:cubicBezTo>
                    <a:pt x="36" y="27"/>
                    <a:pt x="35" y="27"/>
                    <a:pt x="34" y="28"/>
                  </a:cubicBezTo>
                  <a:cubicBezTo>
                    <a:pt x="32" y="30"/>
                    <a:pt x="30" y="31"/>
                    <a:pt x="29" y="33"/>
                  </a:cubicBezTo>
                  <a:cubicBezTo>
                    <a:pt x="28" y="34"/>
                    <a:pt x="28" y="35"/>
                    <a:pt x="29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3" y="43"/>
                    <a:pt x="32" y="44"/>
                    <a:pt x="32" y="45"/>
                  </a:cubicBezTo>
                  <a:cubicBezTo>
                    <a:pt x="29" y="44"/>
                    <a:pt x="27" y="42"/>
                    <a:pt x="24" y="41"/>
                  </a:cubicBezTo>
                  <a:cubicBezTo>
                    <a:pt x="23" y="40"/>
                    <a:pt x="22" y="41"/>
                    <a:pt x="22" y="42"/>
                  </a:cubicBezTo>
                  <a:cubicBezTo>
                    <a:pt x="20" y="44"/>
                    <a:pt x="19" y="46"/>
                    <a:pt x="17" y="48"/>
                  </a:cubicBezTo>
                  <a:cubicBezTo>
                    <a:pt x="17" y="48"/>
                    <a:pt x="17" y="50"/>
                    <a:pt x="18" y="50"/>
                  </a:cubicBezTo>
                  <a:cubicBezTo>
                    <a:pt x="20" y="52"/>
                    <a:pt x="22" y="54"/>
                    <a:pt x="24" y="56"/>
                  </a:cubicBezTo>
                  <a:cubicBezTo>
                    <a:pt x="24" y="57"/>
                    <a:pt x="23" y="58"/>
                    <a:pt x="22" y="59"/>
                  </a:cubicBezTo>
                  <a:cubicBezTo>
                    <a:pt x="20" y="58"/>
                    <a:pt x="17" y="57"/>
                    <a:pt x="14" y="56"/>
                  </a:cubicBezTo>
                  <a:cubicBezTo>
                    <a:pt x="13" y="56"/>
                    <a:pt x="12" y="56"/>
                    <a:pt x="12" y="57"/>
                  </a:cubicBezTo>
                  <a:cubicBezTo>
                    <a:pt x="11" y="59"/>
                    <a:pt x="10" y="61"/>
                    <a:pt x="9" y="64"/>
                  </a:cubicBezTo>
                  <a:cubicBezTo>
                    <a:pt x="8" y="65"/>
                    <a:pt x="9" y="66"/>
                    <a:pt x="10" y="66"/>
                  </a:cubicBezTo>
                  <a:cubicBezTo>
                    <a:pt x="12" y="68"/>
                    <a:pt x="15" y="69"/>
                    <a:pt x="17" y="70"/>
                  </a:cubicBezTo>
                  <a:cubicBezTo>
                    <a:pt x="17" y="72"/>
                    <a:pt x="16" y="73"/>
                    <a:pt x="16" y="74"/>
                  </a:cubicBezTo>
                  <a:cubicBezTo>
                    <a:pt x="13" y="74"/>
                    <a:pt x="10" y="73"/>
                    <a:pt x="7" y="73"/>
                  </a:cubicBezTo>
                  <a:cubicBezTo>
                    <a:pt x="6" y="72"/>
                    <a:pt x="5" y="73"/>
                    <a:pt x="5" y="74"/>
                  </a:cubicBezTo>
                  <a:cubicBezTo>
                    <a:pt x="4" y="76"/>
                    <a:pt x="4" y="79"/>
                    <a:pt x="3" y="81"/>
                  </a:cubicBezTo>
                  <a:cubicBezTo>
                    <a:pt x="3" y="82"/>
                    <a:pt x="4" y="83"/>
                    <a:pt x="5" y="84"/>
                  </a:cubicBezTo>
                  <a:cubicBezTo>
                    <a:pt x="7" y="85"/>
                    <a:pt x="10" y="85"/>
                    <a:pt x="12" y="86"/>
                  </a:cubicBezTo>
                  <a:cubicBezTo>
                    <a:pt x="12" y="88"/>
                    <a:pt x="12" y="89"/>
                    <a:pt x="12" y="90"/>
                  </a:cubicBezTo>
                  <a:cubicBezTo>
                    <a:pt x="9" y="90"/>
                    <a:pt x="6" y="90"/>
                    <a:pt x="3" y="90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1" y="95"/>
                    <a:pt x="1" y="97"/>
                    <a:pt x="1" y="100"/>
                  </a:cubicBezTo>
                  <a:cubicBezTo>
                    <a:pt x="0" y="100"/>
                    <a:pt x="1" y="101"/>
                    <a:pt x="2" y="101"/>
                  </a:cubicBezTo>
                  <a:cubicBezTo>
                    <a:pt x="5" y="102"/>
                    <a:pt x="8" y="102"/>
                    <a:pt x="11" y="103"/>
                  </a:cubicBezTo>
                  <a:cubicBezTo>
                    <a:pt x="11" y="104"/>
                    <a:pt x="11" y="106"/>
                    <a:pt x="11" y="107"/>
                  </a:cubicBezTo>
                  <a:cubicBezTo>
                    <a:pt x="8" y="107"/>
                    <a:pt x="5" y="108"/>
                    <a:pt x="2" y="108"/>
                  </a:cubicBezTo>
                  <a:cubicBezTo>
                    <a:pt x="1" y="108"/>
                    <a:pt x="0" y="109"/>
                    <a:pt x="1" y="110"/>
                  </a:cubicBezTo>
                  <a:cubicBezTo>
                    <a:pt x="1" y="113"/>
                    <a:pt x="1" y="115"/>
                    <a:pt x="1" y="118"/>
                  </a:cubicBezTo>
                  <a:cubicBezTo>
                    <a:pt x="1" y="119"/>
                    <a:pt x="2" y="119"/>
                    <a:pt x="3" y="119"/>
                  </a:cubicBezTo>
                  <a:cubicBezTo>
                    <a:pt x="6" y="119"/>
                    <a:pt x="9" y="120"/>
                    <a:pt x="12" y="120"/>
                  </a:cubicBezTo>
                  <a:cubicBezTo>
                    <a:pt x="12" y="121"/>
                    <a:pt x="12" y="122"/>
                    <a:pt x="12" y="123"/>
                  </a:cubicBezTo>
                  <a:cubicBezTo>
                    <a:pt x="10" y="124"/>
                    <a:pt x="7" y="125"/>
                    <a:pt x="4" y="126"/>
                  </a:cubicBezTo>
                  <a:cubicBezTo>
                    <a:pt x="4" y="126"/>
                    <a:pt x="4" y="127"/>
                    <a:pt x="3" y="127"/>
                  </a:cubicBezTo>
                  <a:cubicBezTo>
                    <a:pt x="3" y="127"/>
                    <a:pt x="3" y="128"/>
                    <a:pt x="3" y="129"/>
                  </a:cubicBezTo>
                  <a:cubicBezTo>
                    <a:pt x="4" y="131"/>
                    <a:pt x="4" y="133"/>
                    <a:pt x="5" y="136"/>
                  </a:cubicBezTo>
                  <a:cubicBezTo>
                    <a:pt x="5" y="137"/>
                    <a:pt x="6" y="137"/>
                    <a:pt x="7" y="137"/>
                  </a:cubicBezTo>
                  <a:cubicBezTo>
                    <a:pt x="10" y="137"/>
                    <a:pt x="13" y="136"/>
                    <a:pt x="16" y="136"/>
                  </a:cubicBezTo>
                  <a:cubicBezTo>
                    <a:pt x="16" y="137"/>
                    <a:pt x="16" y="138"/>
                    <a:pt x="17" y="139"/>
                  </a:cubicBezTo>
                  <a:cubicBezTo>
                    <a:pt x="14" y="141"/>
                    <a:pt x="12" y="142"/>
                    <a:pt x="9" y="143"/>
                  </a:cubicBezTo>
                  <a:cubicBezTo>
                    <a:pt x="8" y="144"/>
                    <a:pt x="8" y="145"/>
                    <a:pt x="9" y="146"/>
                  </a:cubicBezTo>
                  <a:cubicBezTo>
                    <a:pt x="10" y="148"/>
                    <a:pt x="11" y="151"/>
                    <a:pt x="12" y="153"/>
                  </a:cubicBezTo>
                  <a:cubicBezTo>
                    <a:pt x="12" y="154"/>
                    <a:pt x="13" y="154"/>
                    <a:pt x="14" y="154"/>
                  </a:cubicBezTo>
                  <a:cubicBezTo>
                    <a:pt x="17" y="153"/>
                    <a:pt x="20" y="152"/>
                    <a:pt x="22" y="151"/>
                  </a:cubicBezTo>
                  <a:cubicBezTo>
                    <a:pt x="23" y="152"/>
                    <a:pt x="24" y="153"/>
                    <a:pt x="24" y="154"/>
                  </a:cubicBezTo>
                  <a:cubicBezTo>
                    <a:pt x="22" y="156"/>
                    <a:pt x="20" y="158"/>
                    <a:pt x="18" y="160"/>
                  </a:cubicBezTo>
                  <a:cubicBezTo>
                    <a:pt x="17" y="160"/>
                    <a:pt x="17" y="162"/>
                    <a:pt x="17" y="162"/>
                  </a:cubicBezTo>
                  <a:cubicBezTo>
                    <a:pt x="19" y="164"/>
                    <a:pt x="20" y="166"/>
                    <a:pt x="21" y="168"/>
                  </a:cubicBezTo>
                  <a:cubicBezTo>
                    <a:pt x="22" y="169"/>
                    <a:pt x="23" y="169"/>
                    <a:pt x="24" y="169"/>
                  </a:cubicBezTo>
                  <a:cubicBezTo>
                    <a:pt x="27" y="167"/>
                    <a:pt x="29" y="166"/>
                    <a:pt x="32" y="165"/>
                  </a:cubicBezTo>
                  <a:cubicBezTo>
                    <a:pt x="32" y="166"/>
                    <a:pt x="33" y="167"/>
                    <a:pt x="34" y="168"/>
                  </a:cubicBezTo>
                  <a:cubicBezTo>
                    <a:pt x="32" y="170"/>
                    <a:pt x="30" y="172"/>
                    <a:pt x="29" y="174"/>
                  </a:cubicBezTo>
                  <a:cubicBezTo>
                    <a:pt x="28" y="175"/>
                    <a:pt x="28" y="176"/>
                    <a:pt x="29" y="177"/>
                  </a:cubicBezTo>
                  <a:cubicBezTo>
                    <a:pt x="30" y="179"/>
                    <a:pt x="32" y="180"/>
                    <a:pt x="34" y="182"/>
                  </a:cubicBezTo>
                  <a:cubicBezTo>
                    <a:pt x="35" y="183"/>
                    <a:pt x="36" y="183"/>
                    <a:pt x="37" y="182"/>
                  </a:cubicBezTo>
                  <a:cubicBezTo>
                    <a:pt x="39" y="180"/>
                    <a:pt x="41" y="178"/>
                    <a:pt x="43" y="177"/>
                  </a:cubicBezTo>
                  <a:cubicBezTo>
                    <a:pt x="44" y="177"/>
                    <a:pt x="45" y="178"/>
                    <a:pt x="46" y="179"/>
                  </a:cubicBezTo>
                  <a:cubicBezTo>
                    <a:pt x="44" y="182"/>
                    <a:pt x="43" y="184"/>
                    <a:pt x="42" y="186"/>
                  </a:cubicBezTo>
                  <a:cubicBezTo>
                    <a:pt x="41" y="188"/>
                    <a:pt x="42" y="189"/>
                    <a:pt x="42" y="189"/>
                  </a:cubicBezTo>
                  <a:cubicBezTo>
                    <a:pt x="44" y="191"/>
                    <a:pt x="46" y="192"/>
                    <a:pt x="48" y="193"/>
                  </a:cubicBezTo>
                  <a:cubicBezTo>
                    <a:pt x="49" y="194"/>
                    <a:pt x="50" y="194"/>
                    <a:pt x="51" y="193"/>
                  </a:cubicBezTo>
                  <a:cubicBezTo>
                    <a:pt x="53" y="191"/>
                    <a:pt x="55" y="189"/>
                    <a:pt x="56" y="186"/>
                  </a:cubicBezTo>
                  <a:cubicBezTo>
                    <a:pt x="57" y="187"/>
                    <a:pt x="59" y="188"/>
                    <a:pt x="60" y="188"/>
                  </a:cubicBezTo>
                  <a:cubicBezTo>
                    <a:pt x="59" y="191"/>
                    <a:pt x="58" y="194"/>
                    <a:pt x="57" y="197"/>
                  </a:cubicBezTo>
                  <a:cubicBezTo>
                    <a:pt x="56" y="197"/>
                    <a:pt x="57" y="198"/>
                    <a:pt x="58" y="199"/>
                  </a:cubicBezTo>
                  <a:cubicBezTo>
                    <a:pt x="60" y="200"/>
                    <a:pt x="62" y="201"/>
                    <a:pt x="64" y="202"/>
                  </a:cubicBezTo>
                  <a:cubicBezTo>
                    <a:pt x="65" y="202"/>
                    <a:pt x="67" y="202"/>
                    <a:pt x="67" y="201"/>
                  </a:cubicBezTo>
                  <a:cubicBezTo>
                    <a:pt x="68" y="199"/>
                    <a:pt x="70" y="196"/>
                    <a:pt x="71" y="194"/>
                  </a:cubicBezTo>
                  <a:cubicBezTo>
                    <a:pt x="72" y="194"/>
                    <a:pt x="74" y="195"/>
                    <a:pt x="75" y="195"/>
                  </a:cubicBezTo>
                  <a:cubicBezTo>
                    <a:pt x="74" y="198"/>
                    <a:pt x="74" y="201"/>
                    <a:pt x="73" y="203"/>
                  </a:cubicBezTo>
                  <a:cubicBezTo>
                    <a:pt x="73" y="204"/>
                    <a:pt x="74" y="205"/>
                    <a:pt x="75" y="206"/>
                  </a:cubicBezTo>
                  <a:cubicBezTo>
                    <a:pt x="77" y="206"/>
                    <a:pt x="80" y="207"/>
                    <a:pt x="82" y="208"/>
                  </a:cubicBezTo>
                  <a:cubicBezTo>
                    <a:pt x="83" y="208"/>
                    <a:pt x="84" y="207"/>
                    <a:pt x="84" y="206"/>
                  </a:cubicBezTo>
                  <a:cubicBezTo>
                    <a:pt x="85" y="204"/>
                    <a:pt x="86" y="201"/>
                    <a:pt x="87" y="198"/>
                  </a:cubicBezTo>
                  <a:cubicBezTo>
                    <a:pt x="88" y="199"/>
                    <a:pt x="90" y="199"/>
                    <a:pt x="91" y="199"/>
                  </a:cubicBezTo>
                  <a:cubicBezTo>
                    <a:pt x="91" y="202"/>
                    <a:pt x="91" y="205"/>
                    <a:pt x="91" y="208"/>
                  </a:cubicBezTo>
                  <a:cubicBezTo>
                    <a:pt x="91" y="209"/>
                    <a:pt x="92" y="209"/>
                    <a:pt x="93" y="210"/>
                  </a:cubicBezTo>
                  <a:cubicBezTo>
                    <a:pt x="95" y="210"/>
                    <a:pt x="98" y="210"/>
                    <a:pt x="100" y="210"/>
                  </a:cubicBezTo>
                  <a:cubicBezTo>
                    <a:pt x="101" y="210"/>
                    <a:pt x="102" y="209"/>
                    <a:pt x="102" y="209"/>
                  </a:cubicBezTo>
                  <a:cubicBezTo>
                    <a:pt x="103" y="206"/>
                    <a:pt x="103" y="203"/>
                    <a:pt x="104" y="200"/>
                  </a:cubicBezTo>
                  <a:cubicBezTo>
                    <a:pt x="105" y="200"/>
                    <a:pt x="106" y="200"/>
                    <a:pt x="108" y="200"/>
                  </a:cubicBezTo>
                  <a:cubicBezTo>
                    <a:pt x="108" y="203"/>
                    <a:pt x="109" y="206"/>
                    <a:pt x="109" y="209"/>
                  </a:cubicBezTo>
                  <a:cubicBezTo>
                    <a:pt x="109" y="210"/>
                    <a:pt x="110" y="210"/>
                    <a:pt x="111" y="210"/>
                  </a:cubicBezTo>
                  <a:cubicBezTo>
                    <a:pt x="113" y="210"/>
                    <a:pt x="116" y="210"/>
                    <a:pt x="118" y="210"/>
                  </a:cubicBezTo>
                  <a:cubicBezTo>
                    <a:pt x="119" y="209"/>
                    <a:pt x="120" y="209"/>
                    <a:pt x="120" y="207"/>
                  </a:cubicBezTo>
                  <a:cubicBezTo>
                    <a:pt x="120" y="205"/>
                    <a:pt x="120" y="202"/>
                    <a:pt x="120" y="199"/>
                  </a:cubicBezTo>
                  <a:cubicBezTo>
                    <a:pt x="122" y="199"/>
                    <a:pt x="123" y="199"/>
                    <a:pt x="124" y="198"/>
                  </a:cubicBezTo>
                  <a:cubicBezTo>
                    <a:pt x="125" y="201"/>
                    <a:pt x="126" y="204"/>
                    <a:pt x="127" y="206"/>
                  </a:cubicBezTo>
                  <a:cubicBezTo>
                    <a:pt x="127" y="207"/>
                    <a:pt x="128" y="208"/>
                    <a:pt x="129" y="208"/>
                  </a:cubicBezTo>
                  <a:cubicBezTo>
                    <a:pt x="132" y="207"/>
                    <a:pt x="134" y="206"/>
                    <a:pt x="136" y="206"/>
                  </a:cubicBezTo>
                  <a:cubicBezTo>
                    <a:pt x="138" y="205"/>
                    <a:pt x="138" y="204"/>
                    <a:pt x="138" y="203"/>
                  </a:cubicBezTo>
                  <a:close/>
                  <a:moveTo>
                    <a:pt x="179" y="110"/>
                  </a:moveTo>
                  <a:cubicBezTo>
                    <a:pt x="165" y="107"/>
                    <a:pt x="151" y="105"/>
                    <a:pt x="136" y="103"/>
                  </a:cubicBezTo>
                  <a:cubicBezTo>
                    <a:pt x="136" y="96"/>
                    <a:pt x="132" y="90"/>
                    <a:pt x="127" y="85"/>
                  </a:cubicBezTo>
                  <a:cubicBezTo>
                    <a:pt x="136" y="74"/>
                    <a:pt x="145" y="63"/>
                    <a:pt x="154" y="52"/>
                  </a:cubicBezTo>
                  <a:cubicBezTo>
                    <a:pt x="171" y="68"/>
                    <a:pt x="181" y="87"/>
                    <a:pt x="179" y="110"/>
                  </a:cubicBezTo>
                  <a:close/>
                  <a:moveTo>
                    <a:pt x="103" y="121"/>
                  </a:moveTo>
                  <a:cubicBezTo>
                    <a:pt x="84" y="120"/>
                    <a:pt x="87" y="89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13" y="88"/>
                    <a:pt x="124" y="97"/>
                    <a:pt x="122" y="107"/>
                  </a:cubicBezTo>
                  <a:cubicBezTo>
                    <a:pt x="120" y="115"/>
                    <a:pt x="113" y="122"/>
                    <a:pt x="103" y="121"/>
                  </a:cubicBezTo>
                  <a:close/>
                  <a:moveTo>
                    <a:pt x="101" y="31"/>
                  </a:moveTo>
                  <a:cubicBezTo>
                    <a:pt x="116" y="31"/>
                    <a:pt x="131" y="36"/>
                    <a:pt x="144" y="44"/>
                  </a:cubicBezTo>
                  <a:cubicBezTo>
                    <a:pt x="136" y="56"/>
                    <a:pt x="127" y="67"/>
                    <a:pt x="118" y="78"/>
                  </a:cubicBezTo>
                  <a:cubicBezTo>
                    <a:pt x="115" y="76"/>
                    <a:pt x="113" y="76"/>
                    <a:pt x="110" y="75"/>
                  </a:cubicBezTo>
                  <a:cubicBezTo>
                    <a:pt x="107" y="74"/>
                    <a:pt x="104" y="74"/>
                    <a:pt x="101" y="74"/>
                  </a:cubicBezTo>
                  <a:cubicBezTo>
                    <a:pt x="99" y="60"/>
                    <a:pt x="96" y="46"/>
                    <a:pt x="93" y="32"/>
                  </a:cubicBezTo>
                  <a:cubicBezTo>
                    <a:pt x="95" y="31"/>
                    <a:pt x="98" y="31"/>
                    <a:pt x="101" y="31"/>
                  </a:cubicBezTo>
                  <a:close/>
                  <a:moveTo>
                    <a:pt x="36" y="90"/>
                  </a:moveTo>
                  <a:cubicBezTo>
                    <a:pt x="40" y="65"/>
                    <a:pt x="57" y="44"/>
                    <a:pt x="80" y="35"/>
                  </a:cubicBezTo>
                  <a:cubicBezTo>
                    <a:pt x="85" y="49"/>
                    <a:pt x="88" y="64"/>
                    <a:pt x="91" y="78"/>
                  </a:cubicBezTo>
                  <a:cubicBezTo>
                    <a:pt x="83" y="83"/>
                    <a:pt x="78" y="90"/>
                    <a:pt x="77" y="99"/>
                  </a:cubicBezTo>
                  <a:cubicBezTo>
                    <a:pt x="63" y="96"/>
                    <a:pt x="50" y="93"/>
                    <a:pt x="36" y="90"/>
                  </a:cubicBezTo>
                  <a:close/>
                  <a:moveTo>
                    <a:pt x="35" y="103"/>
                  </a:moveTo>
                  <a:cubicBezTo>
                    <a:pt x="49" y="106"/>
                    <a:pt x="63" y="108"/>
                    <a:pt x="76" y="110"/>
                  </a:cubicBezTo>
                  <a:cubicBezTo>
                    <a:pt x="77" y="114"/>
                    <a:pt x="79" y="118"/>
                    <a:pt x="81" y="122"/>
                  </a:cubicBezTo>
                  <a:cubicBezTo>
                    <a:pt x="71" y="131"/>
                    <a:pt x="61" y="140"/>
                    <a:pt x="51" y="150"/>
                  </a:cubicBezTo>
                  <a:cubicBezTo>
                    <a:pt x="41" y="136"/>
                    <a:pt x="36" y="120"/>
                    <a:pt x="35" y="103"/>
                  </a:cubicBezTo>
                  <a:close/>
                  <a:moveTo>
                    <a:pt x="60" y="160"/>
                  </a:moveTo>
                  <a:cubicBezTo>
                    <a:pt x="70" y="150"/>
                    <a:pt x="80" y="140"/>
                    <a:pt x="89" y="130"/>
                  </a:cubicBezTo>
                  <a:cubicBezTo>
                    <a:pt x="95" y="134"/>
                    <a:pt x="102" y="136"/>
                    <a:pt x="110" y="135"/>
                  </a:cubicBezTo>
                  <a:cubicBezTo>
                    <a:pt x="113" y="149"/>
                    <a:pt x="116" y="164"/>
                    <a:pt x="119" y="178"/>
                  </a:cubicBezTo>
                  <a:cubicBezTo>
                    <a:pt x="97" y="182"/>
                    <a:pt x="76" y="175"/>
                    <a:pt x="60" y="160"/>
                  </a:cubicBezTo>
                  <a:close/>
                  <a:moveTo>
                    <a:pt x="120" y="131"/>
                  </a:moveTo>
                  <a:cubicBezTo>
                    <a:pt x="127" y="127"/>
                    <a:pt x="131" y="121"/>
                    <a:pt x="134" y="114"/>
                  </a:cubicBezTo>
                  <a:cubicBezTo>
                    <a:pt x="148" y="117"/>
                    <a:pt x="163" y="120"/>
                    <a:pt x="177" y="123"/>
                  </a:cubicBezTo>
                  <a:cubicBezTo>
                    <a:pt x="170" y="146"/>
                    <a:pt x="154" y="166"/>
                    <a:pt x="131" y="175"/>
                  </a:cubicBezTo>
                  <a:cubicBezTo>
                    <a:pt x="129" y="160"/>
                    <a:pt x="125" y="146"/>
                    <a:pt x="120" y="131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5321563" y="2026476"/>
              <a:ext cx="793750" cy="790575"/>
            </a:xfrm>
            <a:custGeom>
              <a:avLst/>
              <a:gdLst>
                <a:gd name="T0" fmla="*/ 227 w 292"/>
                <a:gd name="T1" fmla="*/ 266 h 291"/>
                <a:gd name="T2" fmla="*/ 242 w 292"/>
                <a:gd name="T3" fmla="*/ 251 h 291"/>
                <a:gd name="T4" fmla="*/ 250 w 292"/>
                <a:gd name="T5" fmla="*/ 229 h 291"/>
                <a:gd name="T6" fmla="*/ 260 w 292"/>
                <a:gd name="T7" fmla="*/ 215 h 291"/>
                <a:gd name="T8" fmla="*/ 278 w 292"/>
                <a:gd name="T9" fmla="*/ 200 h 291"/>
                <a:gd name="T10" fmla="*/ 287 w 292"/>
                <a:gd name="T11" fmla="*/ 181 h 291"/>
                <a:gd name="T12" fmla="*/ 290 w 292"/>
                <a:gd name="T13" fmla="*/ 168 h 291"/>
                <a:gd name="T14" fmla="*/ 289 w 292"/>
                <a:gd name="T15" fmla="*/ 146 h 291"/>
                <a:gd name="T16" fmla="*/ 278 w 292"/>
                <a:gd name="T17" fmla="*/ 126 h 291"/>
                <a:gd name="T18" fmla="*/ 274 w 292"/>
                <a:gd name="T19" fmla="*/ 109 h 291"/>
                <a:gd name="T20" fmla="*/ 276 w 292"/>
                <a:gd name="T21" fmla="*/ 85 h 291"/>
                <a:gd name="T22" fmla="*/ 268 w 292"/>
                <a:gd name="T23" fmla="*/ 66 h 291"/>
                <a:gd name="T24" fmla="*/ 259 w 292"/>
                <a:gd name="T25" fmla="*/ 54 h 291"/>
                <a:gd name="T26" fmla="*/ 243 w 292"/>
                <a:gd name="T27" fmla="*/ 41 h 291"/>
                <a:gd name="T28" fmla="*/ 220 w 292"/>
                <a:gd name="T29" fmla="*/ 35 h 291"/>
                <a:gd name="T30" fmla="*/ 206 w 292"/>
                <a:gd name="T31" fmla="*/ 27 h 291"/>
                <a:gd name="T32" fmla="*/ 190 w 292"/>
                <a:gd name="T33" fmla="*/ 9 h 291"/>
                <a:gd name="T34" fmla="*/ 170 w 292"/>
                <a:gd name="T35" fmla="*/ 2 h 291"/>
                <a:gd name="T36" fmla="*/ 156 w 292"/>
                <a:gd name="T37" fmla="*/ 0 h 291"/>
                <a:gd name="T38" fmla="*/ 135 w 292"/>
                <a:gd name="T39" fmla="*/ 2 h 291"/>
                <a:gd name="T40" fmla="*/ 115 w 292"/>
                <a:gd name="T41" fmla="*/ 16 h 291"/>
                <a:gd name="T42" fmla="*/ 99 w 292"/>
                <a:gd name="T43" fmla="*/ 21 h 291"/>
                <a:gd name="T44" fmla="*/ 75 w 292"/>
                <a:gd name="T45" fmla="*/ 21 h 291"/>
                <a:gd name="T46" fmla="*/ 57 w 292"/>
                <a:gd name="T47" fmla="*/ 30 h 291"/>
                <a:gd name="T48" fmla="*/ 46 w 292"/>
                <a:gd name="T49" fmla="*/ 40 h 291"/>
                <a:gd name="T50" fmla="*/ 33 w 292"/>
                <a:gd name="T51" fmla="*/ 57 h 291"/>
                <a:gd name="T52" fmla="*/ 30 w 292"/>
                <a:gd name="T53" fmla="*/ 80 h 291"/>
                <a:gd name="T54" fmla="*/ 23 w 292"/>
                <a:gd name="T55" fmla="*/ 96 h 291"/>
                <a:gd name="T56" fmla="*/ 6 w 292"/>
                <a:gd name="T57" fmla="*/ 113 h 291"/>
                <a:gd name="T58" fmla="*/ 1 w 292"/>
                <a:gd name="T59" fmla="*/ 133 h 291"/>
                <a:gd name="T60" fmla="*/ 0 w 292"/>
                <a:gd name="T61" fmla="*/ 148 h 291"/>
                <a:gd name="T62" fmla="*/ 4 w 292"/>
                <a:gd name="T63" fmla="*/ 169 h 291"/>
                <a:gd name="T64" fmla="*/ 19 w 292"/>
                <a:gd name="T65" fmla="*/ 187 h 291"/>
                <a:gd name="T66" fmla="*/ 26 w 292"/>
                <a:gd name="T67" fmla="*/ 203 h 291"/>
                <a:gd name="T68" fmla="*/ 24 w 292"/>
                <a:gd name="T69" fmla="*/ 225 h 291"/>
                <a:gd name="T70" fmla="*/ 33 w 292"/>
                <a:gd name="T71" fmla="*/ 237 h 291"/>
                <a:gd name="T72" fmla="*/ 49 w 292"/>
                <a:gd name="T73" fmla="*/ 250 h 291"/>
                <a:gd name="T74" fmla="*/ 71 w 292"/>
                <a:gd name="T75" fmla="*/ 256 h 291"/>
                <a:gd name="T76" fmla="*/ 86 w 292"/>
                <a:gd name="T77" fmla="*/ 265 h 291"/>
                <a:gd name="T78" fmla="*/ 102 w 292"/>
                <a:gd name="T79" fmla="*/ 282 h 291"/>
                <a:gd name="T80" fmla="*/ 122 w 292"/>
                <a:gd name="T81" fmla="*/ 289 h 291"/>
                <a:gd name="T82" fmla="*/ 136 w 292"/>
                <a:gd name="T83" fmla="*/ 291 h 291"/>
                <a:gd name="T84" fmla="*/ 157 w 292"/>
                <a:gd name="T85" fmla="*/ 289 h 291"/>
                <a:gd name="T86" fmla="*/ 177 w 292"/>
                <a:gd name="T87" fmla="*/ 275 h 291"/>
                <a:gd name="T88" fmla="*/ 193 w 292"/>
                <a:gd name="T89" fmla="*/ 270 h 291"/>
                <a:gd name="T90" fmla="*/ 217 w 292"/>
                <a:gd name="T91" fmla="*/ 270 h 291"/>
                <a:gd name="T92" fmla="*/ 242 w 292"/>
                <a:gd name="T93" fmla="*/ 115 h 291"/>
                <a:gd name="T94" fmla="*/ 148 w 292"/>
                <a:gd name="T95" fmla="*/ 84 h 291"/>
                <a:gd name="T96" fmla="*/ 119 w 292"/>
                <a:gd name="T97" fmla="*/ 66 h 291"/>
                <a:gd name="T98" fmla="*/ 79 w 292"/>
                <a:gd name="T99" fmla="*/ 85 h 291"/>
                <a:gd name="T100" fmla="*/ 65 w 292"/>
                <a:gd name="T101" fmla="*/ 173 h 291"/>
                <a:gd name="T102" fmla="*/ 163 w 292"/>
                <a:gd name="T103" fmla="*/ 143 h 291"/>
                <a:gd name="T104" fmla="*/ 103 w 292"/>
                <a:gd name="T105" fmla="*/ 180 h 291"/>
                <a:gd name="T106" fmla="*/ 179 w 292"/>
                <a:gd name="T107" fmla="*/ 189 h 291"/>
                <a:gd name="T108" fmla="*/ 177 w 292"/>
                <a:gd name="T109" fmla="*/ 24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2" h="291">
                  <a:moveTo>
                    <a:pt x="217" y="270"/>
                  </a:moveTo>
                  <a:cubicBezTo>
                    <a:pt x="215" y="267"/>
                    <a:pt x="214" y="264"/>
                    <a:pt x="213" y="261"/>
                  </a:cubicBezTo>
                  <a:cubicBezTo>
                    <a:pt x="214" y="260"/>
                    <a:pt x="216" y="259"/>
                    <a:pt x="217" y="258"/>
                  </a:cubicBezTo>
                  <a:cubicBezTo>
                    <a:pt x="219" y="261"/>
                    <a:pt x="222" y="264"/>
                    <a:pt x="224" y="266"/>
                  </a:cubicBezTo>
                  <a:cubicBezTo>
                    <a:pt x="225" y="267"/>
                    <a:pt x="227" y="267"/>
                    <a:pt x="227" y="266"/>
                  </a:cubicBezTo>
                  <a:cubicBezTo>
                    <a:pt x="230" y="265"/>
                    <a:pt x="233" y="263"/>
                    <a:pt x="235" y="261"/>
                  </a:cubicBezTo>
                  <a:cubicBezTo>
                    <a:pt x="237" y="260"/>
                    <a:pt x="237" y="258"/>
                    <a:pt x="236" y="257"/>
                  </a:cubicBezTo>
                  <a:cubicBezTo>
                    <a:pt x="234" y="254"/>
                    <a:pt x="233" y="251"/>
                    <a:pt x="231" y="248"/>
                  </a:cubicBezTo>
                  <a:cubicBezTo>
                    <a:pt x="232" y="247"/>
                    <a:pt x="233" y="246"/>
                    <a:pt x="235" y="245"/>
                  </a:cubicBezTo>
                  <a:cubicBezTo>
                    <a:pt x="237" y="247"/>
                    <a:pt x="240" y="249"/>
                    <a:pt x="242" y="251"/>
                  </a:cubicBezTo>
                  <a:cubicBezTo>
                    <a:pt x="244" y="252"/>
                    <a:pt x="245" y="252"/>
                    <a:pt x="246" y="251"/>
                  </a:cubicBezTo>
                  <a:cubicBezTo>
                    <a:pt x="249" y="249"/>
                    <a:pt x="251" y="247"/>
                    <a:pt x="253" y="244"/>
                  </a:cubicBezTo>
                  <a:cubicBezTo>
                    <a:pt x="254" y="243"/>
                    <a:pt x="254" y="241"/>
                    <a:pt x="253" y="240"/>
                  </a:cubicBezTo>
                  <a:cubicBezTo>
                    <a:pt x="251" y="238"/>
                    <a:pt x="249" y="235"/>
                    <a:pt x="247" y="233"/>
                  </a:cubicBezTo>
                  <a:cubicBezTo>
                    <a:pt x="248" y="231"/>
                    <a:pt x="249" y="230"/>
                    <a:pt x="250" y="229"/>
                  </a:cubicBezTo>
                  <a:cubicBezTo>
                    <a:pt x="253" y="231"/>
                    <a:pt x="256" y="232"/>
                    <a:pt x="259" y="234"/>
                  </a:cubicBezTo>
                  <a:cubicBezTo>
                    <a:pt x="260" y="235"/>
                    <a:pt x="261" y="235"/>
                    <a:pt x="262" y="234"/>
                  </a:cubicBezTo>
                  <a:cubicBezTo>
                    <a:pt x="264" y="231"/>
                    <a:pt x="266" y="228"/>
                    <a:pt x="268" y="226"/>
                  </a:cubicBezTo>
                  <a:cubicBezTo>
                    <a:pt x="269" y="224"/>
                    <a:pt x="269" y="223"/>
                    <a:pt x="268" y="222"/>
                  </a:cubicBezTo>
                  <a:cubicBezTo>
                    <a:pt x="265" y="219"/>
                    <a:pt x="262" y="217"/>
                    <a:pt x="260" y="215"/>
                  </a:cubicBezTo>
                  <a:cubicBezTo>
                    <a:pt x="260" y="214"/>
                    <a:pt x="261" y="212"/>
                    <a:pt x="262" y="211"/>
                  </a:cubicBezTo>
                  <a:cubicBezTo>
                    <a:pt x="265" y="212"/>
                    <a:pt x="268" y="213"/>
                    <a:pt x="271" y="214"/>
                  </a:cubicBezTo>
                  <a:cubicBezTo>
                    <a:pt x="273" y="215"/>
                    <a:pt x="275" y="215"/>
                    <a:pt x="275" y="213"/>
                  </a:cubicBezTo>
                  <a:cubicBezTo>
                    <a:pt x="277" y="210"/>
                    <a:pt x="278" y="207"/>
                    <a:pt x="279" y="204"/>
                  </a:cubicBezTo>
                  <a:cubicBezTo>
                    <a:pt x="280" y="203"/>
                    <a:pt x="280" y="201"/>
                    <a:pt x="278" y="200"/>
                  </a:cubicBezTo>
                  <a:cubicBezTo>
                    <a:pt x="275" y="199"/>
                    <a:pt x="272" y="197"/>
                    <a:pt x="269" y="195"/>
                  </a:cubicBezTo>
                  <a:cubicBezTo>
                    <a:pt x="270" y="194"/>
                    <a:pt x="271" y="192"/>
                    <a:pt x="271" y="191"/>
                  </a:cubicBezTo>
                  <a:cubicBezTo>
                    <a:pt x="275" y="191"/>
                    <a:pt x="278" y="192"/>
                    <a:pt x="281" y="193"/>
                  </a:cubicBezTo>
                  <a:cubicBezTo>
                    <a:pt x="283" y="193"/>
                    <a:pt x="284" y="192"/>
                    <a:pt x="285" y="191"/>
                  </a:cubicBezTo>
                  <a:cubicBezTo>
                    <a:pt x="286" y="187"/>
                    <a:pt x="286" y="184"/>
                    <a:pt x="287" y="181"/>
                  </a:cubicBezTo>
                  <a:cubicBezTo>
                    <a:pt x="288" y="180"/>
                    <a:pt x="287" y="179"/>
                    <a:pt x="286" y="178"/>
                  </a:cubicBezTo>
                  <a:cubicBezTo>
                    <a:pt x="283" y="177"/>
                    <a:pt x="279" y="176"/>
                    <a:pt x="276" y="174"/>
                  </a:cubicBezTo>
                  <a:cubicBezTo>
                    <a:pt x="276" y="173"/>
                    <a:pt x="277" y="171"/>
                    <a:pt x="277" y="169"/>
                  </a:cubicBezTo>
                  <a:cubicBezTo>
                    <a:pt x="280" y="170"/>
                    <a:pt x="284" y="170"/>
                    <a:pt x="288" y="170"/>
                  </a:cubicBezTo>
                  <a:cubicBezTo>
                    <a:pt x="289" y="170"/>
                    <a:pt x="290" y="169"/>
                    <a:pt x="290" y="168"/>
                  </a:cubicBezTo>
                  <a:cubicBezTo>
                    <a:pt x="290" y="164"/>
                    <a:pt x="291" y="161"/>
                    <a:pt x="291" y="158"/>
                  </a:cubicBezTo>
                  <a:cubicBezTo>
                    <a:pt x="291" y="156"/>
                    <a:pt x="291" y="155"/>
                    <a:pt x="289" y="155"/>
                  </a:cubicBezTo>
                  <a:cubicBezTo>
                    <a:pt x="286" y="154"/>
                    <a:pt x="282" y="153"/>
                    <a:pt x="279" y="153"/>
                  </a:cubicBezTo>
                  <a:cubicBezTo>
                    <a:pt x="279" y="151"/>
                    <a:pt x="279" y="149"/>
                    <a:pt x="279" y="148"/>
                  </a:cubicBezTo>
                  <a:cubicBezTo>
                    <a:pt x="282" y="147"/>
                    <a:pt x="286" y="147"/>
                    <a:pt x="289" y="146"/>
                  </a:cubicBezTo>
                  <a:cubicBezTo>
                    <a:pt x="291" y="146"/>
                    <a:pt x="292" y="145"/>
                    <a:pt x="292" y="143"/>
                  </a:cubicBezTo>
                  <a:cubicBezTo>
                    <a:pt x="292" y="140"/>
                    <a:pt x="291" y="137"/>
                    <a:pt x="291" y="134"/>
                  </a:cubicBezTo>
                  <a:cubicBezTo>
                    <a:pt x="291" y="132"/>
                    <a:pt x="290" y="131"/>
                    <a:pt x="288" y="131"/>
                  </a:cubicBezTo>
                  <a:cubicBezTo>
                    <a:pt x="285" y="131"/>
                    <a:pt x="282" y="131"/>
                    <a:pt x="278" y="131"/>
                  </a:cubicBezTo>
                  <a:cubicBezTo>
                    <a:pt x="278" y="129"/>
                    <a:pt x="278" y="127"/>
                    <a:pt x="278" y="126"/>
                  </a:cubicBezTo>
                  <a:cubicBezTo>
                    <a:pt x="281" y="125"/>
                    <a:pt x="284" y="124"/>
                    <a:pt x="288" y="123"/>
                  </a:cubicBezTo>
                  <a:cubicBezTo>
                    <a:pt x="289" y="122"/>
                    <a:pt x="290" y="121"/>
                    <a:pt x="289" y="119"/>
                  </a:cubicBezTo>
                  <a:cubicBezTo>
                    <a:pt x="289" y="116"/>
                    <a:pt x="288" y="113"/>
                    <a:pt x="287" y="110"/>
                  </a:cubicBezTo>
                  <a:cubicBezTo>
                    <a:pt x="287" y="108"/>
                    <a:pt x="286" y="107"/>
                    <a:pt x="284" y="108"/>
                  </a:cubicBezTo>
                  <a:cubicBezTo>
                    <a:pt x="281" y="108"/>
                    <a:pt x="277" y="109"/>
                    <a:pt x="274" y="109"/>
                  </a:cubicBezTo>
                  <a:cubicBezTo>
                    <a:pt x="274" y="107"/>
                    <a:pt x="273" y="106"/>
                    <a:pt x="273" y="104"/>
                  </a:cubicBezTo>
                  <a:cubicBezTo>
                    <a:pt x="276" y="103"/>
                    <a:pt x="279" y="101"/>
                    <a:pt x="282" y="100"/>
                  </a:cubicBezTo>
                  <a:cubicBezTo>
                    <a:pt x="283" y="99"/>
                    <a:pt x="284" y="97"/>
                    <a:pt x="283" y="96"/>
                  </a:cubicBezTo>
                  <a:cubicBezTo>
                    <a:pt x="282" y="93"/>
                    <a:pt x="281" y="90"/>
                    <a:pt x="280" y="87"/>
                  </a:cubicBezTo>
                  <a:cubicBezTo>
                    <a:pt x="279" y="86"/>
                    <a:pt x="278" y="85"/>
                    <a:pt x="276" y="85"/>
                  </a:cubicBezTo>
                  <a:cubicBezTo>
                    <a:pt x="273" y="86"/>
                    <a:pt x="269" y="87"/>
                    <a:pt x="266" y="88"/>
                  </a:cubicBezTo>
                  <a:cubicBezTo>
                    <a:pt x="265" y="87"/>
                    <a:pt x="265" y="86"/>
                    <a:pt x="264" y="84"/>
                  </a:cubicBezTo>
                  <a:cubicBezTo>
                    <a:pt x="267" y="82"/>
                    <a:pt x="270" y="80"/>
                    <a:pt x="272" y="78"/>
                  </a:cubicBezTo>
                  <a:cubicBezTo>
                    <a:pt x="274" y="77"/>
                    <a:pt x="274" y="76"/>
                    <a:pt x="273" y="74"/>
                  </a:cubicBezTo>
                  <a:cubicBezTo>
                    <a:pt x="271" y="71"/>
                    <a:pt x="270" y="69"/>
                    <a:pt x="268" y="66"/>
                  </a:cubicBezTo>
                  <a:cubicBezTo>
                    <a:pt x="267" y="64"/>
                    <a:pt x="265" y="64"/>
                    <a:pt x="264" y="65"/>
                  </a:cubicBezTo>
                  <a:cubicBezTo>
                    <a:pt x="261" y="66"/>
                    <a:pt x="258" y="68"/>
                    <a:pt x="255" y="69"/>
                  </a:cubicBezTo>
                  <a:cubicBezTo>
                    <a:pt x="254" y="68"/>
                    <a:pt x="253" y="67"/>
                    <a:pt x="252" y="65"/>
                  </a:cubicBezTo>
                  <a:cubicBezTo>
                    <a:pt x="255" y="63"/>
                    <a:pt x="257" y="60"/>
                    <a:pt x="260" y="58"/>
                  </a:cubicBezTo>
                  <a:cubicBezTo>
                    <a:pt x="261" y="57"/>
                    <a:pt x="260" y="55"/>
                    <a:pt x="259" y="54"/>
                  </a:cubicBezTo>
                  <a:cubicBezTo>
                    <a:pt x="257" y="52"/>
                    <a:pt x="255" y="49"/>
                    <a:pt x="253" y="47"/>
                  </a:cubicBezTo>
                  <a:cubicBezTo>
                    <a:pt x="252" y="46"/>
                    <a:pt x="251" y="46"/>
                    <a:pt x="250" y="46"/>
                  </a:cubicBezTo>
                  <a:cubicBezTo>
                    <a:pt x="247" y="48"/>
                    <a:pt x="244" y="50"/>
                    <a:pt x="241" y="53"/>
                  </a:cubicBezTo>
                  <a:cubicBezTo>
                    <a:pt x="240" y="51"/>
                    <a:pt x="239" y="50"/>
                    <a:pt x="238" y="49"/>
                  </a:cubicBezTo>
                  <a:cubicBezTo>
                    <a:pt x="240" y="46"/>
                    <a:pt x="241" y="44"/>
                    <a:pt x="243" y="41"/>
                  </a:cubicBezTo>
                  <a:cubicBezTo>
                    <a:pt x="244" y="40"/>
                    <a:pt x="244" y="38"/>
                    <a:pt x="243" y="37"/>
                  </a:cubicBezTo>
                  <a:cubicBezTo>
                    <a:pt x="241" y="35"/>
                    <a:pt x="238" y="33"/>
                    <a:pt x="236" y="31"/>
                  </a:cubicBezTo>
                  <a:cubicBezTo>
                    <a:pt x="234" y="30"/>
                    <a:pt x="233" y="30"/>
                    <a:pt x="232" y="31"/>
                  </a:cubicBezTo>
                  <a:cubicBezTo>
                    <a:pt x="229" y="33"/>
                    <a:pt x="227" y="36"/>
                    <a:pt x="225" y="38"/>
                  </a:cubicBezTo>
                  <a:cubicBezTo>
                    <a:pt x="223" y="37"/>
                    <a:pt x="222" y="36"/>
                    <a:pt x="220" y="35"/>
                  </a:cubicBezTo>
                  <a:cubicBezTo>
                    <a:pt x="222" y="32"/>
                    <a:pt x="223" y="29"/>
                    <a:pt x="225" y="26"/>
                  </a:cubicBezTo>
                  <a:cubicBezTo>
                    <a:pt x="226" y="25"/>
                    <a:pt x="225" y="23"/>
                    <a:pt x="224" y="22"/>
                  </a:cubicBezTo>
                  <a:cubicBezTo>
                    <a:pt x="221" y="21"/>
                    <a:pt x="218" y="19"/>
                    <a:pt x="215" y="17"/>
                  </a:cubicBezTo>
                  <a:cubicBezTo>
                    <a:pt x="214" y="17"/>
                    <a:pt x="213" y="17"/>
                    <a:pt x="212" y="18"/>
                  </a:cubicBezTo>
                  <a:cubicBezTo>
                    <a:pt x="210" y="21"/>
                    <a:pt x="208" y="24"/>
                    <a:pt x="206" y="27"/>
                  </a:cubicBezTo>
                  <a:cubicBezTo>
                    <a:pt x="204" y="26"/>
                    <a:pt x="203" y="25"/>
                    <a:pt x="201" y="25"/>
                  </a:cubicBezTo>
                  <a:cubicBezTo>
                    <a:pt x="202" y="21"/>
                    <a:pt x="203" y="18"/>
                    <a:pt x="204" y="14"/>
                  </a:cubicBezTo>
                  <a:cubicBezTo>
                    <a:pt x="205" y="13"/>
                    <a:pt x="204" y="12"/>
                    <a:pt x="203" y="11"/>
                  </a:cubicBezTo>
                  <a:cubicBezTo>
                    <a:pt x="200" y="10"/>
                    <a:pt x="197" y="9"/>
                    <a:pt x="194" y="8"/>
                  </a:cubicBezTo>
                  <a:cubicBezTo>
                    <a:pt x="192" y="7"/>
                    <a:pt x="191" y="8"/>
                    <a:pt x="190" y="9"/>
                  </a:cubicBezTo>
                  <a:cubicBezTo>
                    <a:pt x="188" y="12"/>
                    <a:pt x="187" y="15"/>
                    <a:pt x="185" y="18"/>
                  </a:cubicBezTo>
                  <a:cubicBezTo>
                    <a:pt x="184" y="18"/>
                    <a:pt x="182" y="18"/>
                    <a:pt x="181" y="17"/>
                  </a:cubicBezTo>
                  <a:cubicBezTo>
                    <a:pt x="181" y="14"/>
                    <a:pt x="181" y="10"/>
                    <a:pt x="182" y="7"/>
                  </a:cubicBezTo>
                  <a:cubicBezTo>
                    <a:pt x="182" y="6"/>
                    <a:pt x="181" y="4"/>
                    <a:pt x="180" y="4"/>
                  </a:cubicBezTo>
                  <a:cubicBezTo>
                    <a:pt x="176" y="3"/>
                    <a:pt x="173" y="2"/>
                    <a:pt x="170" y="2"/>
                  </a:cubicBezTo>
                  <a:cubicBezTo>
                    <a:pt x="168" y="1"/>
                    <a:pt x="167" y="3"/>
                    <a:pt x="167" y="4"/>
                  </a:cubicBezTo>
                  <a:cubicBezTo>
                    <a:pt x="166" y="7"/>
                    <a:pt x="165" y="10"/>
                    <a:pt x="164" y="14"/>
                  </a:cubicBezTo>
                  <a:cubicBezTo>
                    <a:pt x="162" y="13"/>
                    <a:pt x="161" y="13"/>
                    <a:pt x="159" y="13"/>
                  </a:cubicBezTo>
                  <a:cubicBezTo>
                    <a:pt x="159" y="10"/>
                    <a:pt x="159" y="6"/>
                    <a:pt x="159" y="3"/>
                  </a:cubicBezTo>
                  <a:cubicBezTo>
                    <a:pt x="158" y="1"/>
                    <a:pt x="157" y="0"/>
                    <a:pt x="156" y="0"/>
                  </a:cubicBezTo>
                  <a:cubicBezTo>
                    <a:pt x="152" y="0"/>
                    <a:pt x="149" y="0"/>
                    <a:pt x="146" y="0"/>
                  </a:cubicBezTo>
                  <a:cubicBezTo>
                    <a:pt x="145" y="0"/>
                    <a:pt x="143" y="1"/>
                    <a:pt x="143" y="2"/>
                  </a:cubicBezTo>
                  <a:cubicBezTo>
                    <a:pt x="143" y="6"/>
                    <a:pt x="142" y="9"/>
                    <a:pt x="142" y="13"/>
                  </a:cubicBezTo>
                  <a:cubicBezTo>
                    <a:pt x="140" y="13"/>
                    <a:pt x="139" y="13"/>
                    <a:pt x="137" y="13"/>
                  </a:cubicBezTo>
                  <a:cubicBezTo>
                    <a:pt x="136" y="9"/>
                    <a:pt x="136" y="6"/>
                    <a:pt x="135" y="2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9" y="1"/>
                    <a:pt x="125" y="1"/>
                    <a:pt x="122" y="2"/>
                  </a:cubicBezTo>
                  <a:cubicBezTo>
                    <a:pt x="121" y="2"/>
                    <a:pt x="120" y="3"/>
                    <a:pt x="120" y="5"/>
                  </a:cubicBezTo>
                  <a:cubicBezTo>
                    <a:pt x="120" y="8"/>
                    <a:pt x="120" y="12"/>
                    <a:pt x="120" y="15"/>
                  </a:cubicBezTo>
                  <a:cubicBezTo>
                    <a:pt x="119" y="15"/>
                    <a:pt x="117" y="16"/>
                    <a:pt x="115" y="16"/>
                  </a:cubicBezTo>
                  <a:cubicBezTo>
                    <a:pt x="114" y="13"/>
                    <a:pt x="113" y="10"/>
                    <a:pt x="112" y="7"/>
                  </a:cubicBezTo>
                  <a:cubicBezTo>
                    <a:pt x="111" y="5"/>
                    <a:pt x="110" y="4"/>
                    <a:pt x="108" y="5"/>
                  </a:cubicBezTo>
                  <a:cubicBezTo>
                    <a:pt x="105" y="6"/>
                    <a:pt x="102" y="7"/>
                    <a:pt x="99" y="8"/>
                  </a:cubicBezTo>
                  <a:cubicBezTo>
                    <a:pt x="97" y="8"/>
                    <a:pt x="97" y="10"/>
                    <a:pt x="97" y="11"/>
                  </a:cubicBezTo>
                  <a:cubicBezTo>
                    <a:pt x="98" y="14"/>
                    <a:pt x="98" y="18"/>
                    <a:pt x="99" y="21"/>
                  </a:cubicBezTo>
                  <a:cubicBezTo>
                    <a:pt x="97" y="22"/>
                    <a:pt x="96" y="22"/>
                    <a:pt x="94" y="23"/>
                  </a:cubicBezTo>
                  <a:cubicBezTo>
                    <a:pt x="93" y="20"/>
                    <a:pt x="91" y="17"/>
                    <a:pt x="89" y="14"/>
                  </a:cubicBezTo>
                  <a:cubicBezTo>
                    <a:pt x="88" y="13"/>
                    <a:pt x="86" y="12"/>
                    <a:pt x="85" y="13"/>
                  </a:cubicBezTo>
                  <a:cubicBezTo>
                    <a:pt x="82" y="15"/>
                    <a:pt x="79" y="16"/>
                    <a:pt x="76" y="17"/>
                  </a:cubicBezTo>
                  <a:cubicBezTo>
                    <a:pt x="75" y="18"/>
                    <a:pt x="75" y="20"/>
                    <a:pt x="75" y="21"/>
                  </a:cubicBezTo>
                  <a:cubicBezTo>
                    <a:pt x="77" y="24"/>
                    <a:pt x="78" y="27"/>
                    <a:pt x="79" y="30"/>
                  </a:cubicBezTo>
                  <a:cubicBezTo>
                    <a:pt x="78" y="31"/>
                    <a:pt x="76" y="32"/>
                    <a:pt x="75" y="33"/>
                  </a:cubicBezTo>
                  <a:cubicBezTo>
                    <a:pt x="73" y="30"/>
                    <a:pt x="70" y="28"/>
                    <a:pt x="68" y="25"/>
                  </a:cubicBezTo>
                  <a:cubicBezTo>
                    <a:pt x="67" y="24"/>
                    <a:pt x="65" y="24"/>
                    <a:pt x="65" y="25"/>
                  </a:cubicBezTo>
                  <a:cubicBezTo>
                    <a:pt x="62" y="27"/>
                    <a:pt x="59" y="28"/>
                    <a:pt x="57" y="30"/>
                  </a:cubicBezTo>
                  <a:cubicBezTo>
                    <a:pt x="55" y="31"/>
                    <a:pt x="55" y="33"/>
                    <a:pt x="56" y="34"/>
                  </a:cubicBezTo>
                  <a:cubicBezTo>
                    <a:pt x="58" y="37"/>
                    <a:pt x="59" y="40"/>
                    <a:pt x="61" y="43"/>
                  </a:cubicBezTo>
                  <a:cubicBezTo>
                    <a:pt x="60" y="44"/>
                    <a:pt x="59" y="45"/>
                    <a:pt x="57" y="46"/>
                  </a:cubicBezTo>
                  <a:cubicBezTo>
                    <a:pt x="55" y="44"/>
                    <a:pt x="52" y="42"/>
                    <a:pt x="50" y="40"/>
                  </a:cubicBezTo>
                  <a:cubicBezTo>
                    <a:pt x="48" y="39"/>
                    <a:pt x="47" y="39"/>
                    <a:pt x="46" y="40"/>
                  </a:cubicBezTo>
                  <a:cubicBezTo>
                    <a:pt x="43" y="42"/>
                    <a:pt x="41" y="45"/>
                    <a:pt x="39" y="47"/>
                  </a:cubicBezTo>
                  <a:cubicBezTo>
                    <a:pt x="38" y="48"/>
                    <a:pt x="38" y="50"/>
                    <a:pt x="39" y="51"/>
                  </a:cubicBezTo>
                  <a:cubicBezTo>
                    <a:pt x="41" y="53"/>
                    <a:pt x="43" y="56"/>
                    <a:pt x="45" y="58"/>
                  </a:cubicBezTo>
                  <a:cubicBezTo>
                    <a:pt x="44" y="60"/>
                    <a:pt x="43" y="61"/>
                    <a:pt x="42" y="62"/>
                  </a:cubicBezTo>
                  <a:cubicBezTo>
                    <a:pt x="39" y="60"/>
                    <a:pt x="36" y="59"/>
                    <a:pt x="33" y="57"/>
                  </a:cubicBezTo>
                  <a:cubicBezTo>
                    <a:pt x="32" y="56"/>
                    <a:pt x="30" y="57"/>
                    <a:pt x="30" y="58"/>
                  </a:cubicBezTo>
                  <a:cubicBezTo>
                    <a:pt x="28" y="60"/>
                    <a:pt x="26" y="63"/>
                    <a:pt x="24" y="66"/>
                  </a:cubicBezTo>
                  <a:cubicBezTo>
                    <a:pt x="23" y="67"/>
                    <a:pt x="23" y="68"/>
                    <a:pt x="24" y="69"/>
                  </a:cubicBezTo>
                  <a:cubicBezTo>
                    <a:pt x="27" y="72"/>
                    <a:pt x="30" y="74"/>
                    <a:pt x="32" y="76"/>
                  </a:cubicBezTo>
                  <a:cubicBezTo>
                    <a:pt x="32" y="78"/>
                    <a:pt x="31" y="79"/>
                    <a:pt x="30" y="80"/>
                  </a:cubicBezTo>
                  <a:cubicBezTo>
                    <a:pt x="27" y="79"/>
                    <a:pt x="24" y="78"/>
                    <a:pt x="21" y="77"/>
                  </a:cubicBezTo>
                  <a:cubicBezTo>
                    <a:pt x="19" y="76"/>
                    <a:pt x="17" y="77"/>
                    <a:pt x="17" y="78"/>
                  </a:cubicBezTo>
                  <a:cubicBezTo>
                    <a:pt x="15" y="81"/>
                    <a:pt x="14" y="84"/>
                    <a:pt x="13" y="87"/>
                  </a:cubicBezTo>
                  <a:cubicBezTo>
                    <a:pt x="12" y="88"/>
                    <a:pt x="12" y="90"/>
                    <a:pt x="14" y="91"/>
                  </a:cubicBezTo>
                  <a:cubicBezTo>
                    <a:pt x="17" y="92"/>
                    <a:pt x="20" y="94"/>
                    <a:pt x="23" y="96"/>
                  </a:cubicBezTo>
                  <a:cubicBezTo>
                    <a:pt x="22" y="97"/>
                    <a:pt x="21" y="99"/>
                    <a:pt x="21" y="100"/>
                  </a:cubicBezTo>
                  <a:cubicBezTo>
                    <a:pt x="17" y="100"/>
                    <a:pt x="14" y="99"/>
                    <a:pt x="11" y="98"/>
                  </a:cubicBezTo>
                  <a:cubicBezTo>
                    <a:pt x="9" y="98"/>
                    <a:pt x="8" y="99"/>
                    <a:pt x="7" y="101"/>
                  </a:cubicBezTo>
                  <a:cubicBezTo>
                    <a:pt x="6" y="104"/>
                    <a:pt x="6" y="107"/>
                    <a:pt x="5" y="110"/>
                  </a:cubicBezTo>
                  <a:cubicBezTo>
                    <a:pt x="4" y="111"/>
                    <a:pt x="5" y="113"/>
                    <a:pt x="6" y="113"/>
                  </a:cubicBezTo>
                  <a:cubicBezTo>
                    <a:pt x="9" y="114"/>
                    <a:pt x="13" y="116"/>
                    <a:pt x="16" y="117"/>
                  </a:cubicBezTo>
                  <a:cubicBezTo>
                    <a:pt x="16" y="118"/>
                    <a:pt x="15" y="120"/>
                    <a:pt x="15" y="122"/>
                  </a:cubicBezTo>
                  <a:cubicBezTo>
                    <a:pt x="11" y="122"/>
                    <a:pt x="8" y="121"/>
                    <a:pt x="4" y="121"/>
                  </a:cubicBezTo>
                  <a:cubicBezTo>
                    <a:pt x="3" y="121"/>
                    <a:pt x="2" y="122"/>
                    <a:pt x="2" y="124"/>
                  </a:cubicBezTo>
                  <a:cubicBezTo>
                    <a:pt x="1" y="127"/>
                    <a:pt x="1" y="130"/>
                    <a:pt x="1" y="133"/>
                  </a:cubicBezTo>
                  <a:cubicBezTo>
                    <a:pt x="1" y="135"/>
                    <a:pt x="1" y="136"/>
                    <a:pt x="3" y="137"/>
                  </a:cubicBezTo>
                  <a:cubicBezTo>
                    <a:pt x="6" y="137"/>
                    <a:pt x="10" y="138"/>
                    <a:pt x="13" y="139"/>
                  </a:cubicBezTo>
                  <a:cubicBezTo>
                    <a:pt x="13" y="140"/>
                    <a:pt x="13" y="142"/>
                    <a:pt x="13" y="144"/>
                  </a:cubicBezTo>
                  <a:cubicBezTo>
                    <a:pt x="10" y="144"/>
                    <a:pt x="6" y="144"/>
                    <a:pt x="3" y="145"/>
                  </a:cubicBezTo>
                  <a:cubicBezTo>
                    <a:pt x="1" y="145"/>
                    <a:pt x="0" y="146"/>
                    <a:pt x="0" y="148"/>
                  </a:cubicBezTo>
                  <a:cubicBezTo>
                    <a:pt x="0" y="151"/>
                    <a:pt x="1" y="154"/>
                    <a:pt x="1" y="158"/>
                  </a:cubicBezTo>
                  <a:cubicBezTo>
                    <a:pt x="1" y="159"/>
                    <a:pt x="2" y="160"/>
                    <a:pt x="4" y="160"/>
                  </a:cubicBezTo>
                  <a:cubicBezTo>
                    <a:pt x="7" y="160"/>
                    <a:pt x="10" y="160"/>
                    <a:pt x="14" y="161"/>
                  </a:cubicBezTo>
                  <a:cubicBezTo>
                    <a:pt x="14" y="162"/>
                    <a:pt x="14" y="164"/>
                    <a:pt x="14" y="165"/>
                  </a:cubicBezTo>
                  <a:cubicBezTo>
                    <a:pt x="11" y="166"/>
                    <a:pt x="8" y="167"/>
                    <a:pt x="4" y="169"/>
                  </a:cubicBezTo>
                  <a:cubicBezTo>
                    <a:pt x="3" y="169"/>
                    <a:pt x="2" y="171"/>
                    <a:pt x="3" y="172"/>
                  </a:cubicBezTo>
                  <a:cubicBezTo>
                    <a:pt x="3" y="175"/>
                    <a:pt x="4" y="178"/>
                    <a:pt x="5" y="182"/>
                  </a:cubicBezTo>
                  <a:cubicBezTo>
                    <a:pt x="5" y="183"/>
                    <a:pt x="6" y="184"/>
                    <a:pt x="8" y="184"/>
                  </a:cubicBezTo>
                  <a:cubicBezTo>
                    <a:pt x="11" y="183"/>
                    <a:pt x="14" y="183"/>
                    <a:pt x="18" y="182"/>
                  </a:cubicBezTo>
                  <a:cubicBezTo>
                    <a:pt x="18" y="184"/>
                    <a:pt x="19" y="185"/>
                    <a:pt x="19" y="187"/>
                  </a:cubicBezTo>
                  <a:cubicBezTo>
                    <a:pt x="16" y="188"/>
                    <a:pt x="13" y="190"/>
                    <a:pt x="10" y="192"/>
                  </a:cubicBezTo>
                  <a:cubicBezTo>
                    <a:pt x="9" y="192"/>
                    <a:pt x="8" y="194"/>
                    <a:pt x="9" y="195"/>
                  </a:cubicBezTo>
                  <a:cubicBezTo>
                    <a:pt x="10" y="198"/>
                    <a:pt x="11" y="201"/>
                    <a:pt x="12" y="204"/>
                  </a:cubicBezTo>
                  <a:cubicBezTo>
                    <a:pt x="13" y="205"/>
                    <a:pt x="14" y="206"/>
                    <a:pt x="16" y="206"/>
                  </a:cubicBezTo>
                  <a:cubicBezTo>
                    <a:pt x="19" y="205"/>
                    <a:pt x="22" y="204"/>
                    <a:pt x="26" y="203"/>
                  </a:cubicBezTo>
                  <a:cubicBezTo>
                    <a:pt x="26" y="204"/>
                    <a:pt x="27" y="206"/>
                    <a:pt x="28" y="207"/>
                  </a:cubicBezTo>
                  <a:cubicBezTo>
                    <a:pt x="25" y="209"/>
                    <a:pt x="22" y="211"/>
                    <a:pt x="20" y="213"/>
                  </a:cubicBezTo>
                  <a:cubicBezTo>
                    <a:pt x="19" y="214"/>
                    <a:pt x="19" y="214"/>
                    <a:pt x="19" y="215"/>
                  </a:cubicBezTo>
                  <a:cubicBezTo>
                    <a:pt x="18" y="215"/>
                    <a:pt x="18" y="216"/>
                    <a:pt x="19" y="217"/>
                  </a:cubicBezTo>
                  <a:cubicBezTo>
                    <a:pt x="21" y="220"/>
                    <a:pt x="22" y="223"/>
                    <a:pt x="24" y="225"/>
                  </a:cubicBezTo>
                  <a:cubicBezTo>
                    <a:pt x="25" y="227"/>
                    <a:pt x="26" y="227"/>
                    <a:pt x="28" y="226"/>
                  </a:cubicBezTo>
                  <a:cubicBezTo>
                    <a:pt x="31" y="225"/>
                    <a:pt x="34" y="223"/>
                    <a:pt x="37" y="222"/>
                  </a:cubicBezTo>
                  <a:cubicBezTo>
                    <a:pt x="38" y="223"/>
                    <a:pt x="39" y="224"/>
                    <a:pt x="40" y="226"/>
                  </a:cubicBezTo>
                  <a:cubicBezTo>
                    <a:pt x="37" y="228"/>
                    <a:pt x="35" y="231"/>
                    <a:pt x="32" y="233"/>
                  </a:cubicBezTo>
                  <a:cubicBezTo>
                    <a:pt x="31" y="234"/>
                    <a:pt x="32" y="236"/>
                    <a:pt x="33" y="237"/>
                  </a:cubicBezTo>
                  <a:cubicBezTo>
                    <a:pt x="35" y="240"/>
                    <a:pt x="37" y="242"/>
                    <a:pt x="39" y="245"/>
                  </a:cubicBezTo>
                  <a:cubicBezTo>
                    <a:pt x="40" y="245"/>
                    <a:pt x="41" y="245"/>
                    <a:pt x="42" y="245"/>
                  </a:cubicBezTo>
                  <a:cubicBezTo>
                    <a:pt x="45" y="243"/>
                    <a:pt x="48" y="241"/>
                    <a:pt x="51" y="239"/>
                  </a:cubicBezTo>
                  <a:cubicBezTo>
                    <a:pt x="52" y="240"/>
                    <a:pt x="53" y="241"/>
                    <a:pt x="54" y="242"/>
                  </a:cubicBezTo>
                  <a:cubicBezTo>
                    <a:pt x="52" y="245"/>
                    <a:pt x="51" y="248"/>
                    <a:pt x="49" y="250"/>
                  </a:cubicBezTo>
                  <a:cubicBezTo>
                    <a:pt x="48" y="252"/>
                    <a:pt x="48" y="253"/>
                    <a:pt x="49" y="254"/>
                  </a:cubicBezTo>
                  <a:cubicBezTo>
                    <a:pt x="51" y="256"/>
                    <a:pt x="54" y="258"/>
                    <a:pt x="56" y="261"/>
                  </a:cubicBezTo>
                  <a:cubicBezTo>
                    <a:pt x="58" y="262"/>
                    <a:pt x="59" y="261"/>
                    <a:pt x="60" y="260"/>
                  </a:cubicBezTo>
                  <a:cubicBezTo>
                    <a:pt x="63" y="258"/>
                    <a:pt x="65" y="255"/>
                    <a:pt x="67" y="253"/>
                  </a:cubicBezTo>
                  <a:cubicBezTo>
                    <a:pt x="69" y="254"/>
                    <a:pt x="70" y="255"/>
                    <a:pt x="71" y="256"/>
                  </a:cubicBezTo>
                  <a:cubicBezTo>
                    <a:pt x="70" y="259"/>
                    <a:pt x="69" y="262"/>
                    <a:pt x="67" y="265"/>
                  </a:cubicBezTo>
                  <a:cubicBezTo>
                    <a:pt x="66" y="267"/>
                    <a:pt x="67" y="268"/>
                    <a:pt x="68" y="269"/>
                  </a:cubicBezTo>
                  <a:cubicBezTo>
                    <a:pt x="71" y="271"/>
                    <a:pt x="74" y="272"/>
                    <a:pt x="77" y="274"/>
                  </a:cubicBezTo>
                  <a:cubicBezTo>
                    <a:pt x="78" y="274"/>
                    <a:pt x="79" y="274"/>
                    <a:pt x="80" y="273"/>
                  </a:cubicBezTo>
                  <a:cubicBezTo>
                    <a:pt x="82" y="270"/>
                    <a:pt x="84" y="267"/>
                    <a:pt x="86" y="265"/>
                  </a:cubicBezTo>
                  <a:cubicBezTo>
                    <a:pt x="88" y="265"/>
                    <a:pt x="89" y="266"/>
                    <a:pt x="91" y="267"/>
                  </a:cubicBezTo>
                  <a:cubicBezTo>
                    <a:pt x="90" y="270"/>
                    <a:pt x="89" y="273"/>
                    <a:pt x="88" y="277"/>
                  </a:cubicBezTo>
                  <a:cubicBezTo>
                    <a:pt x="87" y="278"/>
                    <a:pt x="88" y="279"/>
                    <a:pt x="89" y="280"/>
                  </a:cubicBezTo>
                  <a:cubicBezTo>
                    <a:pt x="92" y="281"/>
                    <a:pt x="95" y="282"/>
                    <a:pt x="98" y="283"/>
                  </a:cubicBezTo>
                  <a:cubicBezTo>
                    <a:pt x="100" y="284"/>
                    <a:pt x="101" y="284"/>
                    <a:pt x="102" y="282"/>
                  </a:cubicBezTo>
                  <a:cubicBezTo>
                    <a:pt x="104" y="279"/>
                    <a:pt x="105" y="276"/>
                    <a:pt x="107" y="273"/>
                  </a:cubicBezTo>
                  <a:cubicBezTo>
                    <a:pt x="108" y="273"/>
                    <a:pt x="110" y="274"/>
                    <a:pt x="111" y="274"/>
                  </a:cubicBezTo>
                  <a:cubicBezTo>
                    <a:pt x="111" y="277"/>
                    <a:pt x="111" y="281"/>
                    <a:pt x="110" y="284"/>
                  </a:cubicBezTo>
                  <a:cubicBezTo>
                    <a:pt x="110" y="286"/>
                    <a:pt x="111" y="287"/>
                    <a:pt x="112" y="287"/>
                  </a:cubicBezTo>
                  <a:cubicBezTo>
                    <a:pt x="116" y="288"/>
                    <a:pt x="119" y="289"/>
                    <a:pt x="122" y="289"/>
                  </a:cubicBezTo>
                  <a:cubicBezTo>
                    <a:pt x="124" y="290"/>
                    <a:pt x="125" y="289"/>
                    <a:pt x="125" y="287"/>
                  </a:cubicBezTo>
                  <a:cubicBezTo>
                    <a:pt x="126" y="284"/>
                    <a:pt x="127" y="281"/>
                    <a:pt x="128" y="277"/>
                  </a:cubicBezTo>
                  <a:cubicBezTo>
                    <a:pt x="130" y="278"/>
                    <a:pt x="131" y="278"/>
                    <a:pt x="133" y="278"/>
                  </a:cubicBezTo>
                  <a:cubicBezTo>
                    <a:pt x="133" y="282"/>
                    <a:pt x="133" y="285"/>
                    <a:pt x="133" y="288"/>
                  </a:cubicBezTo>
                  <a:cubicBezTo>
                    <a:pt x="134" y="290"/>
                    <a:pt x="135" y="291"/>
                    <a:pt x="136" y="291"/>
                  </a:cubicBezTo>
                  <a:cubicBezTo>
                    <a:pt x="140" y="291"/>
                    <a:pt x="143" y="291"/>
                    <a:pt x="146" y="291"/>
                  </a:cubicBezTo>
                  <a:cubicBezTo>
                    <a:pt x="147" y="291"/>
                    <a:pt x="149" y="290"/>
                    <a:pt x="149" y="289"/>
                  </a:cubicBezTo>
                  <a:cubicBezTo>
                    <a:pt x="149" y="286"/>
                    <a:pt x="150" y="282"/>
                    <a:pt x="150" y="279"/>
                  </a:cubicBezTo>
                  <a:cubicBezTo>
                    <a:pt x="152" y="279"/>
                    <a:pt x="153" y="278"/>
                    <a:pt x="155" y="278"/>
                  </a:cubicBezTo>
                  <a:cubicBezTo>
                    <a:pt x="156" y="282"/>
                    <a:pt x="156" y="285"/>
                    <a:pt x="157" y="289"/>
                  </a:cubicBezTo>
                  <a:cubicBezTo>
                    <a:pt x="157" y="290"/>
                    <a:pt x="159" y="291"/>
                    <a:pt x="160" y="291"/>
                  </a:cubicBezTo>
                  <a:cubicBezTo>
                    <a:pt x="163" y="290"/>
                    <a:pt x="166" y="290"/>
                    <a:pt x="170" y="289"/>
                  </a:cubicBezTo>
                  <a:cubicBezTo>
                    <a:pt x="171" y="289"/>
                    <a:pt x="172" y="288"/>
                    <a:pt x="172" y="286"/>
                  </a:cubicBezTo>
                  <a:cubicBezTo>
                    <a:pt x="172" y="283"/>
                    <a:pt x="172" y="280"/>
                    <a:pt x="172" y="276"/>
                  </a:cubicBezTo>
                  <a:cubicBezTo>
                    <a:pt x="173" y="276"/>
                    <a:pt x="175" y="275"/>
                    <a:pt x="177" y="275"/>
                  </a:cubicBezTo>
                  <a:cubicBezTo>
                    <a:pt x="178" y="278"/>
                    <a:pt x="179" y="281"/>
                    <a:pt x="180" y="285"/>
                  </a:cubicBezTo>
                  <a:cubicBezTo>
                    <a:pt x="181" y="286"/>
                    <a:pt x="182" y="287"/>
                    <a:pt x="184" y="286"/>
                  </a:cubicBezTo>
                  <a:cubicBezTo>
                    <a:pt x="187" y="285"/>
                    <a:pt x="190" y="284"/>
                    <a:pt x="193" y="283"/>
                  </a:cubicBezTo>
                  <a:cubicBezTo>
                    <a:pt x="195" y="283"/>
                    <a:pt x="195" y="281"/>
                    <a:pt x="195" y="280"/>
                  </a:cubicBezTo>
                  <a:cubicBezTo>
                    <a:pt x="194" y="277"/>
                    <a:pt x="194" y="273"/>
                    <a:pt x="193" y="270"/>
                  </a:cubicBezTo>
                  <a:cubicBezTo>
                    <a:pt x="195" y="270"/>
                    <a:pt x="196" y="269"/>
                    <a:pt x="198" y="268"/>
                  </a:cubicBezTo>
                  <a:cubicBezTo>
                    <a:pt x="199" y="271"/>
                    <a:pt x="201" y="274"/>
                    <a:pt x="203" y="277"/>
                  </a:cubicBezTo>
                  <a:cubicBezTo>
                    <a:pt x="204" y="279"/>
                    <a:pt x="205" y="279"/>
                    <a:pt x="207" y="278"/>
                  </a:cubicBezTo>
                  <a:cubicBezTo>
                    <a:pt x="210" y="277"/>
                    <a:pt x="213" y="275"/>
                    <a:pt x="216" y="274"/>
                  </a:cubicBezTo>
                  <a:cubicBezTo>
                    <a:pt x="217" y="273"/>
                    <a:pt x="217" y="272"/>
                    <a:pt x="217" y="270"/>
                  </a:cubicBezTo>
                  <a:close/>
                  <a:moveTo>
                    <a:pt x="242" y="115"/>
                  </a:moveTo>
                  <a:cubicBezTo>
                    <a:pt x="242" y="115"/>
                    <a:pt x="242" y="115"/>
                    <a:pt x="242" y="115"/>
                  </a:cubicBezTo>
                  <a:cubicBezTo>
                    <a:pt x="243" y="119"/>
                    <a:pt x="241" y="125"/>
                    <a:pt x="236" y="125"/>
                  </a:cubicBezTo>
                  <a:cubicBezTo>
                    <a:pt x="233" y="126"/>
                    <a:pt x="228" y="124"/>
                    <a:pt x="227" y="119"/>
                  </a:cubicBezTo>
                  <a:cubicBezTo>
                    <a:pt x="227" y="111"/>
                    <a:pt x="240" y="108"/>
                    <a:pt x="242" y="115"/>
                  </a:cubicBezTo>
                  <a:close/>
                  <a:moveTo>
                    <a:pt x="166" y="56"/>
                  </a:moveTo>
                  <a:cubicBezTo>
                    <a:pt x="166" y="56"/>
                    <a:pt x="166" y="56"/>
                    <a:pt x="166" y="56"/>
                  </a:cubicBezTo>
                  <a:cubicBezTo>
                    <a:pt x="182" y="51"/>
                    <a:pt x="206" y="60"/>
                    <a:pt x="207" y="80"/>
                  </a:cubicBezTo>
                  <a:cubicBezTo>
                    <a:pt x="208" y="95"/>
                    <a:pt x="198" y="114"/>
                    <a:pt x="181" y="115"/>
                  </a:cubicBezTo>
                  <a:cubicBezTo>
                    <a:pt x="164" y="116"/>
                    <a:pt x="148" y="102"/>
                    <a:pt x="148" y="84"/>
                  </a:cubicBezTo>
                  <a:cubicBezTo>
                    <a:pt x="147" y="72"/>
                    <a:pt x="154" y="60"/>
                    <a:pt x="166" y="56"/>
                  </a:cubicBezTo>
                  <a:close/>
                  <a:moveTo>
                    <a:pt x="114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8" y="50"/>
                    <a:pt x="125" y="52"/>
                    <a:pt x="125" y="57"/>
                  </a:cubicBezTo>
                  <a:cubicBezTo>
                    <a:pt x="125" y="61"/>
                    <a:pt x="123" y="66"/>
                    <a:pt x="119" y="66"/>
                  </a:cubicBezTo>
                  <a:cubicBezTo>
                    <a:pt x="110" y="67"/>
                    <a:pt x="107" y="54"/>
                    <a:pt x="114" y="51"/>
                  </a:cubicBezTo>
                  <a:close/>
                  <a:moveTo>
                    <a:pt x="84" y="144"/>
                  </a:moveTo>
                  <a:cubicBezTo>
                    <a:pt x="71" y="144"/>
                    <a:pt x="59" y="138"/>
                    <a:pt x="55" y="126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0" y="110"/>
                    <a:pt x="60" y="86"/>
                    <a:pt x="79" y="85"/>
                  </a:cubicBezTo>
                  <a:cubicBezTo>
                    <a:pt x="95" y="84"/>
                    <a:pt x="113" y="94"/>
                    <a:pt x="114" y="111"/>
                  </a:cubicBezTo>
                  <a:cubicBezTo>
                    <a:pt x="115" y="128"/>
                    <a:pt x="101" y="144"/>
                    <a:pt x="84" y="144"/>
                  </a:cubicBezTo>
                  <a:close/>
                  <a:moveTo>
                    <a:pt x="59" y="184"/>
                  </a:moveTo>
                  <a:cubicBezTo>
                    <a:pt x="55" y="184"/>
                    <a:pt x="51" y="182"/>
                    <a:pt x="50" y="178"/>
                  </a:cubicBezTo>
                  <a:cubicBezTo>
                    <a:pt x="49" y="169"/>
                    <a:pt x="62" y="166"/>
                    <a:pt x="65" y="173"/>
                  </a:cubicBezTo>
                  <a:cubicBezTo>
                    <a:pt x="65" y="173"/>
                    <a:pt x="65" y="173"/>
                    <a:pt x="65" y="173"/>
                  </a:cubicBezTo>
                  <a:cubicBezTo>
                    <a:pt x="66" y="177"/>
                    <a:pt x="64" y="183"/>
                    <a:pt x="59" y="184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40" y="130"/>
                  </a:cubicBezTo>
                  <a:cubicBezTo>
                    <a:pt x="149" y="127"/>
                    <a:pt x="162" y="132"/>
                    <a:pt x="163" y="143"/>
                  </a:cubicBezTo>
                  <a:cubicBezTo>
                    <a:pt x="163" y="151"/>
                    <a:pt x="158" y="162"/>
                    <a:pt x="149" y="163"/>
                  </a:cubicBezTo>
                  <a:cubicBezTo>
                    <a:pt x="130" y="164"/>
                    <a:pt x="123" y="136"/>
                    <a:pt x="139" y="130"/>
                  </a:cubicBezTo>
                  <a:close/>
                  <a:moveTo>
                    <a:pt x="118" y="239"/>
                  </a:moveTo>
                  <a:cubicBezTo>
                    <a:pt x="101" y="240"/>
                    <a:pt x="85" y="226"/>
                    <a:pt x="85" y="209"/>
                  </a:cubicBezTo>
                  <a:cubicBezTo>
                    <a:pt x="85" y="196"/>
                    <a:pt x="91" y="184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19" y="175"/>
                    <a:pt x="143" y="185"/>
                    <a:pt x="144" y="204"/>
                  </a:cubicBezTo>
                  <a:cubicBezTo>
                    <a:pt x="145" y="220"/>
                    <a:pt x="135" y="238"/>
                    <a:pt x="118" y="239"/>
                  </a:cubicBezTo>
                  <a:close/>
                  <a:moveTo>
                    <a:pt x="179" y="189"/>
                  </a:moveTo>
                  <a:cubicBezTo>
                    <a:pt x="179" y="189"/>
                    <a:pt x="179" y="189"/>
                    <a:pt x="179" y="189"/>
                  </a:cubicBezTo>
                  <a:cubicBezTo>
                    <a:pt x="174" y="172"/>
                    <a:pt x="184" y="149"/>
                    <a:pt x="203" y="148"/>
                  </a:cubicBezTo>
                  <a:cubicBezTo>
                    <a:pt x="219" y="147"/>
                    <a:pt x="237" y="156"/>
                    <a:pt x="238" y="174"/>
                  </a:cubicBezTo>
                  <a:cubicBezTo>
                    <a:pt x="239" y="191"/>
                    <a:pt x="225" y="207"/>
                    <a:pt x="208" y="207"/>
                  </a:cubicBezTo>
                  <a:cubicBezTo>
                    <a:pt x="195" y="207"/>
                    <a:pt x="184" y="200"/>
                    <a:pt x="179" y="189"/>
                  </a:cubicBezTo>
                  <a:close/>
                  <a:moveTo>
                    <a:pt x="177" y="243"/>
                  </a:moveTo>
                  <a:cubicBezTo>
                    <a:pt x="168" y="244"/>
                    <a:pt x="165" y="231"/>
                    <a:pt x="172" y="229"/>
                  </a:cubicBezTo>
                  <a:cubicBezTo>
                    <a:pt x="173" y="229"/>
                    <a:pt x="173" y="229"/>
                    <a:pt x="173" y="229"/>
                  </a:cubicBezTo>
                  <a:cubicBezTo>
                    <a:pt x="177" y="227"/>
                    <a:pt x="183" y="230"/>
                    <a:pt x="183" y="234"/>
                  </a:cubicBezTo>
                  <a:cubicBezTo>
                    <a:pt x="183" y="238"/>
                    <a:pt x="181" y="243"/>
                    <a:pt x="177" y="24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5329501" y="2705926"/>
              <a:ext cx="1588" cy="1588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5059626" y="2605914"/>
              <a:ext cx="350838" cy="350838"/>
            </a:xfrm>
            <a:custGeom>
              <a:avLst/>
              <a:gdLst>
                <a:gd name="T0" fmla="*/ 120 w 129"/>
                <a:gd name="T1" fmla="*/ 64 h 129"/>
                <a:gd name="T2" fmla="*/ 119 w 129"/>
                <a:gd name="T3" fmla="*/ 56 h 129"/>
                <a:gd name="T4" fmla="*/ 127 w 129"/>
                <a:gd name="T5" fmla="*/ 50 h 129"/>
                <a:gd name="T6" fmla="*/ 124 w 129"/>
                <a:gd name="T7" fmla="*/ 38 h 129"/>
                <a:gd name="T8" fmla="*/ 115 w 129"/>
                <a:gd name="T9" fmla="*/ 38 h 129"/>
                <a:gd name="T10" fmla="*/ 111 w 129"/>
                <a:gd name="T11" fmla="*/ 35 h 129"/>
                <a:gd name="T12" fmla="*/ 109 w 129"/>
                <a:gd name="T13" fmla="*/ 30 h 129"/>
                <a:gd name="T14" fmla="*/ 113 w 129"/>
                <a:gd name="T15" fmla="*/ 21 h 129"/>
                <a:gd name="T16" fmla="*/ 104 w 129"/>
                <a:gd name="T17" fmla="*/ 13 h 129"/>
                <a:gd name="T18" fmla="*/ 96 w 129"/>
                <a:gd name="T19" fmla="*/ 19 h 129"/>
                <a:gd name="T20" fmla="*/ 88 w 129"/>
                <a:gd name="T21" fmla="*/ 15 h 129"/>
                <a:gd name="T22" fmla="*/ 89 w 129"/>
                <a:gd name="T23" fmla="*/ 5 h 129"/>
                <a:gd name="T24" fmla="*/ 77 w 129"/>
                <a:gd name="T25" fmla="*/ 0 h 129"/>
                <a:gd name="T26" fmla="*/ 72 w 129"/>
                <a:gd name="T27" fmla="*/ 8 h 129"/>
                <a:gd name="T28" fmla="*/ 67 w 129"/>
                <a:gd name="T29" fmla="*/ 9 h 129"/>
                <a:gd name="T30" fmla="*/ 62 w 129"/>
                <a:gd name="T31" fmla="*/ 8 h 129"/>
                <a:gd name="T32" fmla="*/ 57 w 129"/>
                <a:gd name="T33" fmla="*/ 0 h 129"/>
                <a:gd name="T34" fmla="*/ 45 w 129"/>
                <a:gd name="T35" fmla="*/ 3 h 129"/>
                <a:gd name="T36" fmla="*/ 44 w 129"/>
                <a:gd name="T37" fmla="*/ 13 h 129"/>
                <a:gd name="T38" fmla="*/ 37 w 129"/>
                <a:gd name="T39" fmla="*/ 17 h 129"/>
                <a:gd name="T40" fmla="*/ 28 w 129"/>
                <a:gd name="T41" fmla="*/ 11 h 129"/>
                <a:gd name="T42" fmla="*/ 19 w 129"/>
                <a:gd name="T43" fmla="*/ 19 h 129"/>
                <a:gd name="T44" fmla="*/ 23 w 129"/>
                <a:gd name="T45" fmla="*/ 29 h 129"/>
                <a:gd name="T46" fmla="*/ 18 w 129"/>
                <a:gd name="T47" fmla="*/ 35 h 129"/>
                <a:gd name="T48" fmla="*/ 7 w 129"/>
                <a:gd name="T49" fmla="*/ 34 h 129"/>
                <a:gd name="T50" fmla="*/ 4 w 129"/>
                <a:gd name="T51" fmla="*/ 45 h 129"/>
                <a:gd name="T52" fmla="*/ 11 w 129"/>
                <a:gd name="T53" fmla="*/ 55 h 129"/>
                <a:gd name="T54" fmla="*/ 10 w 129"/>
                <a:gd name="T55" fmla="*/ 60 h 129"/>
                <a:gd name="T56" fmla="*/ 0 w 129"/>
                <a:gd name="T57" fmla="*/ 64 h 129"/>
                <a:gd name="T58" fmla="*/ 2 w 129"/>
                <a:gd name="T59" fmla="*/ 76 h 129"/>
                <a:gd name="T60" fmla="*/ 11 w 129"/>
                <a:gd name="T61" fmla="*/ 77 h 129"/>
                <a:gd name="T62" fmla="*/ 14 w 129"/>
                <a:gd name="T63" fmla="*/ 86 h 129"/>
                <a:gd name="T64" fmla="*/ 7 w 129"/>
                <a:gd name="T65" fmla="*/ 93 h 129"/>
                <a:gd name="T66" fmla="*/ 13 w 129"/>
                <a:gd name="T67" fmla="*/ 103 h 129"/>
                <a:gd name="T68" fmla="*/ 22 w 129"/>
                <a:gd name="T69" fmla="*/ 101 h 129"/>
                <a:gd name="T70" fmla="*/ 27 w 129"/>
                <a:gd name="T71" fmla="*/ 104 h 129"/>
                <a:gd name="T72" fmla="*/ 30 w 129"/>
                <a:gd name="T73" fmla="*/ 108 h 129"/>
                <a:gd name="T74" fmla="*/ 28 w 129"/>
                <a:gd name="T75" fmla="*/ 117 h 129"/>
                <a:gd name="T76" fmla="*/ 39 w 129"/>
                <a:gd name="T77" fmla="*/ 123 h 129"/>
                <a:gd name="T78" fmla="*/ 45 w 129"/>
                <a:gd name="T79" fmla="*/ 115 h 129"/>
                <a:gd name="T80" fmla="*/ 54 w 129"/>
                <a:gd name="T81" fmla="*/ 118 h 129"/>
                <a:gd name="T82" fmla="*/ 56 w 129"/>
                <a:gd name="T83" fmla="*/ 128 h 129"/>
                <a:gd name="T84" fmla="*/ 57 w 129"/>
                <a:gd name="T85" fmla="*/ 128 h 129"/>
                <a:gd name="T86" fmla="*/ 69 w 129"/>
                <a:gd name="T87" fmla="*/ 128 h 129"/>
                <a:gd name="T88" fmla="*/ 71 w 129"/>
                <a:gd name="T89" fmla="*/ 119 h 129"/>
                <a:gd name="T90" fmla="*/ 80 w 129"/>
                <a:gd name="T91" fmla="*/ 117 h 129"/>
                <a:gd name="T92" fmla="*/ 81 w 129"/>
                <a:gd name="T93" fmla="*/ 118 h 129"/>
                <a:gd name="T94" fmla="*/ 88 w 129"/>
                <a:gd name="T95" fmla="*/ 125 h 129"/>
                <a:gd name="T96" fmla="*/ 98 w 129"/>
                <a:gd name="T97" fmla="*/ 119 h 129"/>
                <a:gd name="T98" fmla="*/ 97 w 129"/>
                <a:gd name="T99" fmla="*/ 109 h 129"/>
                <a:gd name="T100" fmla="*/ 103 w 129"/>
                <a:gd name="T101" fmla="*/ 104 h 129"/>
                <a:gd name="T102" fmla="*/ 113 w 129"/>
                <a:gd name="T103" fmla="*/ 107 h 129"/>
                <a:gd name="T104" fmla="*/ 120 w 129"/>
                <a:gd name="T105" fmla="*/ 97 h 129"/>
                <a:gd name="T106" fmla="*/ 115 w 129"/>
                <a:gd name="T107" fmla="*/ 86 h 129"/>
                <a:gd name="T108" fmla="*/ 117 w 129"/>
                <a:gd name="T109" fmla="*/ 81 h 129"/>
                <a:gd name="T110" fmla="*/ 128 w 129"/>
                <a:gd name="T111" fmla="*/ 80 h 129"/>
                <a:gd name="T112" fmla="*/ 129 w 129"/>
                <a:gd name="T113" fmla="*/ 68 h 129"/>
                <a:gd name="T114" fmla="*/ 55 w 129"/>
                <a:gd name="T115" fmla="*/ 83 h 129"/>
                <a:gd name="T116" fmla="*/ 73 w 129"/>
                <a:gd name="T117" fmla="*/ 4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" h="129">
                  <a:moveTo>
                    <a:pt x="129" y="68"/>
                  </a:moveTo>
                  <a:cubicBezTo>
                    <a:pt x="126" y="66"/>
                    <a:pt x="123" y="65"/>
                    <a:pt x="120" y="64"/>
                  </a:cubicBezTo>
                  <a:cubicBezTo>
                    <a:pt x="119" y="63"/>
                    <a:pt x="119" y="61"/>
                    <a:pt x="119" y="60"/>
                  </a:cubicBezTo>
                  <a:cubicBezTo>
                    <a:pt x="119" y="59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22" y="54"/>
                    <a:pt x="124" y="52"/>
                    <a:pt x="127" y="50"/>
                  </a:cubicBezTo>
                  <a:cubicBezTo>
                    <a:pt x="128" y="50"/>
                    <a:pt x="128" y="49"/>
                    <a:pt x="128" y="49"/>
                  </a:cubicBezTo>
                  <a:cubicBezTo>
                    <a:pt x="127" y="45"/>
                    <a:pt x="125" y="42"/>
                    <a:pt x="124" y="38"/>
                  </a:cubicBezTo>
                  <a:cubicBezTo>
                    <a:pt x="124" y="38"/>
                    <a:pt x="124" y="37"/>
                    <a:pt x="123" y="38"/>
                  </a:cubicBezTo>
                  <a:cubicBezTo>
                    <a:pt x="120" y="38"/>
                    <a:pt x="118" y="38"/>
                    <a:pt x="115" y="38"/>
                  </a:cubicBezTo>
                  <a:cubicBezTo>
                    <a:pt x="114" y="38"/>
                    <a:pt x="114" y="38"/>
                    <a:pt x="113" y="38"/>
                  </a:cubicBezTo>
                  <a:cubicBezTo>
                    <a:pt x="112" y="37"/>
                    <a:pt x="112" y="36"/>
                    <a:pt x="111" y="35"/>
                  </a:cubicBezTo>
                  <a:cubicBezTo>
                    <a:pt x="110" y="34"/>
                    <a:pt x="109" y="32"/>
                    <a:pt x="109" y="31"/>
                  </a:cubicBezTo>
                  <a:cubicBezTo>
                    <a:pt x="109" y="31"/>
                    <a:pt x="109" y="30"/>
                    <a:pt x="109" y="30"/>
                  </a:cubicBezTo>
                  <a:cubicBezTo>
                    <a:pt x="111" y="27"/>
                    <a:pt x="112" y="25"/>
                    <a:pt x="114" y="23"/>
                  </a:cubicBezTo>
                  <a:cubicBezTo>
                    <a:pt x="114" y="22"/>
                    <a:pt x="114" y="22"/>
                    <a:pt x="113" y="21"/>
                  </a:cubicBezTo>
                  <a:cubicBezTo>
                    <a:pt x="111" y="19"/>
                    <a:pt x="108" y="16"/>
                    <a:pt x="105" y="14"/>
                  </a:cubicBezTo>
                  <a:cubicBezTo>
                    <a:pt x="105" y="13"/>
                    <a:pt x="105" y="13"/>
                    <a:pt x="104" y="13"/>
                  </a:cubicBezTo>
                  <a:cubicBezTo>
                    <a:pt x="102" y="15"/>
                    <a:pt x="99" y="16"/>
                    <a:pt x="97" y="18"/>
                  </a:cubicBezTo>
                  <a:cubicBezTo>
                    <a:pt x="97" y="18"/>
                    <a:pt x="96" y="19"/>
                    <a:pt x="96" y="19"/>
                  </a:cubicBezTo>
                  <a:cubicBezTo>
                    <a:pt x="94" y="18"/>
                    <a:pt x="93" y="17"/>
                    <a:pt x="92" y="17"/>
                  </a:cubicBezTo>
                  <a:cubicBezTo>
                    <a:pt x="91" y="16"/>
                    <a:pt x="89" y="15"/>
                    <a:pt x="88" y="15"/>
                  </a:cubicBezTo>
                  <a:cubicBezTo>
                    <a:pt x="88" y="14"/>
                    <a:pt x="88" y="14"/>
                    <a:pt x="88" y="13"/>
                  </a:cubicBezTo>
                  <a:cubicBezTo>
                    <a:pt x="88" y="10"/>
                    <a:pt x="89" y="7"/>
                    <a:pt x="89" y="5"/>
                  </a:cubicBezTo>
                  <a:cubicBezTo>
                    <a:pt x="89" y="4"/>
                    <a:pt x="88" y="4"/>
                    <a:pt x="88" y="3"/>
                  </a:cubicBezTo>
                  <a:cubicBezTo>
                    <a:pt x="84" y="2"/>
                    <a:pt x="81" y="1"/>
                    <a:pt x="77" y="0"/>
                  </a:cubicBezTo>
                  <a:cubicBezTo>
                    <a:pt x="77" y="0"/>
                    <a:pt x="76" y="0"/>
                    <a:pt x="76" y="1"/>
                  </a:cubicBezTo>
                  <a:cubicBezTo>
                    <a:pt x="75" y="3"/>
                    <a:pt x="73" y="6"/>
                    <a:pt x="72" y="8"/>
                  </a:cubicBezTo>
                  <a:cubicBezTo>
                    <a:pt x="72" y="9"/>
                    <a:pt x="71" y="9"/>
                    <a:pt x="71" y="10"/>
                  </a:cubicBezTo>
                  <a:cubicBezTo>
                    <a:pt x="70" y="10"/>
                    <a:pt x="68" y="9"/>
                    <a:pt x="67" y="9"/>
                  </a:cubicBezTo>
                  <a:cubicBezTo>
                    <a:pt x="65" y="9"/>
                    <a:pt x="64" y="9"/>
                    <a:pt x="63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1" y="5"/>
                    <a:pt x="60" y="3"/>
                    <a:pt x="58" y="0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53" y="0"/>
                    <a:pt x="50" y="1"/>
                    <a:pt x="46" y="2"/>
                  </a:cubicBezTo>
                  <a:cubicBezTo>
                    <a:pt x="46" y="2"/>
                    <a:pt x="45" y="2"/>
                    <a:pt x="45" y="3"/>
                  </a:cubicBezTo>
                  <a:cubicBezTo>
                    <a:pt x="45" y="6"/>
                    <a:pt x="45" y="9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3" y="14"/>
                    <a:pt x="42" y="14"/>
                    <a:pt x="41" y="15"/>
                  </a:cubicBezTo>
                  <a:cubicBezTo>
                    <a:pt x="40" y="15"/>
                    <a:pt x="39" y="16"/>
                    <a:pt x="37" y="17"/>
                  </a:cubicBezTo>
                  <a:cubicBezTo>
                    <a:pt x="35" y="15"/>
                    <a:pt x="32" y="13"/>
                    <a:pt x="30" y="11"/>
                  </a:cubicBezTo>
                  <a:cubicBezTo>
                    <a:pt x="29" y="10"/>
                    <a:pt x="28" y="10"/>
                    <a:pt x="28" y="11"/>
                  </a:cubicBezTo>
                  <a:cubicBezTo>
                    <a:pt x="25" y="13"/>
                    <a:pt x="22" y="15"/>
                    <a:pt x="19" y="18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21" y="22"/>
                    <a:pt x="22" y="25"/>
                    <a:pt x="24" y="28"/>
                  </a:cubicBezTo>
                  <a:cubicBezTo>
                    <a:pt x="23" y="28"/>
                    <a:pt x="23" y="28"/>
                    <a:pt x="23" y="29"/>
                  </a:cubicBezTo>
                  <a:cubicBezTo>
                    <a:pt x="22" y="30"/>
                    <a:pt x="22" y="30"/>
                    <a:pt x="21" y="31"/>
                  </a:cubicBezTo>
                  <a:cubicBezTo>
                    <a:pt x="20" y="32"/>
                    <a:pt x="19" y="34"/>
                    <a:pt x="18" y="35"/>
                  </a:cubicBezTo>
                  <a:cubicBezTo>
                    <a:pt x="15" y="34"/>
                    <a:pt x="12" y="34"/>
                    <a:pt x="9" y="33"/>
                  </a:cubicBezTo>
                  <a:cubicBezTo>
                    <a:pt x="8" y="33"/>
                    <a:pt x="8" y="33"/>
                    <a:pt x="7" y="34"/>
                  </a:cubicBezTo>
                  <a:cubicBezTo>
                    <a:pt x="6" y="37"/>
                    <a:pt x="5" y="40"/>
                    <a:pt x="3" y="44"/>
                  </a:cubicBezTo>
                  <a:cubicBezTo>
                    <a:pt x="3" y="44"/>
                    <a:pt x="3" y="45"/>
                    <a:pt x="4" y="45"/>
                  </a:cubicBezTo>
                  <a:cubicBezTo>
                    <a:pt x="6" y="47"/>
                    <a:pt x="9" y="49"/>
                    <a:pt x="11" y="51"/>
                  </a:cubicBezTo>
                  <a:cubicBezTo>
                    <a:pt x="11" y="52"/>
                    <a:pt x="11" y="54"/>
                    <a:pt x="11" y="55"/>
                  </a:cubicBezTo>
                  <a:cubicBezTo>
                    <a:pt x="11" y="56"/>
                    <a:pt x="10" y="57"/>
                    <a:pt x="10" y="59"/>
                  </a:cubicBezTo>
                  <a:cubicBezTo>
                    <a:pt x="10" y="59"/>
                    <a:pt x="10" y="59"/>
                    <a:pt x="10" y="60"/>
                  </a:cubicBezTo>
                  <a:cubicBezTo>
                    <a:pt x="7" y="61"/>
                    <a:pt x="4" y="62"/>
                    <a:pt x="1" y="63"/>
                  </a:cubicBezTo>
                  <a:cubicBezTo>
                    <a:pt x="0" y="63"/>
                    <a:pt x="0" y="63"/>
                    <a:pt x="0" y="64"/>
                  </a:cubicBezTo>
                  <a:cubicBezTo>
                    <a:pt x="0" y="67"/>
                    <a:pt x="0" y="71"/>
                    <a:pt x="1" y="75"/>
                  </a:cubicBezTo>
                  <a:cubicBezTo>
                    <a:pt x="1" y="75"/>
                    <a:pt x="1" y="76"/>
                    <a:pt x="2" y="76"/>
                  </a:cubicBezTo>
                  <a:cubicBezTo>
                    <a:pt x="4" y="76"/>
                    <a:pt x="7" y="77"/>
                    <a:pt x="10" y="77"/>
                  </a:cubicBezTo>
                  <a:cubicBezTo>
                    <a:pt x="10" y="77"/>
                    <a:pt x="11" y="77"/>
                    <a:pt x="11" y="77"/>
                  </a:cubicBezTo>
                  <a:cubicBezTo>
                    <a:pt x="12" y="79"/>
                    <a:pt x="12" y="80"/>
                    <a:pt x="13" y="81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4" y="86"/>
                    <a:pt x="14" y="86"/>
                    <a:pt x="13" y="87"/>
                  </a:cubicBezTo>
                  <a:cubicBezTo>
                    <a:pt x="11" y="89"/>
                    <a:pt x="9" y="91"/>
                    <a:pt x="7" y="93"/>
                  </a:cubicBezTo>
                  <a:cubicBezTo>
                    <a:pt x="7" y="93"/>
                    <a:pt x="7" y="94"/>
                    <a:pt x="7" y="94"/>
                  </a:cubicBezTo>
                  <a:cubicBezTo>
                    <a:pt x="9" y="97"/>
                    <a:pt x="11" y="100"/>
                    <a:pt x="13" y="103"/>
                  </a:cubicBezTo>
                  <a:cubicBezTo>
                    <a:pt x="13" y="104"/>
                    <a:pt x="14" y="104"/>
                    <a:pt x="14" y="104"/>
                  </a:cubicBezTo>
                  <a:cubicBezTo>
                    <a:pt x="17" y="103"/>
                    <a:pt x="20" y="102"/>
                    <a:pt x="22" y="101"/>
                  </a:cubicBezTo>
                  <a:cubicBezTo>
                    <a:pt x="23" y="101"/>
                    <a:pt x="23" y="101"/>
                    <a:pt x="24" y="101"/>
                  </a:cubicBezTo>
                  <a:cubicBezTo>
                    <a:pt x="25" y="102"/>
                    <a:pt x="26" y="103"/>
                    <a:pt x="27" y="104"/>
                  </a:cubicBezTo>
                  <a:cubicBezTo>
                    <a:pt x="28" y="105"/>
                    <a:pt x="29" y="106"/>
                    <a:pt x="30" y="107"/>
                  </a:cubicBezTo>
                  <a:cubicBezTo>
                    <a:pt x="30" y="107"/>
                    <a:pt x="30" y="107"/>
                    <a:pt x="30" y="108"/>
                  </a:cubicBezTo>
                  <a:cubicBezTo>
                    <a:pt x="29" y="111"/>
                    <a:pt x="28" y="113"/>
                    <a:pt x="27" y="116"/>
                  </a:cubicBezTo>
                  <a:cubicBezTo>
                    <a:pt x="27" y="117"/>
                    <a:pt x="27" y="117"/>
                    <a:pt x="28" y="117"/>
                  </a:cubicBezTo>
                  <a:cubicBezTo>
                    <a:pt x="31" y="119"/>
                    <a:pt x="34" y="121"/>
                    <a:pt x="37" y="123"/>
                  </a:cubicBezTo>
                  <a:cubicBezTo>
                    <a:pt x="38" y="123"/>
                    <a:pt x="38" y="123"/>
                    <a:pt x="39" y="123"/>
                  </a:cubicBezTo>
                  <a:cubicBezTo>
                    <a:pt x="41" y="121"/>
                    <a:pt x="42" y="119"/>
                    <a:pt x="44" y="116"/>
                  </a:cubicBezTo>
                  <a:cubicBezTo>
                    <a:pt x="45" y="116"/>
                    <a:pt x="45" y="116"/>
                    <a:pt x="45" y="115"/>
                  </a:cubicBezTo>
                  <a:cubicBezTo>
                    <a:pt x="47" y="116"/>
                    <a:pt x="48" y="116"/>
                    <a:pt x="50" y="117"/>
                  </a:cubicBezTo>
                  <a:cubicBezTo>
                    <a:pt x="51" y="117"/>
                    <a:pt x="52" y="117"/>
                    <a:pt x="54" y="118"/>
                  </a:cubicBezTo>
                  <a:cubicBezTo>
                    <a:pt x="54" y="118"/>
                    <a:pt x="54" y="119"/>
                    <a:pt x="54" y="119"/>
                  </a:cubicBezTo>
                  <a:cubicBezTo>
                    <a:pt x="54" y="122"/>
                    <a:pt x="55" y="125"/>
                    <a:pt x="56" y="128"/>
                  </a:cubicBezTo>
                  <a:cubicBezTo>
                    <a:pt x="56" y="128"/>
                    <a:pt x="56" y="128"/>
                    <a:pt x="57" y="128"/>
                  </a:cubicBezTo>
                  <a:cubicBezTo>
                    <a:pt x="57" y="128"/>
                    <a:pt x="57" y="128"/>
                    <a:pt x="57" y="128"/>
                  </a:cubicBezTo>
                  <a:cubicBezTo>
                    <a:pt x="60" y="129"/>
                    <a:pt x="64" y="129"/>
                    <a:pt x="68" y="129"/>
                  </a:cubicBezTo>
                  <a:cubicBezTo>
                    <a:pt x="68" y="129"/>
                    <a:pt x="69" y="129"/>
                    <a:pt x="69" y="128"/>
                  </a:cubicBezTo>
                  <a:cubicBezTo>
                    <a:pt x="70" y="125"/>
                    <a:pt x="70" y="123"/>
                    <a:pt x="71" y="120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3" y="118"/>
                    <a:pt x="74" y="118"/>
                    <a:pt x="76" y="118"/>
                  </a:cubicBezTo>
                  <a:cubicBezTo>
                    <a:pt x="77" y="117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7"/>
                    <a:pt x="81" y="118"/>
                    <a:pt x="81" y="118"/>
                  </a:cubicBezTo>
                  <a:cubicBezTo>
                    <a:pt x="83" y="120"/>
                    <a:pt x="84" y="122"/>
                    <a:pt x="86" y="125"/>
                  </a:cubicBezTo>
                  <a:cubicBezTo>
                    <a:pt x="86" y="125"/>
                    <a:pt x="87" y="125"/>
                    <a:pt x="88" y="125"/>
                  </a:cubicBezTo>
                  <a:cubicBezTo>
                    <a:pt x="91" y="123"/>
                    <a:pt x="94" y="122"/>
                    <a:pt x="98" y="120"/>
                  </a:cubicBezTo>
                  <a:cubicBezTo>
                    <a:pt x="98" y="120"/>
                    <a:pt x="98" y="119"/>
                    <a:pt x="98" y="119"/>
                  </a:cubicBezTo>
                  <a:cubicBezTo>
                    <a:pt x="97" y="116"/>
                    <a:pt x="97" y="112"/>
                    <a:pt x="96" y="109"/>
                  </a:cubicBezTo>
                  <a:cubicBezTo>
                    <a:pt x="96" y="109"/>
                    <a:pt x="96" y="109"/>
                    <a:pt x="97" y="109"/>
                  </a:cubicBezTo>
                  <a:cubicBezTo>
                    <a:pt x="98" y="108"/>
                    <a:pt x="99" y="107"/>
                    <a:pt x="99" y="106"/>
                  </a:cubicBezTo>
                  <a:cubicBezTo>
                    <a:pt x="100" y="105"/>
                    <a:pt x="102" y="105"/>
                    <a:pt x="103" y="104"/>
                  </a:cubicBezTo>
                  <a:cubicBezTo>
                    <a:pt x="106" y="105"/>
                    <a:pt x="109" y="106"/>
                    <a:pt x="112" y="108"/>
                  </a:cubicBezTo>
                  <a:cubicBezTo>
                    <a:pt x="112" y="108"/>
                    <a:pt x="113" y="108"/>
                    <a:pt x="113" y="107"/>
                  </a:cubicBezTo>
                  <a:cubicBezTo>
                    <a:pt x="115" y="104"/>
                    <a:pt x="118" y="101"/>
                    <a:pt x="120" y="98"/>
                  </a:cubicBezTo>
                  <a:cubicBezTo>
                    <a:pt x="120" y="98"/>
                    <a:pt x="120" y="97"/>
                    <a:pt x="120" y="97"/>
                  </a:cubicBezTo>
                  <a:cubicBezTo>
                    <a:pt x="118" y="94"/>
                    <a:pt x="115" y="92"/>
                    <a:pt x="113" y="89"/>
                  </a:cubicBezTo>
                  <a:cubicBezTo>
                    <a:pt x="114" y="88"/>
                    <a:pt x="114" y="87"/>
                    <a:pt x="115" y="86"/>
                  </a:cubicBezTo>
                  <a:cubicBezTo>
                    <a:pt x="115" y="85"/>
                    <a:pt x="116" y="83"/>
                    <a:pt x="116" y="82"/>
                  </a:cubicBezTo>
                  <a:cubicBezTo>
                    <a:pt x="117" y="82"/>
                    <a:pt x="117" y="82"/>
                    <a:pt x="117" y="81"/>
                  </a:cubicBezTo>
                  <a:cubicBezTo>
                    <a:pt x="120" y="81"/>
                    <a:pt x="123" y="81"/>
                    <a:pt x="126" y="81"/>
                  </a:cubicBezTo>
                  <a:cubicBezTo>
                    <a:pt x="127" y="81"/>
                    <a:pt x="128" y="80"/>
                    <a:pt x="128" y="80"/>
                  </a:cubicBezTo>
                  <a:cubicBezTo>
                    <a:pt x="128" y="76"/>
                    <a:pt x="129" y="73"/>
                    <a:pt x="129" y="69"/>
                  </a:cubicBezTo>
                  <a:cubicBezTo>
                    <a:pt x="129" y="68"/>
                    <a:pt x="129" y="68"/>
                    <a:pt x="129" y="68"/>
                  </a:cubicBezTo>
                  <a:close/>
                  <a:moveTo>
                    <a:pt x="85" y="71"/>
                  </a:moveTo>
                  <a:cubicBezTo>
                    <a:pt x="81" y="83"/>
                    <a:pt x="66" y="88"/>
                    <a:pt x="55" y="83"/>
                  </a:cubicBezTo>
                  <a:cubicBezTo>
                    <a:pt x="46" y="78"/>
                    <a:pt x="41" y="69"/>
                    <a:pt x="43" y="60"/>
                  </a:cubicBezTo>
                  <a:cubicBezTo>
                    <a:pt x="47" y="48"/>
                    <a:pt x="61" y="38"/>
                    <a:pt x="73" y="44"/>
                  </a:cubicBezTo>
                  <a:cubicBezTo>
                    <a:pt x="83" y="49"/>
                    <a:pt x="89" y="61"/>
                    <a:pt x="85" y="71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99"/>
          <p:cNvSpPr>
            <a:spLocks noEditPoints="1"/>
          </p:cNvSpPr>
          <p:nvPr/>
        </p:nvSpPr>
        <p:spPr bwMode="auto">
          <a:xfrm>
            <a:off x="5261252" y="2134634"/>
            <a:ext cx="282171" cy="490085"/>
          </a:xfrm>
          <a:custGeom>
            <a:avLst/>
            <a:gdLst>
              <a:gd name="T0" fmla="*/ 2 w 19"/>
              <a:gd name="T1" fmla="*/ 2 h 33"/>
              <a:gd name="T2" fmla="*/ 18 w 19"/>
              <a:gd name="T3" fmla="*/ 2 h 33"/>
              <a:gd name="T4" fmla="*/ 19 w 19"/>
              <a:gd name="T5" fmla="*/ 4 h 33"/>
              <a:gd name="T6" fmla="*/ 19 w 19"/>
              <a:gd name="T7" fmla="*/ 29 h 33"/>
              <a:gd name="T8" fmla="*/ 18 w 19"/>
              <a:gd name="T9" fmla="*/ 32 h 33"/>
              <a:gd name="T10" fmla="*/ 2 w 19"/>
              <a:gd name="T11" fmla="*/ 32 h 33"/>
              <a:gd name="T12" fmla="*/ 0 w 19"/>
              <a:gd name="T13" fmla="*/ 29 h 33"/>
              <a:gd name="T14" fmla="*/ 0 w 19"/>
              <a:gd name="T15" fmla="*/ 4 h 33"/>
              <a:gd name="T16" fmla="*/ 2 w 19"/>
              <a:gd name="T17" fmla="*/ 2 h 33"/>
              <a:gd name="T18" fmla="*/ 10 w 19"/>
              <a:gd name="T19" fmla="*/ 29 h 33"/>
              <a:gd name="T20" fmla="*/ 11 w 19"/>
              <a:gd name="T21" fmla="*/ 31 h 33"/>
              <a:gd name="T22" fmla="*/ 10 w 19"/>
              <a:gd name="T23" fmla="*/ 32 h 33"/>
              <a:gd name="T24" fmla="*/ 8 w 19"/>
              <a:gd name="T25" fmla="*/ 31 h 33"/>
              <a:gd name="T26" fmla="*/ 10 w 19"/>
              <a:gd name="T27" fmla="*/ 29 h 33"/>
              <a:gd name="T28" fmla="*/ 8 w 19"/>
              <a:gd name="T29" fmla="*/ 3 h 33"/>
              <a:gd name="T30" fmla="*/ 12 w 19"/>
              <a:gd name="T31" fmla="*/ 3 h 33"/>
              <a:gd name="T32" fmla="*/ 12 w 19"/>
              <a:gd name="T33" fmla="*/ 3 h 33"/>
              <a:gd name="T34" fmla="*/ 12 w 19"/>
              <a:gd name="T35" fmla="*/ 3 h 33"/>
              <a:gd name="T36" fmla="*/ 12 w 19"/>
              <a:gd name="T37" fmla="*/ 4 h 33"/>
              <a:gd name="T38" fmla="*/ 8 w 19"/>
              <a:gd name="T39" fmla="*/ 4 h 33"/>
              <a:gd name="T40" fmla="*/ 7 w 19"/>
              <a:gd name="T41" fmla="*/ 3 h 33"/>
              <a:gd name="T42" fmla="*/ 7 w 19"/>
              <a:gd name="T43" fmla="*/ 3 h 33"/>
              <a:gd name="T44" fmla="*/ 8 w 19"/>
              <a:gd name="T45" fmla="*/ 3 h 33"/>
              <a:gd name="T46" fmla="*/ 2 w 19"/>
              <a:gd name="T47" fmla="*/ 5 h 33"/>
              <a:gd name="T48" fmla="*/ 17 w 19"/>
              <a:gd name="T49" fmla="*/ 5 h 33"/>
              <a:gd name="T50" fmla="*/ 17 w 19"/>
              <a:gd name="T51" fmla="*/ 28 h 33"/>
              <a:gd name="T52" fmla="*/ 2 w 19"/>
              <a:gd name="T53" fmla="*/ 28 h 33"/>
              <a:gd name="T54" fmla="*/ 2 w 19"/>
              <a:gd name="T55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" h="33">
                <a:moveTo>
                  <a:pt x="2" y="2"/>
                </a:moveTo>
                <a:cubicBezTo>
                  <a:pt x="5" y="0"/>
                  <a:pt x="14" y="0"/>
                  <a:pt x="18" y="2"/>
                </a:cubicBezTo>
                <a:cubicBezTo>
                  <a:pt x="19" y="2"/>
                  <a:pt x="19" y="2"/>
                  <a:pt x="19" y="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31"/>
                  <a:pt x="19" y="31"/>
                  <a:pt x="18" y="32"/>
                </a:cubicBezTo>
                <a:cubicBezTo>
                  <a:pt x="14" y="33"/>
                  <a:pt x="5" y="33"/>
                  <a:pt x="2" y="32"/>
                </a:cubicBezTo>
                <a:cubicBezTo>
                  <a:pt x="0" y="31"/>
                  <a:pt x="0" y="31"/>
                  <a:pt x="0" y="2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2"/>
                  <a:pt x="2" y="2"/>
                </a:cubicBezTo>
                <a:close/>
                <a:moveTo>
                  <a:pt x="10" y="29"/>
                </a:moveTo>
                <a:cubicBezTo>
                  <a:pt x="10" y="29"/>
                  <a:pt x="11" y="30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9" y="32"/>
                  <a:pt x="8" y="31"/>
                  <a:pt x="8" y="31"/>
                </a:cubicBezTo>
                <a:cubicBezTo>
                  <a:pt x="8" y="30"/>
                  <a:pt x="9" y="29"/>
                  <a:pt x="10" y="29"/>
                </a:cubicBezTo>
                <a:close/>
                <a:moveTo>
                  <a:pt x="8" y="3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8" y="3"/>
                </a:cubicBezTo>
                <a:close/>
                <a:moveTo>
                  <a:pt x="2" y="5"/>
                </a:moveTo>
                <a:cubicBezTo>
                  <a:pt x="17" y="5"/>
                  <a:pt x="17" y="5"/>
                  <a:pt x="17" y="5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5"/>
                  <a:pt x="2" y="5"/>
                  <a:pt x="2" y="5"/>
                </a:cubicBezTo>
                <a:close/>
              </a:path>
            </a:pathLst>
          </a:custGeom>
          <a:solidFill>
            <a:srgbClr val="C2E2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252" y="4024842"/>
            <a:ext cx="469839" cy="35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 flipH="1">
            <a:off x="5261252" y="3164663"/>
            <a:ext cx="378410" cy="334797"/>
            <a:chOff x="1934055" y="2245713"/>
            <a:chExt cx="792302" cy="700986"/>
          </a:xfrm>
        </p:grpSpPr>
        <p:sp>
          <p:nvSpPr>
            <p:cNvPr id="24" name="Oval 1912"/>
            <p:cNvSpPr>
              <a:spLocks noChangeArrowheads="1"/>
            </p:cNvSpPr>
            <p:nvPr/>
          </p:nvSpPr>
          <p:spPr bwMode="auto">
            <a:xfrm>
              <a:off x="1979712" y="2312858"/>
              <a:ext cx="700986" cy="545211"/>
            </a:xfrm>
            <a:prstGeom prst="ellipse">
              <a:avLst/>
            </a:prstGeom>
            <a:solidFill>
              <a:srgbClr val="666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13"/>
            <p:cNvSpPr>
              <a:spLocks noEditPoints="1"/>
            </p:cNvSpPr>
            <p:nvPr/>
          </p:nvSpPr>
          <p:spPr bwMode="auto">
            <a:xfrm>
              <a:off x="1934055" y="2245713"/>
              <a:ext cx="792302" cy="700986"/>
            </a:xfrm>
            <a:custGeom>
              <a:avLst/>
              <a:gdLst>
                <a:gd name="T0" fmla="*/ 35 w 35"/>
                <a:gd name="T1" fmla="*/ 15 h 31"/>
                <a:gd name="T2" fmla="*/ 18 w 35"/>
                <a:gd name="T3" fmla="*/ 0 h 31"/>
                <a:gd name="T4" fmla="*/ 0 w 35"/>
                <a:gd name="T5" fmla="*/ 15 h 31"/>
                <a:gd name="T6" fmla="*/ 18 w 35"/>
                <a:gd name="T7" fmla="*/ 29 h 31"/>
                <a:gd name="T8" fmla="*/ 25 w 35"/>
                <a:gd name="T9" fmla="*/ 28 h 31"/>
                <a:gd name="T10" fmla="*/ 30 w 35"/>
                <a:gd name="T11" fmla="*/ 31 h 31"/>
                <a:gd name="T12" fmla="*/ 28 w 35"/>
                <a:gd name="T13" fmla="*/ 26 h 31"/>
                <a:gd name="T14" fmla="*/ 35 w 35"/>
                <a:gd name="T15" fmla="*/ 15 h 31"/>
                <a:gd name="T16" fmla="*/ 8 w 35"/>
                <a:gd name="T17" fmla="*/ 18 h 31"/>
                <a:gd name="T18" fmla="*/ 5 w 35"/>
                <a:gd name="T19" fmla="*/ 15 h 31"/>
                <a:gd name="T20" fmla="*/ 8 w 35"/>
                <a:gd name="T21" fmla="*/ 13 h 31"/>
                <a:gd name="T22" fmla="*/ 11 w 35"/>
                <a:gd name="T23" fmla="*/ 15 h 31"/>
                <a:gd name="T24" fmla="*/ 8 w 35"/>
                <a:gd name="T25" fmla="*/ 18 h 31"/>
                <a:gd name="T26" fmla="*/ 18 w 35"/>
                <a:gd name="T27" fmla="*/ 18 h 31"/>
                <a:gd name="T28" fmla="*/ 15 w 35"/>
                <a:gd name="T29" fmla="*/ 15 h 31"/>
                <a:gd name="T30" fmla="*/ 18 w 35"/>
                <a:gd name="T31" fmla="*/ 13 h 31"/>
                <a:gd name="T32" fmla="*/ 21 w 35"/>
                <a:gd name="T33" fmla="*/ 15 h 31"/>
                <a:gd name="T34" fmla="*/ 18 w 35"/>
                <a:gd name="T35" fmla="*/ 18 h 31"/>
                <a:gd name="T36" fmla="*/ 27 w 35"/>
                <a:gd name="T37" fmla="*/ 18 h 31"/>
                <a:gd name="T38" fmla="*/ 24 w 35"/>
                <a:gd name="T39" fmla="*/ 15 h 31"/>
                <a:gd name="T40" fmla="*/ 27 w 35"/>
                <a:gd name="T41" fmla="*/ 13 h 31"/>
                <a:gd name="T42" fmla="*/ 30 w 35"/>
                <a:gd name="T43" fmla="*/ 15 h 31"/>
                <a:gd name="T44" fmla="*/ 27 w 35"/>
                <a:gd name="T45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1">
                  <a:moveTo>
                    <a:pt x="35" y="15"/>
                  </a:moveTo>
                  <a:cubicBezTo>
                    <a:pt x="35" y="7"/>
                    <a:pt x="27" y="0"/>
                    <a:pt x="18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23"/>
                    <a:pt x="8" y="29"/>
                    <a:pt x="18" y="29"/>
                  </a:cubicBezTo>
                  <a:cubicBezTo>
                    <a:pt x="20" y="29"/>
                    <a:pt x="23" y="29"/>
                    <a:pt x="25" y="28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2" y="23"/>
                    <a:pt x="35" y="19"/>
                    <a:pt x="35" y="15"/>
                  </a:cubicBezTo>
                  <a:close/>
                  <a:moveTo>
                    <a:pt x="8" y="18"/>
                  </a:moveTo>
                  <a:cubicBezTo>
                    <a:pt x="7" y="18"/>
                    <a:pt x="5" y="17"/>
                    <a:pt x="5" y="15"/>
                  </a:cubicBezTo>
                  <a:cubicBezTo>
                    <a:pt x="5" y="14"/>
                    <a:pt x="7" y="13"/>
                    <a:pt x="8" y="13"/>
                  </a:cubicBezTo>
                  <a:cubicBezTo>
                    <a:pt x="10" y="13"/>
                    <a:pt x="11" y="14"/>
                    <a:pt x="11" y="15"/>
                  </a:cubicBezTo>
                  <a:cubicBezTo>
                    <a:pt x="11" y="17"/>
                    <a:pt x="10" y="18"/>
                    <a:pt x="8" y="18"/>
                  </a:cubicBezTo>
                  <a:close/>
                  <a:moveTo>
                    <a:pt x="18" y="18"/>
                  </a:moveTo>
                  <a:cubicBezTo>
                    <a:pt x="16" y="18"/>
                    <a:pt x="15" y="17"/>
                    <a:pt x="15" y="15"/>
                  </a:cubicBezTo>
                  <a:cubicBezTo>
                    <a:pt x="15" y="14"/>
                    <a:pt x="16" y="13"/>
                    <a:pt x="18" y="13"/>
                  </a:cubicBezTo>
                  <a:cubicBezTo>
                    <a:pt x="19" y="13"/>
                    <a:pt x="21" y="14"/>
                    <a:pt x="21" y="15"/>
                  </a:cubicBezTo>
                  <a:cubicBezTo>
                    <a:pt x="21" y="17"/>
                    <a:pt x="19" y="18"/>
                    <a:pt x="18" y="18"/>
                  </a:cubicBezTo>
                  <a:close/>
                  <a:moveTo>
                    <a:pt x="27" y="18"/>
                  </a:moveTo>
                  <a:cubicBezTo>
                    <a:pt x="26" y="18"/>
                    <a:pt x="24" y="17"/>
                    <a:pt x="24" y="15"/>
                  </a:cubicBezTo>
                  <a:cubicBezTo>
                    <a:pt x="24" y="14"/>
                    <a:pt x="26" y="13"/>
                    <a:pt x="27" y="13"/>
                  </a:cubicBezTo>
                  <a:cubicBezTo>
                    <a:pt x="29" y="13"/>
                    <a:pt x="30" y="14"/>
                    <a:pt x="30" y="15"/>
                  </a:cubicBezTo>
                  <a:cubicBezTo>
                    <a:pt x="30" y="17"/>
                    <a:pt x="29" y="18"/>
                    <a:pt x="2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925071" y="2316942"/>
            <a:ext cx="2159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25071" y="3191683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25071" y="4069444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24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781390" y="1199964"/>
            <a:ext cx="4419198" cy="5173942"/>
            <a:chOff x="3741049" y="514164"/>
            <a:chExt cx="4795328" cy="561431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45043" y="605760"/>
              <a:ext cx="3223938" cy="3201884"/>
            </a:xfrm>
            <a:prstGeom prst="flowChartConnector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</p:pic>
        <p:sp>
          <p:nvSpPr>
            <p:cNvPr id="14" name="椭圆 13"/>
            <p:cNvSpPr/>
            <p:nvPr/>
          </p:nvSpPr>
          <p:spPr>
            <a:xfrm>
              <a:off x="7455341" y="2519988"/>
              <a:ext cx="995611" cy="995611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793741" y="3039032"/>
              <a:ext cx="346473" cy="346473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455341" y="3536838"/>
              <a:ext cx="411519" cy="411519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868488" y="3187710"/>
              <a:ext cx="411519" cy="411519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17177" y="514164"/>
              <a:ext cx="3452777" cy="3385076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741049" y="4468730"/>
              <a:ext cx="333197" cy="331870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197342" y="4428870"/>
              <a:ext cx="1339035" cy="1339035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317177" y="4209133"/>
              <a:ext cx="1919341" cy="1919341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300438" y="4834734"/>
              <a:ext cx="110799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您的文本</a:t>
              </a:r>
              <a:endParaRPr lang="en-US" altLang="zh-CN" sz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86075" y="4719165"/>
              <a:ext cx="1723549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的文本或者复制您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粘贴到此处</a:t>
              </a:r>
              <a:endParaRPr lang="en-US" altLang="zh-CN" sz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946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菱形 89"/>
          <p:cNvSpPr/>
          <p:nvPr/>
        </p:nvSpPr>
        <p:spPr>
          <a:xfrm>
            <a:off x="2060575" y="1378887"/>
            <a:ext cx="1366838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1" name="菱形 90"/>
          <p:cNvSpPr/>
          <p:nvPr/>
        </p:nvSpPr>
        <p:spPr>
          <a:xfrm>
            <a:off x="3568700" y="1378887"/>
            <a:ext cx="1365250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2" name="菱形 91"/>
          <p:cNvSpPr/>
          <p:nvPr/>
        </p:nvSpPr>
        <p:spPr>
          <a:xfrm>
            <a:off x="5075239" y="1040751"/>
            <a:ext cx="2041525" cy="2041525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3" name="菱形 92"/>
          <p:cNvSpPr/>
          <p:nvPr/>
        </p:nvSpPr>
        <p:spPr>
          <a:xfrm>
            <a:off x="7258050" y="1378887"/>
            <a:ext cx="1365250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4" name="菱形 93"/>
          <p:cNvSpPr/>
          <p:nvPr/>
        </p:nvSpPr>
        <p:spPr>
          <a:xfrm>
            <a:off x="8764589" y="1378887"/>
            <a:ext cx="1366837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5" name="菱形 94"/>
          <p:cNvSpPr/>
          <p:nvPr/>
        </p:nvSpPr>
        <p:spPr>
          <a:xfrm>
            <a:off x="3236913" y="2225025"/>
            <a:ext cx="520700" cy="5191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6" name="菱形 95"/>
          <p:cNvSpPr/>
          <p:nvPr/>
        </p:nvSpPr>
        <p:spPr>
          <a:xfrm>
            <a:off x="4729163" y="1378887"/>
            <a:ext cx="520700" cy="5207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7" name="菱形 96"/>
          <p:cNvSpPr/>
          <p:nvPr/>
        </p:nvSpPr>
        <p:spPr>
          <a:xfrm>
            <a:off x="6931025" y="2221850"/>
            <a:ext cx="520700" cy="5191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8" name="菱形 97"/>
          <p:cNvSpPr/>
          <p:nvPr/>
        </p:nvSpPr>
        <p:spPr>
          <a:xfrm>
            <a:off x="8434388" y="1394762"/>
            <a:ext cx="520700" cy="5207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01" name="文本框 87"/>
          <p:cNvSpPr txBox="1"/>
          <p:nvPr/>
        </p:nvSpPr>
        <p:spPr>
          <a:xfrm>
            <a:off x="1950478" y="3165448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KSO_Shape"/>
          <p:cNvSpPr>
            <a:spLocks/>
          </p:cNvSpPr>
          <p:nvPr/>
        </p:nvSpPr>
        <p:spPr bwMode="auto">
          <a:xfrm>
            <a:off x="2490788" y="1763062"/>
            <a:ext cx="590550" cy="534988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6" name="KSO_Shape"/>
          <p:cNvSpPr>
            <a:spLocks/>
          </p:cNvSpPr>
          <p:nvPr/>
        </p:nvSpPr>
        <p:spPr bwMode="auto">
          <a:xfrm>
            <a:off x="5789614" y="1755126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7" name="KSO_Shape"/>
          <p:cNvSpPr>
            <a:spLocks/>
          </p:cNvSpPr>
          <p:nvPr/>
        </p:nvSpPr>
        <p:spPr bwMode="auto">
          <a:xfrm>
            <a:off x="7729539" y="1848787"/>
            <a:ext cx="422275" cy="427038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KSO_Shape"/>
          <p:cNvSpPr/>
          <p:nvPr/>
        </p:nvSpPr>
        <p:spPr>
          <a:xfrm>
            <a:off x="9240838" y="1864662"/>
            <a:ext cx="412750" cy="39528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26490" y="4450913"/>
            <a:ext cx="8112125" cy="46038"/>
          </a:xfrm>
          <a:prstGeom prst="rect">
            <a:avLst/>
          </a:prstGeom>
          <a:solidFill>
            <a:schemeClr val="accent1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10" name="Freeform 83"/>
          <p:cNvSpPr>
            <a:spLocks/>
          </p:cNvSpPr>
          <p:nvPr/>
        </p:nvSpPr>
        <p:spPr bwMode="auto">
          <a:xfrm>
            <a:off x="4201122" y="1845537"/>
            <a:ext cx="248080" cy="249163"/>
          </a:xfrm>
          <a:custGeom>
            <a:avLst/>
            <a:gdLst>
              <a:gd name="T0" fmla="*/ 96 w 97"/>
              <a:gd name="T1" fmla="*/ 48 h 97"/>
              <a:gd name="T2" fmla="*/ 49 w 97"/>
              <a:gd name="T3" fmla="*/ 97 h 97"/>
              <a:gd name="T4" fmla="*/ 0 w 97"/>
              <a:gd name="T5" fmla="*/ 50 h 97"/>
              <a:gd name="T6" fmla="*/ 47 w 97"/>
              <a:gd name="T7" fmla="*/ 1 h 97"/>
              <a:gd name="T8" fmla="*/ 96 w 97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6" y="48"/>
                </a:moveTo>
                <a:cubicBezTo>
                  <a:pt x="97" y="74"/>
                  <a:pt x="76" y="96"/>
                  <a:pt x="49" y="97"/>
                </a:cubicBezTo>
                <a:cubicBezTo>
                  <a:pt x="23" y="97"/>
                  <a:pt x="1" y="76"/>
                  <a:pt x="0" y="50"/>
                </a:cubicBezTo>
                <a:cubicBezTo>
                  <a:pt x="0" y="23"/>
                  <a:pt x="21" y="1"/>
                  <a:pt x="47" y="1"/>
                </a:cubicBezTo>
                <a:cubicBezTo>
                  <a:pt x="74" y="0"/>
                  <a:pt x="96" y="21"/>
                  <a:pt x="96" y="48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Line 84"/>
          <p:cNvSpPr>
            <a:spLocks noChangeShapeType="1"/>
          </p:cNvSpPr>
          <p:nvPr/>
        </p:nvSpPr>
        <p:spPr bwMode="auto">
          <a:xfrm>
            <a:off x="4242288" y="1971202"/>
            <a:ext cx="82332" cy="0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Line 85"/>
          <p:cNvSpPr>
            <a:spLocks noChangeShapeType="1"/>
          </p:cNvSpPr>
          <p:nvPr/>
        </p:nvSpPr>
        <p:spPr bwMode="auto">
          <a:xfrm>
            <a:off x="4324620" y="1889953"/>
            <a:ext cx="0" cy="81249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86"/>
          <p:cNvSpPr>
            <a:spLocks/>
          </p:cNvSpPr>
          <p:nvPr/>
        </p:nvSpPr>
        <p:spPr bwMode="auto">
          <a:xfrm>
            <a:off x="3975792" y="1848787"/>
            <a:ext cx="471243" cy="471243"/>
          </a:xfrm>
          <a:custGeom>
            <a:avLst/>
            <a:gdLst>
              <a:gd name="T0" fmla="*/ 118 w 184"/>
              <a:gd name="T1" fmla="*/ 3 h 184"/>
              <a:gd name="T2" fmla="*/ 92 w 184"/>
              <a:gd name="T3" fmla="*/ 0 h 184"/>
              <a:gd name="T4" fmla="*/ 0 w 184"/>
              <a:gd name="T5" fmla="*/ 92 h 184"/>
              <a:gd name="T6" fmla="*/ 92 w 184"/>
              <a:gd name="T7" fmla="*/ 184 h 184"/>
              <a:gd name="T8" fmla="*/ 184 w 184"/>
              <a:gd name="T9" fmla="*/ 92 h 184"/>
              <a:gd name="T10" fmla="*/ 181 w 184"/>
              <a:gd name="T11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" h="184">
                <a:moveTo>
                  <a:pt x="118" y="3"/>
                </a:moveTo>
                <a:cubicBezTo>
                  <a:pt x="110" y="1"/>
                  <a:pt x="101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83"/>
                  <a:pt x="183" y="74"/>
                  <a:pt x="181" y="66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87"/>
          <p:cNvSpPr>
            <a:spLocks/>
          </p:cNvSpPr>
          <p:nvPr/>
        </p:nvSpPr>
        <p:spPr bwMode="auto">
          <a:xfrm>
            <a:off x="4047291" y="1910536"/>
            <a:ext cx="163581" cy="222080"/>
          </a:xfrm>
          <a:custGeom>
            <a:avLst/>
            <a:gdLst>
              <a:gd name="T0" fmla="*/ 63 w 64"/>
              <a:gd name="T1" fmla="*/ 8 h 87"/>
              <a:gd name="T2" fmla="*/ 43 w 64"/>
              <a:gd name="T3" fmla="*/ 3 h 87"/>
              <a:gd name="T4" fmla="*/ 6 w 64"/>
              <a:gd name="T5" fmla="*/ 14 h 87"/>
              <a:gd name="T6" fmla="*/ 8 w 64"/>
              <a:gd name="T7" fmla="*/ 33 h 87"/>
              <a:gd name="T8" fmla="*/ 29 w 64"/>
              <a:gd name="T9" fmla="*/ 74 h 87"/>
              <a:gd name="T10" fmla="*/ 57 w 64"/>
              <a:gd name="T11" fmla="*/ 85 h 87"/>
              <a:gd name="T12" fmla="*/ 54 w 64"/>
              <a:gd name="T13" fmla="*/ 81 h 87"/>
              <a:gd name="T14" fmla="*/ 48 w 64"/>
              <a:gd name="T15" fmla="*/ 76 h 87"/>
              <a:gd name="T16" fmla="*/ 45 w 64"/>
              <a:gd name="T17" fmla="*/ 67 h 87"/>
              <a:gd name="T18" fmla="*/ 36 w 64"/>
              <a:gd name="T19" fmla="*/ 64 h 87"/>
              <a:gd name="T20" fmla="*/ 45 w 64"/>
              <a:gd name="T21" fmla="*/ 52 h 87"/>
              <a:gd name="T22" fmla="*/ 64 w 64"/>
              <a:gd name="T23" fmla="*/ 4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87">
                <a:moveTo>
                  <a:pt x="63" y="8"/>
                </a:moveTo>
                <a:cubicBezTo>
                  <a:pt x="56" y="5"/>
                  <a:pt x="48" y="4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57" y="56"/>
                  <a:pt x="59" y="49"/>
                  <a:pt x="64" y="42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88"/>
          <p:cNvSpPr>
            <a:spLocks/>
          </p:cNvSpPr>
          <p:nvPr/>
        </p:nvSpPr>
        <p:spPr bwMode="auto">
          <a:xfrm>
            <a:off x="4178373" y="2081700"/>
            <a:ext cx="186331" cy="217747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89"/>
          <p:cNvSpPr>
            <a:spLocks/>
          </p:cNvSpPr>
          <p:nvPr/>
        </p:nvSpPr>
        <p:spPr bwMode="auto">
          <a:xfrm>
            <a:off x="4385286" y="2053534"/>
            <a:ext cx="54166" cy="110498"/>
          </a:xfrm>
          <a:custGeom>
            <a:avLst/>
            <a:gdLst>
              <a:gd name="T0" fmla="*/ 13 w 21"/>
              <a:gd name="T1" fmla="*/ 0 h 43"/>
              <a:gd name="T2" fmla="*/ 12 w 21"/>
              <a:gd name="T3" fmla="*/ 5 h 43"/>
              <a:gd name="T4" fmla="*/ 10 w 21"/>
              <a:gd name="T5" fmla="*/ 35 h 43"/>
              <a:gd name="T6" fmla="*/ 21 w 21"/>
              <a:gd name="T7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43">
                <a:moveTo>
                  <a:pt x="13" y="0"/>
                </a:moveTo>
                <a:cubicBezTo>
                  <a:pt x="14" y="2"/>
                  <a:pt x="13" y="2"/>
                  <a:pt x="12" y="5"/>
                </a:cubicBezTo>
                <a:cubicBezTo>
                  <a:pt x="8" y="14"/>
                  <a:pt x="0" y="27"/>
                  <a:pt x="10" y="35"/>
                </a:cubicBezTo>
                <a:cubicBezTo>
                  <a:pt x="19" y="43"/>
                  <a:pt x="21" y="37"/>
                  <a:pt x="21" y="37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文本框 87"/>
          <p:cNvSpPr txBox="1"/>
          <p:nvPr/>
        </p:nvSpPr>
        <p:spPr>
          <a:xfrm>
            <a:off x="3597326" y="3165448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87"/>
          <p:cNvSpPr txBox="1"/>
          <p:nvPr/>
        </p:nvSpPr>
        <p:spPr>
          <a:xfrm>
            <a:off x="5303651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87"/>
          <p:cNvSpPr txBox="1"/>
          <p:nvPr/>
        </p:nvSpPr>
        <p:spPr>
          <a:xfrm>
            <a:off x="7296245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87"/>
          <p:cNvSpPr txBox="1"/>
          <p:nvPr/>
        </p:nvSpPr>
        <p:spPr>
          <a:xfrm>
            <a:off x="8861796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896689" y="4613005"/>
            <a:ext cx="8352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要写出一份出色的个人简历的第一原则是要有重点。一个招聘者希望看到你对自己的事业采取的是认真负责的态度。不要忘记雇主在寻找的是适合某一特定职位的人，这个人将是数百应聘者中最合适的一人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条原则：是把简历看作一份广告，推销自己。最成功的广告则要有简短而富有感召力，并且能够多次重复重要的信息。简历应该限制在一页纸以内，个人情况介绍不要以段落的形式出现，尽量运用动作性短语使语言更加鲜活有力；在简历页面上端写一段总结性的语言，陈述你在求职上最大的优势，然后再在个人介绍中将这些优势以经历和成绩的形式加以叙述。</a:t>
            </a:r>
          </a:p>
        </p:txBody>
      </p:sp>
    </p:spTree>
    <p:extLst>
      <p:ext uri="{BB962C8B-B14F-4D97-AF65-F5344CB8AC3E}">
        <p14:creationId xmlns:p14="http://schemas.microsoft.com/office/powerpoint/2010/main" val="377859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7695" y="876767"/>
            <a:ext cx="7476610" cy="5575048"/>
            <a:chOff x="2867493" y="997790"/>
            <a:chExt cx="5931315" cy="442277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932954" y="1928065"/>
              <a:ext cx="7938" cy="3492500"/>
            </a:xfrm>
            <a:prstGeom prst="line">
              <a:avLst/>
            </a:prstGeom>
            <a:ln w="38100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直角三角形 3"/>
            <p:cNvSpPr/>
            <p:nvPr/>
          </p:nvSpPr>
          <p:spPr>
            <a:xfrm rot="13500000">
              <a:off x="6377454" y="3104402"/>
              <a:ext cx="331788" cy="331788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18779" y="2953590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5631329" y="2963116"/>
              <a:ext cx="611188" cy="612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3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617" y="997790"/>
              <a:ext cx="819150" cy="817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直角三角形 7"/>
            <p:cNvSpPr/>
            <p:nvPr/>
          </p:nvSpPr>
          <p:spPr>
            <a:xfrm rot="2719133">
              <a:off x="5177305" y="2297953"/>
              <a:ext cx="301625" cy="301625"/>
            </a:xfrm>
            <a:prstGeom prst="rtTriangl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867493" y="2132853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5631329" y="2142378"/>
              <a:ext cx="611188" cy="612775"/>
            </a:xfrm>
            <a:prstGeom prst="ellips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4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631329" y="3785441"/>
              <a:ext cx="611188" cy="611187"/>
            </a:xfrm>
            <a:prstGeom prst="ellips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2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2719133">
              <a:off x="5178099" y="3940222"/>
              <a:ext cx="300037" cy="301625"/>
            </a:xfrm>
            <a:prstGeom prst="rtTriangl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67493" y="3775915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5" name="直角三角形 14"/>
            <p:cNvSpPr/>
            <p:nvPr/>
          </p:nvSpPr>
          <p:spPr>
            <a:xfrm rot="13500000">
              <a:off x="6376661" y="4746671"/>
              <a:ext cx="333375" cy="331788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18779" y="4596652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5631329" y="4606178"/>
              <a:ext cx="611188" cy="612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1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91627" y="936866"/>
            <a:ext cx="1678237" cy="13209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4633" y="2021206"/>
            <a:ext cx="1678237" cy="13209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0344" y="5008334"/>
            <a:ext cx="1699520" cy="13970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9265" y="4176987"/>
            <a:ext cx="1825418" cy="123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6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正五边形 5"/>
          <p:cNvSpPr>
            <a:spLocks noChangeArrowheads="1"/>
          </p:cNvSpPr>
          <p:nvPr/>
        </p:nvSpPr>
        <p:spPr bwMode="auto">
          <a:xfrm>
            <a:off x="1425188" y="2017057"/>
            <a:ext cx="1276163" cy="1212842"/>
          </a:xfrm>
          <a:prstGeom prst="pentagon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Freeform 72"/>
          <p:cNvSpPr>
            <a:spLocks noEditPoints="1" noChangeArrowheads="1"/>
          </p:cNvSpPr>
          <p:nvPr/>
        </p:nvSpPr>
        <p:spPr bwMode="auto">
          <a:xfrm>
            <a:off x="1727182" y="2316615"/>
            <a:ext cx="742804" cy="745240"/>
          </a:xfrm>
          <a:custGeom>
            <a:avLst/>
            <a:gdLst>
              <a:gd name="T0" fmla="*/ 2147483646 w 411"/>
              <a:gd name="T1" fmla="*/ 2147483646 h 412"/>
              <a:gd name="T2" fmla="*/ 2147483646 w 411"/>
              <a:gd name="T3" fmla="*/ 2147483646 h 412"/>
              <a:gd name="T4" fmla="*/ 2147483646 w 411"/>
              <a:gd name="T5" fmla="*/ 2147483646 h 412"/>
              <a:gd name="T6" fmla="*/ 2147483646 w 411"/>
              <a:gd name="T7" fmla="*/ 2147483646 h 412"/>
              <a:gd name="T8" fmla="*/ 2147483646 w 411"/>
              <a:gd name="T9" fmla="*/ 0 h 412"/>
              <a:gd name="T10" fmla="*/ 2147483646 w 411"/>
              <a:gd name="T11" fmla="*/ 2147483646 h 412"/>
              <a:gd name="T12" fmla="*/ 2147483646 w 411"/>
              <a:gd name="T13" fmla="*/ 2147483646 h 412"/>
              <a:gd name="T14" fmla="*/ 2147483646 w 411"/>
              <a:gd name="T15" fmla="*/ 2147483646 h 412"/>
              <a:gd name="T16" fmla="*/ 2147483646 w 411"/>
              <a:gd name="T17" fmla="*/ 2147483646 h 412"/>
              <a:gd name="T18" fmla="*/ 0 w 411"/>
              <a:gd name="T19" fmla="*/ 2147483646 h 412"/>
              <a:gd name="T20" fmla="*/ 2147483646 w 411"/>
              <a:gd name="T21" fmla="*/ 2147483646 h 412"/>
              <a:gd name="T22" fmla="*/ 2147483646 w 411"/>
              <a:gd name="T23" fmla="*/ 2147483646 h 412"/>
              <a:gd name="T24" fmla="*/ 2147483646 w 411"/>
              <a:gd name="T25" fmla="*/ 2147483646 h 412"/>
              <a:gd name="T26" fmla="*/ 2147483646 w 411"/>
              <a:gd name="T27" fmla="*/ 2147483646 h 412"/>
              <a:gd name="T28" fmla="*/ 2147483646 w 411"/>
              <a:gd name="T29" fmla="*/ 2147483646 h 412"/>
              <a:gd name="T30" fmla="*/ 2147483646 w 411"/>
              <a:gd name="T31" fmla="*/ 2147483646 h 412"/>
              <a:gd name="T32" fmla="*/ 2147483646 w 411"/>
              <a:gd name="T33" fmla="*/ 2147483646 h 412"/>
              <a:gd name="T34" fmla="*/ 2147483646 w 411"/>
              <a:gd name="T35" fmla="*/ 2147483646 h 412"/>
              <a:gd name="T36" fmla="*/ 2147483646 w 411"/>
              <a:gd name="T37" fmla="*/ 2147483646 h 412"/>
              <a:gd name="T38" fmla="*/ 2147483646 w 411"/>
              <a:gd name="T39" fmla="*/ 2147483646 h 412"/>
              <a:gd name="T40" fmla="*/ 2147483646 w 411"/>
              <a:gd name="T41" fmla="*/ 2147483646 h 412"/>
              <a:gd name="T42" fmla="*/ 2147483646 w 411"/>
              <a:gd name="T43" fmla="*/ 2147483646 h 412"/>
              <a:gd name="T44" fmla="*/ 2147483646 w 411"/>
              <a:gd name="T45" fmla="*/ 2147483646 h 412"/>
              <a:gd name="T46" fmla="*/ 2147483646 w 411"/>
              <a:gd name="T47" fmla="*/ 2147483646 h 412"/>
              <a:gd name="T48" fmla="*/ 2147483646 w 411"/>
              <a:gd name="T49" fmla="*/ 2147483646 h 412"/>
              <a:gd name="T50" fmla="*/ 2147483646 w 411"/>
              <a:gd name="T51" fmla="*/ 2147483646 h 412"/>
              <a:gd name="T52" fmla="*/ 2147483646 w 411"/>
              <a:gd name="T53" fmla="*/ 2147483646 h 412"/>
              <a:gd name="T54" fmla="*/ 2147483646 w 411"/>
              <a:gd name="T55" fmla="*/ 2147483646 h 412"/>
              <a:gd name="T56" fmla="*/ 2147483646 w 411"/>
              <a:gd name="T57" fmla="*/ 2147483646 h 412"/>
              <a:gd name="T58" fmla="*/ 2147483646 w 411"/>
              <a:gd name="T59" fmla="*/ 2147483646 h 412"/>
              <a:gd name="T60" fmla="*/ 2147483646 w 411"/>
              <a:gd name="T61" fmla="*/ 2147483646 h 412"/>
              <a:gd name="T62" fmla="*/ 2147483646 w 411"/>
              <a:gd name="T63" fmla="*/ 2147483646 h 412"/>
              <a:gd name="T64" fmla="*/ 2147483646 w 411"/>
              <a:gd name="T65" fmla="*/ 2147483646 h 412"/>
              <a:gd name="T66" fmla="*/ 2147483646 w 411"/>
              <a:gd name="T67" fmla="*/ 2147483646 h 412"/>
              <a:gd name="T68" fmla="*/ 2147483646 w 411"/>
              <a:gd name="T69" fmla="*/ 2147483646 h 412"/>
              <a:gd name="T70" fmla="*/ 2147483646 w 411"/>
              <a:gd name="T71" fmla="*/ 2147483646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11"/>
              <a:gd name="T109" fmla="*/ 0 h 412"/>
              <a:gd name="T110" fmla="*/ 411 w 411"/>
              <a:gd name="T111" fmla="*/ 412 h 4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1" tIns="34286" rIns="68571" bIns="34286"/>
          <a:lstStyle/>
          <a:p>
            <a:endParaRPr lang="zh-CN" altLang="en-US"/>
          </a:p>
        </p:txBody>
      </p:sp>
      <p:sp>
        <p:nvSpPr>
          <p:cNvPr id="5" name="正五边形 10"/>
          <p:cNvSpPr>
            <a:spLocks noChangeArrowheads="1"/>
          </p:cNvSpPr>
          <p:nvPr/>
        </p:nvSpPr>
        <p:spPr bwMode="auto">
          <a:xfrm>
            <a:off x="9384158" y="3867980"/>
            <a:ext cx="1276163" cy="1212842"/>
          </a:xfrm>
          <a:prstGeom prst="pentagon">
            <a:avLst/>
          </a:prstGeom>
          <a:noFill/>
          <a:ln w="25400">
            <a:solidFill>
              <a:srgbClr val="4ABAB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0"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Freeform 13"/>
          <p:cNvSpPr>
            <a:spLocks noEditPoints="1" noChangeArrowheads="1"/>
          </p:cNvSpPr>
          <p:nvPr/>
        </p:nvSpPr>
        <p:spPr bwMode="auto">
          <a:xfrm>
            <a:off x="9820099" y="4187020"/>
            <a:ext cx="404281" cy="740369"/>
          </a:xfrm>
          <a:custGeom>
            <a:avLst/>
            <a:gdLst>
              <a:gd name="T0" fmla="*/ 9279079 w 122"/>
              <a:gd name="T1" fmla="*/ 301232310 h 225"/>
              <a:gd name="T2" fmla="*/ 64951398 w 122"/>
              <a:gd name="T3" fmla="*/ 356844330 h 225"/>
              <a:gd name="T4" fmla="*/ 78870017 w 122"/>
              <a:gd name="T5" fmla="*/ 352209457 h 225"/>
              <a:gd name="T6" fmla="*/ 552083654 w 122"/>
              <a:gd name="T7" fmla="*/ 194643144 h 225"/>
              <a:gd name="T8" fmla="*/ 552083654 w 122"/>
              <a:gd name="T9" fmla="*/ 139031125 h 225"/>
              <a:gd name="T10" fmla="*/ 487132256 w 122"/>
              <a:gd name="T11" fmla="*/ 106589166 h 225"/>
              <a:gd name="T12" fmla="*/ 13918618 w 122"/>
              <a:gd name="T13" fmla="*/ 264157631 h 225"/>
              <a:gd name="T14" fmla="*/ 501050875 w 122"/>
              <a:gd name="T15" fmla="*/ 129761379 h 225"/>
              <a:gd name="T16" fmla="*/ 528888111 w 122"/>
              <a:gd name="T17" fmla="*/ 162201185 h 225"/>
              <a:gd name="T18" fmla="*/ 514969493 w 122"/>
              <a:gd name="T19" fmla="*/ 194643144 h 225"/>
              <a:gd name="T20" fmla="*/ 64951398 w 122"/>
              <a:gd name="T21" fmla="*/ 329037244 h 225"/>
              <a:gd name="T22" fmla="*/ 41753701 w 122"/>
              <a:gd name="T23" fmla="*/ 310499904 h 225"/>
              <a:gd name="T24" fmla="*/ 37114162 w 122"/>
              <a:gd name="T25" fmla="*/ 273425224 h 225"/>
              <a:gd name="T26" fmla="*/ 491771796 w 122"/>
              <a:gd name="T27" fmla="*/ 129761379 h 225"/>
              <a:gd name="T28" fmla="*/ 64951398 w 122"/>
              <a:gd name="T29" fmla="*/ 199275865 h 225"/>
              <a:gd name="T30" fmla="*/ 306198834 w 122"/>
              <a:gd name="T31" fmla="*/ 129761379 h 225"/>
              <a:gd name="T32" fmla="*/ 338673456 w 122"/>
              <a:gd name="T33" fmla="*/ 46344426 h 225"/>
              <a:gd name="T34" fmla="*/ 41753701 w 122"/>
              <a:gd name="T35" fmla="*/ 78784232 h 225"/>
              <a:gd name="T36" fmla="*/ 13918618 w 122"/>
              <a:gd name="T37" fmla="*/ 162201185 h 225"/>
              <a:gd name="T38" fmla="*/ 283001136 w 122"/>
              <a:gd name="T39" fmla="*/ 37074680 h 225"/>
              <a:gd name="T40" fmla="*/ 310838373 w 122"/>
              <a:gd name="T41" fmla="*/ 55612019 h 225"/>
              <a:gd name="T42" fmla="*/ 301559294 w 122"/>
              <a:gd name="T43" fmla="*/ 101956445 h 225"/>
              <a:gd name="T44" fmla="*/ 64951398 w 122"/>
              <a:gd name="T45" fmla="*/ 171470932 h 225"/>
              <a:gd name="T46" fmla="*/ 37114162 w 122"/>
              <a:gd name="T47" fmla="*/ 139031125 h 225"/>
              <a:gd name="T48" fmla="*/ 556723194 w 122"/>
              <a:gd name="T49" fmla="*/ 468068369 h 225"/>
              <a:gd name="T50" fmla="*/ 487132256 w 122"/>
              <a:gd name="T51" fmla="*/ 417091222 h 225"/>
              <a:gd name="T52" fmla="*/ 334033916 w 122"/>
              <a:gd name="T53" fmla="*/ 509777921 h 225"/>
              <a:gd name="T54" fmla="*/ 255163900 w 122"/>
              <a:gd name="T55" fmla="*/ 639539300 h 225"/>
              <a:gd name="T56" fmla="*/ 245886975 w 122"/>
              <a:gd name="T57" fmla="*/ 458798622 h 225"/>
              <a:gd name="T58" fmla="*/ 552083654 w 122"/>
              <a:gd name="T59" fmla="*/ 352209457 h 225"/>
              <a:gd name="T60" fmla="*/ 552083654 w 122"/>
              <a:gd name="T61" fmla="*/ 296597437 h 225"/>
              <a:gd name="T62" fmla="*/ 41753701 w 122"/>
              <a:gd name="T63" fmla="*/ 393919009 h 225"/>
              <a:gd name="T64" fmla="*/ 4639539 w 122"/>
              <a:gd name="T65" fmla="*/ 449531029 h 225"/>
              <a:gd name="T66" fmla="*/ 13918618 w 122"/>
              <a:gd name="T67" fmla="*/ 472703242 h 225"/>
              <a:gd name="T68" fmla="*/ 51032780 w 122"/>
              <a:gd name="T69" fmla="*/ 509777921 h 225"/>
              <a:gd name="T70" fmla="*/ 129902797 w 122"/>
              <a:gd name="T71" fmla="*/ 560755068 h 225"/>
              <a:gd name="T72" fmla="*/ 78870017 w 122"/>
              <a:gd name="T73" fmla="*/ 639539300 h 225"/>
              <a:gd name="T74" fmla="*/ 185575116 w 122"/>
              <a:gd name="T75" fmla="*/ 968576544 h 225"/>
              <a:gd name="T76" fmla="*/ 245886975 w 122"/>
              <a:gd name="T77" fmla="*/ 1042725903 h 225"/>
              <a:gd name="T78" fmla="*/ 403624854 w 122"/>
              <a:gd name="T79" fmla="*/ 991748757 h 225"/>
              <a:gd name="T80" fmla="*/ 510329953 w 122"/>
              <a:gd name="T81" fmla="*/ 866620098 h 225"/>
              <a:gd name="T82" fmla="*/ 459297173 w 122"/>
              <a:gd name="T83" fmla="*/ 639539300 h 225"/>
              <a:gd name="T84" fmla="*/ 482492717 w 122"/>
              <a:gd name="T85" fmla="*/ 542217728 h 225"/>
              <a:gd name="T86" fmla="*/ 556723194 w 122"/>
              <a:gd name="T87" fmla="*/ 468068369 h 225"/>
              <a:gd name="T88" fmla="*/ 218049738 w 122"/>
              <a:gd name="T89" fmla="*/ 468068369 h 225"/>
              <a:gd name="T90" fmla="*/ 227328817 w 122"/>
              <a:gd name="T91" fmla="*/ 639539300 h 225"/>
              <a:gd name="T92" fmla="*/ 162377419 w 122"/>
              <a:gd name="T93" fmla="*/ 560755068 h 225"/>
              <a:gd name="T94" fmla="*/ 111344639 w 122"/>
              <a:gd name="T95" fmla="*/ 500508175 h 225"/>
              <a:gd name="T96" fmla="*/ 55672319 w 122"/>
              <a:gd name="T97" fmla="*/ 481970835 h 225"/>
              <a:gd name="T98" fmla="*/ 37114162 w 122"/>
              <a:gd name="T99" fmla="*/ 449531029 h 225"/>
              <a:gd name="T100" fmla="*/ 37114162 w 122"/>
              <a:gd name="T101" fmla="*/ 430993689 h 225"/>
              <a:gd name="T102" fmla="*/ 55672319 w 122"/>
              <a:gd name="T103" fmla="*/ 417091222 h 225"/>
              <a:gd name="T104" fmla="*/ 111344639 w 122"/>
              <a:gd name="T105" fmla="*/ 398553882 h 225"/>
              <a:gd name="T106" fmla="*/ 501050875 w 122"/>
              <a:gd name="T107" fmla="*/ 287329844 h 225"/>
              <a:gd name="T108" fmla="*/ 528888111 w 122"/>
              <a:gd name="T109" fmla="*/ 319769650 h 225"/>
              <a:gd name="T110" fmla="*/ 514969493 w 122"/>
              <a:gd name="T111" fmla="*/ 352209457 h 225"/>
              <a:gd name="T112" fmla="*/ 199491580 w 122"/>
              <a:gd name="T113" fmla="*/ 454165902 h 225"/>
              <a:gd name="T114" fmla="*/ 477855331 w 122"/>
              <a:gd name="T115" fmla="*/ 514410642 h 225"/>
              <a:gd name="T116" fmla="*/ 426820397 w 122"/>
              <a:gd name="T117" fmla="*/ 639539300 h 225"/>
              <a:gd name="T118" fmla="*/ 361871153 w 122"/>
              <a:gd name="T119" fmla="*/ 509777921 h 225"/>
              <a:gd name="T120" fmla="*/ 491771796 w 122"/>
              <a:gd name="T121" fmla="*/ 444896156 h 225"/>
              <a:gd name="T122" fmla="*/ 528888111 w 122"/>
              <a:gd name="T123" fmla="*/ 477335962 h 2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225"/>
              <a:gd name="T188" fmla="*/ 122 w 122"/>
              <a:gd name="T189" fmla="*/ 225 h 2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rgbClr val="4ABAB7"/>
            </a:solidFill>
          </a:ln>
          <a:extLst/>
        </p:spPr>
        <p:txBody>
          <a:bodyPr lIns="68571" tIns="34286" rIns="68571" bIns="34286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正五边形 9"/>
          <p:cNvSpPr>
            <a:spLocks noChangeArrowheads="1"/>
          </p:cNvSpPr>
          <p:nvPr/>
        </p:nvSpPr>
        <p:spPr bwMode="auto">
          <a:xfrm>
            <a:off x="6719802" y="2082813"/>
            <a:ext cx="1276163" cy="1215276"/>
          </a:xfrm>
          <a:prstGeom prst="pentagon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0"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Freeform 78"/>
          <p:cNvSpPr>
            <a:spLocks noEditPoints="1" noChangeArrowheads="1"/>
          </p:cNvSpPr>
          <p:nvPr/>
        </p:nvSpPr>
        <p:spPr bwMode="auto">
          <a:xfrm>
            <a:off x="7072940" y="2467611"/>
            <a:ext cx="628340" cy="628340"/>
          </a:xfrm>
          <a:custGeom>
            <a:avLst/>
            <a:gdLst>
              <a:gd name="T0" fmla="*/ 242527593 w 347"/>
              <a:gd name="T1" fmla="*/ 0 h 347"/>
              <a:gd name="T2" fmla="*/ 0 w 347"/>
              <a:gd name="T3" fmla="*/ 242402285 h 347"/>
              <a:gd name="T4" fmla="*/ 242527593 w 347"/>
              <a:gd name="T5" fmla="*/ 483410632 h 347"/>
              <a:gd name="T6" fmla="*/ 483660888 w 347"/>
              <a:gd name="T7" fmla="*/ 242402285 h 347"/>
              <a:gd name="T8" fmla="*/ 242527593 w 347"/>
              <a:gd name="T9" fmla="*/ 0 h 347"/>
              <a:gd name="T10" fmla="*/ 462753500 w 347"/>
              <a:gd name="T11" fmla="*/ 231256687 h 347"/>
              <a:gd name="T12" fmla="*/ 394455323 w 347"/>
              <a:gd name="T13" fmla="*/ 231256687 h 347"/>
              <a:gd name="T14" fmla="*/ 321975433 w 347"/>
              <a:gd name="T15" fmla="*/ 36221126 h 347"/>
              <a:gd name="T16" fmla="*/ 462753500 w 347"/>
              <a:gd name="T17" fmla="*/ 231256687 h 347"/>
              <a:gd name="T18" fmla="*/ 242527593 w 347"/>
              <a:gd name="T19" fmla="*/ 462513374 h 347"/>
              <a:gd name="T20" fmla="*/ 204893350 w 347"/>
              <a:gd name="T21" fmla="*/ 252153945 h 347"/>
              <a:gd name="T22" fmla="*/ 278767539 w 347"/>
              <a:gd name="T23" fmla="*/ 252153945 h 347"/>
              <a:gd name="T24" fmla="*/ 242527593 w 347"/>
              <a:gd name="T25" fmla="*/ 462513374 h 347"/>
              <a:gd name="T26" fmla="*/ 204893350 w 347"/>
              <a:gd name="T27" fmla="*/ 231256687 h 347"/>
              <a:gd name="T28" fmla="*/ 242527593 w 347"/>
              <a:gd name="T29" fmla="*/ 20897257 h 347"/>
              <a:gd name="T30" fmla="*/ 242527593 w 347"/>
              <a:gd name="T31" fmla="*/ 20897257 h 347"/>
              <a:gd name="T32" fmla="*/ 278767539 w 347"/>
              <a:gd name="T33" fmla="*/ 231256687 h 347"/>
              <a:gd name="T34" fmla="*/ 204893350 w 347"/>
              <a:gd name="T35" fmla="*/ 231256687 h 347"/>
              <a:gd name="T36" fmla="*/ 213256777 w 347"/>
              <a:gd name="T37" fmla="*/ 26469466 h 347"/>
              <a:gd name="T38" fmla="*/ 185380260 w 347"/>
              <a:gd name="T39" fmla="*/ 231256687 h 347"/>
              <a:gd name="T40" fmla="*/ 110112953 w 347"/>
              <a:gd name="T41" fmla="*/ 231256687 h 347"/>
              <a:gd name="T42" fmla="*/ 213256777 w 347"/>
              <a:gd name="T43" fmla="*/ 26469466 h 347"/>
              <a:gd name="T44" fmla="*/ 185380260 w 347"/>
              <a:gd name="T45" fmla="*/ 252153945 h 347"/>
              <a:gd name="T46" fmla="*/ 213256777 w 347"/>
              <a:gd name="T47" fmla="*/ 458335103 h 347"/>
              <a:gd name="T48" fmla="*/ 110112953 w 347"/>
              <a:gd name="T49" fmla="*/ 252153945 h 347"/>
              <a:gd name="T50" fmla="*/ 185380260 w 347"/>
              <a:gd name="T51" fmla="*/ 252153945 h 347"/>
              <a:gd name="T52" fmla="*/ 270404111 w 347"/>
              <a:gd name="T53" fmla="*/ 458335103 h 347"/>
              <a:gd name="T54" fmla="*/ 299674927 w 347"/>
              <a:gd name="T55" fmla="*/ 252153945 h 347"/>
              <a:gd name="T56" fmla="*/ 373547935 w 347"/>
              <a:gd name="T57" fmla="*/ 252153945 h 347"/>
              <a:gd name="T58" fmla="*/ 270404111 w 347"/>
              <a:gd name="T59" fmla="*/ 458335103 h 347"/>
              <a:gd name="T60" fmla="*/ 299674927 w 347"/>
              <a:gd name="T61" fmla="*/ 231256687 h 347"/>
              <a:gd name="T62" fmla="*/ 270404111 w 347"/>
              <a:gd name="T63" fmla="*/ 26469466 h 347"/>
              <a:gd name="T64" fmla="*/ 373547935 w 347"/>
              <a:gd name="T65" fmla="*/ 231256687 h 347"/>
              <a:gd name="T66" fmla="*/ 299674927 w 347"/>
              <a:gd name="T67" fmla="*/ 231256687 h 347"/>
              <a:gd name="T68" fmla="*/ 163078573 w 347"/>
              <a:gd name="T69" fmla="*/ 36221126 h 347"/>
              <a:gd name="T70" fmla="*/ 89205565 w 347"/>
              <a:gd name="T71" fmla="*/ 231256687 h 347"/>
              <a:gd name="T72" fmla="*/ 20907388 w 347"/>
              <a:gd name="T73" fmla="*/ 231256687 h 347"/>
              <a:gd name="T74" fmla="*/ 163078573 w 347"/>
              <a:gd name="T75" fmla="*/ 36221126 h 347"/>
              <a:gd name="T76" fmla="*/ 20907388 w 347"/>
              <a:gd name="T77" fmla="*/ 252153945 h 347"/>
              <a:gd name="T78" fmla="*/ 89205565 w 347"/>
              <a:gd name="T79" fmla="*/ 252153945 h 347"/>
              <a:gd name="T80" fmla="*/ 163078573 w 347"/>
              <a:gd name="T81" fmla="*/ 448582263 h 347"/>
              <a:gd name="T82" fmla="*/ 20907388 w 347"/>
              <a:gd name="T83" fmla="*/ 252153945 h 347"/>
              <a:gd name="T84" fmla="*/ 321975433 w 347"/>
              <a:gd name="T85" fmla="*/ 448582263 h 347"/>
              <a:gd name="T86" fmla="*/ 394455323 w 347"/>
              <a:gd name="T87" fmla="*/ 252153945 h 347"/>
              <a:gd name="T88" fmla="*/ 462753500 w 347"/>
              <a:gd name="T89" fmla="*/ 252153945 h 347"/>
              <a:gd name="T90" fmla="*/ 321975433 w 347"/>
              <a:gd name="T91" fmla="*/ 448582263 h 3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47"/>
              <a:gd name="T139" fmla="*/ 0 h 347"/>
              <a:gd name="T140" fmla="*/ 347 w 347"/>
              <a:gd name="T141" fmla="*/ 347 h 3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68571" tIns="34286" rIns="68571" bIns="34286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正五边形 8"/>
          <p:cNvSpPr>
            <a:spLocks noChangeArrowheads="1"/>
          </p:cNvSpPr>
          <p:nvPr/>
        </p:nvSpPr>
        <p:spPr bwMode="auto">
          <a:xfrm>
            <a:off x="4077365" y="3867980"/>
            <a:ext cx="1276163" cy="1212842"/>
          </a:xfrm>
          <a:prstGeom prst="pentagon">
            <a:avLst/>
          </a:prstGeom>
          <a:noFill/>
          <a:ln w="25400">
            <a:solidFill>
              <a:srgbClr val="4ABAB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Freeform 77"/>
          <p:cNvSpPr>
            <a:spLocks noEditPoints="1" noChangeArrowheads="1"/>
          </p:cNvSpPr>
          <p:nvPr/>
        </p:nvSpPr>
        <p:spPr bwMode="auto">
          <a:xfrm>
            <a:off x="4369618" y="4274697"/>
            <a:ext cx="745240" cy="511439"/>
          </a:xfrm>
          <a:custGeom>
            <a:avLst/>
            <a:gdLst>
              <a:gd name="T0" fmla="*/ 2147483646 w 413"/>
              <a:gd name="T1" fmla="*/ 2147483646 h 283"/>
              <a:gd name="T2" fmla="*/ 2147483646 w 413"/>
              <a:gd name="T3" fmla="*/ 2147483646 h 283"/>
              <a:gd name="T4" fmla="*/ 2147483646 w 413"/>
              <a:gd name="T5" fmla="*/ 2147483646 h 283"/>
              <a:gd name="T6" fmla="*/ 0 w 413"/>
              <a:gd name="T7" fmla="*/ 2147483646 h 283"/>
              <a:gd name="T8" fmla="*/ 2147483646 w 413"/>
              <a:gd name="T9" fmla="*/ 2147483646 h 283"/>
              <a:gd name="T10" fmla="*/ 2147483646 w 413"/>
              <a:gd name="T11" fmla="*/ 2147483646 h 283"/>
              <a:gd name="T12" fmla="*/ 2147483646 w 413"/>
              <a:gd name="T13" fmla="*/ 0 h 283"/>
              <a:gd name="T14" fmla="*/ 2147483646 w 413"/>
              <a:gd name="T15" fmla="*/ 2147483646 h 283"/>
              <a:gd name="T16" fmla="*/ 2147483646 w 413"/>
              <a:gd name="T17" fmla="*/ 2147483646 h 283"/>
              <a:gd name="T18" fmla="*/ 2147483646 w 413"/>
              <a:gd name="T19" fmla="*/ 2147483646 h 283"/>
              <a:gd name="T20" fmla="*/ 2147483646 w 413"/>
              <a:gd name="T21" fmla="*/ 2147483646 h 283"/>
              <a:gd name="T22" fmla="*/ 2147483646 w 413"/>
              <a:gd name="T23" fmla="*/ 2147483646 h 283"/>
              <a:gd name="T24" fmla="*/ 2147483646 w 413"/>
              <a:gd name="T25" fmla="*/ 2147483646 h 283"/>
              <a:gd name="T26" fmla="*/ 2147483646 w 413"/>
              <a:gd name="T27" fmla="*/ 2147483646 h 283"/>
              <a:gd name="T28" fmla="*/ 2147483646 w 413"/>
              <a:gd name="T29" fmla="*/ 2147483646 h 283"/>
              <a:gd name="T30" fmla="*/ 2147483646 w 413"/>
              <a:gd name="T31" fmla="*/ 2147483646 h 283"/>
              <a:gd name="T32" fmla="*/ 2147483646 w 413"/>
              <a:gd name="T33" fmla="*/ 2147483646 h 283"/>
              <a:gd name="T34" fmla="*/ 2147483646 w 413"/>
              <a:gd name="T35" fmla="*/ 2147483646 h 283"/>
              <a:gd name="T36" fmla="*/ 2147483646 w 413"/>
              <a:gd name="T37" fmla="*/ 2147483646 h 283"/>
              <a:gd name="T38" fmla="*/ 2147483646 w 413"/>
              <a:gd name="T39" fmla="*/ 2147483646 h 283"/>
              <a:gd name="T40" fmla="*/ 2147483646 w 413"/>
              <a:gd name="T41" fmla="*/ 2147483646 h 283"/>
              <a:gd name="T42" fmla="*/ 2147483646 w 413"/>
              <a:gd name="T43" fmla="*/ 2147483646 h 283"/>
              <a:gd name="T44" fmla="*/ 2147483646 w 413"/>
              <a:gd name="T45" fmla="*/ 2147483646 h 283"/>
              <a:gd name="T46" fmla="*/ 2147483646 w 413"/>
              <a:gd name="T47" fmla="*/ 2147483646 h 283"/>
              <a:gd name="T48" fmla="*/ 2147483646 w 413"/>
              <a:gd name="T49" fmla="*/ 2147483646 h 283"/>
              <a:gd name="T50" fmla="*/ 2147483646 w 413"/>
              <a:gd name="T51" fmla="*/ 2147483646 h 283"/>
              <a:gd name="T52" fmla="*/ 2147483646 w 413"/>
              <a:gd name="T53" fmla="*/ 2147483646 h 283"/>
              <a:gd name="T54" fmla="*/ 2147483646 w 413"/>
              <a:gd name="T55" fmla="*/ 2147483646 h 283"/>
              <a:gd name="T56" fmla="*/ 2147483646 w 413"/>
              <a:gd name="T57" fmla="*/ 2147483646 h 283"/>
              <a:gd name="T58" fmla="*/ 2147483646 w 413"/>
              <a:gd name="T59" fmla="*/ 2147483646 h 283"/>
              <a:gd name="T60" fmla="*/ 2147483646 w 413"/>
              <a:gd name="T61" fmla="*/ 2147483646 h 28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13"/>
              <a:gd name="T94" fmla="*/ 0 h 283"/>
              <a:gd name="T95" fmla="*/ 413 w 413"/>
              <a:gd name="T96" fmla="*/ 283 h 28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rgbClr val="4ABAB7"/>
            </a:solidFill>
            <a:round/>
            <a:headEnd/>
            <a:tailEnd/>
          </a:ln>
        </p:spPr>
        <p:txBody>
          <a:bodyPr lIns="68571" tIns="34286" rIns="68571" bIns="34286"/>
          <a:lstStyle/>
          <a:p>
            <a:endParaRPr lang="zh-CN" altLang="en-US"/>
          </a:p>
        </p:txBody>
      </p:sp>
      <p:cxnSp>
        <p:nvCxnSpPr>
          <p:cNvPr id="11" name="直接连接符 19"/>
          <p:cNvCxnSpPr>
            <a:cxnSpLocks noChangeShapeType="1"/>
            <a:stCxn id="3" idx="4"/>
            <a:endCxn id="9" idx="1"/>
          </p:cNvCxnSpPr>
          <p:nvPr/>
        </p:nvCxnSpPr>
        <p:spPr bwMode="auto">
          <a:xfrm>
            <a:off x="2457810" y="3229897"/>
            <a:ext cx="1619557" cy="1100812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21"/>
          <p:cNvCxnSpPr>
            <a:cxnSpLocks noChangeShapeType="1"/>
            <a:stCxn id="7" idx="2"/>
            <a:endCxn id="9" idx="5"/>
          </p:cNvCxnSpPr>
          <p:nvPr/>
        </p:nvCxnSpPr>
        <p:spPr bwMode="auto">
          <a:xfrm flipH="1">
            <a:off x="5353528" y="3298089"/>
            <a:ext cx="1609817" cy="103262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24"/>
          <p:cNvCxnSpPr>
            <a:cxnSpLocks noChangeShapeType="1"/>
            <a:stCxn id="5" idx="1"/>
            <a:endCxn id="7" idx="4"/>
          </p:cNvCxnSpPr>
          <p:nvPr/>
        </p:nvCxnSpPr>
        <p:spPr bwMode="auto">
          <a:xfrm flipH="1" flipV="1">
            <a:off x="7749988" y="3298089"/>
            <a:ext cx="1634171" cy="1032620"/>
          </a:xfrm>
          <a:prstGeom prst="line">
            <a:avLst/>
          </a:prstGeom>
          <a:noFill/>
          <a:ln w="9525">
            <a:solidFill>
              <a:schemeClr val="accent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文本框 87"/>
          <p:cNvSpPr txBox="1"/>
          <p:nvPr/>
        </p:nvSpPr>
        <p:spPr>
          <a:xfrm>
            <a:off x="760319" y="3510885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0" name="文本框 87"/>
          <p:cNvSpPr txBox="1"/>
          <p:nvPr/>
        </p:nvSpPr>
        <p:spPr>
          <a:xfrm>
            <a:off x="3758328" y="2166530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1" name="文本框 87"/>
          <p:cNvSpPr txBox="1"/>
          <p:nvPr/>
        </p:nvSpPr>
        <p:spPr>
          <a:xfrm>
            <a:off x="6252201" y="3814399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2" name="文本框 87"/>
          <p:cNvSpPr txBox="1"/>
          <p:nvPr/>
        </p:nvSpPr>
        <p:spPr>
          <a:xfrm>
            <a:off x="8916556" y="2169681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</p:spTree>
    <p:extLst>
      <p:ext uri="{BB962C8B-B14F-4D97-AF65-F5344CB8AC3E}">
        <p14:creationId xmlns:p14="http://schemas.microsoft.com/office/powerpoint/2010/main" val="200486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ardrop 7"/>
          <p:cNvSpPr/>
          <p:nvPr/>
        </p:nvSpPr>
        <p:spPr>
          <a:xfrm rot="16200000">
            <a:off x="2810697" y="3378336"/>
            <a:ext cx="2272778" cy="2272778"/>
          </a:xfrm>
          <a:prstGeom prst="teardrop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ardrop 10"/>
          <p:cNvSpPr/>
          <p:nvPr/>
        </p:nvSpPr>
        <p:spPr>
          <a:xfrm rot="10800000">
            <a:off x="2810697" y="1682844"/>
            <a:ext cx="1618218" cy="161594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>
              <a:defRPr/>
            </a:pPr>
            <a:endParaRPr lang="th-TH" sz="4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ardrop 6"/>
          <p:cNvSpPr/>
          <p:nvPr/>
        </p:nvSpPr>
        <p:spPr>
          <a:xfrm>
            <a:off x="1115206" y="3378336"/>
            <a:ext cx="1615946" cy="1618218"/>
          </a:xfrm>
          <a:prstGeom prst="teardrop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ardrop 8"/>
          <p:cNvSpPr/>
          <p:nvPr/>
        </p:nvSpPr>
        <p:spPr>
          <a:xfrm rot="5400000">
            <a:off x="1106115" y="1698754"/>
            <a:ext cx="1615946" cy="1615946"/>
          </a:xfrm>
          <a:prstGeom prst="teardrop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1590217" y="3787436"/>
            <a:ext cx="665923" cy="715924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2"/>
          <p:cNvSpPr>
            <a:spLocks noEditPoints="1"/>
          </p:cNvSpPr>
          <p:nvPr/>
        </p:nvSpPr>
        <p:spPr bwMode="auto">
          <a:xfrm>
            <a:off x="3585717" y="4146537"/>
            <a:ext cx="722743" cy="622741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78"/>
          <p:cNvSpPr>
            <a:spLocks noEditPoints="1"/>
          </p:cNvSpPr>
          <p:nvPr/>
        </p:nvSpPr>
        <p:spPr bwMode="auto">
          <a:xfrm>
            <a:off x="3258437" y="2235128"/>
            <a:ext cx="722743" cy="545467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86"/>
          <p:cNvSpPr>
            <a:spLocks noEditPoints="1"/>
          </p:cNvSpPr>
          <p:nvPr/>
        </p:nvSpPr>
        <p:spPr bwMode="auto">
          <a:xfrm>
            <a:off x="1676583" y="2123763"/>
            <a:ext cx="495466" cy="834109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ed Rectangle 72"/>
          <p:cNvSpPr/>
          <p:nvPr/>
        </p:nvSpPr>
        <p:spPr>
          <a:xfrm>
            <a:off x="5706218" y="1698754"/>
            <a:ext cx="1988681" cy="540921"/>
          </a:xfrm>
          <a:prstGeom prst="roundRect">
            <a:avLst>
              <a:gd name="adj" fmla="val 21110"/>
            </a:avLst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6216" y="2248766"/>
            <a:ext cx="1980591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" name="Rounded Rectangle 72"/>
          <p:cNvSpPr/>
          <p:nvPr/>
        </p:nvSpPr>
        <p:spPr>
          <a:xfrm>
            <a:off x="8749467" y="1698754"/>
            <a:ext cx="1990954" cy="540921"/>
          </a:xfrm>
          <a:prstGeom prst="roundRect">
            <a:avLst>
              <a:gd name="adj" fmla="val 21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2194" y="2248766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" name="Rounded Rectangle 72"/>
          <p:cNvSpPr/>
          <p:nvPr/>
        </p:nvSpPr>
        <p:spPr>
          <a:xfrm>
            <a:off x="5706218" y="3935168"/>
            <a:ext cx="1988681" cy="540921"/>
          </a:xfrm>
          <a:prstGeom prst="roundRect">
            <a:avLst>
              <a:gd name="adj" fmla="val 21110"/>
            </a:avLst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06218" y="4487453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8" name="Rounded Rectangle 72"/>
          <p:cNvSpPr/>
          <p:nvPr/>
        </p:nvSpPr>
        <p:spPr>
          <a:xfrm>
            <a:off x="8749467" y="3935168"/>
            <a:ext cx="1990954" cy="540921"/>
          </a:xfrm>
          <a:prstGeom prst="roundRect">
            <a:avLst>
              <a:gd name="adj" fmla="val 21110"/>
            </a:avLst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72194" y="4487453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419466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50024"/>
            <a:ext cx="12192000" cy="3022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461746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09371" y="1569756"/>
            <a:ext cx="1946275" cy="23431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981109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28734" y="1569756"/>
            <a:ext cx="1946275" cy="23431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500471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48096" y="1569756"/>
            <a:ext cx="1946275" cy="234315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91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素材\素描城市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3425373"/>
            <a:ext cx="12563825" cy="32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191454" y="3282271"/>
            <a:ext cx="16652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" name="Teardrop 40"/>
          <p:cNvSpPr/>
          <p:nvPr/>
        </p:nvSpPr>
        <p:spPr>
          <a:xfrm>
            <a:off x="4359730" y="1917022"/>
            <a:ext cx="1196975" cy="1195387"/>
          </a:xfrm>
          <a:prstGeom prst="teardrop">
            <a:avLst/>
          </a:prstGeom>
          <a:noFill/>
          <a:ln w="57150"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任意多边形 43"/>
          <p:cNvSpPr>
            <a:spLocks/>
          </p:cNvSpPr>
          <p:nvPr/>
        </p:nvSpPr>
        <p:spPr bwMode="auto">
          <a:xfrm>
            <a:off x="4718504" y="2088472"/>
            <a:ext cx="611188" cy="644525"/>
          </a:xfrm>
          <a:custGeom>
            <a:avLst/>
            <a:gdLst/>
            <a:ahLst/>
            <a:cxnLst/>
            <a:rect l="0" t="0" r="r" b="b"/>
            <a:pathLst>
              <a:path w="610129" h="645018">
                <a:moveTo>
                  <a:pt x="594245" y="309648"/>
                </a:moveTo>
                <a:cubicBezTo>
                  <a:pt x="602187" y="307032"/>
                  <a:pt x="610129" y="312264"/>
                  <a:pt x="610129" y="320113"/>
                </a:cubicBezTo>
                <a:cubicBezTo>
                  <a:pt x="610129" y="335809"/>
                  <a:pt x="610129" y="351506"/>
                  <a:pt x="607482" y="367202"/>
                </a:cubicBezTo>
                <a:cubicBezTo>
                  <a:pt x="602187" y="401212"/>
                  <a:pt x="591598" y="432605"/>
                  <a:pt x="570419" y="458766"/>
                </a:cubicBezTo>
                <a:cubicBezTo>
                  <a:pt x="554534" y="474462"/>
                  <a:pt x="536003" y="487543"/>
                  <a:pt x="517471" y="498007"/>
                </a:cubicBezTo>
                <a:cubicBezTo>
                  <a:pt x="506882" y="500623"/>
                  <a:pt x="498940" y="505855"/>
                  <a:pt x="488350" y="508472"/>
                </a:cubicBezTo>
                <a:cubicBezTo>
                  <a:pt x="485703" y="511088"/>
                  <a:pt x="483055" y="513704"/>
                  <a:pt x="483055" y="513704"/>
                </a:cubicBezTo>
                <a:cubicBezTo>
                  <a:pt x="483055" y="539865"/>
                  <a:pt x="483055" y="566026"/>
                  <a:pt x="483055" y="589571"/>
                </a:cubicBezTo>
                <a:cubicBezTo>
                  <a:pt x="493645" y="592187"/>
                  <a:pt x="501587" y="594803"/>
                  <a:pt x="506882" y="597419"/>
                </a:cubicBezTo>
                <a:cubicBezTo>
                  <a:pt x="517471" y="600035"/>
                  <a:pt x="520119" y="607883"/>
                  <a:pt x="517471" y="615731"/>
                </a:cubicBezTo>
                <a:cubicBezTo>
                  <a:pt x="517471" y="620964"/>
                  <a:pt x="514824" y="620964"/>
                  <a:pt x="512177" y="618348"/>
                </a:cubicBezTo>
                <a:cubicBezTo>
                  <a:pt x="506882" y="618348"/>
                  <a:pt x="504234" y="618348"/>
                  <a:pt x="501587" y="615731"/>
                </a:cubicBezTo>
                <a:cubicBezTo>
                  <a:pt x="501587" y="615731"/>
                  <a:pt x="498940" y="615731"/>
                  <a:pt x="498940" y="615731"/>
                </a:cubicBezTo>
                <a:cubicBezTo>
                  <a:pt x="498940" y="620964"/>
                  <a:pt x="496292" y="628812"/>
                  <a:pt x="496292" y="634044"/>
                </a:cubicBezTo>
                <a:cubicBezTo>
                  <a:pt x="480408" y="626196"/>
                  <a:pt x="475113" y="620964"/>
                  <a:pt x="469819" y="605267"/>
                </a:cubicBezTo>
                <a:cubicBezTo>
                  <a:pt x="459229" y="618348"/>
                  <a:pt x="448640" y="628812"/>
                  <a:pt x="432755" y="634044"/>
                </a:cubicBezTo>
                <a:cubicBezTo>
                  <a:pt x="427460" y="626196"/>
                  <a:pt x="430108" y="613115"/>
                  <a:pt x="438050" y="607883"/>
                </a:cubicBezTo>
                <a:cubicBezTo>
                  <a:pt x="445992" y="602651"/>
                  <a:pt x="453934" y="597419"/>
                  <a:pt x="461877" y="592187"/>
                </a:cubicBezTo>
                <a:cubicBezTo>
                  <a:pt x="464524" y="592187"/>
                  <a:pt x="467171" y="589571"/>
                  <a:pt x="467171" y="586954"/>
                </a:cubicBezTo>
                <a:cubicBezTo>
                  <a:pt x="467171" y="566026"/>
                  <a:pt x="467171" y="542481"/>
                  <a:pt x="467171" y="518936"/>
                </a:cubicBezTo>
                <a:cubicBezTo>
                  <a:pt x="467171" y="518936"/>
                  <a:pt x="467171" y="518936"/>
                  <a:pt x="467171" y="516320"/>
                </a:cubicBezTo>
                <a:cubicBezTo>
                  <a:pt x="461877" y="518936"/>
                  <a:pt x="456582" y="518936"/>
                  <a:pt x="451287" y="518936"/>
                </a:cubicBezTo>
                <a:cubicBezTo>
                  <a:pt x="432755" y="518936"/>
                  <a:pt x="414224" y="518936"/>
                  <a:pt x="398339" y="518936"/>
                </a:cubicBezTo>
                <a:cubicBezTo>
                  <a:pt x="385103" y="518936"/>
                  <a:pt x="379808" y="511088"/>
                  <a:pt x="382455" y="498007"/>
                </a:cubicBezTo>
                <a:cubicBezTo>
                  <a:pt x="387750" y="484927"/>
                  <a:pt x="398339" y="477078"/>
                  <a:pt x="411576" y="477078"/>
                </a:cubicBezTo>
                <a:cubicBezTo>
                  <a:pt x="440698" y="479694"/>
                  <a:pt x="467171" y="477078"/>
                  <a:pt x="493645" y="469230"/>
                </a:cubicBezTo>
                <a:cubicBezTo>
                  <a:pt x="533355" y="456150"/>
                  <a:pt x="557182" y="427373"/>
                  <a:pt x="565124" y="388131"/>
                </a:cubicBezTo>
                <a:cubicBezTo>
                  <a:pt x="570419" y="369818"/>
                  <a:pt x="570419" y="354122"/>
                  <a:pt x="573066" y="335809"/>
                </a:cubicBezTo>
                <a:cubicBezTo>
                  <a:pt x="573066" y="322729"/>
                  <a:pt x="581008" y="312264"/>
                  <a:pt x="594245" y="309648"/>
                </a:cubicBezTo>
                <a:close/>
                <a:moveTo>
                  <a:pt x="0" y="267528"/>
                </a:moveTo>
                <a:cubicBezTo>
                  <a:pt x="114200" y="267528"/>
                  <a:pt x="225745" y="267528"/>
                  <a:pt x="339945" y="267528"/>
                </a:cubicBezTo>
                <a:cubicBezTo>
                  <a:pt x="339945" y="278014"/>
                  <a:pt x="339945" y="291121"/>
                  <a:pt x="339945" y="304229"/>
                </a:cubicBezTo>
                <a:cubicBezTo>
                  <a:pt x="321354" y="304229"/>
                  <a:pt x="302763" y="304229"/>
                  <a:pt x="281517" y="304229"/>
                </a:cubicBezTo>
                <a:cubicBezTo>
                  <a:pt x="281517" y="416951"/>
                  <a:pt x="281517" y="529674"/>
                  <a:pt x="281517" y="645018"/>
                </a:cubicBezTo>
                <a:cubicBezTo>
                  <a:pt x="196531" y="645018"/>
                  <a:pt x="114200" y="645018"/>
                  <a:pt x="31870" y="645018"/>
                </a:cubicBezTo>
                <a:cubicBezTo>
                  <a:pt x="31870" y="529674"/>
                  <a:pt x="31870" y="416951"/>
                  <a:pt x="31870" y="304229"/>
                </a:cubicBezTo>
                <a:cubicBezTo>
                  <a:pt x="21246" y="304229"/>
                  <a:pt x="10623" y="304229"/>
                  <a:pt x="0" y="304229"/>
                </a:cubicBezTo>
                <a:cubicBezTo>
                  <a:pt x="0" y="291121"/>
                  <a:pt x="0" y="278014"/>
                  <a:pt x="0" y="267528"/>
                </a:cubicBezTo>
                <a:close/>
                <a:moveTo>
                  <a:pt x="271300" y="91951"/>
                </a:moveTo>
                <a:cubicBezTo>
                  <a:pt x="300403" y="118163"/>
                  <a:pt x="329506" y="144375"/>
                  <a:pt x="358608" y="170586"/>
                </a:cubicBezTo>
                <a:cubicBezTo>
                  <a:pt x="355963" y="173207"/>
                  <a:pt x="353317" y="175829"/>
                  <a:pt x="350671" y="178450"/>
                </a:cubicBezTo>
                <a:cubicBezTo>
                  <a:pt x="353317" y="181071"/>
                  <a:pt x="353317" y="183692"/>
                  <a:pt x="355963" y="186313"/>
                </a:cubicBezTo>
                <a:cubicBezTo>
                  <a:pt x="353317" y="188934"/>
                  <a:pt x="350671" y="188934"/>
                  <a:pt x="345380" y="194177"/>
                </a:cubicBezTo>
                <a:cubicBezTo>
                  <a:pt x="358608" y="194177"/>
                  <a:pt x="369191" y="196798"/>
                  <a:pt x="382420" y="199419"/>
                </a:cubicBezTo>
                <a:cubicBezTo>
                  <a:pt x="408877" y="202040"/>
                  <a:pt x="435335" y="199419"/>
                  <a:pt x="459146" y="183692"/>
                </a:cubicBezTo>
                <a:cubicBezTo>
                  <a:pt x="467083" y="175829"/>
                  <a:pt x="475020" y="170586"/>
                  <a:pt x="477666" y="160102"/>
                </a:cubicBezTo>
                <a:cubicBezTo>
                  <a:pt x="488249" y="139132"/>
                  <a:pt x="506769" y="131269"/>
                  <a:pt x="527935" y="131269"/>
                </a:cubicBezTo>
                <a:cubicBezTo>
                  <a:pt x="546455" y="133890"/>
                  <a:pt x="564975" y="152238"/>
                  <a:pt x="570266" y="170586"/>
                </a:cubicBezTo>
                <a:cubicBezTo>
                  <a:pt x="570266" y="173207"/>
                  <a:pt x="570266" y="175829"/>
                  <a:pt x="570266" y="178450"/>
                </a:cubicBezTo>
                <a:cubicBezTo>
                  <a:pt x="564975" y="246600"/>
                  <a:pt x="562329" y="312129"/>
                  <a:pt x="546455" y="377659"/>
                </a:cubicBezTo>
                <a:cubicBezTo>
                  <a:pt x="543809" y="390765"/>
                  <a:pt x="541163" y="401249"/>
                  <a:pt x="538518" y="411734"/>
                </a:cubicBezTo>
                <a:cubicBezTo>
                  <a:pt x="535872" y="424840"/>
                  <a:pt x="525289" y="432703"/>
                  <a:pt x="514706" y="437946"/>
                </a:cubicBezTo>
                <a:cubicBezTo>
                  <a:pt x="469729" y="458915"/>
                  <a:pt x="422106" y="464157"/>
                  <a:pt x="374483" y="458915"/>
                </a:cubicBezTo>
                <a:cubicBezTo>
                  <a:pt x="374483" y="458915"/>
                  <a:pt x="371837" y="458915"/>
                  <a:pt x="371837" y="458915"/>
                </a:cubicBezTo>
                <a:cubicBezTo>
                  <a:pt x="371837" y="458915"/>
                  <a:pt x="371837" y="458915"/>
                  <a:pt x="369191" y="458915"/>
                </a:cubicBezTo>
                <a:cubicBezTo>
                  <a:pt x="369191" y="464157"/>
                  <a:pt x="369191" y="469400"/>
                  <a:pt x="369191" y="472021"/>
                </a:cubicBezTo>
                <a:cubicBezTo>
                  <a:pt x="363900" y="516581"/>
                  <a:pt x="363900" y="558520"/>
                  <a:pt x="369191" y="603079"/>
                </a:cubicBezTo>
                <a:cubicBezTo>
                  <a:pt x="371837" y="621428"/>
                  <a:pt x="361254" y="637155"/>
                  <a:pt x="345380" y="639776"/>
                </a:cubicBezTo>
                <a:cubicBezTo>
                  <a:pt x="326860" y="645018"/>
                  <a:pt x="308340" y="634533"/>
                  <a:pt x="305694" y="616185"/>
                </a:cubicBezTo>
                <a:cubicBezTo>
                  <a:pt x="303048" y="589974"/>
                  <a:pt x="300403" y="563762"/>
                  <a:pt x="300403" y="537550"/>
                </a:cubicBezTo>
                <a:cubicBezTo>
                  <a:pt x="297757" y="508717"/>
                  <a:pt x="300403" y="479884"/>
                  <a:pt x="305694" y="453673"/>
                </a:cubicBezTo>
                <a:cubicBezTo>
                  <a:pt x="308340" y="445809"/>
                  <a:pt x="310986" y="440567"/>
                  <a:pt x="313631" y="432703"/>
                </a:cubicBezTo>
                <a:cubicBezTo>
                  <a:pt x="321568" y="411734"/>
                  <a:pt x="340088" y="401249"/>
                  <a:pt x="361254" y="396007"/>
                </a:cubicBezTo>
                <a:cubicBezTo>
                  <a:pt x="385066" y="388143"/>
                  <a:pt x="411523" y="385522"/>
                  <a:pt x="435335" y="382901"/>
                </a:cubicBezTo>
                <a:cubicBezTo>
                  <a:pt x="445917" y="382901"/>
                  <a:pt x="445917" y="382901"/>
                  <a:pt x="448563" y="372416"/>
                </a:cubicBezTo>
                <a:cubicBezTo>
                  <a:pt x="456500" y="333099"/>
                  <a:pt x="461792" y="293781"/>
                  <a:pt x="467083" y="254464"/>
                </a:cubicBezTo>
                <a:cubicBezTo>
                  <a:pt x="467083" y="251843"/>
                  <a:pt x="467083" y="251843"/>
                  <a:pt x="467083" y="249221"/>
                </a:cubicBezTo>
                <a:cubicBezTo>
                  <a:pt x="456500" y="251843"/>
                  <a:pt x="448563" y="254464"/>
                  <a:pt x="440626" y="257085"/>
                </a:cubicBezTo>
                <a:cubicBezTo>
                  <a:pt x="414169" y="262327"/>
                  <a:pt x="390357" y="262327"/>
                  <a:pt x="363900" y="257085"/>
                </a:cubicBezTo>
                <a:cubicBezTo>
                  <a:pt x="348026" y="257085"/>
                  <a:pt x="334797" y="254464"/>
                  <a:pt x="318923" y="249221"/>
                </a:cubicBezTo>
                <a:cubicBezTo>
                  <a:pt x="297757" y="246600"/>
                  <a:pt x="289820" y="233494"/>
                  <a:pt x="295111" y="212525"/>
                </a:cubicBezTo>
                <a:cubicBezTo>
                  <a:pt x="295111" y="209904"/>
                  <a:pt x="295111" y="207283"/>
                  <a:pt x="292466" y="204661"/>
                </a:cubicBezTo>
                <a:cubicBezTo>
                  <a:pt x="271300" y="186313"/>
                  <a:pt x="250134" y="165344"/>
                  <a:pt x="228968" y="146996"/>
                </a:cubicBezTo>
                <a:cubicBezTo>
                  <a:pt x="226323" y="144375"/>
                  <a:pt x="226323" y="144375"/>
                  <a:pt x="223677" y="141753"/>
                </a:cubicBezTo>
                <a:cubicBezTo>
                  <a:pt x="239551" y="123405"/>
                  <a:pt x="255425" y="107678"/>
                  <a:pt x="271300" y="91951"/>
                </a:cubicBezTo>
                <a:close/>
                <a:moveTo>
                  <a:pt x="490745" y="181"/>
                </a:moveTo>
                <a:cubicBezTo>
                  <a:pt x="522265" y="181"/>
                  <a:pt x="545905" y="23608"/>
                  <a:pt x="545905" y="54845"/>
                </a:cubicBezTo>
                <a:cubicBezTo>
                  <a:pt x="543278" y="86081"/>
                  <a:pt x="519639" y="109508"/>
                  <a:pt x="490745" y="109508"/>
                </a:cubicBezTo>
                <a:cubicBezTo>
                  <a:pt x="459226" y="106905"/>
                  <a:pt x="432959" y="83478"/>
                  <a:pt x="435586" y="52242"/>
                </a:cubicBezTo>
                <a:cubicBezTo>
                  <a:pt x="435586" y="23608"/>
                  <a:pt x="461852" y="-2422"/>
                  <a:pt x="490745" y="181"/>
                </a:cubicBezTo>
                <a:close/>
              </a:path>
            </a:pathLst>
          </a:custGeom>
          <a:solidFill>
            <a:srgbClr val="4ABAB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91205" y="2426608"/>
            <a:ext cx="1666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7" name="Teardrop 40"/>
          <p:cNvSpPr/>
          <p:nvPr/>
        </p:nvSpPr>
        <p:spPr>
          <a:xfrm>
            <a:off x="2426155" y="1061358"/>
            <a:ext cx="1196975" cy="1195388"/>
          </a:xfrm>
          <a:prstGeom prst="teardrop">
            <a:avLst/>
          </a:prstGeom>
          <a:noFill/>
          <a:ln w="57150">
            <a:solidFill>
              <a:srgbClr val="A5A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任意多边形 42"/>
          <p:cNvSpPr>
            <a:spLocks/>
          </p:cNvSpPr>
          <p:nvPr/>
        </p:nvSpPr>
        <p:spPr bwMode="auto">
          <a:xfrm>
            <a:off x="2886530" y="1283609"/>
            <a:ext cx="485775" cy="684213"/>
          </a:xfrm>
          <a:custGeom>
            <a:avLst/>
            <a:gdLst/>
            <a:ahLst/>
            <a:cxnLst/>
            <a:rect l="0" t="0" r="r" b="b"/>
            <a:pathLst>
              <a:path w="484984" h="684119">
                <a:moveTo>
                  <a:pt x="95693" y="181854"/>
                </a:moveTo>
                <a:cubicBezTo>
                  <a:pt x="95693" y="195521"/>
                  <a:pt x="102528" y="222855"/>
                  <a:pt x="119616" y="257023"/>
                </a:cubicBezTo>
                <a:cubicBezTo>
                  <a:pt x="119616" y="233106"/>
                  <a:pt x="123034" y="212605"/>
                  <a:pt x="126452" y="212605"/>
                </a:cubicBezTo>
                <a:cubicBezTo>
                  <a:pt x="126452" y="212605"/>
                  <a:pt x="126452" y="212605"/>
                  <a:pt x="119616" y="198938"/>
                </a:cubicBezTo>
                <a:cubicBezTo>
                  <a:pt x="119616" y="198938"/>
                  <a:pt x="119616" y="198938"/>
                  <a:pt x="129869" y="188688"/>
                </a:cubicBezTo>
                <a:cubicBezTo>
                  <a:pt x="129869" y="188688"/>
                  <a:pt x="129869" y="188688"/>
                  <a:pt x="136704" y="188688"/>
                </a:cubicBezTo>
                <a:cubicBezTo>
                  <a:pt x="136704" y="188688"/>
                  <a:pt x="136704" y="188688"/>
                  <a:pt x="146957" y="198938"/>
                </a:cubicBezTo>
                <a:cubicBezTo>
                  <a:pt x="146957" y="198938"/>
                  <a:pt x="146957" y="198938"/>
                  <a:pt x="140122" y="212605"/>
                </a:cubicBezTo>
                <a:cubicBezTo>
                  <a:pt x="140122" y="212605"/>
                  <a:pt x="143540" y="233106"/>
                  <a:pt x="146957" y="257023"/>
                </a:cubicBezTo>
                <a:cubicBezTo>
                  <a:pt x="164045" y="222855"/>
                  <a:pt x="167463" y="195521"/>
                  <a:pt x="167463" y="181854"/>
                </a:cubicBezTo>
                <a:cubicBezTo>
                  <a:pt x="174298" y="181854"/>
                  <a:pt x="177716" y="185271"/>
                  <a:pt x="184551" y="188688"/>
                </a:cubicBezTo>
                <a:cubicBezTo>
                  <a:pt x="208474" y="192104"/>
                  <a:pt x="215310" y="198938"/>
                  <a:pt x="218727" y="202355"/>
                </a:cubicBezTo>
                <a:cubicBezTo>
                  <a:pt x="222145" y="202355"/>
                  <a:pt x="222145" y="205772"/>
                  <a:pt x="225562" y="209188"/>
                </a:cubicBezTo>
                <a:cubicBezTo>
                  <a:pt x="225562" y="209188"/>
                  <a:pt x="225562" y="209188"/>
                  <a:pt x="225562" y="212605"/>
                </a:cubicBezTo>
                <a:cubicBezTo>
                  <a:pt x="225562" y="216022"/>
                  <a:pt x="228980" y="216022"/>
                  <a:pt x="228980" y="219439"/>
                </a:cubicBezTo>
                <a:cubicBezTo>
                  <a:pt x="232398" y="226272"/>
                  <a:pt x="235815" y="236522"/>
                  <a:pt x="242650" y="246773"/>
                </a:cubicBezTo>
                <a:cubicBezTo>
                  <a:pt x="249486" y="267273"/>
                  <a:pt x="263156" y="291191"/>
                  <a:pt x="269991" y="308275"/>
                </a:cubicBezTo>
                <a:cubicBezTo>
                  <a:pt x="273409" y="308275"/>
                  <a:pt x="273409" y="311691"/>
                  <a:pt x="273409" y="311691"/>
                </a:cubicBezTo>
                <a:cubicBezTo>
                  <a:pt x="276827" y="311691"/>
                  <a:pt x="276827" y="311691"/>
                  <a:pt x="280244" y="311691"/>
                </a:cubicBezTo>
                <a:cubicBezTo>
                  <a:pt x="283662" y="311691"/>
                  <a:pt x="290497" y="311691"/>
                  <a:pt x="297332" y="308275"/>
                </a:cubicBezTo>
                <a:cubicBezTo>
                  <a:pt x="311003" y="308275"/>
                  <a:pt x="324673" y="304858"/>
                  <a:pt x="331509" y="304858"/>
                </a:cubicBezTo>
                <a:cubicBezTo>
                  <a:pt x="345179" y="301441"/>
                  <a:pt x="358849" y="308275"/>
                  <a:pt x="362267" y="321942"/>
                </a:cubicBezTo>
                <a:cubicBezTo>
                  <a:pt x="362267" y="335609"/>
                  <a:pt x="355432" y="345859"/>
                  <a:pt x="341761" y="349276"/>
                </a:cubicBezTo>
                <a:cubicBezTo>
                  <a:pt x="341761" y="349276"/>
                  <a:pt x="331509" y="352693"/>
                  <a:pt x="317838" y="356109"/>
                </a:cubicBezTo>
                <a:cubicBezTo>
                  <a:pt x="304168" y="356109"/>
                  <a:pt x="290497" y="359526"/>
                  <a:pt x="276827" y="359526"/>
                </a:cubicBezTo>
                <a:cubicBezTo>
                  <a:pt x="273409" y="359526"/>
                  <a:pt x="269991" y="362943"/>
                  <a:pt x="266574" y="362943"/>
                </a:cubicBezTo>
                <a:cubicBezTo>
                  <a:pt x="266574" y="362943"/>
                  <a:pt x="263156" y="362943"/>
                  <a:pt x="263156" y="359526"/>
                </a:cubicBezTo>
                <a:cubicBezTo>
                  <a:pt x="259739" y="359526"/>
                  <a:pt x="259739" y="359526"/>
                  <a:pt x="256321" y="359526"/>
                </a:cubicBezTo>
                <a:cubicBezTo>
                  <a:pt x="252903" y="359526"/>
                  <a:pt x="249486" y="356109"/>
                  <a:pt x="246068" y="356109"/>
                </a:cubicBezTo>
                <a:cubicBezTo>
                  <a:pt x="246068" y="352693"/>
                  <a:pt x="242650" y="352693"/>
                  <a:pt x="242650" y="352693"/>
                </a:cubicBezTo>
                <a:cubicBezTo>
                  <a:pt x="242650" y="349276"/>
                  <a:pt x="239233" y="345859"/>
                  <a:pt x="239233" y="345859"/>
                </a:cubicBezTo>
                <a:cubicBezTo>
                  <a:pt x="235815" y="339025"/>
                  <a:pt x="232398" y="335609"/>
                  <a:pt x="228980" y="328775"/>
                </a:cubicBezTo>
                <a:cubicBezTo>
                  <a:pt x="222145" y="318525"/>
                  <a:pt x="215310" y="301441"/>
                  <a:pt x="208474" y="287774"/>
                </a:cubicBezTo>
                <a:cubicBezTo>
                  <a:pt x="205057" y="284357"/>
                  <a:pt x="205057" y="280940"/>
                  <a:pt x="205057" y="280940"/>
                </a:cubicBezTo>
                <a:cubicBezTo>
                  <a:pt x="205057" y="280940"/>
                  <a:pt x="205057" y="280940"/>
                  <a:pt x="205057" y="403944"/>
                </a:cubicBezTo>
                <a:cubicBezTo>
                  <a:pt x="205057" y="410778"/>
                  <a:pt x="205057" y="417611"/>
                  <a:pt x="201639" y="421028"/>
                </a:cubicBezTo>
                <a:cubicBezTo>
                  <a:pt x="201639" y="421028"/>
                  <a:pt x="201639" y="421028"/>
                  <a:pt x="201639" y="653368"/>
                </a:cubicBezTo>
                <a:cubicBezTo>
                  <a:pt x="201639" y="670452"/>
                  <a:pt x="187969" y="684119"/>
                  <a:pt x="170881" y="684119"/>
                </a:cubicBezTo>
                <a:cubicBezTo>
                  <a:pt x="153793" y="684119"/>
                  <a:pt x="140122" y="670452"/>
                  <a:pt x="140122" y="653368"/>
                </a:cubicBezTo>
                <a:cubicBezTo>
                  <a:pt x="140122" y="653368"/>
                  <a:pt x="140122" y="653368"/>
                  <a:pt x="140122" y="444945"/>
                </a:cubicBezTo>
                <a:cubicBezTo>
                  <a:pt x="140122" y="444945"/>
                  <a:pt x="140122" y="444945"/>
                  <a:pt x="123034" y="444945"/>
                </a:cubicBezTo>
                <a:cubicBezTo>
                  <a:pt x="123034" y="444945"/>
                  <a:pt x="123034" y="444945"/>
                  <a:pt x="123034" y="653368"/>
                </a:cubicBezTo>
                <a:cubicBezTo>
                  <a:pt x="123034" y="670452"/>
                  <a:pt x="109364" y="684119"/>
                  <a:pt x="92275" y="684119"/>
                </a:cubicBezTo>
                <a:cubicBezTo>
                  <a:pt x="75187" y="684119"/>
                  <a:pt x="61517" y="670452"/>
                  <a:pt x="61517" y="653368"/>
                </a:cubicBezTo>
                <a:cubicBezTo>
                  <a:pt x="61517" y="653368"/>
                  <a:pt x="61517" y="653368"/>
                  <a:pt x="61517" y="421028"/>
                </a:cubicBezTo>
                <a:cubicBezTo>
                  <a:pt x="61517" y="417611"/>
                  <a:pt x="61517" y="410778"/>
                  <a:pt x="61517" y="403944"/>
                </a:cubicBezTo>
                <a:cubicBezTo>
                  <a:pt x="61517" y="403944"/>
                  <a:pt x="61517" y="403944"/>
                  <a:pt x="61517" y="260440"/>
                </a:cubicBezTo>
                <a:cubicBezTo>
                  <a:pt x="54682" y="260440"/>
                  <a:pt x="47847" y="304858"/>
                  <a:pt x="47847" y="335609"/>
                </a:cubicBezTo>
                <a:cubicBezTo>
                  <a:pt x="44429" y="373193"/>
                  <a:pt x="47847" y="421028"/>
                  <a:pt x="47847" y="421028"/>
                </a:cubicBezTo>
                <a:cubicBezTo>
                  <a:pt x="47847" y="434695"/>
                  <a:pt x="41011" y="444945"/>
                  <a:pt x="23923" y="444945"/>
                </a:cubicBezTo>
                <a:cubicBezTo>
                  <a:pt x="10253" y="444945"/>
                  <a:pt x="6835" y="431278"/>
                  <a:pt x="3418" y="417611"/>
                </a:cubicBezTo>
                <a:cubicBezTo>
                  <a:pt x="3418" y="417611"/>
                  <a:pt x="0" y="362943"/>
                  <a:pt x="0" y="332192"/>
                </a:cubicBezTo>
                <a:cubicBezTo>
                  <a:pt x="6835" y="239939"/>
                  <a:pt x="27341" y="212605"/>
                  <a:pt x="34176" y="205772"/>
                </a:cubicBezTo>
                <a:cubicBezTo>
                  <a:pt x="47847" y="198938"/>
                  <a:pt x="68352" y="192104"/>
                  <a:pt x="82023" y="188688"/>
                </a:cubicBezTo>
                <a:cubicBezTo>
                  <a:pt x="85440" y="185271"/>
                  <a:pt x="92275" y="181854"/>
                  <a:pt x="95693" y="181854"/>
                </a:cubicBezTo>
                <a:close/>
                <a:moveTo>
                  <a:pt x="132783" y="34639"/>
                </a:moveTo>
                <a:cubicBezTo>
                  <a:pt x="163548" y="34639"/>
                  <a:pt x="187476" y="58541"/>
                  <a:pt x="187476" y="92687"/>
                </a:cubicBezTo>
                <a:cubicBezTo>
                  <a:pt x="190894" y="92687"/>
                  <a:pt x="194313" y="96102"/>
                  <a:pt x="194313" y="102931"/>
                </a:cubicBezTo>
                <a:cubicBezTo>
                  <a:pt x="197731" y="109761"/>
                  <a:pt x="190894" y="120004"/>
                  <a:pt x="184058" y="123419"/>
                </a:cubicBezTo>
                <a:cubicBezTo>
                  <a:pt x="177221" y="150736"/>
                  <a:pt x="160129" y="174638"/>
                  <a:pt x="132783" y="174638"/>
                </a:cubicBezTo>
                <a:cubicBezTo>
                  <a:pt x="105436" y="174638"/>
                  <a:pt x="88345" y="150736"/>
                  <a:pt x="81508" y="123419"/>
                </a:cubicBezTo>
                <a:cubicBezTo>
                  <a:pt x="71253" y="123419"/>
                  <a:pt x="67835" y="109761"/>
                  <a:pt x="67835" y="102931"/>
                </a:cubicBezTo>
                <a:cubicBezTo>
                  <a:pt x="67835" y="96102"/>
                  <a:pt x="71253" y="92687"/>
                  <a:pt x="78090" y="92687"/>
                </a:cubicBezTo>
                <a:cubicBezTo>
                  <a:pt x="78090" y="58541"/>
                  <a:pt x="102018" y="34639"/>
                  <a:pt x="132783" y="34639"/>
                </a:cubicBezTo>
                <a:close/>
                <a:moveTo>
                  <a:pt x="375953" y="0"/>
                </a:moveTo>
                <a:cubicBezTo>
                  <a:pt x="375953" y="0"/>
                  <a:pt x="375953" y="0"/>
                  <a:pt x="396558" y="0"/>
                </a:cubicBezTo>
                <a:cubicBezTo>
                  <a:pt x="399992" y="0"/>
                  <a:pt x="403426" y="3432"/>
                  <a:pt x="403426" y="6864"/>
                </a:cubicBezTo>
                <a:cubicBezTo>
                  <a:pt x="403426" y="6864"/>
                  <a:pt x="403426" y="6864"/>
                  <a:pt x="403426" y="30887"/>
                </a:cubicBezTo>
                <a:cubicBezTo>
                  <a:pt x="410294" y="30887"/>
                  <a:pt x="417162" y="30887"/>
                  <a:pt x="420596" y="34318"/>
                </a:cubicBezTo>
                <a:cubicBezTo>
                  <a:pt x="437766" y="37750"/>
                  <a:pt x="472107" y="48046"/>
                  <a:pt x="482409" y="61773"/>
                </a:cubicBezTo>
                <a:cubicBezTo>
                  <a:pt x="485843" y="68637"/>
                  <a:pt x="485843" y="75500"/>
                  <a:pt x="482409" y="82364"/>
                </a:cubicBezTo>
                <a:cubicBezTo>
                  <a:pt x="475541" y="89228"/>
                  <a:pt x="461805" y="99523"/>
                  <a:pt x="454937" y="92659"/>
                </a:cubicBezTo>
                <a:cubicBezTo>
                  <a:pt x="420596" y="65205"/>
                  <a:pt x="393124" y="68637"/>
                  <a:pt x="386256" y="68637"/>
                </a:cubicBezTo>
                <a:cubicBezTo>
                  <a:pt x="375953" y="68637"/>
                  <a:pt x="362217" y="72068"/>
                  <a:pt x="351915" y="82364"/>
                </a:cubicBezTo>
                <a:cubicBezTo>
                  <a:pt x="345047" y="89228"/>
                  <a:pt x="341613" y="99523"/>
                  <a:pt x="348481" y="109818"/>
                </a:cubicBezTo>
                <a:cubicBezTo>
                  <a:pt x="355349" y="116682"/>
                  <a:pt x="358783" y="120114"/>
                  <a:pt x="369085" y="123546"/>
                </a:cubicBezTo>
                <a:cubicBezTo>
                  <a:pt x="369085" y="123546"/>
                  <a:pt x="372519" y="126978"/>
                  <a:pt x="372519" y="126978"/>
                </a:cubicBezTo>
                <a:cubicBezTo>
                  <a:pt x="375953" y="126978"/>
                  <a:pt x="389690" y="133841"/>
                  <a:pt x="399992" y="137273"/>
                </a:cubicBezTo>
                <a:cubicBezTo>
                  <a:pt x="399992" y="137273"/>
                  <a:pt x="399992" y="137273"/>
                  <a:pt x="403426" y="140705"/>
                </a:cubicBezTo>
                <a:cubicBezTo>
                  <a:pt x="430898" y="151000"/>
                  <a:pt x="468673" y="164728"/>
                  <a:pt x="478975" y="192182"/>
                </a:cubicBezTo>
                <a:cubicBezTo>
                  <a:pt x="489277" y="216205"/>
                  <a:pt x="478975" y="247091"/>
                  <a:pt x="458371" y="264250"/>
                </a:cubicBezTo>
                <a:cubicBezTo>
                  <a:pt x="448068" y="274546"/>
                  <a:pt x="427464" y="281410"/>
                  <a:pt x="403426" y="281410"/>
                </a:cubicBezTo>
                <a:cubicBezTo>
                  <a:pt x="403426" y="281410"/>
                  <a:pt x="403426" y="281410"/>
                  <a:pt x="403426" y="305432"/>
                </a:cubicBezTo>
                <a:cubicBezTo>
                  <a:pt x="403426" y="308864"/>
                  <a:pt x="399992" y="308864"/>
                  <a:pt x="396558" y="308864"/>
                </a:cubicBezTo>
                <a:cubicBezTo>
                  <a:pt x="396558" y="308864"/>
                  <a:pt x="396558" y="308864"/>
                  <a:pt x="375953" y="308864"/>
                </a:cubicBezTo>
                <a:cubicBezTo>
                  <a:pt x="372519" y="308864"/>
                  <a:pt x="369085" y="308864"/>
                  <a:pt x="369085" y="305432"/>
                </a:cubicBezTo>
                <a:cubicBezTo>
                  <a:pt x="369085" y="305432"/>
                  <a:pt x="369085" y="305432"/>
                  <a:pt x="369085" y="281410"/>
                </a:cubicBezTo>
                <a:cubicBezTo>
                  <a:pt x="338179" y="277978"/>
                  <a:pt x="310706" y="264250"/>
                  <a:pt x="296970" y="243660"/>
                </a:cubicBezTo>
                <a:cubicBezTo>
                  <a:pt x="293536" y="240228"/>
                  <a:pt x="293536" y="233364"/>
                  <a:pt x="296970" y="226500"/>
                </a:cubicBezTo>
                <a:cubicBezTo>
                  <a:pt x="300404" y="219637"/>
                  <a:pt x="310706" y="212773"/>
                  <a:pt x="321009" y="212773"/>
                </a:cubicBezTo>
                <a:cubicBezTo>
                  <a:pt x="324443" y="212773"/>
                  <a:pt x="331311" y="212773"/>
                  <a:pt x="334745" y="219637"/>
                </a:cubicBezTo>
                <a:cubicBezTo>
                  <a:pt x="334745" y="223069"/>
                  <a:pt x="338179" y="223069"/>
                  <a:pt x="338179" y="223069"/>
                </a:cubicBezTo>
                <a:cubicBezTo>
                  <a:pt x="345047" y="229932"/>
                  <a:pt x="351915" y="233364"/>
                  <a:pt x="358783" y="236796"/>
                </a:cubicBezTo>
                <a:cubicBezTo>
                  <a:pt x="372519" y="240228"/>
                  <a:pt x="382821" y="243660"/>
                  <a:pt x="393124" y="243660"/>
                </a:cubicBezTo>
                <a:cubicBezTo>
                  <a:pt x="406860" y="243660"/>
                  <a:pt x="417162" y="240228"/>
                  <a:pt x="424030" y="233364"/>
                </a:cubicBezTo>
                <a:cubicBezTo>
                  <a:pt x="430898" y="226500"/>
                  <a:pt x="434332" y="216205"/>
                  <a:pt x="427464" y="205909"/>
                </a:cubicBezTo>
                <a:cubicBezTo>
                  <a:pt x="424030" y="199046"/>
                  <a:pt x="417162" y="195614"/>
                  <a:pt x="410294" y="192182"/>
                </a:cubicBezTo>
                <a:cubicBezTo>
                  <a:pt x="410294" y="192182"/>
                  <a:pt x="410294" y="192182"/>
                  <a:pt x="399992" y="185319"/>
                </a:cubicBezTo>
                <a:cubicBezTo>
                  <a:pt x="379387" y="178455"/>
                  <a:pt x="338179" y="157864"/>
                  <a:pt x="327877" y="154432"/>
                </a:cubicBezTo>
                <a:cubicBezTo>
                  <a:pt x="317574" y="147568"/>
                  <a:pt x="307272" y="137273"/>
                  <a:pt x="303838" y="126978"/>
                </a:cubicBezTo>
                <a:cubicBezTo>
                  <a:pt x="290102" y="102955"/>
                  <a:pt x="296970" y="72068"/>
                  <a:pt x="317574" y="51477"/>
                </a:cubicBezTo>
                <a:cubicBezTo>
                  <a:pt x="331311" y="41182"/>
                  <a:pt x="348481" y="34318"/>
                  <a:pt x="369085" y="30887"/>
                </a:cubicBezTo>
                <a:cubicBezTo>
                  <a:pt x="369085" y="30887"/>
                  <a:pt x="369085" y="30887"/>
                  <a:pt x="369085" y="6864"/>
                </a:cubicBezTo>
                <a:cubicBezTo>
                  <a:pt x="369085" y="3432"/>
                  <a:pt x="372519" y="0"/>
                  <a:pt x="375953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90118" y="2426608"/>
            <a:ext cx="166528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0" name="Teardrop 40"/>
          <p:cNvSpPr/>
          <p:nvPr/>
        </p:nvSpPr>
        <p:spPr>
          <a:xfrm>
            <a:off x="6336168" y="1061358"/>
            <a:ext cx="1196975" cy="1195388"/>
          </a:xfrm>
          <a:prstGeom prst="teardrop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6642555" y="1351871"/>
            <a:ext cx="671513" cy="482600"/>
          </a:xfrm>
          <a:custGeom>
            <a:avLst/>
            <a:gdLst>
              <a:gd name="connsiteX0" fmla="*/ 538425 w 671337"/>
              <a:gd name="connsiteY0" fmla="*/ 347802 h 481838"/>
              <a:gd name="connsiteX1" fmla="*/ 581147 w 671337"/>
              <a:gd name="connsiteY1" fmla="*/ 400459 h 481838"/>
              <a:gd name="connsiteX2" fmla="*/ 628615 w 671337"/>
              <a:gd name="connsiteY2" fmla="*/ 347802 h 481838"/>
              <a:gd name="connsiteX3" fmla="*/ 671337 w 671337"/>
              <a:gd name="connsiteY3" fmla="*/ 433968 h 481838"/>
              <a:gd name="connsiteX4" fmla="*/ 666590 w 671337"/>
              <a:gd name="connsiteY4" fmla="*/ 472264 h 481838"/>
              <a:gd name="connsiteX5" fmla="*/ 581147 w 671337"/>
              <a:gd name="connsiteY5" fmla="*/ 481838 h 481838"/>
              <a:gd name="connsiteX6" fmla="*/ 500450 w 671337"/>
              <a:gd name="connsiteY6" fmla="*/ 472264 h 481838"/>
              <a:gd name="connsiteX7" fmla="*/ 495703 w 671337"/>
              <a:gd name="connsiteY7" fmla="*/ 433968 h 481838"/>
              <a:gd name="connsiteX8" fmla="*/ 538425 w 671337"/>
              <a:gd name="connsiteY8" fmla="*/ 347802 h 481838"/>
              <a:gd name="connsiteX9" fmla="*/ 293204 w 671337"/>
              <a:gd name="connsiteY9" fmla="*/ 347802 h 481838"/>
              <a:gd name="connsiteX10" fmla="*/ 335668 w 671337"/>
              <a:gd name="connsiteY10" fmla="*/ 400459 h 481838"/>
              <a:gd name="connsiteX11" fmla="*/ 378132 w 671337"/>
              <a:gd name="connsiteY11" fmla="*/ 347802 h 481838"/>
              <a:gd name="connsiteX12" fmla="*/ 420596 w 671337"/>
              <a:gd name="connsiteY12" fmla="*/ 433968 h 481838"/>
              <a:gd name="connsiteX13" fmla="*/ 415878 w 671337"/>
              <a:gd name="connsiteY13" fmla="*/ 472264 h 481838"/>
              <a:gd name="connsiteX14" fmla="*/ 335668 w 671337"/>
              <a:gd name="connsiteY14" fmla="*/ 481838 h 481838"/>
              <a:gd name="connsiteX15" fmla="*/ 255458 w 671337"/>
              <a:gd name="connsiteY15" fmla="*/ 472264 h 481838"/>
              <a:gd name="connsiteX16" fmla="*/ 250740 w 671337"/>
              <a:gd name="connsiteY16" fmla="*/ 433968 h 481838"/>
              <a:gd name="connsiteX17" fmla="*/ 293204 w 671337"/>
              <a:gd name="connsiteY17" fmla="*/ 347802 h 481838"/>
              <a:gd name="connsiteX18" fmla="*/ 42440 w 671337"/>
              <a:gd name="connsiteY18" fmla="*/ 347802 h 481838"/>
              <a:gd name="connsiteX19" fmla="*/ 89597 w 671337"/>
              <a:gd name="connsiteY19" fmla="*/ 400459 h 481838"/>
              <a:gd name="connsiteX20" fmla="*/ 132037 w 671337"/>
              <a:gd name="connsiteY20" fmla="*/ 347802 h 481838"/>
              <a:gd name="connsiteX21" fmla="*/ 174478 w 671337"/>
              <a:gd name="connsiteY21" fmla="*/ 433968 h 481838"/>
              <a:gd name="connsiteX22" fmla="*/ 169762 w 671337"/>
              <a:gd name="connsiteY22" fmla="*/ 472264 h 481838"/>
              <a:gd name="connsiteX23" fmla="*/ 89597 w 671337"/>
              <a:gd name="connsiteY23" fmla="*/ 481838 h 481838"/>
              <a:gd name="connsiteX24" fmla="*/ 4715 w 671337"/>
              <a:gd name="connsiteY24" fmla="*/ 472264 h 481838"/>
              <a:gd name="connsiteX25" fmla="*/ 0 w 671337"/>
              <a:gd name="connsiteY25" fmla="*/ 433968 h 481838"/>
              <a:gd name="connsiteX26" fmla="*/ 42440 w 671337"/>
              <a:gd name="connsiteY26" fmla="*/ 347802 h 481838"/>
              <a:gd name="connsiteX27" fmla="*/ 583520 w 671337"/>
              <a:gd name="connsiteY27" fmla="*/ 248430 h 481838"/>
              <a:gd name="connsiteX28" fmla="*/ 628584 w 671337"/>
              <a:gd name="connsiteY28" fmla="*/ 295805 h 481838"/>
              <a:gd name="connsiteX29" fmla="*/ 583520 w 671337"/>
              <a:gd name="connsiteY29" fmla="*/ 343180 h 481838"/>
              <a:gd name="connsiteX30" fmla="*/ 538456 w 671337"/>
              <a:gd name="connsiteY30" fmla="*/ 295805 h 481838"/>
              <a:gd name="connsiteX31" fmla="*/ 583520 w 671337"/>
              <a:gd name="connsiteY31" fmla="*/ 248430 h 481838"/>
              <a:gd name="connsiteX32" fmla="*/ 335091 w 671337"/>
              <a:gd name="connsiteY32" fmla="*/ 248430 h 481838"/>
              <a:gd name="connsiteX33" fmla="*/ 382466 w 671337"/>
              <a:gd name="connsiteY33" fmla="*/ 295805 h 481838"/>
              <a:gd name="connsiteX34" fmla="*/ 335091 w 671337"/>
              <a:gd name="connsiteY34" fmla="*/ 343180 h 481838"/>
              <a:gd name="connsiteX35" fmla="*/ 287716 w 671337"/>
              <a:gd name="connsiteY35" fmla="*/ 295805 h 481838"/>
              <a:gd name="connsiteX36" fmla="*/ 335091 w 671337"/>
              <a:gd name="connsiteY36" fmla="*/ 248430 h 481838"/>
              <a:gd name="connsiteX37" fmla="*/ 87239 w 671337"/>
              <a:gd name="connsiteY37" fmla="*/ 248430 h 481838"/>
              <a:gd name="connsiteX38" fmla="*/ 131725 w 671337"/>
              <a:gd name="connsiteY38" fmla="*/ 295805 h 481838"/>
              <a:gd name="connsiteX39" fmla="*/ 87239 w 671337"/>
              <a:gd name="connsiteY39" fmla="*/ 343180 h 481838"/>
              <a:gd name="connsiteX40" fmla="*/ 42753 w 671337"/>
              <a:gd name="connsiteY40" fmla="*/ 295805 h 481838"/>
              <a:gd name="connsiteX41" fmla="*/ 87239 w 671337"/>
              <a:gd name="connsiteY41" fmla="*/ 248430 h 481838"/>
              <a:gd name="connsiteX42" fmla="*/ 415663 w 671337"/>
              <a:gd name="connsiteY42" fmla="*/ 100527 h 481838"/>
              <a:gd name="connsiteX43" fmla="*/ 458103 w 671337"/>
              <a:gd name="connsiteY43" fmla="*/ 152730 h 481838"/>
              <a:gd name="connsiteX44" fmla="*/ 505260 w 671337"/>
              <a:gd name="connsiteY44" fmla="*/ 100527 h 481838"/>
              <a:gd name="connsiteX45" fmla="*/ 547700 w 671337"/>
              <a:gd name="connsiteY45" fmla="*/ 185951 h 481838"/>
              <a:gd name="connsiteX46" fmla="*/ 538269 w 671337"/>
              <a:gd name="connsiteY46" fmla="*/ 223917 h 481838"/>
              <a:gd name="connsiteX47" fmla="*/ 458103 w 671337"/>
              <a:gd name="connsiteY47" fmla="*/ 233408 h 481838"/>
              <a:gd name="connsiteX48" fmla="*/ 377938 w 671337"/>
              <a:gd name="connsiteY48" fmla="*/ 223917 h 481838"/>
              <a:gd name="connsiteX49" fmla="*/ 373222 w 671337"/>
              <a:gd name="connsiteY49" fmla="*/ 185951 h 481838"/>
              <a:gd name="connsiteX50" fmla="*/ 415663 w 671337"/>
              <a:gd name="connsiteY50" fmla="*/ 100527 h 481838"/>
              <a:gd name="connsiteX51" fmla="*/ 165203 w 671337"/>
              <a:gd name="connsiteY51" fmla="*/ 100527 h 481838"/>
              <a:gd name="connsiteX52" fmla="*/ 212671 w 671337"/>
              <a:gd name="connsiteY52" fmla="*/ 152730 h 481838"/>
              <a:gd name="connsiteX53" fmla="*/ 255393 w 671337"/>
              <a:gd name="connsiteY53" fmla="*/ 100527 h 481838"/>
              <a:gd name="connsiteX54" fmla="*/ 298115 w 671337"/>
              <a:gd name="connsiteY54" fmla="*/ 185951 h 481838"/>
              <a:gd name="connsiteX55" fmla="*/ 293368 w 671337"/>
              <a:gd name="connsiteY55" fmla="*/ 223917 h 481838"/>
              <a:gd name="connsiteX56" fmla="*/ 212671 w 671337"/>
              <a:gd name="connsiteY56" fmla="*/ 233408 h 481838"/>
              <a:gd name="connsiteX57" fmla="*/ 131974 w 671337"/>
              <a:gd name="connsiteY57" fmla="*/ 223917 h 481838"/>
              <a:gd name="connsiteX58" fmla="*/ 122481 w 671337"/>
              <a:gd name="connsiteY58" fmla="*/ 185951 h 481838"/>
              <a:gd name="connsiteX59" fmla="*/ 165203 w 671337"/>
              <a:gd name="connsiteY59" fmla="*/ 100527 h 481838"/>
              <a:gd name="connsiteX60" fmla="*/ 458728 w 671337"/>
              <a:gd name="connsiteY60" fmla="*/ 0 h 481838"/>
              <a:gd name="connsiteX61" fmla="*/ 506103 w 671337"/>
              <a:gd name="connsiteY61" fmla="*/ 47375 h 481838"/>
              <a:gd name="connsiteX62" fmla="*/ 458728 w 671337"/>
              <a:gd name="connsiteY62" fmla="*/ 94750 h 481838"/>
              <a:gd name="connsiteX63" fmla="*/ 411353 w 671337"/>
              <a:gd name="connsiteY63" fmla="*/ 47375 h 481838"/>
              <a:gd name="connsiteX64" fmla="*/ 458728 w 671337"/>
              <a:gd name="connsiteY64" fmla="*/ 0 h 481838"/>
              <a:gd name="connsiteX65" fmla="*/ 212609 w 671337"/>
              <a:gd name="connsiteY65" fmla="*/ 0 h 481838"/>
              <a:gd name="connsiteX66" fmla="*/ 259984 w 671337"/>
              <a:gd name="connsiteY66" fmla="*/ 47375 h 481838"/>
              <a:gd name="connsiteX67" fmla="*/ 212609 w 671337"/>
              <a:gd name="connsiteY67" fmla="*/ 94750 h 481838"/>
              <a:gd name="connsiteX68" fmla="*/ 165234 w 671337"/>
              <a:gd name="connsiteY68" fmla="*/ 47375 h 481838"/>
              <a:gd name="connsiteX69" fmla="*/ 212609 w 671337"/>
              <a:gd name="connsiteY69" fmla="*/ 0 h 48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71337" h="481838">
                <a:moveTo>
                  <a:pt x="538425" y="347802"/>
                </a:moveTo>
                <a:cubicBezTo>
                  <a:pt x="538425" y="347802"/>
                  <a:pt x="538425" y="347802"/>
                  <a:pt x="581147" y="400459"/>
                </a:cubicBezTo>
                <a:cubicBezTo>
                  <a:pt x="581147" y="400459"/>
                  <a:pt x="581147" y="400459"/>
                  <a:pt x="628615" y="347802"/>
                </a:cubicBezTo>
                <a:cubicBezTo>
                  <a:pt x="652350" y="366950"/>
                  <a:pt x="671337" y="400459"/>
                  <a:pt x="671337" y="433968"/>
                </a:cubicBezTo>
                <a:cubicBezTo>
                  <a:pt x="671337" y="448329"/>
                  <a:pt x="666590" y="457903"/>
                  <a:pt x="666590" y="472264"/>
                </a:cubicBezTo>
                <a:cubicBezTo>
                  <a:pt x="638109" y="477051"/>
                  <a:pt x="614375" y="481838"/>
                  <a:pt x="581147" y="481838"/>
                </a:cubicBezTo>
                <a:cubicBezTo>
                  <a:pt x="552666" y="481838"/>
                  <a:pt x="524184" y="477051"/>
                  <a:pt x="500450" y="472264"/>
                </a:cubicBezTo>
                <a:cubicBezTo>
                  <a:pt x="495703" y="457903"/>
                  <a:pt x="495703" y="448329"/>
                  <a:pt x="495703" y="433968"/>
                </a:cubicBezTo>
                <a:cubicBezTo>
                  <a:pt x="495703" y="400459"/>
                  <a:pt x="514691" y="366950"/>
                  <a:pt x="538425" y="347802"/>
                </a:cubicBezTo>
                <a:close/>
                <a:moveTo>
                  <a:pt x="293204" y="347802"/>
                </a:moveTo>
                <a:cubicBezTo>
                  <a:pt x="293204" y="347802"/>
                  <a:pt x="293204" y="347802"/>
                  <a:pt x="335668" y="400459"/>
                </a:cubicBezTo>
                <a:cubicBezTo>
                  <a:pt x="335668" y="400459"/>
                  <a:pt x="335668" y="400459"/>
                  <a:pt x="378132" y="347802"/>
                </a:cubicBezTo>
                <a:cubicBezTo>
                  <a:pt x="406442" y="366950"/>
                  <a:pt x="420596" y="400459"/>
                  <a:pt x="420596" y="433968"/>
                </a:cubicBezTo>
                <a:cubicBezTo>
                  <a:pt x="420596" y="448329"/>
                  <a:pt x="420596" y="457903"/>
                  <a:pt x="415878" y="472264"/>
                </a:cubicBezTo>
                <a:cubicBezTo>
                  <a:pt x="392287" y="477051"/>
                  <a:pt x="363977" y="481838"/>
                  <a:pt x="335668" y="481838"/>
                </a:cubicBezTo>
                <a:cubicBezTo>
                  <a:pt x="307358" y="481838"/>
                  <a:pt x="279049" y="477051"/>
                  <a:pt x="255458" y="472264"/>
                </a:cubicBezTo>
                <a:cubicBezTo>
                  <a:pt x="250740" y="457903"/>
                  <a:pt x="250740" y="448329"/>
                  <a:pt x="250740" y="433968"/>
                </a:cubicBezTo>
                <a:cubicBezTo>
                  <a:pt x="250740" y="400459"/>
                  <a:pt x="264894" y="366950"/>
                  <a:pt x="293204" y="347802"/>
                </a:cubicBezTo>
                <a:close/>
                <a:moveTo>
                  <a:pt x="42440" y="347802"/>
                </a:moveTo>
                <a:cubicBezTo>
                  <a:pt x="42440" y="347802"/>
                  <a:pt x="42440" y="347802"/>
                  <a:pt x="89597" y="400459"/>
                </a:cubicBezTo>
                <a:cubicBezTo>
                  <a:pt x="89597" y="400459"/>
                  <a:pt x="89597" y="400459"/>
                  <a:pt x="132037" y="347802"/>
                </a:cubicBezTo>
                <a:cubicBezTo>
                  <a:pt x="155615" y="366950"/>
                  <a:pt x="174478" y="400459"/>
                  <a:pt x="174478" y="433968"/>
                </a:cubicBezTo>
                <a:cubicBezTo>
                  <a:pt x="174478" y="448329"/>
                  <a:pt x="174478" y="457903"/>
                  <a:pt x="169762" y="472264"/>
                </a:cubicBezTo>
                <a:cubicBezTo>
                  <a:pt x="146184" y="477051"/>
                  <a:pt x="117890" y="481838"/>
                  <a:pt x="89597" y="481838"/>
                </a:cubicBezTo>
                <a:cubicBezTo>
                  <a:pt x="56587" y="481838"/>
                  <a:pt x="33009" y="477051"/>
                  <a:pt x="4715" y="472264"/>
                </a:cubicBezTo>
                <a:cubicBezTo>
                  <a:pt x="4715" y="457903"/>
                  <a:pt x="0" y="448329"/>
                  <a:pt x="0" y="433968"/>
                </a:cubicBezTo>
                <a:cubicBezTo>
                  <a:pt x="0" y="400459"/>
                  <a:pt x="18862" y="366950"/>
                  <a:pt x="42440" y="347802"/>
                </a:cubicBezTo>
                <a:close/>
                <a:moveTo>
                  <a:pt x="583520" y="248430"/>
                </a:moveTo>
                <a:cubicBezTo>
                  <a:pt x="608408" y="248430"/>
                  <a:pt x="628584" y="269641"/>
                  <a:pt x="628584" y="295805"/>
                </a:cubicBezTo>
                <a:cubicBezTo>
                  <a:pt x="628584" y="321969"/>
                  <a:pt x="608408" y="343180"/>
                  <a:pt x="583520" y="343180"/>
                </a:cubicBezTo>
                <a:cubicBezTo>
                  <a:pt x="558632" y="343180"/>
                  <a:pt x="538456" y="321969"/>
                  <a:pt x="538456" y="295805"/>
                </a:cubicBezTo>
                <a:cubicBezTo>
                  <a:pt x="538456" y="269641"/>
                  <a:pt x="558632" y="248430"/>
                  <a:pt x="583520" y="248430"/>
                </a:cubicBezTo>
                <a:close/>
                <a:moveTo>
                  <a:pt x="335091" y="248430"/>
                </a:moveTo>
                <a:cubicBezTo>
                  <a:pt x="361255" y="248430"/>
                  <a:pt x="382466" y="269641"/>
                  <a:pt x="382466" y="295805"/>
                </a:cubicBezTo>
                <a:cubicBezTo>
                  <a:pt x="382466" y="321969"/>
                  <a:pt x="361255" y="343180"/>
                  <a:pt x="335091" y="343180"/>
                </a:cubicBezTo>
                <a:cubicBezTo>
                  <a:pt x="308927" y="343180"/>
                  <a:pt x="287716" y="321969"/>
                  <a:pt x="287716" y="295805"/>
                </a:cubicBezTo>
                <a:cubicBezTo>
                  <a:pt x="287716" y="269641"/>
                  <a:pt x="308927" y="248430"/>
                  <a:pt x="335091" y="248430"/>
                </a:cubicBezTo>
                <a:close/>
                <a:moveTo>
                  <a:pt x="87239" y="248430"/>
                </a:moveTo>
                <a:cubicBezTo>
                  <a:pt x="111808" y="248430"/>
                  <a:pt x="131725" y="269641"/>
                  <a:pt x="131725" y="295805"/>
                </a:cubicBezTo>
                <a:cubicBezTo>
                  <a:pt x="131725" y="321969"/>
                  <a:pt x="111808" y="343180"/>
                  <a:pt x="87239" y="343180"/>
                </a:cubicBezTo>
                <a:cubicBezTo>
                  <a:pt x="62670" y="343180"/>
                  <a:pt x="42753" y="321969"/>
                  <a:pt x="42753" y="295805"/>
                </a:cubicBezTo>
                <a:cubicBezTo>
                  <a:pt x="42753" y="269641"/>
                  <a:pt x="62670" y="248430"/>
                  <a:pt x="87239" y="248430"/>
                </a:cubicBezTo>
                <a:close/>
                <a:moveTo>
                  <a:pt x="415663" y="100527"/>
                </a:moveTo>
                <a:cubicBezTo>
                  <a:pt x="415663" y="100527"/>
                  <a:pt x="415663" y="100527"/>
                  <a:pt x="458103" y="152730"/>
                </a:cubicBezTo>
                <a:cubicBezTo>
                  <a:pt x="458103" y="152730"/>
                  <a:pt x="458103" y="152730"/>
                  <a:pt x="505260" y="100527"/>
                </a:cubicBezTo>
                <a:cubicBezTo>
                  <a:pt x="528838" y="119510"/>
                  <a:pt x="547700" y="152730"/>
                  <a:pt x="547700" y="185951"/>
                </a:cubicBezTo>
                <a:cubicBezTo>
                  <a:pt x="547700" y="200188"/>
                  <a:pt x="542985" y="209679"/>
                  <a:pt x="538269" y="223917"/>
                </a:cubicBezTo>
                <a:cubicBezTo>
                  <a:pt x="514691" y="228662"/>
                  <a:pt x="486397" y="233408"/>
                  <a:pt x="458103" y="233408"/>
                </a:cubicBezTo>
                <a:cubicBezTo>
                  <a:pt x="429810" y="233408"/>
                  <a:pt x="401516" y="228662"/>
                  <a:pt x="377938" y="223917"/>
                </a:cubicBezTo>
                <a:cubicBezTo>
                  <a:pt x="373222" y="209679"/>
                  <a:pt x="373222" y="200188"/>
                  <a:pt x="373222" y="185951"/>
                </a:cubicBezTo>
                <a:cubicBezTo>
                  <a:pt x="373222" y="152730"/>
                  <a:pt x="387369" y="119510"/>
                  <a:pt x="415663" y="100527"/>
                </a:cubicBezTo>
                <a:close/>
                <a:moveTo>
                  <a:pt x="165203" y="100527"/>
                </a:moveTo>
                <a:cubicBezTo>
                  <a:pt x="165203" y="100527"/>
                  <a:pt x="165203" y="100527"/>
                  <a:pt x="212671" y="152730"/>
                </a:cubicBezTo>
                <a:cubicBezTo>
                  <a:pt x="212671" y="152730"/>
                  <a:pt x="212671" y="152730"/>
                  <a:pt x="255393" y="100527"/>
                </a:cubicBezTo>
                <a:cubicBezTo>
                  <a:pt x="283874" y="119510"/>
                  <a:pt x="298115" y="152730"/>
                  <a:pt x="298115" y="185951"/>
                </a:cubicBezTo>
                <a:cubicBezTo>
                  <a:pt x="298115" y="200188"/>
                  <a:pt x="298115" y="209679"/>
                  <a:pt x="293368" y="223917"/>
                </a:cubicBezTo>
                <a:cubicBezTo>
                  <a:pt x="269634" y="228662"/>
                  <a:pt x="241152" y="233408"/>
                  <a:pt x="212671" y="233408"/>
                </a:cubicBezTo>
                <a:cubicBezTo>
                  <a:pt x="184190" y="233408"/>
                  <a:pt x="155709" y="228662"/>
                  <a:pt x="131974" y="223917"/>
                </a:cubicBezTo>
                <a:cubicBezTo>
                  <a:pt x="127228" y="209679"/>
                  <a:pt x="122481" y="200188"/>
                  <a:pt x="122481" y="185951"/>
                </a:cubicBezTo>
                <a:cubicBezTo>
                  <a:pt x="122481" y="152730"/>
                  <a:pt x="141468" y="119510"/>
                  <a:pt x="165203" y="100527"/>
                </a:cubicBezTo>
                <a:close/>
                <a:moveTo>
                  <a:pt x="458728" y="0"/>
                </a:moveTo>
                <a:cubicBezTo>
                  <a:pt x="484892" y="0"/>
                  <a:pt x="506103" y="21211"/>
                  <a:pt x="506103" y="47375"/>
                </a:cubicBezTo>
                <a:cubicBezTo>
                  <a:pt x="506103" y="73539"/>
                  <a:pt x="484892" y="94750"/>
                  <a:pt x="458728" y="94750"/>
                </a:cubicBezTo>
                <a:cubicBezTo>
                  <a:pt x="432564" y="94750"/>
                  <a:pt x="411353" y="73539"/>
                  <a:pt x="411353" y="47375"/>
                </a:cubicBezTo>
                <a:cubicBezTo>
                  <a:pt x="411353" y="21211"/>
                  <a:pt x="432564" y="0"/>
                  <a:pt x="458728" y="0"/>
                </a:cubicBezTo>
                <a:close/>
                <a:moveTo>
                  <a:pt x="212609" y="0"/>
                </a:moveTo>
                <a:cubicBezTo>
                  <a:pt x="238773" y="0"/>
                  <a:pt x="259984" y="21211"/>
                  <a:pt x="259984" y="47375"/>
                </a:cubicBezTo>
                <a:cubicBezTo>
                  <a:pt x="259984" y="73539"/>
                  <a:pt x="238773" y="94750"/>
                  <a:pt x="212609" y="94750"/>
                </a:cubicBezTo>
                <a:cubicBezTo>
                  <a:pt x="186445" y="94750"/>
                  <a:pt x="165234" y="73539"/>
                  <a:pt x="165234" y="47375"/>
                </a:cubicBezTo>
                <a:cubicBezTo>
                  <a:pt x="165234" y="21211"/>
                  <a:pt x="186445" y="0"/>
                  <a:pt x="212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88780" y="3282271"/>
            <a:ext cx="1666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3" name="Teardrop 40"/>
          <p:cNvSpPr/>
          <p:nvPr/>
        </p:nvSpPr>
        <p:spPr>
          <a:xfrm>
            <a:off x="8423730" y="1917022"/>
            <a:ext cx="1196975" cy="1195387"/>
          </a:xfrm>
          <a:prstGeom prst="teardrop">
            <a:avLst/>
          </a:prstGeom>
          <a:noFill/>
          <a:ln w="57150"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任意多边形 13"/>
          <p:cNvSpPr>
            <a:spLocks noChangeArrowheads="1"/>
          </p:cNvSpPr>
          <p:nvPr/>
        </p:nvSpPr>
        <p:spPr bwMode="auto">
          <a:xfrm>
            <a:off x="8842830" y="2231347"/>
            <a:ext cx="434975" cy="490537"/>
          </a:xfrm>
          <a:custGeom>
            <a:avLst/>
            <a:gdLst>
              <a:gd name="connsiteX0" fmla="*/ 216859 w 433949"/>
              <a:gd name="connsiteY0" fmla="*/ 467569 h 491850"/>
              <a:gd name="connsiteX1" fmla="*/ 216975 w 433949"/>
              <a:gd name="connsiteY1" fmla="*/ 467864 h 491850"/>
              <a:gd name="connsiteX2" fmla="*/ 217090 w 433949"/>
              <a:gd name="connsiteY2" fmla="*/ 467569 h 491850"/>
              <a:gd name="connsiteX3" fmla="*/ 137036 w 433949"/>
              <a:gd name="connsiteY3" fmla="*/ 263980 h 491850"/>
              <a:gd name="connsiteX4" fmla="*/ 183251 w 433949"/>
              <a:gd name="connsiteY4" fmla="*/ 381850 h 491850"/>
              <a:gd name="connsiteX5" fmla="*/ 191858 w 433949"/>
              <a:gd name="connsiteY5" fmla="*/ 403804 h 491850"/>
              <a:gd name="connsiteX6" fmla="*/ 204149 w 433949"/>
              <a:gd name="connsiteY6" fmla="*/ 320762 h 491850"/>
              <a:gd name="connsiteX7" fmla="*/ 190810 w 433949"/>
              <a:gd name="connsiteY7" fmla="*/ 314997 h 491850"/>
              <a:gd name="connsiteX8" fmla="*/ 182421 w 433949"/>
              <a:gd name="connsiteY8" fmla="*/ 293865 h 491850"/>
              <a:gd name="connsiteX9" fmla="*/ 211061 w 433949"/>
              <a:gd name="connsiteY9" fmla="*/ 263980 h 491850"/>
              <a:gd name="connsiteX10" fmla="*/ 239701 w 433949"/>
              <a:gd name="connsiteY10" fmla="*/ 293865 h 491850"/>
              <a:gd name="connsiteX11" fmla="*/ 231313 w 433949"/>
              <a:gd name="connsiteY11" fmla="*/ 314997 h 491850"/>
              <a:gd name="connsiteX12" fmla="*/ 229075 w 433949"/>
              <a:gd name="connsiteY12" fmla="*/ 315964 h 491850"/>
              <a:gd name="connsiteX13" fmla="*/ 241823 w 433949"/>
              <a:gd name="connsiteY13" fmla="*/ 404489 h 491850"/>
              <a:gd name="connsiteX14" fmla="*/ 243361 w 433949"/>
              <a:gd name="connsiteY14" fmla="*/ 400566 h 491850"/>
              <a:gd name="connsiteX15" fmla="*/ 296913 w 433949"/>
              <a:gd name="connsiteY15" fmla="*/ 263980 h 491850"/>
              <a:gd name="connsiteX16" fmla="*/ 388270 w 433949"/>
              <a:gd name="connsiteY16" fmla="*/ 287966 h 491850"/>
              <a:gd name="connsiteX17" fmla="*/ 433949 w 433949"/>
              <a:gd name="connsiteY17" fmla="*/ 371919 h 491850"/>
              <a:gd name="connsiteX18" fmla="*/ 433949 w 433949"/>
              <a:gd name="connsiteY18" fmla="*/ 491850 h 491850"/>
              <a:gd name="connsiteX19" fmla="*/ 216975 w 433949"/>
              <a:gd name="connsiteY19" fmla="*/ 491850 h 491850"/>
              <a:gd name="connsiteX20" fmla="*/ 0 w 433949"/>
              <a:gd name="connsiteY20" fmla="*/ 491850 h 491850"/>
              <a:gd name="connsiteX21" fmla="*/ 0 w 433949"/>
              <a:gd name="connsiteY21" fmla="*/ 371919 h 491850"/>
              <a:gd name="connsiteX22" fmla="*/ 45679 w 433949"/>
              <a:gd name="connsiteY22" fmla="*/ 287966 h 491850"/>
              <a:gd name="connsiteX23" fmla="*/ 137036 w 433949"/>
              <a:gd name="connsiteY23" fmla="*/ 263980 h 491850"/>
              <a:gd name="connsiteX24" fmla="*/ 216773 w 433949"/>
              <a:gd name="connsiteY24" fmla="*/ 0 h 491850"/>
              <a:gd name="connsiteX25" fmla="*/ 296759 w 433949"/>
              <a:gd name="connsiteY25" fmla="*/ 71910 h 491850"/>
              <a:gd name="connsiteX26" fmla="*/ 285332 w 433949"/>
              <a:gd name="connsiteY26" fmla="*/ 191759 h 491850"/>
              <a:gd name="connsiteX27" fmla="*/ 216773 w 433949"/>
              <a:gd name="connsiteY27" fmla="*/ 239699 h 491850"/>
              <a:gd name="connsiteX28" fmla="*/ 148214 w 433949"/>
              <a:gd name="connsiteY28" fmla="*/ 191759 h 491850"/>
              <a:gd name="connsiteX29" fmla="*/ 125361 w 433949"/>
              <a:gd name="connsiteY29" fmla="*/ 71910 h 491850"/>
              <a:gd name="connsiteX30" fmla="*/ 216773 w 433949"/>
              <a:gd name="connsiteY30" fmla="*/ 0 h 49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33949" h="491850">
                <a:moveTo>
                  <a:pt x="216859" y="467569"/>
                </a:moveTo>
                <a:lnTo>
                  <a:pt x="216975" y="467864"/>
                </a:lnTo>
                <a:lnTo>
                  <a:pt x="217090" y="467569"/>
                </a:lnTo>
                <a:close/>
                <a:moveTo>
                  <a:pt x="137036" y="263980"/>
                </a:moveTo>
                <a:cubicBezTo>
                  <a:pt x="157021" y="314951"/>
                  <a:pt x="172009" y="353179"/>
                  <a:pt x="183251" y="381850"/>
                </a:cubicBezTo>
                <a:lnTo>
                  <a:pt x="191858" y="403804"/>
                </a:lnTo>
                <a:lnTo>
                  <a:pt x="204149" y="320762"/>
                </a:lnTo>
                <a:lnTo>
                  <a:pt x="190810" y="314997"/>
                </a:lnTo>
                <a:cubicBezTo>
                  <a:pt x="185627" y="309589"/>
                  <a:pt x="182421" y="302118"/>
                  <a:pt x="182421" y="293865"/>
                </a:cubicBezTo>
                <a:cubicBezTo>
                  <a:pt x="182421" y="277360"/>
                  <a:pt x="195244" y="263980"/>
                  <a:pt x="211061" y="263980"/>
                </a:cubicBezTo>
                <a:cubicBezTo>
                  <a:pt x="226878" y="263980"/>
                  <a:pt x="239701" y="277360"/>
                  <a:pt x="239701" y="293865"/>
                </a:cubicBezTo>
                <a:cubicBezTo>
                  <a:pt x="239701" y="302118"/>
                  <a:pt x="236496" y="309589"/>
                  <a:pt x="231313" y="314997"/>
                </a:cubicBezTo>
                <a:lnTo>
                  <a:pt x="229075" y="315964"/>
                </a:lnTo>
                <a:lnTo>
                  <a:pt x="241823" y="404489"/>
                </a:lnTo>
                <a:lnTo>
                  <a:pt x="243361" y="400566"/>
                </a:lnTo>
                <a:cubicBezTo>
                  <a:pt x="296913" y="263980"/>
                  <a:pt x="296913" y="263980"/>
                  <a:pt x="296913" y="263980"/>
                </a:cubicBezTo>
                <a:cubicBezTo>
                  <a:pt x="388270" y="287966"/>
                  <a:pt x="388270" y="287966"/>
                  <a:pt x="388270" y="287966"/>
                </a:cubicBezTo>
                <a:cubicBezTo>
                  <a:pt x="411110" y="299960"/>
                  <a:pt x="433949" y="335939"/>
                  <a:pt x="433949" y="371919"/>
                </a:cubicBezTo>
                <a:cubicBezTo>
                  <a:pt x="433949" y="491850"/>
                  <a:pt x="433949" y="491850"/>
                  <a:pt x="433949" y="491850"/>
                </a:cubicBezTo>
                <a:cubicBezTo>
                  <a:pt x="216975" y="491850"/>
                  <a:pt x="216975" y="491850"/>
                  <a:pt x="216975" y="491850"/>
                </a:cubicBezTo>
                <a:cubicBezTo>
                  <a:pt x="0" y="491850"/>
                  <a:pt x="0" y="491850"/>
                  <a:pt x="0" y="491850"/>
                </a:cubicBezTo>
                <a:cubicBezTo>
                  <a:pt x="0" y="371919"/>
                  <a:pt x="0" y="371919"/>
                  <a:pt x="0" y="371919"/>
                </a:cubicBezTo>
                <a:cubicBezTo>
                  <a:pt x="0" y="335939"/>
                  <a:pt x="11419" y="299960"/>
                  <a:pt x="45679" y="287966"/>
                </a:cubicBezTo>
                <a:cubicBezTo>
                  <a:pt x="137036" y="263980"/>
                  <a:pt x="137036" y="263980"/>
                  <a:pt x="137036" y="263980"/>
                </a:cubicBezTo>
                <a:close/>
                <a:moveTo>
                  <a:pt x="216773" y="0"/>
                </a:moveTo>
                <a:cubicBezTo>
                  <a:pt x="262479" y="0"/>
                  <a:pt x="296759" y="35955"/>
                  <a:pt x="296759" y="71910"/>
                </a:cubicBezTo>
                <a:cubicBezTo>
                  <a:pt x="308185" y="107864"/>
                  <a:pt x="296759" y="155804"/>
                  <a:pt x="285332" y="191759"/>
                </a:cubicBezTo>
                <a:cubicBezTo>
                  <a:pt x="262479" y="215729"/>
                  <a:pt x="239626" y="239699"/>
                  <a:pt x="216773" y="239699"/>
                </a:cubicBezTo>
                <a:cubicBezTo>
                  <a:pt x="182494" y="239699"/>
                  <a:pt x="159641" y="215729"/>
                  <a:pt x="148214" y="191759"/>
                </a:cubicBezTo>
                <a:cubicBezTo>
                  <a:pt x="125361" y="155804"/>
                  <a:pt x="113935" y="107864"/>
                  <a:pt x="125361" y="71910"/>
                </a:cubicBezTo>
                <a:cubicBezTo>
                  <a:pt x="136788" y="35955"/>
                  <a:pt x="159641" y="0"/>
                  <a:pt x="216773" y="0"/>
                </a:cubicBezTo>
                <a:close/>
              </a:path>
            </a:pathLst>
          </a:custGeom>
          <a:solidFill>
            <a:srgbClr val="4ABAB7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2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981</Words>
  <Application>Microsoft Office PowerPoint</Application>
  <PresentationFormat>自定义</PresentationFormat>
  <Paragraphs>213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叶根友刀锋黑草</vt:lpstr>
      <vt:lpstr>微软雅黑</vt:lpstr>
      <vt:lpstr>Calibri Light</vt:lpstr>
      <vt:lpstr>Cordia New</vt:lpstr>
      <vt:lpstr>Calibri</vt:lpstr>
      <vt:lpstr>Arial Narrow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60</cp:revision>
  <dcterms:created xsi:type="dcterms:W3CDTF">2015-05-19T10:06:13Z</dcterms:created>
  <dcterms:modified xsi:type="dcterms:W3CDTF">2016-08-10T05:40:40Z</dcterms:modified>
</cp:coreProperties>
</file>