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方正喵呜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Arial Unicode MS" panose="020B0604020202020204" pitchFamily="34" charset="-122"/>
      <p:regular r:id="rId19"/>
    </p:embeddedFont>
    <p:embeddedFont>
      <p:font typeface="MS PMincho" panose="02020600040205080304" pitchFamily="18" charset="-128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240" y="114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pPr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3.emf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1327484" y="421260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390" y="2717227"/>
            <a:ext cx="3665450" cy="1281136"/>
            <a:chOff x="3556390" y="2861414"/>
            <a:chExt cx="3665450" cy="1281136"/>
          </a:xfrm>
        </p:grpSpPr>
        <p:sp>
          <p:nvSpPr>
            <p:cNvPr id="3" name="任意多边形 2"/>
            <p:cNvSpPr/>
            <p:nvPr/>
          </p:nvSpPr>
          <p:spPr>
            <a:xfrm>
              <a:off x="3566821" y="2863850"/>
              <a:ext cx="3545179" cy="1270000"/>
            </a:xfrm>
            <a:custGeom>
              <a:avLst/>
              <a:gdLst>
                <a:gd name="connsiteX0" fmla="*/ 128879 w 3545179"/>
                <a:gd name="connsiteY0" fmla="*/ 800100 h 1270000"/>
                <a:gd name="connsiteX1" fmla="*/ 109829 w 3545179"/>
                <a:gd name="connsiteY1" fmla="*/ 768350 h 1270000"/>
                <a:gd name="connsiteX2" fmla="*/ 97129 w 3545179"/>
                <a:gd name="connsiteY2" fmla="*/ 730250 h 1270000"/>
                <a:gd name="connsiteX3" fmla="*/ 103479 w 3545179"/>
                <a:gd name="connsiteY3" fmla="*/ 596900 h 1270000"/>
                <a:gd name="connsiteX4" fmla="*/ 116179 w 3545179"/>
                <a:gd name="connsiteY4" fmla="*/ 558800 h 1270000"/>
                <a:gd name="connsiteX5" fmla="*/ 135229 w 3545179"/>
                <a:gd name="connsiteY5" fmla="*/ 546100 h 1270000"/>
                <a:gd name="connsiteX6" fmla="*/ 166979 w 3545179"/>
                <a:gd name="connsiteY6" fmla="*/ 514350 h 1270000"/>
                <a:gd name="connsiteX7" fmla="*/ 179679 w 3545179"/>
                <a:gd name="connsiteY7" fmla="*/ 495300 h 1270000"/>
                <a:gd name="connsiteX8" fmla="*/ 198729 w 3545179"/>
                <a:gd name="connsiteY8" fmla="*/ 488950 h 1270000"/>
                <a:gd name="connsiteX9" fmla="*/ 236829 w 3545179"/>
                <a:gd name="connsiteY9" fmla="*/ 463550 h 1270000"/>
                <a:gd name="connsiteX10" fmla="*/ 255879 w 3545179"/>
                <a:gd name="connsiteY10" fmla="*/ 450850 h 1270000"/>
                <a:gd name="connsiteX11" fmla="*/ 274929 w 3545179"/>
                <a:gd name="connsiteY11" fmla="*/ 438150 h 1270000"/>
                <a:gd name="connsiteX12" fmla="*/ 313029 w 3545179"/>
                <a:gd name="connsiteY12" fmla="*/ 425450 h 1270000"/>
                <a:gd name="connsiteX13" fmla="*/ 332079 w 3545179"/>
                <a:gd name="connsiteY13" fmla="*/ 419100 h 1270000"/>
                <a:gd name="connsiteX14" fmla="*/ 370179 w 3545179"/>
                <a:gd name="connsiteY14" fmla="*/ 400050 h 1270000"/>
                <a:gd name="connsiteX15" fmla="*/ 516229 w 3545179"/>
                <a:gd name="connsiteY15" fmla="*/ 406400 h 1270000"/>
                <a:gd name="connsiteX16" fmla="*/ 573379 w 3545179"/>
                <a:gd name="connsiteY16" fmla="*/ 425450 h 1270000"/>
                <a:gd name="connsiteX17" fmla="*/ 636879 w 3545179"/>
                <a:gd name="connsiteY17" fmla="*/ 444500 h 1270000"/>
                <a:gd name="connsiteX18" fmla="*/ 655929 w 3545179"/>
                <a:gd name="connsiteY18" fmla="*/ 450850 h 1270000"/>
                <a:gd name="connsiteX19" fmla="*/ 674979 w 3545179"/>
                <a:gd name="connsiteY19" fmla="*/ 457200 h 1270000"/>
                <a:gd name="connsiteX20" fmla="*/ 738479 w 3545179"/>
                <a:gd name="connsiteY20" fmla="*/ 476250 h 1270000"/>
                <a:gd name="connsiteX21" fmla="*/ 757529 w 3545179"/>
                <a:gd name="connsiteY21" fmla="*/ 482600 h 1270000"/>
                <a:gd name="connsiteX22" fmla="*/ 776579 w 3545179"/>
                <a:gd name="connsiteY22" fmla="*/ 488950 h 1270000"/>
                <a:gd name="connsiteX23" fmla="*/ 814679 w 3545179"/>
                <a:gd name="connsiteY23" fmla="*/ 514350 h 1270000"/>
                <a:gd name="connsiteX24" fmla="*/ 821029 w 3545179"/>
                <a:gd name="connsiteY24" fmla="*/ 533400 h 1270000"/>
                <a:gd name="connsiteX25" fmla="*/ 878179 w 3545179"/>
                <a:gd name="connsiteY25" fmla="*/ 539750 h 1270000"/>
                <a:gd name="connsiteX26" fmla="*/ 922629 w 3545179"/>
                <a:gd name="connsiteY26" fmla="*/ 488950 h 1270000"/>
                <a:gd name="connsiteX27" fmla="*/ 979779 w 3545179"/>
                <a:gd name="connsiteY27" fmla="*/ 469900 h 1270000"/>
                <a:gd name="connsiteX28" fmla="*/ 998829 w 3545179"/>
                <a:gd name="connsiteY28" fmla="*/ 463550 h 1270000"/>
                <a:gd name="connsiteX29" fmla="*/ 1017879 w 3545179"/>
                <a:gd name="connsiteY29" fmla="*/ 450850 h 1270000"/>
                <a:gd name="connsiteX30" fmla="*/ 1055979 w 3545179"/>
                <a:gd name="connsiteY30" fmla="*/ 438150 h 1270000"/>
                <a:gd name="connsiteX31" fmla="*/ 1367129 w 3545179"/>
                <a:gd name="connsiteY31" fmla="*/ 425450 h 1270000"/>
                <a:gd name="connsiteX32" fmla="*/ 1398879 w 3545179"/>
                <a:gd name="connsiteY32" fmla="*/ 330200 h 1270000"/>
                <a:gd name="connsiteX33" fmla="*/ 1411579 w 3545179"/>
                <a:gd name="connsiteY33" fmla="*/ 292100 h 1270000"/>
                <a:gd name="connsiteX34" fmla="*/ 1417929 w 3545179"/>
                <a:gd name="connsiteY34" fmla="*/ 273050 h 1270000"/>
                <a:gd name="connsiteX35" fmla="*/ 1436979 w 3545179"/>
                <a:gd name="connsiteY35" fmla="*/ 260350 h 1270000"/>
                <a:gd name="connsiteX36" fmla="*/ 1443329 w 3545179"/>
                <a:gd name="connsiteY36" fmla="*/ 241300 h 1270000"/>
                <a:gd name="connsiteX37" fmla="*/ 1494129 w 3545179"/>
                <a:gd name="connsiteY37" fmla="*/ 184150 h 1270000"/>
                <a:gd name="connsiteX38" fmla="*/ 1513179 w 3545179"/>
                <a:gd name="connsiteY38" fmla="*/ 171450 h 1270000"/>
                <a:gd name="connsiteX39" fmla="*/ 1551279 w 3545179"/>
                <a:gd name="connsiteY39" fmla="*/ 139700 h 1270000"/>
                <a:gd name="connsiteX40" fmla="*/ 1646529 w 3545179"/>
                <a:gd name="connsiteY40" fmla="*/ 127000 h 1270000"/>
                <a:gd name="connsiteX41" fmla="*/ 1684629 w 3545179"/>
                <a:gd name="connsiteY41" fmla="*/ 107950 h 1270000"/>
                <a:gd name="connsiteX42" fmla="*/ 1716379 w 3545179"/>
                <a:gd name="connsiteY42" fmla="*/ 69850 h 1270000"/>
                <a:gd name="connsiteX43" fmla="*/ 1773529 w 3545179"/>
                <a:gd name="connsiteY43" fmla="*/ 38100 h 1270000"/>
                <a:gd name="connsiteX44" fmla="*/ 1792579 w 3545179"/>
                <a:gd name="connsiteY44" fmla="*/ 25400 h 1270000"/>
                <a:gd name="connsiteX45" fmla="*/ 1849729 w 3545179"/>
                <a:gd name="connsiteY45" fmla="*/ 6350 h 1270000"/>
                <a:gd name="connsiteX46" fmla="*/ 1868779 w 3545179"/>
                <a:gd name="connsiteY46" fmla="*/ 0 h 1270000"/>
                <a:gd name="connsiteX47" fmla="*/ 2078329 w 3545179"/>
                <a:gd name="connsiteY47" fmla="*/ 19050 h 1270000"/>
                <a:gd name="connsiteX48" fmla="*/ 2116429 w 3545179"/>
                <a:gd name="connsiteY48" fmla="*/ 31750 h 1270000"/>
                <a:gd name="connsiteX49" fmla="*/ 2135479 w 3545179"/>
                <a:gd name="connsiteY49" fmla="*/ 38100 h 1270000"/>
                <a:gd name="connsiteX50" fmla="*/ 2173579 w 3545179"/>
                <a:gd name="connsiteY50" fmla="*/ 63500 h 1270000"/>
                <a:gd name="connsiteX51" fmla="*/ 2192629 w 3545179"/>
                <a:gd name="connsiteY51" fmla="*/ 76200 h 1270000"/>
                <a:gd name="connsiteX52" fmla="*/ 2205329 w 3545179"/>
                <a:gd name="connsiteY52" fmla="*/ 95250 h 1270000"/>
                <a:gd name="connsiteX53" fmla="*/ 2224379 w 3545179"/>
                <a:gd name="connsiteY53" fmla="*/ 101600 h 1270000"/>
                <a:gd name="connsiteX54" fmla="*/ 2230729 w 3545179"/>
                <a:gd name="connsiteY54" fmla="*/ 120650 h 1270000"/>
                <a:gd name="connsiteX55" fmla="*/ 2268829 w 3545179"/>
                <a:gd name="connsiteY55" fmla="*/ 158750 h 1270000"/>
                <a:gd name="connsiteX56" fmla="*/ 2300579 w 3545179"/>
                <a:gd name="connsiteY56" fmla="*/ 215900 h 1270000"/>
                <a:gd name="connsiteX57" fmla="*/ 2325979 w 3545179"/>
                <a:gd name="connsiteY57" fmla="*/ 254000 h 1270000"/>
                <a:gd name="connsiteX58" fmla="*/ 2338679 w 3545179"/>
                <a:gd name="connsiteY58" fmla="*/ 273050 h 1270000"/>
                <a:gd name="connsiteX59" fmla="*/ 2357729 w 3545179"/>
                <a:gd name="connsiteY59" fmla="*/ 285750 h 1270000"/>
                <a:gd name="connsiteX60" fmla="*/ 2370429 w 3545179"/>
                <a:gd name="connsiteY60" fmla="*/ 323850 h 1270000"/>
                <a:gd name="connsiteX61" fmla="*/ 2376779 w 3545179"/>
                <a:gd name="connsiteY61" fmla="*/ 342900 h 1270000"/>
                <a:gd name="connsiteX62" fmla="*/ 2389479 w 3545179"/>
                <a:gd name="connsiteY62" fmla="*/ 361950 h 1270000"/>
                <a:gd name="connsiteX63" fmla="*/ 2408529 w 3545179"/>
                <a:gd name="connsiteY63" fmla="*/ 419100 h 1270000"/>
                <a:gd name="connsiteX64" fmla="*/ 2414879 w 3545179"/>
                <a:gd name="connsiteY64" fmla="*/ 438150 h 1270000"/>
                <a:gd name="connsiteX65" fmla="*/ 2427579 w 3545179"/>
                <a:gd name="connsiteY65" fmla="*/ 457200 h 1270000"/>
                <a:gd name="connsiteX66" fmla="*/ 2535529 w 3545179"/>
                <a:gd name="connsiteY66" fmla="*/ 438150 h 1270000"/>
                <a:gd name="connsiteX67" fmla="*/ 2554579 w 3545179"/>
                <a:gd name="connsiteY67" fmla="*/ 431800 h 1270000"/>
                <a:gd name="connsiteX68" fmla="*/ 2573629 w 3545179"/>
                <a:gd name="connsiteY68" fmla="*/ 425450 h 1270000"/>
                <a:gd name="connsiteX69" fmla="*/ 2611729 w 3545179"/>
                <a:gd name="connsiteY69" fmla="*/ 431800 h 1270000"/>
                <a:gd name="connsiteX70" fmla="*/ 2649829 w 3545179"/>
                <a:gd name="connsiteY70" fmla="*/ 444500 h 1270000"/>
                <a:gd name="connsiteX71" fmla="*/ 2662529 w 3545179"/>
                <a:gd name="connsiteY71" fmla="*/ 463550 h 1270000"/>
                <a:gd name="connsiteX72" fmla="*/ 2789529 w 3545179"/>
                <a:gd name="connsiteY72" fmla="*/ 482600 h 1270000"/>
                <a:gd name="connsiteX73" fmla="*/ 2833979 w 3545179"/>
                <a:gd name="connsiteY73" fmla="*/ 533400 h 1270000"/>
                <a:gd name="connsiteX74" fmla="*/ 2878429 w 3545179"/>
                <a:gd name="connsiteY74" fmla="*/ 527050 h 1270000"/>
                <a:gd name="connsiteX75" fmla="*/ 2903829 w 3545179"/>
                <a:gd name="connsiteY75" fmla="*/ 495300 h 1270000"/>
                <a:gd name="connsiteX76" fmla="*/ 2922879 w 3545179"/>
                <a:gd name="connsiteY76" fmla="*/ 482600 h 1270000"/>
                <a:gd name="connsiteX77" fmla="*/ 2941929 w 3545179"/>
                <a:gd name="connsiteY77" fmla="*/ 463550 h 1270000"/>
                <a:gd name="connsiteX78" fmla="*/ 2980029 w 3545179"/>
                <a:gd name="connsiteY78" fmla="*/ 450850 h 1270000"/>
                <a:gd name="connsiteX79" fmla="*/ 3056229 w 3545179"/>
                <a:gd name="connsiteY79" fmla="*/ 438150 h 1270000"/>
                <a:gd name="connsiteX80" fmla="*/ 3329279 w 3545179"/>
                <a:gd name="connsiteY80" fmla="*/ 444500 h 1270000"/>
                <a:gd name="connsiteX81" fmla="*/ 3367379 w 3545179"/>
                <a:gd name="connsiteY81" fmla="*/ 457200 h 1270000"/>
                <a:gd name="connsiteX82" fmla="*/ 3386429 w 3545179"/>
                <a:gd name="connsiteY82" fmla="*/ 463550 h 1270000"/>
                <a:gd name="connsiteX83" fmla="*/ 3399129 w 3545179"/>
                <a:gd name="connsiteY83" fmla="*/ 482600 h 1270000"/>
                <a:gd name="connsiteX84" fmla="*/ 3418179 w 3545179"/>
                <a:gd name="connsiteY84" fmla="*/ 488950 h 1270000"/>
                <a:gd name="connsiteX85" fmla="*/ 3424529 w 3545179"/>
                <a:gd name="connsiteY85" fmla="*/ 508000 h 1270000"/>
                <a:gd name="connsiteX86" fmla="*/ 3462629 w 3545179"/>
                <a:gd name="connsiteY86" fmla="*/ 533400 h 1270000"/>
                <a:gd name="connsiteX87" fmla="*/ 3475329 w 3545179"/>
                <a:gd name="connsiteY87" fmla="*/ 552450 h 1270000"/>
                <a:gd name="connsiteX88" fmla="*/ 3519779 w 3545179"/>
                <a:gd name="connsiteY88" fmla="*/ 603250 h 1270000"/>
                <a:gd name="connsiteX89" fmla="*/ 3526129 w 3545179"/>
                <a:gd name="connsiteY89" fmla="*/ 622300 h 1270000"/>
                <a:gd name="connsiteX90" fmla="*/ 3532479 w 3545179"/>
                <a:gd name="connsiteY90" fmla="*/ 654050 h 1270000"/>
                <a:gd name="connsiteX91" fmla="*/ 3545179 w 3545179"/>
                <a:gd name="connsiteY91" fmla="*/ 755650 h 1270000"/>
                <a:gd name="connsiteX92" fmla="*/ 3538829 w 3545179"/>
                <a:gd name="connsiteY92" fmla="*/ 869950 h 1270000"/>
                <a:gd name="connsiteX93" fmla="*/ 3532479 w 3545179"/>
                <a:gd name="connsiteY93" fmla="*/ 889000 h 1270000"/>
                <a:gd name="connsiteX94" fmla="*/ 3494379 w 3545179"/>
                <a:gd name="connsiteY94" fmla="*/ 914400 h 1270000"/>
                <a:gd name="connsiteX95" fmla="*/ 3456279 w 3545179"/>
                <a:gd name="connsiteY95" fmla="*/ 939800 h 1270000"/>
                <a:gd name="connsiteX96" fmla="*/ 3437229 w 3545179"/>
                <a:gd name="connsiteY96" fmla="*/ 952500 h 1270000"/>
                <a:gd name="connsiteX97" fmla="*/ 3405479 w 3545179"/>
                <a:gd name="connsiteY97" fmla="*/ 984250 h 1270000"/>
                <a:gd name="connsiteX98" fmla="*/ 3392779 w 3545179"/>
                <a:gd name="connsiteY98" fmla="*/ 1003300 h 1270000"/>
                <a:gd name="connsiteX99" fmla="*/ 3386429 w 3545179"/>
                <a:gd name="connsiteY99" fmla="*/ 1060450 h 1270000"/>
                <a:gd name="connsiteX100" fmla="*/ 3361029 w 3545179"/>
                <a:gd name="connsiteY100" fmla="*/ 1098550 h 1270000"/>
                <a:gd name="connsiteX101" fmla="*/ 3354679 w 3545179"/>
                <a:gd name="connsiteY101" fmla="*/ 1117600 h 1270000"/>
                <a:gd name="connsiteX102" fmla="*/ 3348329 w 3545179"/>
                <a:gd name="connsiteY102" fmla="*/ 1225550 h 1270000"/>
                <a:gd name="connsiteX103" fmla="*/ 3310229 w 3545179"/>
                <a:gd name="connsiteY103" fmla="*/ 1244600 h 1270000"/>
                <a:gd name="connsiteX104" fmla="*/ 3253079 w 3545179"/>
                <a:gd name="connsiteY104" fmla="*/ 1257300 h 1270000"/>
                <a:gd name="connsiteX105" fmla="*/ 3208629 w 3545179"/>
                <a:gd name="connsiteY105" fmla="*/ 1263650 h 1270000"/>
                <a:gd name="connsiteX106" fmla="*/ 3183229 w 3545179"/>
                <a:gd name="connsiteY106" fmla="*/ 1270000 h 1270000"/>
                <a:gd name="connsiteX107" fmla="*/ 3094329 w 3545179"/>
                <a:gd name="connsiteY107" fmla="*/ 1263650 h 1270000"/>
                <a:gd name="connsiteX108" fmla="*/ 3075279 w 3545179"/>
                <a:gd name="connsiteY108" fmla="*/ 1257300 h 1270000"/>
                <a:gd name="connsiteX109" fmla="*/ 3037179 w 3545179"/>
                <a:gd name="connsiteY109" fmla="*/ 1231900 h 1270000"/>
                <a:gd name="connsiteX110" fmla="*/ 3005429 w 3545179"/>
                <a:gd name="connsiteY110" fmla="*/ 1193800 h 1270000"/>
                <a:gd name="connsiteX111" fmla="*/ 2973679 w 3545179"/>
                <a:gd name="connsiteY111" fmla="*/ 1162050 h 1270000"/>
                <a:gd name="connsiteX112" fmla="*/ 2916529 w 3545179"/>
                <a:gd name="connsiteY112" fmla="*/ 1136650 h 1270000"/>
                <a:gd name="connsiteX113" fmla="*/ 2910179 w 3545179"/>
                <a:gd name="connsiteY113" fmla="*/ 1117600 h 1270000"/>
                <a:gd name="connsiteX114" fmla="*/ 2897479 w 3545179"/>
                <a:gd name="connsiteY114" fmla="*/ 1098550 h 1270000"/>
                <a:gd name="connsiteX115" fmla="*/ 2891129 w 3545179"/>
                <a:gd name="connsiteY115" fmla="*/ 984250 h 1270000"/>
                <a:gd name="connsiteX116" fmla="*/ 2853029 w 3545179"/>
                <a:gd name="connsiteY116" fmla="*/ 958850 h 1270000"/>
                <a:gd name="connsiteX117" fmla="*/ 2814929 w 3545179"/>
                <a:gd name="connsiteY117" fmla="*/ 946150 h 1270000"/>
                <a:gd name="connsiteX118" fmla="*/ 2795879 w 3545179"/>
                <a:gd name="connsiteY118" fmla="*/ 1104900 h 1270000"/>
                <a:gd name="connsiteX119" fmla="*/ 2764129 w 3545179"/>
                <a:gd name="connsiteY119" fmla="*/ 1143000 h 1270000"/>
                <a:gd name="connsiteX120" fmla="*/ 2751429 w 3545179"/>
                <a:gd name="connsiteY120" fmla="*/ 1181100 h 1270000"/>
                <a:gd name="connsiteX121" fmla="*/ 2745079 w 3545179"/>
                <a:gd name="connsiteY121" fmla="*/ 1219200 h 1270000"/>
                <a:gd name="connsiteX122" fmla="*/ 2726029 w 3545179"/>
                <a:gd name="connsiteY122" fmla="*/ 1238250 h 1270000"/>
                <a:gd name="connsiteX123" fmla="*/ 2681579 w 3545179"/>
                <a:gd name="connsiteY123" fmla="*/ 1244600 h 1270000"/>
                <a:gd name="connsiteX124" fmla="*/ 2503779 w 3545179"/>
                <a:gd name="connsiteY124" fmla="*/ 1238250 h 1270000"/>
                <a:gd name="connsiteX125" fmla="*/ 2484729 w 3545179"/>
                <a:gd name="connsiteY125" fmla="*/ 1231900 h 1270000"/>
                <a:gd name="connsiteX126" fmla="*/ 2427579 w 3545179"/>
                <a:gd name="connsiteY126" fmla="*/ 1238250 h 1270000"/>
                <a:gd name="connsiteX127" fmla="*/ 2370429 w 3545179"/>
                <a:gd name="connsiteY127" fmla="*/ 1257300 h 1270000"/>
                <a:gd name="connsiteX128" fmla="*/ 2351379 w 3545179"/>
                <a:gd name="connsiteY128" fmla="*/ 1263650 h 1270000"/>
                <a:gd name="connsiteX129" fmla="*/ 2249779 w 3545179"/>
                <a:gd name="connsiteY129" fmla="*/ 1257300 h 1270000"/>
                <a:gd name="connsiteX130" fmla="*/ 2211679 w 3545179"/>
                <a:gd name="connsiteY130" fmla="*/ 1244600 h 1270000"/>
                <a:gd name="connsiteX131" fmla="*/ 2192629 w 3545179"/>
                <a:gd name="connsiteY131" fmla="*/ 1155700 h 1270000"/>
                <a:gd name="connsiteX132" fmla="*/ 2198979 w 3545179"/>
                <a:gd name="connsiteY132" fmla="*/ 1136650 h 1270000"/>
                <a:gd name="connsiteX133" fmla="*/ 2192629 w 3545179"/>
                <a:gd name="connsiteY133" fmla="*/ 927100 h 1270000"/>
                <a:gd name="connsiteX134" fmla="*/ 2179929 w 3545179"/>
                <a:gd name="connsiteY134" fmla="*/ 889000 h 1270000"/>
                <a:gd name="connsiteX135" fmla="*/ 2141829 w 3545179"/>
                <a:gd name="connsiteY135" fmla="*/ 908050 h 1270000"/>
                <a:gd name="connsiteX136" fmla="*/ 2135479 w 3545179"/>
                <a:gd name="connsiteY136" fmla="*/ 927100 h 1270000"/>
                <a:gd name="connsiteX137" fmla="*/ 2122779 w 3545179"/>
                <a:gd name="connsiteY137" fmla="*/ 946150 h 1270000"/>
                <a:gd name="connsiteX138" fmla="*/ 2116429 w 3545179"/>
                <a:gd name="connsiteY138" fmla="*/ 1054100 h 1270000"/>
                <a:gd name="connsiteX139" fmla="*/ 2103729 w 3545179"/>
                <a:gd name="connsiteY139" fmla="*/ 1092200 h 1270000"/>
                <a:gd name="connsiteX140" fmla="*/ 2097379 w 3545179"/>
                <a:gd name="connsiteY140" fmla="*/ 1111250 h 1270000"/>
                <a:gd name="connsiteX141" fmla="*/ 2091029 w 3545179"/>
                <a:gd name="connsiteY141" fmla="*/ 1130300 h 1270000"/>
                <a:gd name="connsiteX142" fmla="*/ 2071979 w 3545179"/>
                <a:gd name="connsiteY142" fmla="*/ 1257300 h 1270000"/>
                <a:gd name="connsiteX143" fmla="*/ 2052929 w 3545179"/>
                <a:gd name="connsiteY143" fmla="*/ 1263650 h 1270000"/>
                <a:gd name="connsiteX144" fmla="*/ 1957679 w 3545179"/>
                <a:gd name="connsiteY144" fmla="*/ 1257300 h 1270000"/>
                <a:gd name="connsiteX145" fmla="*/ 1932279 w 3545179"/>
                <a:gd name="connsiteY145" fmla="*/ 1250950 h 1270000"/>
                <a:gd name="connsiteX146" fmla="*/ 1887829 w 3545179"/>
                <a:gd name="connsiteY146" fmla="*/ 1244600 h 1270000"/>
                <a:gd name="connsiteX147" fmla="*/ 1875129 w 3545179"/>
                <a:gd name="connsiteY147" fmla="*/ 1225550 h 1270000"/>
                <a:gd name="connsiteX148" fmla="*/ 1868779 w 3545179"/>
                <a:gd name="connsiteY148" fmla="*/ 1155700 h 1270000"/>
                <a:gd name="connsiteX149" fmla="*/ 1830679 w 3545179"/>
                <a:gd name="connsiteY149" fmla="*/ 1143000 h 1270000"/>
                <a:gd name="connsiteX150" fmla="*/ 1817979 w 3545179"/>
                <a:gd name="connsiteY150" fmla="*/ 1162050 h 1270000"/>
                <a:gd name="connsiteX151" fmla="*/ 1805279 w 3545179"/>
                <a:gd name="connsiteY151" fmla="*/ 1212850 h 1270000"/>
                <a:gd name="connsiteX152" fmla="*/ 1792579 w 3545179"/>
                <a:gd name="connsiteY152" fmla="*/ 1231900 h 1270000"/>
                <a:gd name="connsiteX153" fmla="*/ 1773529 w 3545179"/>
                <a:gd name="connsiteY153" fmla="*/ 1238250 h 1270000"/>
                <a:gd name="connsiteX154" fmla="*/ 1735429 w 3545179"/>
                <a:gd name="connsiteY154" fmla="*/ 1263650 h 1270000"/>
                <a:gd name="connsiteX155" fmla="*/ 1583029 w 3545179"/>
                <a:gd name="connsiteY155" fmla="*/ 1257300 h 1270000"/>
                <a:gd name="connsiteX156" fmla="*/ 1563979 w 3545179"/>
                <a:gd name="connsiteY156" fmla="*/ 1193800 h 1270000"/>
                <a:gd name="connsiteX157" fmla="*/ 1544929 w 3545179"/>
                <a:gd name="connsiteY157" fmla="*/ 1187450 h 1270000"/>
                <a:gd name="connsiteX158" fmla="*/ 1456029 w 3545179"/>
                <a:gd name="connsiteY158" fmla="*/ 1181100 h 1270000"/>
                <a:gd name="connsiteX159" fmla="*/ 1405229 w 3545179"/>
                <a:gd name="connsiteY159" fmla="*/ 1187450 h 1270000"/>
                <a:gd name="connsiteX160" fmla="*/ 1398879 w 3545179"/>
                <a:gd name="connsiteY160" fmla="*/ 1206500 h 1270000"/>
                <a:gd name="connsiteX161" fmla="*/ 1360779 w 3545179"/>
                <a:gd name="connsiteY161" fmla="*/ 1231900 h 1270000"/>
                <a:gd name="connsiteX162" fmla="*/ 922629 w 3545179"/>
                <a:gd name="connsiteY162" fmla="*/ 1225550 h 1270000"/>
                <a:gd name="connsiteX163" fmla="*/ 884529 w 3545179"/>
                <a:gd name="connsiteY163" fmla="*/ 1212850 h 1270000"/>
                <a:gd name="connsiteX164" fmla="*/ 865479 w 3545179"/>
                <a:gd name="connsiteY164" fmla="*/ 1206500 h 1270000"/>
                <a:gd name="connsiteX165" fmla="*/ 846429 w 3545179"/>
                <a:gd name="connsiteY165" fmla="*/ 1136650 h 1270000"/>
                <a:gd name="connsiteX166" fmla="*/ 827379 w 3545179"/>
                <a:gd name="connsiteY166" fmla="*/ 1130300 h 1270000"/>
                <a:gd name="connsiteX167" fmla="*/ 821029 w 3545179"/>
                <a:gd name="connsiteY167" fmla="*/ 1111250 h 1270000"/>
                <a:gd name="connsiteX168" fmla="*/ 801979 w 3545179"/>
                <a:gd name="connsiteY168" fmla="*/ 1098550 h 1270000"/>
                <a:gd name="connsiteX169" fmla="*/ 795629 w 3545179"/>
                <a:gd name="connsiteY169" fmla="*/ 1003300 h 1270000"/>
                <a:gd name="connsiteX170" fmla="*/ 776579 w 3545179"/>
                <a:gd name="connsiteY170" fmla="*/ 1016000 h 1270000"/>
                <a:gd name="connsiteX171" fmla="*/ 757529 w 3545179"/>
                <a:gd name="connsiteY171" fmla="*/ 1054100 h 1270000"/>
                <a:gd name="connsiteX172" fmla="*/ 744829 w 3545179"/>
                <a:gd name="connsiteY172" fmla="*/ 1073150 h 1270000"/>
                <a:gd name="connsiteX173" fmla="*/ 738479 w 3545179"/>
                <a:gd name="connsiteY173" fmla="*/ 1193800 h 1270000"/>
                <a:gd name="connsiteX174" fmla="*/ 725779 w 3545179"/>
                <a:gd name="connsiteY174" fmla="*/ 1212850 h 1270000"/>
                <a:gd name="connsiteX175" fmla="*/ 706729 w 3545179"/>
                <a:gd name="connsiteY175" fmla="*/ 1219200 h 1270000"/>
                <a:gd name="connsiteX176" fmla="*/ 687679 w 3545179"/>
                <a:gd name="connsiteY176" fmla="*/ 1231900 h 1270000"/>
                <a:gd name="connsiteX177" fmla="*/ 554329 w 3545179"/>
                <a:gd name="connsiteY177" fmla="*/ 1225550 h 1270000"/>
                <a:gd name="connsiteX178" fmla="*/ 401929 w 3545179"/>
                <a:gd name="connsiteY178" fmla="*/ 1219200 h 1270000"/>
                <a:gd name="connsiteX179" fmla="*/ 300329 w 3545179"/>
                <a:gd name="connsiteY179" fmla="*/ 1212850 h 1270000"/>
                <a:gd name="connsiteX180" fmla="*/ 211429 w 3545179"/>
                <a:gd name="connsiteY180" fmla="*/ 1200150 h 1270000"/>
                <a:gd name="connsiteX181" fmla="*/ 160629 w 3545179"/>
                <a:gd name="connsiteY181" fmla="*/ 1193800 h 1270000"/>
                <a:gd name="connsiteX182" fmla="*/ 166979 w 3545179"/>
                <a:gd name="connsiteY182" fmla="*/ 1162050 h 1270000"/>
                <a:gd name="connsiteX183" fmla="*/ 173329 w 3545179"/>
                <a:gd name="connsiteY183" fmla="*/ 1136650 h 1270000"/>
                <a:gd name="connsiteX184" fmla="*/ 135229 w 3545179"/>
                <a:gd name="connsiteY184" fmla="*/ 1117600 h 1270000"/>
                <a:gd name="connsiteX185" fmla="*/ 90779 w 3545179"/>
                <a:gd name="connsiteY185" fmla="*/ 1123950 h 1270000"/>
                <a:gd name="connsiteX186" fmla="*/ 71729 w 3545179"/>
                <a:gd name="connsiteY186" fmla="*/ 1130300 h 1270000"/>
                <a:gd name="connsiteX187" fmla="*/ 8229 w 3545179"/>
                <a:gd name="connsiteY187" fmla="*/ 1123950 h 1270000"/>
                <a:gd name="connsiteX188" fmla="*/ 8229 w 3545179"/>
                <a:gd name="connsiteY188" fmla="*/ 1041400 h 1270000"/>
                <a:gd name="connsiteX189" fmla="*/ 14579 w 3545179"/>
                <a:gd name="connsiteY189" fmla="*/ 1022350 h 1270000"/>
                <a:gd name="connsiteX190" fmla="*/ 52679 w 3545179"/>
                <a:gd name="connsiteY190" fmla="*/ 996950 h 1270000"/>
                <a:gd name="connsiteX191" fmla="*/ 71729 w 3545179"/>
                <a:gd name="connsiteY191" fmla="*/ 984250 h 1270000"/>
                <a:gd name="connsiteX192" fmla="*/ 84429 w 3545179"/>
                <a:gd name="connsiteY192" fmla="*/ 939800 h 1270000"/>
                <a:gd name="connsiteX193" fmla="*/ 90779 w 3545179"/>
                <a:gd name="connsiteY193" fmla="*/ 857250 h 1270000"/>
                <a:gd name="connsiteX194" fmla="*/ 103479 w 3545179"/>
                <a:gd name="connsiteY194" fmla="*/ 819150 h 1270000"/>
                <a:gd name="connsiteX195" fmla="*/ 109829 w 3545179"/>
                <a:gd name="connsiteY195" fmla="*/ 793750 h 1270000"/>
                <a:gd name="connsiteX196" fmla="*/ 128879 w 3545179"/>
                <a:gd name="connsiteY196" fmla="*/ 8001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545179" h="1270000">
                  <a:moveTo>
                    <a:pt x="128879" y="800100"/>
                  </a:moveTo>
                  <a:cubicBezTo>
                    <a:pt x="128879" y="795867"/>
                    <a:pt x="114936" y="779586"/>
                    <a:pt x="109829" y="768350"/>
                  </a:cubicBezTo>
                  <a:cubicBezTo>
                    <a:pt x="104289" y="756163"/>
                    <a:pt x="97129" y="730250"/>
                    <a:pt x="97129" y="730250"/>
                  </a:cubicBezTo>
                  <a:cubicBezTo>
                    <a:pt x="99246" y="685800"/>
                    <a:pt x="98565" y="641128"/>
                    <a:pt x="103479" y="596900"/>
                  </a:cubicBezTo>
                  <a:cubicBezTo>
                    <a:pt x="104957" y="583595"/>
                    <a:pt x="105040" y="566226"/>
                    <a:pt x="116179" y="558800"/>
                  </a:cubicBezTo>
                  <a:lnTo>
                    <a:pt x="135229" y="546100"/>
                  </a:lnTo>
                  <a:cubicBezTo>
                    <a:pt x="169096" y="495300"/>
                    <a:pt x="124646" y="556683"/>
                    <a:pt x="166979" y="514350"/>
                  </a:cubicBezTo>
                  <a:cubicBezTo>
                    <a:pt x="172375" y="508954"/>
                    <a:pt x="173720" y="500068"/>
                    <a:pt x="179679" y="495300"/>
                  </a:cubicBezTo>
                  <a:cubicBezTo>
                    <a:pt x="184906" y="491119"/>
                    <a:pt x="192878" y="492201"/>
                    <a:pt x="198729" y="488950"/>
                  </a:cubicBezTo>
                  <a:cubicBezTo>
                    <a:pt x="212072" y="481537"/>
                    <a:pt x="224129" y="472017"/>
                    <a:pt x="236829" y="463550"/>
                  </a:cubicBezTo>
                  <a:lnTo>
                    <a:pt x="255879" y="450850"/>
                  </a:lnTo>
                  <a:cubicBezTo>
                    <a:pt x="262229" y="446617"/>
                    <a:pt x="267689" y="440563"/>
                    <a:pt x="274929" y="438150"/>
                  </a:cubicBezTo>
                  <a:lnTo>
                    <a:pt x="313029" y="425450"/>
                  </a:lnTo>
                  <a:cubicBezTo>
                    <a:pt x="319379" y="423333"/>
                    <a:pt x="326510" y="422813"/>
                    <a:pt x="332079" y="419100"/>
                  </a:cubicBezTo>
                  <a:cubicBezTo>
                    <a:pt x="356698" y="402687"/>
                    <a:pt x="343889" y="408813"/>
                    <a:pt x="370179" y="400050"/>
                  </a:cubicBezTo>
                  <a:cubicBezTo>
                    <a:pt x="418862" y="402167"/>
                    <a:pt x="467758" y="401386"/>
                    <a:pt x="516229" y="406400"/>
                  </a:cubicBezTo>
                  <a:cubicBezTo>
                    <a:pt x="527061" y="407521"/>
                    <a:pt x="558438" y="421715"/>
                    <a:pt x="573379" y="425450"/>
                  </a:cubicBezTo>
                  <a:cubicBezTo>
                    <a:pt x="611766" y="435047"/>
                    <a:pt x="590500" y="429040"/>
                    <a:pt x="636879" y="444500"/>
                  </a:cubicBezTo>
                  <a:lnTo>
                    <a:pt x="655929" y="450850"/>
                  </a:lnTo>
                  <a:cubicBezTo>
                    <a:pt x="662279" y="452967"/>
                    <a:pt x="668485" y="455577"/>
                    <a:pt x="674979" y="457200"/>
                  </a:cubicBezTo>
                  <a:cubicBezTo>
                    <a:pt x="713366" y="466797"/>
                    <a:pt x="692100" y="460790"/>
                    <a:pt x="738479" y="476250"/>
                  </a:cubicBezTo>
                  <a:lnTo>
                    <a:pt x="757529" y="482600"/>
                  </a:lnTo>
                  <a:cubicBezTo>
                    <a:pt x="763879" y="484717"/>
                    <a:pt x="771010" y="485237"/>
                    <a:pt x="776579" y="488950"/>
                  </a:cubicBezTo>
                  <a:lnTo>
                    <a:pt x="814679" y="514350"/>
                  </a:lnTo>
                  <a:cubicBezTo>
                    <a:pt x="816796" y="520700"/>
                    <a:pt x="816848" y="528173"/>
                    <a:pt x="821029" y="533400"/>
                  </a:cubicBezTo>
                  <a:cubicBezTo>
                    <a:pt x="838537" y="555284"/>
                    <a:pt x="853226" y="543909"/>
                    <a:pt x="878179" y="539750"/>
                  </a:cubicBezTo>
                  <a:cubicBezTo>
                    <a:pt x="894444" y="515353"/>
                    <a:pt x="897563" y="500090"/>
                    <a:pt x="922629" y="488950"/>
                  </a:cubicBezTo>
                  <a:lnTo>
                    <a:pt x="979779" y="469900"/>
                  </a:lnTo>
                  <a:cubicBezTo>
                    <a:pt x="986129" y="467783"/>
                    <a:pt x="993260" y="467263"/>
                    <a:pt x="998829" y="463550"/>
                  </a:cubicBezTo>
                  <a:cubicBezTo>
                    <a:pt x="1005179" y="459317"/>
                    <a:pt x="1010905" y="453950"/>
                    <a:pt x="1017879" y="450850"/>
                  </a:cubicBezTo>
                  <a:cubicBezTo>
                    <a:pt x="1030112" y="445413"/>
                    <a:pt x="1043279" y="442383"/>
                    <a:pt x="1055979" y="438150"/>
                  </a:cubicBezTo>
                  <a:cubicBezTo>
                    <a:pt x="1167421" y="401003"/>
                    <a:pt x="1068337" y="431945"/>
                    <a:pt x="1367129" y="425450"/>
                  </a:cubicBezTo>
                  <a:lnTo>
                    <a:pt x="1398879" y="330200"/>
                  </a:lnTo>
                  <a:lnTo>
                    <a:pt x="1411579" y="292100"/>
                  </a:lnTo>
                  <a:cubicBezTo>
                    <a:pt x="1413696" y="285750"/>
                    <a:pt x="1412360" y="276763"/>
                    <a:pt x="1417929" y="273050"/>
                  </a:cubicBezTo>
                  <a:lnTo>
                    <a:pt x="1436979" y="260350"/>
                  </a:lnTo>
                  <a:cubicBezTo>
                    <a:pt x="1439096" y="254000"/>
                    <a:pt x="1440336" y="247287"/>
                    <a:pt x="1443329" y="241300"/>
                  </a:cubicBezTo>
                  <a:cubicBezTo>
                    <a:pt x="1452873" y="222213"/>
                    <a:pt x="1481507" y="192565"/>
                    <a:pt x="1494129" y="184150"/>
                  </a:cubicBezTo>
                  <a:cubicBezTo>
                    <a:pt x="1500479" y="179917"/>
                    <a:pt x="1507316" y="176336"/>
                    <a:pt x="1513179" y="171450"/>
                  </a:cubicBezTo>
                  <a:cubicBezTo>
                    <a:pt x="1534245" y="153895"/>
                    <a:pt x="1527630" y="151524"/>
                    <a:pt x="1551279" y="139700"/>
                  </a:cubicBezTo>
                  <a:cubicBezTo>
                    <a:pt x="1577217" y="126731"/>
                    <a:pt x="1629505" y="128419"/>
                    <a:pt x="1646529" y="127000"/>
                  </a:cubicBezTo>
                  <a:cubicBezTo>
                    <a:pt x="1662023" y="121835"/>
                    <a:pt x="1672319" y="120260"/>
                    <a:pt x="1684629" y="107950"/>
                  </a:cubicBezTo>
                  <a:cubicBezTo>
                    <a:pt x="1721318" y="71261"/>
                    <a:pt x="1669566" y="106260"/>
                    <a:pt x="1716379" y="69850"/>
                  </a:cubicBezTo>
                  <a:cubicBezTo>
                    <a:pt x="1788457" y="13789"/>
                    <a:pt x="1727541" y="61094"/>
                    <a:pt x="1773529" y="38100"/>
                  </a:cubicBezTo>
                  <a:cubicBezTo>
                    <a:pt x="1780355" y="34687"/>
                    <a:pt x="1785605" y="28500"/>
                    <a:pt x="1792579" y="25400"/>
                  </a:cubicBezTo>
                  <a:lnTo>
                    <a:pt x="1849729" y="6350"/>
                  </a:lnTo>
                  <a:lnTo>
                    <a:pt x="1868779" y="0"/>
                  </a:lnTo>
                  <a:cubicBezTo>
                    <a:pt x="1937744" y="2998"/>
                    <a:pt x="2010809" y="-1206"/>
                    <a:pt x="2078329" y="19050"/>
                  </a:cubicBezTo>
                  <a:cubicBezTo>
                    <a:pt x="2091151" y="22897"/>
                    <a:pt x="2103729" y="27517"/>
                    <a:pt x="2116429" y="31750"/>
                  </a:cubicBezTo>
                  <a:cubicBezTo>
                    <a:pt x="2122779" y="33867"/>
                    <a:pt x="2129910" y="34387"/>
                    <a:pt x="2135479" y="38100"/>
                  </a:cubicBezTo>
                  <a:lnTo>
                    <a:pt x="2173579" y="63500"/>
                  </a:lnTo>
                  <a:lnTo>
                    <a:pt x="2192629" y="76200"/>
                  </a:lnTo>
                  <a:cubicBezTo>
                    <a:pt x="2196862" y="82550"/>
                    <a:pt x="2199370" y="90482"/>
                    <a:pt x="2205329" y="95250"/>
                  </a:cubicBezTo>
                  <a:cubicBezTo>
                    <a:pt x="2210556" y="99431"/>
                    <a:pt x="2219646" y="96867"/>
                    <a:pt x="2224379" y="101600"/>
                  </a:cubicBezTo>
                  <a:cubicBezTo>
                    <a:pt x="2229112" y="106333"/>
                    <a:pt x="2226620" y="115366"/>
                    <a:pt x="2230729" y="120650"/>
                  </a:cubicBezTo>
                  <a:cubicBezTo>
                    <a:pt x="2241756" y="134827"/>
                    <a:pt x="2268829" y="158750"/>
                    <a:pt x="2268829" y="158750"/>
                  </a:cubicBezTo>
                  <a:cubicBezTo>
                    <a:pt x="2280006" y="192280"/>
                    <a:pt x="2271466" y="172231"/>
                    <a:pt x="2300579" y="215900"/>
                  </a:cubicBezTo>
                  <a:lnTo>
                    <a:pt x="2325979" y="254000"/>
                  </a:lnTo>
                  <a:cubicBezTo>
                    <a:pt x="2330212" y="260350"/>
                    <a:pt x="2332329" y="268817"/>
                    <a:pt x="2338679" y="273050"/>
                  </a:cubicBezTo>
                  <a:lnTo>
                    <a:pt x="2357729" y="285750"/>
                  </a:lnTo>
                  <a:lnTo>
                    <a:pt x="2370429" y="323850"/>
                  </a:lnTo>
                  <a:cubicBezTo>
                    <a:pt x="2372546" y="330200"/>
                    <a:pt x="2373066" y="337331"/>
                    <a:pt x="2376779" y="342900"/>
                  </a:cubicBezTo>
                  <a:cubicBezTo>
                    <a:pt x="2381012" y="349250"/>
                    <a:pt x="2386379" y="354976"/>
                    <a:pt x="2389479" y="361950"/>
                  </a:cubicBezTo>
                  <a:lnTo>
                    <a:pt x="2408529" y="419100"/>
                  </a:lnTo>
                  <a:cubicBezTo>
                    <a:pt x="2410646" y="425450"/>
                    <a:pt x="2411166" y="432581"/>
                    <a:pt x="2414879" y="438150"/>
                  </a:cubicBezTo>
                  <a:lnTo>
                    <a:pt x="2427579" y="457200"/>
                  </a:lnTo>
                  <a:cubicBezTo>
                    <a:pt x="2510761" y="449638"/>
                    <a:pt x="2475249" y="458243"/>
                    <a:pt x="2535529" y="438150"/>
                  </a:cubicBezTo>
                  <a:lnTo>
                    <a:pt x="2554579" y="431800"/>
                  </a:lnTo>
                  <a:lnTo>
                    <a:pt x="2573629" y="425450"/>
                  </a:lnTo>
                  <a:cubicBezTo>
                    <a:pt x="2586329" y="427567"/>
                    <a:pt x="2599238" y="428677"/>
                    <a:pt x="2611729" y="431800"/>
                  </a:cubicBezTo>
                  <a:cubicBezTo>
                    <a:pt x="2624716" y="435047"/>
                    <a:pt x="2649829" y="444500"/>
                    <a:pt x="2649829" y="444500"/>
                  </a:cubicBezTo>
                  <a:cubicBezTo>
                    <a:pt x="2654062" y="450850"/>
                    <a:pt x="2656057" y="459505"/>
                    <a:pt x="2662529" y="463550"/>
                  </a:cubicBezTo>
                  <a:cubicBezTo>
                    <a:pt x="2693889" y="483150"/>
                    <a:pt x="2764781" y="480832"/>
                    <a:pt x="2789529" y="482600"/>
                  </a:cubicBezTo>
                  <a:cubicBezTo>
                    <a:pt x="2819162" y="527050"/>
                    <a:pt x="2802229" y="512233"/>
                    <a:pt x="2833979" y="533400"/>
                  </a:cubicBezTo>
                  <a:cubicBezTo>
                    <a:pt x="2848796" y="531283"/>
                    <a:pt x="2864093" y="531351"/>
                    <a:pt x="2878429" y="527050"/>
                  </a:cubicBezTo>
                  <a:cubicBezTo>
                    <a:pt x="2911952" y="516993"/>
                    <a:pt x="2887257" y="516016"/>
                    <a:pt x="2903829" y="495300"/>
                  </a:cubicBezTo>
                  <a:cubicBezTo>
                    <a:pt x="2908597" y="489341"/>
                    <a:pt x="2917016" y="487486"/>
                    <a:pt x="2922879" y="482600"/>
                  </a:cubicBezTo>
                  <a:cubicBezTo>
                    <a:pt x="2929778" y="476851"/>
                    <a:pt x="2934079" y="467911"/>
                    <a:pt x="2941929" y="463550"/>
                  </a:cubicBezTo>
                  <a:cubicBezTo>
                    <a:pt x="2953631" y="457049"/>
                    <a:pt x="2967329" y="455083"/>
                    <a:pt x="2980029" y="450850"/>
                  </a:cubicBezTo>
                  <a:cubicBezTo>
                    <a:pt x="3017263" y="438439"/>
                    <a:pt x="2992426" y="445239"/>
                    <a:pt x="3056229" y="438150"/>
                  </a:cubicBezTo>
                  <a:cubicBezTo>
                    <a:pt x="3147246" y="440267"/>
                    <a:pt x="3238408" y="438936"/>
                    <a:pt x="3329279" y="444500"/>
                  </a:cubicBezTo>
                  <a:cubicBezTo>
                    <a:pt x="3342641" y="445318"/>
                    <a:pt x="3354679" y="452967"/>
                    <a:pt x="3367379" y="457200"/>
                  </a:cubicBezTo>
                  <a:lnTo>
                    <a:pt x="3386429" y="463550"/>
                  </a:lnTo>
                  <a:cubicBezTo>
                    <a:pt x="3390662" y="469900"/>
                    <a:pt x="3393170" y="477832"/>
                    <a:pt x="3399129" y="482600"/>
                  </a:cubicBezTo>
                  <a:cubicBezTo>
                    <a:pt x="3404356" y="486781"/>
                    <a:pt x="3413446" y="484217"/>
                    <a:pt x="3418179" y="488950"/>
                  </a:cubicBezTo>
                  <a:cubicBezTo>
                    <a:pt x="3422912" y="493683"/>
                    <a:pt x="3419796" y="503267"/>
                    <a:pt x="3424529" y="508000"/>
                  </a:cubicBezTo>
                  <a:cubicBezTo>
                    <a:pt x="3435322" y="518793"/>
                    <a:pt x="3462629" y="533400"/>
                    <a:pt x="3462629" y="533400"/>
                  </a:cubicBezTo>
                  <a:cubicBezTo>
                    <a:pt x="3466862" y="539750"/>
                    <a:pt x="3469933" y="547054"/>
                    <a:pt x="3475329" y="552450"/>
                  </a:cubicBezTo>
                  <a:cubicBezTo>
                    <a:pt x="3501258" y="578379"/>
                    <a:pt x="3501787" y="549275"/>
                    <a:pt x="3519779" y="603250"/>
                  </a:cubicBezTo>
                  <a:cubicBezTo>
                    <a:pt x="3521896" y="609600"/>
                    <a:pt x="3524506" y="615806"/>
                    <a:pt x="3526129" y="622300"/>
                  </a:cubicBezTo>
                  <a:cubicBezTo>
                    <a:pt x="3528747" y="632771"/>
                    <a:pt x="3530705" y="643404"/>
                    <a:pt x="3532479" y="654050"/>
                  </a:cubicBezTo>
                  <a:cubicBezTo>
                    <a:pt x="3538519" y="690293"/>
                    <a:pt x="3541044" y="718434"/>
                    <a:pt x="3545179" y="755650"/>
                  </a:cubicBezTo>
                  <a:cubicBezTo>
                    <a:pt x="3543062" y="793750"/>
                    <a:pt x="3542447" y="831963"/>
                    <a:pt x="3538829" y="869950"/>
                  </a:cubicBezTo>
                  <a:cubicBezTo>
                    <a:pt x="3538194" y="876613"/>
                    <a:pt x="3536192" y="883431"/>
                    <a:pt x="3532479" y="889000"/>
                  </a:cubicBezTo>
                  <a:cubicBezTo>
                    <a:pt x="3512584" y="918843"/>
                    <a:pt x="3519051" y="900694"/>
                    <a:pt x="3494379" y="914400"/>
                  </a:cubicBezTo>
                  <a:cubicBezTo>
                    <a:pt x="3481036" y="921813"/>
                    <a:pt x="3468979" y="931333"/>
                    <a:pt x="3456279" y="939800"/>
                  </a:cubicBezTo>
                  <a:lnTo>
                    <a:pt x="3437229" y="952500"/>
                  </a:lnTo>
                  <a:cubicBezTo>
                    <a:pt x="3403362" y="1003300"/>
                    <a:pt x="3447812" y="941917"/>
                    <a:pt x="3405479" y="984250"/>
                  </a:cubicBezTo>
                  <a:cubicBezTo>
                    <a:pt x="3400083" y="989646"/>
                    <a:pt x="3397012" y="996950"/>
                    <a:pt x="3392779" y="1003300"/>
                  </a:cubicBezTo>
                  <a:cubicBezTo>
                    <a:pt x="3390662" y="1022350"/>
                    <a:pt x="3392490" y="1042266"/>
                    <a:pt x="3386429" y="1060450"/>
                  </a:cubicBezTo>
                  <a:cubicBezTo>
                    <a:pt x="3381602" y="1074930"/>
                    <a:pt x="3365856" y="1084070"/>
                    <a:pt x="3361029" y="1098550"/>
                  </a:cubicBezTo>
                  <a:lnTo>
                    <a:pt x="3354679" y="1117600"/>
                  </a:lnTo>
                  <a:cubicBezTo>
                    <a:pt x="3352562" y="1153583"/>
                    <a:pt x="3355755" y="1190278"/>
                    <a:pt x="3348329" y="1225550"/>
                  </a:cubicBezTo>
                  <a:cubicBezTo>
                    <a:pt x="3346548" y="1234010"/>
                    <a:pt x="3316489" y="1242812"/>
                    <a:pt x="3310229" y="1244600"/>
                  </a:cubicBezTo>
                  <a:cubicBezTo>
                    <a:pt x="3294246" y="1249167"/>
                    <a:pt x="3268792" y="1254681"/>
                    <a:pt x="3253079" y="1257300"/>
                  </a:cubicBezTo>
                  <a:cubicBezTo>
                    <a:pt x="3238316" y="1259761"/>
                    <a:pt x="3223355" y="1260973"/>
                    <a:pt x="3208629" y="1263650"/>
                  </a:cubicBezTo>
                  <a:cubicBezTo>
                    <a:pt x="3200043" y="1265211"/>
                    <a:pt x="3191696" y="1267883"/>
                    <a:pt x="3183229" y="1270000"/>
                  </a:cubicBezTo>
                  <a:cubicBezTo>
                    <a:pt x="3153596" y="1267883"/>
                    <a:pt x="3123834" y="1267121"/>
                    <a:pt x="3094329" y="1263650"/>
                  </a:cubicBezTo>
                  <a:cubicBezTo>
                    <a:pt x="3087681" y="1262868"/>
                    <a:pt x="3081130" y="1260551"/>
                    <a:pt x="3075279" y="1257300"/>
                  </a:cubicBezTo>
                  <a:cubicBezTo>
                    <a:pt x="3061936" y="1249887"/>
                    <a:pt x="3037179" y="1231900"/>
                    <a:pt x="3037179" y="1231900"/>
                  </a:cubicBezTo>
                  <a:cubicBezTo>
                    <a:pt x="3005647" y="1184602"/>
                    <a:pt x="3046173" y="1242693"/>
                    <a:pt x="3005429" y="1193800"/>
                  </a:cubicBezTo>
                  <a:cubicBezTo>
                    <a:pt x="2989243" y="1174376"/>
                    <a:pt x="2998332" y="1173007"/>
                    <a:pt x="2973679" y="1162050"/>
                  </a:cubicBezTo>
                  <a:cubicBezTo>
                    <a:pt x="2905669" y="1131823"/>
                    <a:pt x="2959642" y="1165392"/>
                    <a:pt x="2916529" y="1136650"/>
                  </a:cubicBezTo>
                  <a:cubicBezTo>
                    <a:pt x="2914412" y="1130300"/>
                    <a:pt x="2913172" y="1123587"/>
                    <a:pt x="2910179" y="1117600"/>
                  </a:cubicBezTo>
                  <a:cubicBezTo>
                    <a:pt x="2906766" y="1110774"/>
                    <a:pt x="2898558" y="1106105"/>
                    <a:pt x="2897479" y="1098550"/>
                  </a:cubicBezTo>
                  <a:cubicBezTo>
                    <a:pt x="2892083" y="1060775"/>
                    <a:pt x="2902699" y="1020612"/>
                    <a:pt x="2891129" y="984250"/>
                  </a:cubicBezTo>
                  <a:cubicBezTo>
                    <a:pt x="2886501" y="969705"/>
                    <a:pt x="2867509" y="963677"/>
                    <a:pt x="2853029" y="958850"/>
                  </a:cubicBezTo>
                  <a:lnTo>
                    <a:pt x="2814929" y="946150"/>
                  </a:lnTo>
                  <a:cubicBezTo>
                    <a:pt x="2774179" y="1007275"/>
                    <a:pt x="2815969" y="937487"/>
                    <a:pt x="2795879" y="1104900"/>
                  </a:cubicBezTo>
                  <a:cubicBezTo>
                    <a:pt x="2794673" y="1114946"/>
                    <a:pt x="2769188" y="1137941"/>
                    <a:pt x="2764129" y="1143000"/>
                  </a:cubicBezTo>
                  <a:cubicBezTo>
                    <a:pt x="2759896" y="1155700"/>
                    <a:pt x="2753630" y="1167895"/>
                    <a:pt x="2751429" y="1181100"/>
                  </a:cubicBezTo>
                  <a:cubicBezTo>
                    <a:pt x="2749312" y="1193800"/>
                    <a:pt x="2750308" y="1207435"/>
                    <a:pt x="2745079" y="1219200"/>
                  </a:cubicBezTo>
                  <a:cubicBezTo>
                    <a:pt x="2741432" y="1227406"/>
                    <a:pt x="2734367" y="1234915"/>
                    <a:pt x="2726029" y="1238250"/>
                  </a:cubicBezTo>
                  <a:cubicBezTo>
                    <a:pt x="2712132" y="1243809"/>
                    <a:pt x="2696396" y="1242483"/>
                    <a:pt x="2681579" y="1244600"/>
                  </a:cubicBezTo>
                  <a:cubicBezTo>
                    <a:pt x="2622312" y="1242483"/>
                    <a:pt x="2562960" y="1242068"/>
                    <a:pt x="2503779" y="1238250"/>
                  </a:cubicBezTo>
                  <a:cubicBezTo>
                    <a:pt x="2497099" y="1237819"/>
                    <a:pt x="2491422" y="1231900"/>
                    <a:pt x="2484729" y="1231900"/>
                  </a:cubicBezTo>
                  <a:cubicBezTo>
                    <a:pt x="2465562" y="1231900"/>
                    <a:pt x="2446629" y="1236133"/>
                    <a:pt x="2427579" y="1238250"/>
                  </a:cubicBezTo>
                  <a:lnTo>
                    <a:pt x="2370429" y="1257300"/>
                  </a:lnTo>
                  <a:lnTo>
                    <a:pt x="2351379" y="1263650"/>
                  </a:lnTo>
                  <a:cubicBezTo>
                    <a:pt x="2317512" y="1261533"/>
                    <a:pt x="2283401" y="1261885"/>
                    <a:pt x="2249779" y="1257300"/>
                  </a:cubicBezTo>
                  <a:cubicBezTo>
                    <a:pt x="2236515" y="1255491"/>
                    <a:pt x="2211679" y="1244600"/>
                    <a:pt x="2211679" y="1244600"/>
                  </a:cubicBezTo>
                  <a:cubicBezTo>
                    <a:pt x="2179446" y="1196251"/>
                    <a:pt x="2181442" y="1217230"/>
                    <a:pt x="2192629" y="1155700"/>
                  </a:cubicBezTo>
                  <a:cubicBezTo>
                    <a:pt x="2193826" y="1149114"/>
                    <a:pt x="2196862" y="1143000"/>
                    <a:pt x="2198979" y="1136650"/>
                  </a:cubicBezTo>
                  <a:cubicBezTo>
                    <a:pt x="2196862" y="1066800"/>
                    <a:pt x="2197989" y="996776"/>
                    <a:pt x="2192629" y="927100"/>
                  </a:cubicBezTo>
                  <a:cubicBezTo>
                    <a:pt x="2191602" y="913752"/>
                    <a:pt x="2179929" y="889000"/>
                    <a:pt x="2179929" y="889000"/>
                  </a:cubicBezTo>
                  <a:cubicBezTo>
                    <a:pt x="2167380" y="893183"/>
                    <a:pt x="2150781" y="896859"/>
                    <a:pt x="2141829" y="908050"/>
                  </a:cubicBezTo>
                  <a:cubicBezTo>
                    <a:pt x="2137648" y="913277"/>
                    <a:pt x="2138472" y="921113"/>
                    <a:pt x="2135479" y="927100"/>
                  </a:cubicBezTo>
                  <a:cubicBezTo>
                    <a:pt x="2132066" y="933926"/>
                    <a:pt x="2127012" y="939800"/>
                    <a:pt x="2122779" y="946150"/>
                  </a:cubicBezTo>
                  <a:cubicBezTo>
                    <a:pt x="2120662" y="982133"/>
                    <a:pt x="2121091" y="1018357"/>
                    <a:pt x="2116429" y="1054100"/>
                  </a:cubicBezTo>
                  <a:cubicBezTo>
                    <a:pt x="2114698" y="1067375"/>
                    <a:pt x="2107962" y="1079500"/>
                    <a:pt x="2103729" y="1092200"/>
                  </a:cubicBezTo>
                  <a:lnTo>
                    <a:pt x="2097379" y="1111250"/>
                  </a:lnTo>
                  <a:lnTo>
                    <a:pt x="2091029" y="1130300"/>
                  </a:lnTo>
                  <a:cubicBezTo>
                    <a:pt x="2090903" y="1132437"/>
                    <a:pt x="2103261" y="1232275"/>
                    <a:pt x="2071979" y="1257300"/>
                  </a:cubicBezTo>
                  <a:cubicBezTo>
                    <a:pt x="2066752" y="1261481"/>
                    <a:pt x="2059279" y="1261533"/>
                    <a:pt x="2052929" y="1263650"/>
                  </a:cubicBezTo>
                  <a:cubicBezTo>
                    <a:pt x="2021179" y="1261533"/>
                    <a:pt x="1989325" y="1260631"/>
                    <a:pt x="1957679" y="1257300"/>
                  </a:cubicBezTo>
                  <a:cubicBezTo>
                    <a:pt x="1949000" y="1256386"/>
                    <a:pt x="1940865" y="1252511"/>
                    <a:pt x="1932279" y="1250950"/>
                  </a:cubicBezTo>
                  <a:cubicBezTo>
                    <a:pt x="1917553" y="1248273"/>
                    <a:pt x="1902646" y="1246717"/>
                    <a:pt x="1887829" y="1244600"/>
                  </a:cubicBezTo>
                  <a:cubicBezTo>
                    <a:pt x="1883596" y="1238250"/>
                    <a:pt x="1876728" y="1233012"/>
                    <a:pt x="1875129" y="1225550"/>
                  </a:cubicBezTo>
                  <a:cubicBezTo>
                    <a:pt x="1870230" y="1202690"/>
                    <a:pt x="1879863" y="1176285"/>
                    <a:pt x="1868779" y="1155700"/>
                  </a:cubicBezTo>
                  <a:cubicBezTo>
                    <a:pt x="1862432" y="1143913"/>
                    <a:pt x="1830679" y="1143000"/>
                    <a:pt x="1830679" y="1143000"/>
                  </a:cubicBezTo>
                  <a:cubicBezTo>
                    <a:pt x="1826446" y="1149350"/>
                    <a:pt x="1820659" y="1154904"/>
                    <a:pt x="1817979" y="1162050"/>
                  </a:cubicBezTo>
                  <a:cubicBezTo>
                    <a:pt x="1807110" y="1191033"/>
                    <a:pt x="1817030" y="1189348"/>
                    <a:pt x="1805279" y="1212850"/>
                  </a:cubicBezTo>
                  <a:cubicBezTo>
                    <a:pt x="1801866" y="1219676"/>
                    <a:pt x="1798538" y="1227132"/>
                    <a:pt x="1792579" y="1231900"/>
                  </a:cubicBezTo>
                  <a:cubicBezTo>
                    <a:pt x="1787352" y="1236081"/>
                    <a:pt x="1779380" y="1234999"/>
                    <a:pt x="1773529" y="1238250"/>
                  </a:cubicBezTo>
                  <a:cubicBezTo>
                    <a:pt x="1760186" y="1245663"/>
                    <a:pt x="1735429" y="1263650"/>
                    <a:pt x="1735429" y="1263650"/>
                  </a:cubicBezTo>
                  <a:cubicBezTo>
                    <a:pt x="1684629" y="1261533"/>
                    <a:pt x="1632125" y="1270518"/>
                    <a:pt x="1583029" y="1257300"/>
                  </a:cubicBezTo>
                  <a:cubicBezTo>
                    <a:pt x="1569338" y="1253614"/>
                    <a:pt x="1572423" y="1204355"/>
                    <a:pt x="1563979" y="1193800"/>
                  </a:cubicBezTo>
                  <a:cubicBezTo>
                    <a:pt x="1559798" y="1188573"/>
                    <a:pt x="1551577" y="1188232"/>
                    <a:pt x="1544929" y="1187450"/>
                  </a:cubicBezTo>
                  <a:cubicBezTo>
                    <a:pt x="1515424" y="1183979"/>
                    <a:pt x="1485662" y="1183217"/>
                    <a:pt x="1456029" y="1181100"/>
                  </a:cubicBezTo>
                  <a:cubicBezTo>
                    <a:pt x="1418254" y="1168508"/>
                    <a:pt x="1421042" y="1155824"/>
                    <a:pt x="1405229" y="1187450"/>
                  </a:cubicBezTo>
                  <a:cubicBezTo>
                    <a:pt x="1402236" y="1193437"/>
                    <a:pt x="1403612" y="1201767"/>
                    <a:pt x="1398879" y="1206500"/>
                  </a:cubicBezTo>
                  <a:cubicBezTo>
                    <a:pt x="1388086" y="1217293"/>
                    <a:pt x="1360779" y="1231900"/>
                    <a:pt x="1360779" y="1231900"/>
                  </a:cubicBezTo>
                  <a:cubicBezTo>
                    <a:pt x="1214729" y="1229783"/>
                    <a:pt x="1068578" y="1231388"/>
                    <a:pt x="922629" y="1225550"/>
                  </a:cubicBezTo>
                  <a:cubicBezTo>
                    <a:pt x="909253" y="1225015"/>
                    <a:pt x="897229" y="1217083"/>
                    <a:pt x="884529" y="1212850"/>
                  </a:cubicBezTo>
                  <a:lnTo>
                    <a:pt x="865479" y="1206500"/>
                  </a:lnTo>
                  <a:cubicBezTo>
                    <a:pt x="863001" y="1186678"/>
                    <a:pt x="866440" y="1152659"/>
                    <a:pt x="846429" y="1136650"/>
                  </a:cubicBezTo>
                  <a:cubicBezTo>
                    <a:pt x="841202" y="1132469"/>
                    <a:pt x="833729" y="1132417"/>
                    <a:pt x="827379" y="1130300"/>
                  </a:cubicBezTo>
                  <a:cubicBezTo>
                    <a:pt x="825262" y="1123950"/>
                    <a:pt x="825210" y="1116477"/>
                    <a:pt x="821029" y="1111250"/>
                  </a:cubicBezTo>
                  <a:cubicBezTo>
                    <a:pt x="816261" y="1105291"/>
                    <a:pt x="803727" y="1105979"/>
                    <a:pt x="801979" y="1098550"/>
                  </a:cubicBezTo>
                  <a:cubicBezTo>
                    <a:pt x="794691" y="1067575"/>
                    <a:pt x="797746" y="1035050"/>
                    <a:pt x="795629" y="1003300"/>
                  </a:cubicBezTo>
                  <a:cubicBezTo>
                    <a:pt x="789279" y="1007533"/>
                    <a:pt x="781975" y="1010604"/>
                    <a:pt x="776579" y="1016000"/>
                  </a:cubicBezTo>
                  <a:cubicBezTo>
                    <a:pt x="758381" y="1034198"/>
                    <a:pt x="767858" y="1033442"/>
                    <a:pt x="757529" y="1054100"/>
                  </a:cubicBezTo>
                  <a:cubicBezTo>
                    <a:pt x="754116" y="1060926"/>
                    <a:pt x="749062" y="1066800"/>
                    <a:pt x="744829" y="1073150"/>
                  </a:cubicBezTo>
                  <a:cubicBezTo>
                    <a:pt x="742712" y="1113367"/>
                    <a:pt x="743920" y="1153897"/>
                    <a:pt x="738479" y="1193800"/>
                  </a:cubicBezTo>
                  <a:cubicBezTo>
                    <a:pt x="737448" y="1201362"/>
                    <a:pt x="731738" y="1208082"/>
                    <a:pt x="725779" y="1212850"/>
                  </a:cubicBezTo>
                  <a:cubicBezTo>
                    <a:pt x="720552" y="1217031"/>
                    <a:pt x="712716" y="1216207"/>
                    <a:pt x="706729" y="1219200"/>
                  </a:cubicBezTo>
                  <a:cubicBezTo>
                    <a:pt x="699903" y="1222613"/>
                    <a:pt x="694029" y="1227667"/>
                    <a:pt x="687679" y="1231900"/>
                  </a:cubicBezTo>
                  <a:lnTo>
                    <a:pt x="554329" y="1225550"/>
                  </a:lnTo>
                  <a:lnTo>
                    <a:pt x="401929" y="1219200"/>
                  </a:lnTo>
                  <a:cubicBezTo>
                    <a:pt x="368039" y="1217505"/>
                    <a:pt x="334196" y="1214967"/>
                    <a:pt x="300329" y="1212850"/>
                  </a:cubicBezTo>
                  <a:cubicBezTo>
                    <a:pt x="251923" y="1200748"/>
                    <a:pt x="289388" y="1208812"/>
                    <a:pt x="211429" y="1200150"/>
                  </a:cubicBezTo>
                  <a:cubicBezTo>
                    <a:pt x="194468" y="1198265"/>
                    <a:pt x="177562" y="1195917"/>
                    <a:pt x="160629" y="1193800"/>
                  </a:cubicBezTo>
                  <a:cubicBezTo>
                    <a:pt x="162746" y="1183217"/>
                    <a:pt x="164638" y="1172586"/>
                    <a:pt x="166979" y="1162050"/>
                  </a:cubicBezTo>
                  <a:cubicBezTo>
                    <a:pt x="168872" y="1153531"/>
                    <a:pt x="176089" y="1144929"/>
                    <a:pt x="173329" y="1136650"/>
                  </a:cubicBezTo>
                  <a:cubicBezTo>
                    <a:pt x="170252" y="1127418"/>
                    <a:pt x="142626" y="1120066"/>
                    <a:pt x="135229" y="1117600"/>
                  </a:cubicBezTo>
                  <a:cubicBezTo>
                    <a:pt x="120412" y="1119717"/>
                    <a:pt x="105455" y="1121015"/>
                    <a:pt x="90779" y="1123950"/>
                  </a:cubicBezTo>
                  <a:cubicBezTo>
                    <a:pt x="84215" y="1125263"/>
                    <a:pt x="78422" y="1130300"/>
                    <a:pt x="71729" y="1130300"/>
                  </a:cubicBezTo>
                  <a:cubicBezTo>
                    <a:pt x="50457" y="1130300"/>
                    <a:pt x="29396" y="1126067"/>
                    <a:pt x="8229" y="1123950"/>
                  </a:cubicBezTo>
                  <a:cubicBezTo>
                    <a:pt x="-4035" y="1087159"/>
                    <a:pt x="-1372" y="1103806"/>
                    <a:pt x="8229" y="1041400"/>
                  </a:cubicBezTo>
                  <a:cubicBezTo>
                    <a:pt x="9247" y="1034784"/>
                    <a:pt x="9846" y="1027083"/>
                    <a:pt x="14579" y="1022350"/>
                  </a:cubicBezTo>
                  <a:cubicBezTo>
                    <a:pt x="25372" y="1011557"/>
                    <a:pt x="39979" y="1005417"/>
                    <a:pt x="52679" y="996950"/>
                  </a:cubicBezTo>
                  <a:lnTo>
                    <a:pt x="71729" y="984250"/>
                  </a:lnTo>
                  <a:cubicBezTo>
                    <a:pt x="75835" y="971931"/>
                    <a:pt x="82979" y="952123"/>
                    <a:pt x="84429" y="939800"/>
                  </a:cubicBezTo>
                  <a:cubicBezTo>
                    <a:pt x="87654" y="912391"/>
                    <a:pt x="86475" y="884510"/>
                    <a:pt x="90779" y="857250"/>
                  </a:cubicBezTo>
                  <a:cubicBezTo>
                    <a:pt x="92867" y="844027"/>
                    <a:pt x="100232" y="832137"/>
                    <a:pt x="103479" y="819150"/>
                  </a:cubicBezTo>
                  <a:cubicBezTo>
                    <a:pt x="105596" y="810683"/>
                    <a:pt x="107431" y="802141"/>
                    <a:pt x="109829" y="793750"/>
                  </a:cubicBezTo>
                  <a:cubicBezTo>
                    <a:pt x="116848" y="769182"/>
                    <a:pt x="128879" y="804333"/>
                    <a:pt x="128879" y="8001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C:\Users\Administrator.MICROSO-BQCPAHA\Desktop\爸爸去哪儿\m_1386572918106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99" t="39468" r="18450" b="25016"/>
            <a:stretch/>
          </p:blipFill>
          <p:spPr bwMode="auto">
            <a:xfrm>
              <a:off x="3556390" y="2861414"/>
              <a:ext cx="3665450" cy="128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椭圆形标注 4"/>
          <p:cNvSpPr/>
          <p:nvPr/>
        </p:nvSpPr>
        <p:spPr>
          <a:xfrm>
            <a:off x="2563075" y="215674"/>
            <a:ext cx="3521093" cy="2528340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676" y="2717722"/>
            <a:ext cx="9151836" cy="2362731"/>
            <a:chOff x="28676" y="2717722"/>
            <a:chExt cx="9151836" cy="23627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229"/>
            <a:stretch/>
          </p:blipFill>
          <p:spPr bwMode="auto">
            <a:xfrm>
              <a:off x="28676" y="2717722"/>
              <a:ext cx="3010660" cy="23627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3030518" y="3918284"/>
              <a:ext cx="6149994" cy="1050303"/>
              <a:chOff x="3356315" y="3144826"/>
              <a:chExt cx="9592941" cy="166416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3356315" y="3144826"/>
                <a:ext cx="5787685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6"/>
              <a:stretch/>
            </p:blipFill>
            <p:spPr bwMode="auto">
              <a:xfrm>
                <a:off x="9090686" y="3144826"/>
                <a:ext cx="3858570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156198" y="374065"/>
            <a:ext cx="1807493" cy="1172379"/>
            <a:chOff x="3156198" y="374065"/>
            <a:chExt cx="1807493" cy="1172379"/>
          </a:xfrm>
        </p:grpSpPr>
        <p:grpSp>
          <p:nvGrpSpPr>
            <p:cNvPr id="12" name="组合 11"/>
            <p:cNvGrpSpPr/>
            <p:nvPr/>
          </p:nvGrpSpPr>
          <p:grpSpPr>
            <a:xfrm>
              <a:off x="3156198" y="438448"/>
              <a:ext cx="895669" cy="1107996"/>
              <a:chOff x="3156198" y="438448"/>
              <a:chExt cx="895669" cy="1107996"/>
            </a:xfrm>
          </p:grpSpPr>
          <p:sp>
            <p:nvSpPr>
              <p:cNvPr id="16" name="任意多边形 15"/>
              <p:cNvSpPr/>
              <p:nvPr/>
            </p:nvSpPr>
            <p:spPr>
              <a:xfrm rot="21306762">
                <a:off x="3275115" y="562516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306762">
                <a:off x="3156198" y="438448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68021" y="374065"/>
              <a:ext cx="895670" cy="1107996"/>
              <a:chOff x="4068021" y="374065"/>
              <a:chExt cx="895670" cy="1107996"/>
            </a:xfrm>
          </p:grpSpPr>
          <p:sp>
            <p:nvSpPr>
              <p:cNvPr id="14" name="任意多边形 13"/>
              <p:cNvSpPr/>
              <p:nvPr/>
            </p:nvSpPr>
            <p:spPr>
              <a:xfrm rot="21306762">
                <a:off x="4186939" y="498133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306762">
                <a:off x="4068021" y="374065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46798" y="212904"/>
            <a:ext cx="1349538" cy="2646878"/>
            <a:chOff x="6804248" y="261826"/>
            <a:chExt cx="1349538" cy="2646878"/>
          </a:xfrm>
        </p:grpSpPr>
        <p:sp>
          <p:nvSpPr>
            <p:cNvPr id="19" name="任意多边形 1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5970" y="2104101"/>
            <a:ext cx="1178207" cy="880922"/>
            <a:chOff x="7445970" y="2104101"/>
            <a:chExt cx="1178207" cy="880922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25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AutoShape 6"/>
          <p:cNvSpPr>
            <a:spLocks noChangeAspect="1" noChangeArrowheads="1" noTextEdit="1"/>
          </p:cNvSpPr>
          <p:nvPr/>
        </p:nvSpPr>
        <p:spPr bwMode="auto">
          <a:xfrm>
            <a:off x="4087813" y="2162175"/>
            <a:ext cx="7413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898826" y="1275849"/>
            <a:ext cx="2948208" cy="1319714"/>
            <a:chOff x="2898826" y="1275849"/>
            <a:chExt cx="2948208" cy="131971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98826" y="1400329"/>
              <a:ext cx="1069524" cy="1107996"/>
              <a:chOff x="2898826" y="1400329"/>
              <a:chExt cx="1069524" cy="1107996"/>
            </a:xfrm>
          </p:grpSpPr>
          <p:sp>
            <p:nvSpPr>
              <p:cNvPr id="41" name="任意多边形 40"/>
              <p:cNvSpPr/>
              <p:nvPr/>
            </p:nvSpPr>
            <p:spPr>
              <a:xfrm rot="21372551">
                <a:off x="3068736" y="1568019"/>
                <a:ext cx="675512" cy="723685"/>
              </a:xfrm>
              <a:custGeom>
                <a:avLst/>
                <a:gdLst>
                  <a:gd name="connsiteX0" fmla="*/ 266762 w 675512"/>
                  <a:gd name="connsiteY0" fmla="*/ 140279 h 723685"/>
                  <a:gd name="connsiteX1" fmla="*/ 269144 w 675512"/>
                  <a:gd name="connsiteY1" fmla="*/ 4548 h 723685"/>
                  <a:gd name="connsiteX2" fmla="*/ 295337 w 675512"/>
                  <a:gd name="connsiteY2" fmla="*/ 2166 h 723685"/>
                  <a:gd name="connsiteX3" fmla="*/ 383444 w 675512"/>
                  <a:gd name="connsiteY3" fmla="*/ 4548 h 723685"/>
                  <a:gd name="connsiteX4" fmla="*/ 388206 w 675512"/>
                  <a:gd name="connsiteY4" fmla="*/ 45029 h 723685"/>
                  <a:gd name="connsiteX5" fmla="*/ 395350 w 675512"/>
                  <a:gd name="connsiteY5" fmla="*/ 71223 h 723685"/>
                  <a:gd name="connsiteX6" fmla="*/ 397731 w 675512"/>
                  <a:gd name="connsiteY6" fmla="*/ 140279 h 723685"/>
                  <a:gd name="connsiteX7" fmla="*/ 416781 w 675512"/>
                  <a:gd name="connsiteY7" fmla="*/ 142660 h 723685"/>
                  <a:gd name="connsiteX8" fmla="*/ 481075 w 675512"/>
                  <a:gd name="connsiteY8" fmla="*/ 145041 h 723685"/>
                  <a:gd name="connsiteX9" fmla="*/ 531081 w 675512"/>
                  <a:gd name="connsiteY9" fmla="*/ 149804 h 723685"/>
                  <a:gd name="connsiteX10" fmla="*/ 547750 w 675512"/>
                  <a:gd name="connsiteY10" fmla="*/ 152185 h 723685"/>
                  <a:gd name="connsiteX11" fmla="*/ 585850 w 675512"/>
                  <a:gd name="connsiteY11" fmla="*/ 154566 h 723685"/>
                  <a:gd name="connsiteX12" fmla="*/ 592994 w 675512"/>
                  <a:gd name="connsiteY12" fmla="*/ 259341 h 723685"/>
                  <a:gd name="connsiteX13" fmla="*/ 583469 w 675512"/>
                  <a:gd name="connsiteY13" fmla="*/ 268866 h 723685"/>
                  <a:gd name="connsiteX14" fmla="*/ 392969 w 675512"/>
                  <a:gd name="connsiteY14" fmla="*/ 266485 h 723685"/>
                  <a:gd name="connsiteX15" fmla="*/ 395350 w 675512"/>
                  <a:gd name="connsiteY15" fmla="*/ 318873 h 723685"/>
                  <a:gd name="connsiteX16" fmla="*/ 507269 w 675512"/>
                  <a:gd name="connsiteY16" fmla="*/ 326016 h 723685"/>
                  <a:gd name="connsiteX17" fmla="*/ 666812 w 675512"/>
                  <a:gd name="connsiteY17" fmla="*/ 328398 h 723685"/>
                  <a:gd name="connsiteX18" fmla="*/ 664431 w 675512"/>
                  <a:gd name="connsiteY18" fmla="*/ 395073 h 723685"/>
                  <a:gd name="connsiteX19" fmla="*/ 662050 w 675512"/>
                  <a:gd name="connsiteY19" fmla="*/ 421266 h 723685"/>
                  <a:gd name="connsiteX20" fmla="*/ 573944 w 675512"/>
                  <a:gd name="connsiteY20" fmla="*/ 423648 h 723685"/>
                  <a:gd name="connsiteX21" fmla="*/ 550131 w 675512"/>
                  <a:gd name="connsiteY21" fmla="*/ 428410 h 723685"/>
                  <a:gd name="connsiteX22" fmla="*/ 538225 w 675512"/>
                  <a:gd name="connsiteY22" fmla="*/ 430791 h 723685"/>
                  <a:gd name="connsiteX23" fmla="*/ 528700 w 675512"/>
                  <a:gd name="connsiteY23" fmla="*/ 433173 h 723685"/>
                  <a:gd name="connsiteX24" fmla="*/ 509650 w 675512"/>
                  <a:gd name="connsiteY24" fmla="*/ 435554 h 723685"/>
                  <a:gd name="connsiteX25" fmla="*/ 483456 w 675512"/>
                  <a:gd name="connsiteY25" fmla="*/ 440316 h 723685"/>
                  <a:gd name="connsiteX26" fmla="*/ 373919 w 675512"/>
                  <a:gd name="connsiteY26" fmla="*/ 447460 h 723685"/>
                  <a:gd name="connsiteX27" fmla="*/ 357250 w 675512"/>
                  <a:gd name="connsiteY27" fmla="*/ 449841 h 723685"/>
                  <a:gd name="connsiteX28" fmla="*/ 342962 w 675512"/>
                  <a:gd name="connsiteY28" fmla="*/ 456985 h 723685"/>
                  <a:gd name="connsiteX29" fmla="*/ 338200 w 675512"/>
                  <a:gd name="connsiteY29" fmla="*/ 464129 h 723685"/>
                  <a:gd name="connsiteX30" fmla="*/ 323912 w 675512"/>
                  <a:gd name="connsiteY30" fmla="*/ 473654 h 723685"/>
                  <a:gd name="connsiteX31" fmla="*/ 319150 w 675512"/>
                  <a:gd name="connsiteY31" fmla="*/ 480798 h 723685"/>
                  <a:gd name="connsiteX32" fmla="*/ 304862 w 675512"/>
                  <a:gd name="connsiteY32" fmla="*/ 490323 h 723685"/>
                  <a:gd name="connsiteX33" fmla="*/ 300100 w 675512"/>
                  <a:gd name="connsiteY33" fmla="*/ 497466 h 723685"/>
                  <a:gd name="connsiteX34" fmla="*/ 292956 w 675512"/>
                  <a:gd name="connsiteY34" fmla="*/ 499848 h 723685"/>
                  <a:gd name="connsiteX35" fmla="*/ 285812 w 675512"/>
                  <a:gd name="connsiteY35" fmla="*/ 504610 h 723685"/>
                  <a:gd name="connsiteX36" fmla="*/ 276287 w 675512"/>
                  <a:gd name="connsiteY36" fmla="*/ 514135 h 723685"/>
                  <a:gd name="connsiteX37" fmla="*/ 271525 w 675512"/>
                  <a:gd name="connsiteY37" fmla="*/ 521279 h 723685"/>
                  <a:gd name="connsiteX38" fmla="*/ 264381 w 675512"/>
                  <a:gd name="connsiteY38" fmla="*/ 526041 h 723685"/>
                  <a:gd name="connsiteX39" fmla="*/ 257237 w 675512"/>
                  <a:gd name="connsiteY39" fmla="*/ 540329 h 723685"/>
                  <a:gd name="connsiteX40" fmla="*/ 250094 w 675512"/>
                  <a:gd name="connsiteY40" fmla="*/ 545091 h 723685"/>
                  <a:gd name="connsiteX41" fmla="*/ 247712 w 675512"/>
                  <a:gd name="connsiteY41" fmla="*/ 552235 h 723685"/>
                  <a:gd name="connsiteX42" fmla="*/ 233425 w 675512"/>
                  <a:gd name="connsiteY42" fmla="*/ 561760 h 723685"/>
                  <a:gd name="connsiteX43" fmla="*/ 231044 w 675512"/>
                  <a:gd name="connsiteY43" fmla="*/ 568904 h 723685"/>
                  <a:gd name="connsiteX44" fmla="*/ 238187 w 675512"/>
                  <a:gd name="connsiteY44" fmla="*/ 592716 h 723685"/>
                  <a:gd name="connsiteX45" fmla="*/ 245331 w 675512"/>
                  <a:gd name="connsiteY45" fmla="*/ 597479 h 723685"/>
                  <a:gd name="connsiteX46" fmla="*/ 252475 w 675512"/>
                  <a:gd name="connsiteY46" fmla="*/ 599860 h 723685"/>
                  <a:gd name="connsiteX47" fmla="*/ 307244 w 675512"/>
                  <a:gd name="connsiteY47" fmla="*/ 597479 h 723685"/>
                  <a:gd name="connsiteX48" fmla="*/ 333437 w 675512"/>
                  <a:gd name="connsiteY48" fmla="*/ 590335 h 723685"/>
                  <a:gd name="connsiteX49" fmla="*/ 340581 w 675512"/>
                  <a:gd name="connsiteY49" fmla="*/ 587954 h 723685"/>
                  <a:gd name="connsiteX50" fmla="*/ 347725 w 675512"/>
                  <a:gd name="connsiteY50" fmla="*/ 583191 h 723685"/>
                  <a:gd name="connsiteX51" fmla="*/ 364394 w 675512"/>
                  <a:gd name="connsiteY51" fmla="*/ 578429 h 723685"/>
                  <a:gd name="connsiteX52" fmla="*/ 371537 w 675512"/>
                  <a:gd name="connsiteY52" fmla="*/ 573666 h 723685"/>
                  <a:gd name="connsiteX53" fmla="*/ 381062 w 675512"/>
                  <a:gd name="connsiteY53" fmla="*/ 571285 h 723685"/>
                  <a:gd name="connsiteX54" fmla="*/ 409637 w 675512"/>
                  <a:gd name="connsiteY54" fmla="*/ 566523 h 723685"/>
                  <a:gd name="connsiteX55" fmla="*/ 404875 w 675512"/>
                  <a:gd name="connsiteY55" fmla="*/ 540329 h 723685"/>
                  <a:gd name="connsiteX56" fmla="*/ 392969 w 675512"/>
                  <a:gd name="connsiteY56" fmla="*/ 518898 h 723685"/>
                  <a:gd name="connsiteX57" fmla="*/ 395350 w 675512"/>
                  <a:gd name="connsiteY57" fmla="*/ 502229 h 723685"/>
                  <a:gd name="connsiteX58" fmla="*/ 402494 w 675512"/>
                  <a:gd name="connsiteY58" fmla="*/ 499848 h 723685"/>
                  <a:gd name="connsiteX59" fmla="*/ 414400 w 675512"/>
                  <a:gd name="connsiteY59" fmla="*/ 497466 h 723685"/>
                  <a:gd name="connsiteX60" fmla="*/ 428687 w 675512"/>
                  <a:gd name="connsiteY60" fmla="*/ 492704 h 723685"/>
                  <a:gd name="connsiteX61" fmla="*/ 435831 w 675512"/>
                  <a:gd name="connsiteY61" fmla="*/ 487941 h 723685"/>
                  <a:gd name="connsiteX62" fmla="*/ 450119 w 675512"/>
                  <a:gd name="connsiteY62" fmla="*/ 476035 h 723685"/>
                  <a:gd name="connsiteX63" fmla="*/ 464406 w 675512"/>
                  <a:gd name="connsiteY63" fmla="*/ 471273 h 723685"/>
                  <a:gd name="connsiteX64" fmla="*/ 483456 w 675512"/>
                  <a:gd name="connsiteY64" fmla="*/ 473654 h 723685"/>
                  <a:gd name="connsiteX65" fmla="*/ 497744 w 675512"/>
                  <a:gd name="connsiteY65" fmla="*/ 478416 h 723685"/>
                  <a:gd name="connsiteX66" fmla="*/ 507269 w 675512"/>
                  <a:gd name="connsiteY66" fmla="*/ 490323 h 723685"/>
                  <a:gd name="connsiteX67" fmla="*/ 521556 w 675512"/>
                  <a:gd name="connsiteY67" fmla="*/ 504610 h 723685"/>
                  <a:gd name="connsiteX68" fmla="*/ 528700 w 675512"/>
                  <a:gd name="connsiteY68" fmla="*/ 511754 h 723685"/>
                  <a:gd name="connsiteX69" fmla="*/ 535844 w 675512"/>
                  <a:gd name="connsiteY69" fmla="*/ 516516 h 723685"/>
                  <a:gd name="connsiteX70" fmla="*/ 552512 w 675512"/>
                  <a:gd name="connsiteY70" fmla="*/ 535566 h 723685"/>
                  <a:gd name="connsiteX71" fmla="*/ 557275 w 675512"/>
                  <a:gd name="connsiteY71" fmla="*/ 542710 h 723685"/>
                  <a:gd name="connsiteX72" fmla="*/ 564419 w 675512"/>
                  <a:gd name="connsiteY72" fmla="*/ 547473 h 723685"/>
                  <a:gd name="connsiteX73" fmla="*/ 573944 w 675512"/>
                  <a:gd name="connsiteY73" fmla="*/ 559379 h 723685"/>
                  <a:gd name="connsiteX74" fmla="*/ 583469 w 675512"/>
                  <a:gd name="connsiteY74" fmla="*/ 571285 h 723685"/>
                  <a:gd name="connsiteX75" fmla="*/ 585850 w 675512"/>
                  <a:gd name="connsiteY75" fmla="*/ 578429 h 723685"/>
                  <a:gd name="connsiteX76" fmla="*/ 592994 w 675512"/>
                  <a:gd name="connsiteY76" fmla="*/ 585573 h 723685"/>
                  <a:gd name="connsiteX77" fmla="*/ 604900 w 675512"/>
                  <a:gd name="connsiteY77" fmla="*/ 607004 h 723685"/>
                  <a:gd name="connsiteX78" fmla="*/ 612044 w 675512"/>
                  <a:gd name="connsiteY78" fmla="*/ 614148 h 723685"/>
                  <a:gd name="connsiteX79" fmla="*/ 616806 w 675512"/>
                  <a:gd name="connsiteY79" fmla="*/ 621291 h 723685"/>
                  <a:gd name="connsiteX80" fmla="*/ 628712 w 675512"/>
                  <a:gd name="connsiteY80" fmla="*/ 635579 h 723685"/>
                  <a:gd name="connsiteX81" fmla="*/ 633475 w 675512"/>
                  <a:gd name="connsiteY81" fmla="*/ 652248 h 723685"/>
                  <a:gd name="connsiteX82" fmla="*/ 621569 w 675512"/>
                  <a:gd name="connsiteY82" fmla="*/ 666535 h 723685"/>
                  <a:gd name="connsiteX83" fmla="*/ 607281 w 675512"/>
                  <a:gd name="connsiteY83" fmla="*/ 676060 h 723685"/>
                  <a:gd name="connsiteX84" fmla="*/ 600137 w 675512"/>
                  <a:gd name="connsiteY84" fmla="*/ 680823 h 723685"/>
                  <a:gd name="connsiteX85" fmla="*/ 592994 w 675512"/>
                  <a:gd name="connsiteY85" fmla="*/ 687966 h 723685"/>
                  <a:gd name="connsiteX86" fmla="*/ 578706 w 675512"/>
                  <a:gd name="connsiteY86" fmla="*/ 692729 h 723685"/>
                  <a:gd name="connsiteX87" fmla="*/ 564419 w 675512"/>
                  <a:gd name="connsiteY87" fmla="*/ 702254 h 723685"/>
                  <a:gd name="connsiteX88" fmla="*/ 550131 w 675512"/>
                  <a:gd name="connsiteY88" fmla="*/ 707016 h 723685"/>
                  <a:gd name="connsiteX89" fmla="*/ 542987 w 675512"/>
                  <a:gd name="connsiteY89" fmla="*/ 699873 h 723685"/>
                  <a:gd name="connsiteX90" fmla="*/ 533462 w 675512"/>
                  <a:gd name="connsiteY90" fmla="*/ 685585 h 723685"/>
                  <a:gd name="connsiteX91" fmla="*/ 526319 w 675512"/>
                  <a:gd name="connsiteY91" fmla="*/ 683204 h 723685"/>
                  <a:gd name="connsiteX92" fmla="*/ 504887 w 675512"/>
                  <a:gd name="connsiteY92" fmla="*/ 668916 h 723685"/>
                  <a:gd name="connsiteX93" fmla="*/ 497744 w 675512"/>
                  <a:gd name="connsiteY93" fmla="*/ 664154 h 723685"/>
                  <a:gd name="connsiteX94" fmla="*/ 476312 w 675512"/>
                  <a:gd name="connsiteY94" fmla="*/ 668916 h 723685"/>
                  <a:gd name="connsiteX95" fmla="*/ 462025 w 675512"/>
                  <a:gd name="connsiteY95" fmla="*/ 678441 h 723685"/>
                  <a:gd name="connsiteX96" fmla="*/ 454881 w 675512"/>
                  <a:gd name="connsiteY96" fmla="*/ 680823 h 723685"/>
                  <a:gd name="connsiteX97" fmla="*/ 447737 w 675512"/>
                  <a:gd name="connsiteY97" fmla="*/ 685585 h 723685"/>
                  <a:gd name="connsiteX98" fmla="*/ 433450 w 675512"/>
                  <a:gd name="connsiteY98" fmla="*/ 690348 h 723685"/>
                  <a:gd name="connsiteX99" fmla="*/ 426306 w 675512"/>
                  <a:gd name="connsiteY99" fmla="*/ 692729 h 723685"/>
                  <a:gd name="connsiteX100" fmla="*/ 416781 w 675512"/>
                  <a:gd name="connsiteY100" fmla="*/ 695110 h 723685"/>
                  <a:gd name="connsiteX101" fmla="*/ 402494 w 675512"/>
                  <a:gd name="connsiteY101" fmla="*/ 699873 h 723685"/>
                  <a:gd name="connsiteX102" fmla="*/ 392969 w 675512"/>
                  <a:gd name="connsiteY102" fmla="*/ 702254 h 723685"/>
                  <a:gd name="connsiteX103" fmla="*/ 369156 w 675512"/>
                  <a:gd name="connsiteY103" fmla="*/ 709398 h 723685"/>
                  <a:gd name="connsiteX104" fmla="*/ 350106 w 675512"/>
                  <a:gd name="connsiteY104" fmla="*/ 711779 h 723685"/>
                  <a:gd name="connsiteX105" fmla="*/ 333437 w 675512"/>
                  <a:gd name="connsiteY105" fmla="*/ 716541 h 723685"/>
                  <a:gd name="connsiteX106" fmla="*/ 319150 w 675512"/>
                  <a:gd name="connsiteY106" fmla="*/ 718923 h 723685"/>
                  <a:gd name="connsiteX107" fmla="*/ 312006 w 675512"/>
                  <a:gd name="connsiteY107" fmla="*/ 721304 h 723685"/>
                  <a:gd name="connsiteX108" fmla="*/ 300100 w 675512"/>
                  <a:gd name="connsiteY108" fmla="*/ 723685 h 723685"/>
                  <a:gd name="connsiteX109" fmla="*/ 145319 w 675512"/>
                  <a:gd name="connsiteY109" fmla="*/ 721304 h 723685"/>
                  <a:gd name="connsiteX110" fmla="*/ 138175 w 675512"/>
                  <a:gd name="connsiteY110" fmla="*/ 718923 h 723685"/>
                  <a:gd name="connsiteX111" fmla="*/ 111981 w 675512"/>
                  <a:gd name="connsiteY111" fmla="*/ 711779 h 723685"/>
                  <a:gd name="connsiteX112" fmla="*/ 104837 w 675512"/>
                  <a:gd name="connsiteY112" fmla="*/ 709398 h 723685"/>
                  <a:gd name="connsiteX113" fmla="*/ 100075 w 675512"/>
                  <a:gd name="connsiteY113" fmla="*/ 702254 h 723685"/>
                  <a:gd name="connsiteX114" fmla="*/ 92931 w 675512"/>
                  <a:gd name="connsiteY114" fmla="*/ 697491 h 723685"/>
                  <a:gd name="connsiteX115" fmla="*/ 83406 w 675512"/>
                  <a:gd name="connsiteY115" fmla="*/ 683204 h 723685"/>
                  <a:gd name="connsiteX116" fmla="*/ 78644 w 675512"/>
                  <a:gd name="connsiteY116" fmla="*/ 676060 h 723685"/>
                  <a:gd name="connsiteX117" fmla="*/ 73881 w 675512"/>
                  <a:gd name="connsiteY117" fmla="*/ 661773 h 723685"/>
                  <a:gd name="connsiteX118" fmla="*/ 71500 w 675512"/>
                  <a:gd name="connsiteY118" fmla="*/ 654629 h 723685"/>
                  <a:gd name="connsiteX119" fmla="*/ 73881 w 675512"/>
                  <a:gd name="connsiteY119" fmla="*/ 590335 h 723685"/>
                  <a:gd name="connsiteX120" fmla="*/ 81025 w 675512"/>
                  <a:gd name="connsiteY120" fmla="*/ 566523 h 723685"/>
                  <a:gd name="connsiteX121" fmla="*/ 90550 w 675512"/>
                  <a:gd name="connsiteY121" fmla="*/ 552235 h 723685"/>
                  <a:gd name="connsiteX122" fmla="*/ 95312 w 675512"/>
                  <a:gd name="connsiteY122" fmla="*/ 545091 h 723685"/>
                  <a:gd name="connsiteX123" fmla="*/ 102456 w 675512"/>
                  <a:gd name="connsiteY123" fmla="*/ 530804 h 723685"/>
                  <a:gd name="connsiteX124" fmla="*/ 107219 w 675512"/>
                  <a:gd name="connsiteY124" fmla="*/ 516516 h 723685"/>
                  <a:gd name="connsiteX125" fmla="*/ 121506 w 675512"/>
                  <a:gd name="connsiteY125" fmla="*/ 495085 h 723685"/>
                  <a:gd name="connsiteX126" fmla="*/ 126269 w 675512"/>
                  <a:gd name="connsiteY126" fmla="*/ 487941 h 723685"/>
                  <a:gd name="connsiteX127" fmla="*/ 140556 w 675512"/>
                  <a:gd name="connsiteY127" fmla="*/ 476035 h 723685"/>
                  <a:gd name="connsiteX128" fmla="*/ 157225 w 675512"/>
                  <a:gd name="connsiteY128" fmla="*/ 471273 h 723685"/>
                  <a:gd name="connsiteX129" fmla="*/ 47687 w 675512"/>
                  <a:gd name="connsiteY129" fmla="*/ 471273 h 723685"/>
                  <a:gd name="connsiteX130" fmla="*/ 26256 w 675512"/>
                  <a:gd name="connsiteY130" fmla="*/ 476035 h 723685"/>
                  <a:gd name="connsiteX131" fmla="*/ 19112 w 675512"/>
                  <a:gd name="connsiteY131" fmla="*/ 471273 h 723685"/>
                  <a:gd name="connsiteX132" fmla="*/ 14350 w 675512"/>
                  <a:gd name="connsiteY132" fmla="*/ 456985 h 723685"/>
                  <a:gd name="connsiteX133" fmla="*/ 9587 w 675512"/>
                  <a:gd name="connsiteY133" fmla="*/ 449841 h 723685"/>
                  <a:gd name="connsiteX134" fmla="*/ 4825 w 675512"/>
                  <a:gd name="connsiteY134" fmla="*/ 406979 h 723685"/>
                  <a:gd name="connsiteX135" fmla="*/ 2444 w 675512"/>
                  <a:gd name="connsiteY135" fmla="*/ 387929 h 723685"/>
                  <a:gd name="connsiteX136" fmla="*/ 4825 w 675512"/>
                  <a:gd name="connsiteY136" fmla="*/ 356973 h 723685"/>
                  <a:gd name="connsiteX137" fmla="*/ 95312 w 675512"/>
                  <a:gd name="connsiteY137" fmla="*/ 354591 h 723685"/>
                  <a:gd name="connsiteX138" fmla="*/ 111981 w 675512"/>
                  <a:gd name="connsiteY138" fmla="*/ 352210 h 723685"/>
                  <a:gd name="connsiteX139" fmla="*/ 152462 w 675512"/>
                  <a:gd name="connsiteY139" fmla="*/ 349829 h 723685"/>
                  <a:gd name="connsiteX140" fmla="*/ 238187 w 675512"/>
                  <a:gd name="connsiteY140" fmla="*/ 352210 h 723685"/>
                  <a:gd name="connsiteX141" fmla="*/ 281050 w 675512"/>
                  <a:gd name="connsiteY141" fmla="*/ 352210 h 723685"/>
                  <a:gd name="connsiteX142" fmla="*/ 278669 w 675512"/>
                  <a:gd name="connsiteY142" fmla="*/ 302204 h 723685"/>
                  <a:gd name="connsiteX143" fmla="*/ 276287 w 675512"/>
                  <a:gd name="connsiteY143" fmla="*/ 295060 h 723685"/>
                  <a:gd name="connsiteX144" fmla="*/ 269144 w 675512"/>
                  <a:gd name="connsiteY144" fmla="*/ 264104 h 723685"/>
                  <a:gd name="connsiteX145" fmla="*/ 266762 w 675512"/>
                  <a:gd name="connsiteY145" fmla="*/ 245054 h 723685"/>
                  <a:gd name="connsiteX146" fmla="*/ 135794 w 675512"/>
                  <a:gd name="connsiteY146" fmla="*/ 242673 h 723685"/>
                  <a:gd name="connsiteX147" fmla="*/ 54831 w 675512"/>
                  <a:gd name="connsiteY147" fmla="*/ 240291 h 723685"/>
                  <a:gd name="connsiteX148" fmla="*/ 59594 w 675512"/>
                  <a:gd name="connsiteY148" fmla="*/ 202191 h 723685"/>
                  <a:gd name="connsiteX149" fmla="*/ 64356 w 675512"/>
                  <a:gd name="connsiteY149" fmla="*/ 187904 h 723685"/>
                  <a:gd name="connsiteX150" fmla="*/ 66737 w 675512"/>
                  <a:gd name="connsiteY150" fmla="*/ 180760 h 723685"/>
                  <a:gd name="connsiteX151" fmla="*/ 69119 w 675512"/>
                  <a:gd name="connsiteY151" fmla="*/ 168854 h 723685"/>
                  <a:gd name="connsiteX152" fmla="*/ 71500 w 675512"/>
                  <a:gd name="connsiteY152" fmla="*/ 149804 h 723685"/>
                  <a:gd name="connsiteX153" fmla="*/ 73881 w 675512"/>
                  <a:gd name="connsiteY153" fmla="*/ 140279 h 723685"/>
                  <a:gd name="connsiteX154" fmla="*/ 88169 w 675512"/>
                  <a:gd name="connsiteY154" fmla="*/ 135516 h 723685"/>
                  <a:gd name="connsiteX155" fmla="*/ 266762 w 675512"/>
                  <a:gd name="connsiteY155" fmla="*/ 140279 h 7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675512" h="723685">
                    <a:moveTo>
                      <a:pt x="266762" y="140279"/>
                    </a:moveTo>
                    <a:cubicBezTo>
                      <a:pt x="296924" y="118451"/>
                      <a:pt x="259976" y="48860"/>
                      <a:pt x="269144" y="4548"/>
                    </a:cubicBezTo>
                    <a:cubicBezTo>
                      <a:pt x="270920" y="-4037"/>
                      <a:pt x="286570" y="2166"/>
                      <a:pt x="295337" y="2166"/>
                    </a:cubicBezTo>
                    <a:cubicBezTo>
                      <a:pt x="324717" y="2166"/>
                      <a:pt x="354075" y="3754"/>
                      <a:pt x="383444" y="4548"/>
                    </a:cubicBezTo>
                    <a:cubicBezTo>
                      <a:pt x="384279" y="13729"/>
                      <a:pt x="385476" y="34111"/>
                      <a:pt x="388206" y="45029"/>
                    </a:cubicBezTo>
                    <a:cubicBezTo>
                      <a:pt x="400288" y="93355"/>
                      <a:pt x="387116" y="30044"/>
                      <a:pt x="395350" y="71223"/>
                    </a:cubicBezTo>
                    <a:cubicBezTo>
                      <a:pt x="396144" y="94242"/>
                      <a:pt x="391113" y="118218"/>
                      <a:pt x="397731" y="140279"/>
                    </a:cubicBezTo>
                    <a:cubicBezTo>
                      <a:pt x="399570" y="146409"/>
                      <a:pt x="410392" y="142295"/>
                      <a:pt x="416781" y="142660"/>
                    </a:cubicBezTo>
                    <a:cubicBezTo>
                      <a:pt x="438192" y="143883"/>
                      <a:pt x="459644" y="144247"/>
                      <a:pt x="481075" y="145041"/>
                    </a:cubicBezTo>
                    <a:cubicBezTo>
                      <a:pt x="497744" y="146629"/>
                      <a:pt x="514505" y="147436"/>
                      <a:pt x="531081" y="149804"/>
                    </a:cubicBezTo>
                    <a:cubicBezTo>
                      <a:pt x="536637" y="150598"/>
                      <a:pt x="542158" y="151699"/>
                      <a:pt x="547750" y="152185"/>
                    </a:cubicBezTo>
                    <a:cubicBezTo>
                      <a:pt x="560427" y="153287"/>
                      <a:pt x="573150" y="153772"/>
                      <a:pt x="585850" y="154566"/>
                    </a:cubicBezTo>
                    <a:cubicBezTo>
                      <a:pt x="628293" y="165180"/>
                      <a:pt x="597566" y="154205"/>
                      <a:pt x="592994" y="259341"/>
                    </a:cubicBezTo>
                    <a:cubicBezTo>
                      <a:pt x="592620" y="267932"/>
                      <a:pt x="590192" y="266625"/>
                      <a:pt x="583469" y="268866"/>
                    </a:cubicBezTo>
                    <a:cubicBezTo>
                      <a:pt x="477214" y="260996"/>
                      <a:pt x="540661" y="263699"/>
                      <a:pt x="392969" y="266485"/>
                    </a:cubicBezTo>
                    <a:cubicBezTo>
                      <a:pt x="393763" y="283948"/>
                      <a:pt x="394009" y="301444"/>
                      <a:pt x="395350" y="318873"/>
                    </a:cubicBezTo>
                    <a:cubicBezTo>
                      <a:pt x="398821" y="363998"/>
                      <a:pt x="481135" y="326584"/>
                      <a:pt x="507269" y="326016"/>
                    </a:cubicBezTo>
                    <a:cubicBezTo>
                      <a:pt x="560450" y="326810"/>
                      <a:pt x="618118" y="307002"/>
                      <a:pt x="666812" y="328398"/>
                    </a:cubicBezTo>
                    <a:cubicBezTo>
                      <a:pt x="687172" y="337344"/>
                      <a:pt x="665570" y="372863"/>
                      <a:pt x="664431" y="395073"/>
                    </a:cubicBezTo>
                    <a:cubicBezTo>
                      <a:pt x="663982" y="403828"/>
                      <a:pt x="670410" y="418626"/>
                      <a:pt x="662050" y="421266"/>
                    </a:cubicBezTo>
                    <a:cubicBezTo>
                      <a:pt x="634034" y="430113"/>
                      <a:pt x="603313" y="422854"/>
                      <a:pt x="573944" y="423648"/>
                    </a:cubicBezTo>
                    <a:lnTo>
                      <a:pt x="550131" y="428410"/>
                    </a:lnTo>
                    <a:cubicBezTo>
                      <a:pt x="546162" y="429204"/>
                      <a:pt x="542151" y="429809"/>
                      <a:pt x="538225" y="430791"/>
                    </a:cubicBezTo>
                    <a:cubicBezTo>
                      <a:pt x="535050" y="431585"/>
                      <a:pt x="531928" y="432635"/>
                      <a:pt x="528700" y="433173"/>
                    </a:cubicBezTo>
                    <a:cubicBezTo>
                      <a:pt x="522388" y="434225"/>
                      <a:pt x="515962" y="434502"/>
                      <a:pt x="509650" y="435554"/>
                    </a:cubicBezTo>
                    <a:cubicBezTo>
                      <a:pt x="484947" y="439671"/>
                      <a:pt x="520057" y="436830"/>
                      <a:pt x="483456" y="440316"/>
                    </a:cubicBezTo>
                    <a:cubicBezTo>
                      <a:pt x="447006" y="443788"/>
                      <a:pt x="410341" y="443627"/>
                      <a:pt x="373919" y="447460"/>
                    </a:cubicBezTo>
                    <a:cubicBezTo>
                      <a:pt x="368337" y="448048"/>
                      <a:pt x="362806" y="449047"/>
                      <a:pt x="357250" y="449841"/>
                    </a:cubicBezTo>
                    <a:cubicBezTo>
                      <a:pt x="351442" y="451778"/>
                      <a:pt x="347576" y="452371"/>
                      <a:pt x="342962" y="456985"/>
                    </a:cubicBezTo>
                    <a:cubicBezTo>
                      <a:pt x="340938" y="459009"/>
                      <a:pt x="340354" y="462244"/>
                      <a:pt x="338200" y="464129"/>
                    </a:cubicBezTo>
                    <a:cubicBezTo>
                      <a:pt x="333892" y="467898"/>
                      <a:pt x="323912" y="473654"/>
                      <a:pt x="323912" y="473654"/>
                    </a:cubicBezTo>
                    <a:cubicBezTo>
                      <a:pt x="322325" y="476035"/>
                      <a:pt x="321304" y="478913"/>
                      <a:pt x="319150" y="480798"/>
                    </a:cubicBezTo>
                    <a:cubicBezTo>
                      <a:pt x="314842" y="484567"/>
                      <a:pt x="304862" y="490323"/>
                      <a:pt x="304862" y="490323"/>
                    </a:cubicBezTo>
                    <a:cubicBezTo>
                      <a:pt x="303275" y="492704"/>
                      <a:pt x="302335" y="495678"/>
                      <a:pt x="300100" y="497466"/>
                    </a:cubicBezTo>
                    <a:cubicBezTo>
                      <a:pt x="298140" y="499034"/>
                      <a:pt x="295201" y="498725"/>
                      <a:pt x="292956" y="499848"/>
                    </a:cubicBezTo>
                    <a:cubicBezTo>
                      <a:pt x="290396" y="501128"/>
                      <a:pt x="288193" y="503023"/>
                      <a:pt x="285812" y="504610"/>
                    </a:cubicBezTo>
                    <a:cubicBezTo>
                      <a:pt x="280617" y="520197"/>
                      <a:pt x="287833" y="504898"/>
                      <a:pt x="276287" y="514135"/>
                    </a:cubicBezTo>
                    <a:cubicBezTo>
                      <a:pt x="274052" y="515923"/>
                      <a:pt x="273549" y="519255"/>
                      <a:pt x="271525" y="521279"/>
                    </a:cubicBezTo>
                    <a:cubicBezTo>
                      <a:pt x="269501" y="523303"/>
                      <a:pt x="266762" y="524454"/>
                      <a:pt x="264381" y="526041"/>
                    </a:cubicBezTo>
                    <a:cubicBezTo>
                      <a:pt x="262444" y="531853"/>
                      <a:pt x="261854" y="535712"/>
                      <a:pt x="257237" y="540329"/>
                    </a:cubicBezTo>
                    <a:cubicBezTo>
                      <a:pt x="255214" y="542352"/>
                      <a:pt x="252475" y="543504"/>
                      <a:pt x="250094" y="545091"/>
                    </a:cubicBezTo>
                    <a:cubicBezTo>
                      <a:pt x="249300" y="547472"/>
                      <a:pt x="249487" y="550460"/>
                      <a:pt x="247712" y="552235"/>
                    </a:cubicBezTo>
                    <a:cubicBezTo>
                      <a:pt x="243665" y="556282"/>
                      <a:pt x="233425" y="561760"/>
                      <a:pt x="233425" y="561760"/>
                    </a:cubicBezTo>
                    <a:cubicBezTo>
                      <a:pt x="232631" y="564141"/>
                      <a:pt x="231044" y="566394"/>
                      <a:pt x="231044" y="568904"/>
                    </a:cubicBezTo>
                    <a:cubicBezTo>
                      <a:pt x="231044" y="577897"/>
                      <a:pt x="231732" y="586261"/>
                      <a:pt x="238187" y="592716"/>
                    </a:cubicBezTo>
                    <a:cubicBezTo>
                      <a:pt x="240211" y="594740"/>
                      <a:pt x="242771" y="596199"/>
                      <a:pt x="245331" y="597479"/>
                    </a:cubicBezTo>
                    <a:cubicBezTo>
                      <a:pt x="247576" y="598602"/>
                      <a:pt x="250094" y="599066"/>
                      <a:pt x="252475" y="599860"/>
                    </a:cubicBezTo>
                    <a:cubicBezTo>
                      <a:pt x="270731" y="599066"/>
                      <a:pt x="289017" y="598781"/>
                      <a:pt x="307244" y="597479"/>
                    </a:cubicBezTo>
                    <a:cubicBezTo>
                      <a:pt x="315814" y="596867"/>
                      <a:pt x="325554" y="592963"/>
                      <a:pt x="333437" y="590335"/>
                    </a:cubicBezTo>
                    <a:lnTo>
                      <a:pt x="340581" y="587954"/>
                    </a:lnTo>
                    <a:cubicBezTo>
                      <a:pt x="342962" y="586366"/>
                      <a:pt x="345165" y="584471"/>
                      <a:pt x="347725" y="583191"/>
                    </a:cubicBezTo>
                    <a:cubicBezTo>
                      <a:pt x="351140" y="581483"/>
                      <a:pt x="361344" y="579192"/>
                      <a:pt x="364394" y="578429"/>
                    </a:cubicBezTo>
                    <a:cubicBezTo>
                      <a:pt x="366775" y="576841"/>
                      <a:pt x="368907" y="574793"/>
                      <a:pt x="371537" y="573666"/>
                    </a:cubicBezTo>
                    <a:cubicBezTo>
                      <a:pt x="374545" y="572377"/>
                      <a:pt x="377915" y="572184"/>
                      <a:pt x="381062" y="571285"/>
                    </a:cubicBezTo>
                    <a:cubicBezTo>
                      <a:pt x="398832" y="566208"/>
                      <a:pt x="374808" y="570392"/>
                      <a:pt x="409637" y="566523"/>
                    </a:cubicBezTo>
                    <a:cubicBezTo>
                      <a:pt x="409118" y="562373"/>
                      <a:pt x="408427" y="546723"/>
                      <a:pt x="404875" y="540329"/>
                    </a:cubicBezTo>
                    <a:cubicBezTo>
                      <a:pt x="391228" y="515763"/>
                      <a:pt x="398357" y="535062"/>
                      <a:pt x="392969" y="518898"/>
                    </a:cubicBezTo>
                    <a:cubicBezTo>
                      <a:pt x="393763" y="513342"/>
                      <a:pt x="392840" y="507249"/>
                      <a:pt x="395350" y="502229"/>
                    </a:cubicBezTo>
                    <a:cubicBezTo>
                      <a:pt x="396473" y="499984"/>
                      <a:pt x="400059" y="500457"/>
                      <a:pt x="402494" y="499848"/>
                    </a:cubicBezTo>
                    <a:cubicBezTo>
                      <a:pt x="406420" y="498866"/>
                      <a:pt x="410495" y="498531"/>
                      <a:pt x="414400" y="497466"/>
                    </a:cubicBezTo>
                    <a:cubicBezTo>
                      <a:pt x="419243" y="496145"/>
                      <a:pt x="428687" y="492704"/>
                      <a:pt x="428687" y="492704"/>
                    </a:cubicBezTo>
                    <a:cubicBezTo>
                      <a:pt x="431068" y="491116"/>
                      <a:pt x="433632" y="489773"/>
                      <a:pt x="435831" y="487941"/>
                    </a:cubicBezTo>
                    <a:cubicBezTo>
                      <a:pt x="442237" y="482603"/>
                      <a:pt x="442520" y="479412"/>
                      <a:pt x="450119" y="476035"/>
                    </a:cubicBezTo>
                    <a:cubicBezTo>
                      <a:pt x="454706" y="473996"/>
                      <a:pt x="464406" y="471273"/>
                      <a:pt x="464406" y="471273"/>
                    </a:cubicBezTo>
                    <a:cubicBezTo>
                      <a:pt x="470756" y="472067"/>
                      <a:pt x="477199" y="472313"/>
                      <a:pt x="483456" y="473654"/>
                    </a:cubicBezTo>
                    <a:cubicBezTo>
                      <a:pt x="488365" y="474706"/>
                      <a:pt x="497744" y="478416"/>
                      <a:pt x="497744" y="478416"/>
                    </a:cubicBezTo>
                    <a:cubicBezTo>
                      <a:pt x="501882" y="490832"/>
                      <a:pt x="497065" y="481253"/>
                      <a:pt x="507269" y="490323"/>
                    </a:cubicBezTo>
                    <a:cubicBezTo>
                      <a:pt x="512303" y="494797"/>
                      <a:pt x="516794" y="499848"/>
                      <a:pt x="521556" y="504610"/>
                    </a:cubicBezTo>
                    <a:cubicBezTo>
                      <a:pt x="523937" y="506991"/>
                      <a:pt x="525898" y="509886"/>
                      <a:pt x="528700" y="511754"/>
                    </a:cubicBezTo>
                    <a:lnTo>
                      <a:pt x="535844" y="516516"/>
                    </a:lnTo>
                    <a:cubicBezTo>
                      <a:pt x="546956" y="533185"/>
                      <a:pt x="540606" y="527629"/>
                      <a:pt x="552512" y="535566"/>
                    </a:cubicBezTo>
                    <a:cubicBezTo>
                      <a:pt x="554100" y="537947"/>
                      <a:pt x="555251" y="540686"/>
                      <a:pt x="557275" y="542710"/>
                    </a:cubicBezTo>
                    <a:cubicBezTo>
                      <a:pt x="559299" y="544734"/>
                      <a:pt x="562631" y="545238"/>
                      <a:pt x="564419" y="547473"/>
                    </a:cubicBezTo>
                    <a:cubicBezTo>
                      <a:pt x="577565" y="563905"/>
                      <a:pt x="553468" y="545728"/>
                      <a:pt x="573944" y="559379"/>
                    </a:cubicBezTo>
                    <a:cubicBezTo>
                      <a:pt x="579929" y="577336"/>
                      <a:pt x="571159" y="555898"/>
                      <a:pt x="583469" y="571285"/>
                    </a:cubicBezTo>
                    <a:cubicBezTo>
                      <a:pt x="585037" y="573245"/>
                      <a:pt x="584458" y="576340"/>
                      <a:pt x="585850" y="578429"/>
                    </a:cubicBezTo>
                    <a:cubicBezTo>
                      <a:pt x="587718" y="581231"/>
                      <a:pt x="590613" y="583192"/>
                      <a:pt x="592994" y="585573"/>
                    </a:cubicBezTo>
                    <a:cubicBezTo>
                      <a:pt x="595988" y="594556"/>
                      <a:pt x="596712" y="598816"/>
                      <a:pt x="604900" y="607004"/>
                    </a:cubicBezTo>
                    <a:cubicBezTo>
                      <a:pt x="607281" y="609385"/>
                      <a:pt x="609888" y="611561"/>
                      <a:pt x="612044" y="614148"/>
                    </a:cubicBezTo>
                    <a:cubicBezTo>
                      <a:pt x="613876" y="616346"/>
                      <a:pt x="614974" y="619093"/>
                      <a:pt x="616806" y="621291"/>
                    </a:cubicBezTo>
                    <a:cubicBezTo>
                      <a:pt x="623391" y="629193"/>
                      <a:pt x="624276" y="626708"/>
                      <a:pt x="628712" y="635579"/>
                    </a:cubicBezTo>
                    <a:cubicBezTo>
                      <a:pt x="630422" y="639000"/>
                      <a:pt x="632710" y="649190"/>
                      <a:pt x="633475" y="652248"/>
                    </a:cubicBezTo>
                    <a:cubicBezTo>
                      <a:pt x="629243" y="658595"/>
                      <a:pt x="627912" y="661601"/>
                      <a:pt x="621569" y="666535"/>
                    </a:cubicBezTo>
                    <a:cubicBezTo>
                      <a:pt x="617051" y="670049"/>
                      <a:pt x="612044" y="672885"/>
                      <a:pt x="607281" y="676060"/>
                    </a:cubicBezTo>
                    <a:cubicBezTo>
                      <a:pt x="604900" y="677648"/>
                      <a:pt x="602161" y="678799"/>
                      <a:pt x="600137" y="680823"/>
                    </a:cubicBezTo>
                    <a:cubicBezTo>
                      <a:pt x="597756" y="683204"/>
                      <a:pt x="595938" y="686331"/>
                      <a:pt x="592994" y="687966"/>
                    </a:cubicBezTo>
                    <a:cubicBezTo>
                      <a:pt x="588605" y="690404"/>
                      <a:pt x="582883" y="689944"/>
                      <a:pt x="578706" y="692729"/>
                    </a:cubicBezTo>
                    <a:cubicBezTo>
                      <a:pt x="573944" y="695904"/>
                      <a:pt x="569849" y="700444"/>
                      <a:pt x="564419" y="702254"/>
                    </a:cubicBezTo>
                    <a:lnTo>
                      <a:pt x="550131" y="707016"/>
                    </a:lnTo>
                    <a:cubicBezTo>
                      <a:pt x="547750" y="704635"/>
                      <a:pt x="545054" y="702531"/>
                      <a:pt x="542987" y="699873"/>
                    </a:cubicBezTo>
                    <a:cubicBezTo>
                      <a:pt x="539473" y="695355"/>
                      <a:pt x="538892" y="687395"/>
                      <a:pt x="533462" y="685585"/>
                    </a:cubicBezTo>
                    <a:lnTo>
                      <a:pt x="526319" y="683204"/>
                    </a:lnTo>
                    <a:lnTo>
                      <a:pt x="504887" y="668916"/>
                    </a:lnTo>
                    <a:lnTo>
                      <a:pt x="497744" y="664154"/>
                    </a:lnTo>
                    <a:cubicBezTo>
                      <a:pt x="493869" y="664800"/>
                      <a:pt x="481336" y="666125"/>
                      <a:pt x="476312" y="668916"/>
                    </a:cubicBezTo>
                    <a:cubicBezTo>
                      <a:pt x="471309" y="671696"/>
                      <a:pt x="467455" y="676631"/>
                      <a:pt x="462025" y="678441"/>
                    </a:cubicBezTo>
                    <a:cubicBezTo>
                      <a:pt x="459644" y="679235"/>
                      <a:pt x="457126" y="679700"/>
                      <a:pt x="454881" y="680823"/>
                    </a:cubicBezTo>
                    <a:cubicBezTo>
                      <a:pt x="452321" y="682103"/>
                      <a:pt x="450352" y="684423"/>
                      <a:pt x="447737" y="685585"/>
                    </a:cubicBezTo>
                    <a:cubicBezTo>
                      <a:pt x="443150" y="687624"/>
                      <a:pt x="438212" y="688760"/>
                      <a:pt x="433450" y="690348"/>
                    </a:cubicBezTo>
                    <a:cubicBezTo>
                      <a:pt x="431069" y="691142"/>
                      <a:pt x="428741" y="692120"/>
                      <a:pt x="426306" y="692729"/>
                    </a:cubicBezTo>
                    <a:cubicBezTo>
                      <a:pt x="423131" y="693523"/>
                      <a:pt x="419916" y="694170"/>
                      <a:pt x="416781" y="695110"/>
                    </a:cubicBezTo>
                    <a:cubicBezTo>
                      <a:pt x="411973" y="696553"/>
                      <a:pt x="407364" y="698656"/>
                      <a:pt x="402494" y="699873"/>
                    </a:cubicBezTo>
                    <a:cubicBezTo>
                      <a:pt x="399319" y="700667"/>
                      <a:pt x="396104" y="701314"/>
                      <a:pt x="392969" y="702254"/>
                    </a:cubicBezTo>
                    <a:cubicBezTo>
                      <a:pt x="385044" y="704631"/>
                      <a:pt x="377379" y="708027"/>
                      <a:pt x="369156" y="709398"/>
                    </a:cubicBezTo>
                    <a:cubicBezTo>
                      <a:pt x="362844" y="710450"/>
                      <a:pt x="356456" y="710985"/>
                      <a:pt x="350106" y="711779"/>
                    </a:cubicBezTo>
                    <a:cubicBezTo>
                      <a:pt x="343296" y="714049"/>
                      <a:pt x="340914" y="715045"/>
                      <a:pt x="333437" y="716541"/>
                    </a:cubicBezTo>
                    <a:cubicBezTo>
                      <a:pt x="328703" y="717488"/>
                      <a:pt x="323863" y="717876"/>
                      <a:pt x="319150" y="718923"/>
                    </a:cubicBezTo>
                    <a:cubicBezTo>
                      <a:pt x="316700" y="719468"/>
                      <a:pt x="314441" y="720695"/>
                      <a:pt x="312006" y="721304"/>
                    </a:cubicBezTo>
                    <a:cubicBezTo>
                      <a:pt x="308080" y="722286"/>
                      <a:pt x="304069" y="722891"/>
                      <a:pt x="300100" y="723685"/>
                    </a:cubicBezTo>
                    <a:lnTo>
                      <a:pt x="145319" y="721304"/>
                    </a:lnTo>
                    <a:cubicBezTo>
                      <a:pt x="142810" y="721230"/>
                      <a:pt x="140610" y="719532"/>
                      <a:pt x="138175" y="718923"/>
                    </a:cubicBezTo>
                    <a:cubicBezTo>
                      <a:pt x="111249" y="712191"/>
                      <a:pt x="142634" y="721995"/>
                      <a:pt x="111981" y="711779"/>
                    </a:cubicBezTo>
                    <a:lnTo>
                      <a:pt x="104837" y="709398"/>
                    </a:lnTo>
                    <a:cubicBezTo>
                      <a:pt x="103250" y="707017"/>
                      <a:pt x="102099" y="704278"/>
                      <a:pt x="100075" y="702254"/>
                    </a:cubicBezTo>
                    <a:cubicBezTo>
                      <a:pt x="98051" y="700230"/>
                      <a:pt x="94816" y="699645"/>
                      <a:pt x="92931" y="697491"/>
                    </a:cubicBezTo>
                    <a:cubicBezTo>
                      <a:pt x="89162" y="693184"/>
                      <a:pt x="86581" y="687966"/>
                      <a:pt x="83406" y="683204"/>
                    </a:cubicBezTo>
                    <a:cubicBezTo>
                      <a:pt x="81819" y="680823"/>
                      <a:pt x="79549" y="678775"/>
                      <a:pt x="78644" y="676060"/>
                    </a:cubicBezTo>
                    <a:lnTo>
                      <a:pt x="73881" y="661773"/>
                    </a:lnTo>
                    <a:lnTo>
                      <a:pt x="71500" y="654629"/>
                    </a:lnTo>
                    <a:cubicBezTo>
                      <a:pt x="72294" y="633198"/>
                      <a:pt x="72500" y="611737"/>
                      <a:pt x="73881" y="590335"/>
                    </a:cubicBezTo>
                    <a:cubicBezTo>
                      <a:pt x="74119" y="586649"/>
                      <a:pt x="80382" y="567488"/>
                      <a:pt x="81025" y="566523"/>
                    </a:cubicBezTo>
                    <a:lnTo>
                      <a:pt x="90550" y="552235"/>
                    </a:lnTo>
                    <a:cubicBezTo>
                      <a:pt x="92137" y="549854"/>
                      <a:pt x="94407" y="547806"/>
                      <a:pt x="95312" y="545091"/>
                    </a:cubicBezTo>
                    <a:cubicBezTo>
                      <a:pt x="104005" y="519022"/>
                      <a:pt x="90138" y="558521"/>
                      <a:pt x="102456" y="530804"/>
                    </a:cubicBezTo>
                    <a:cubicBezTo>
                      <a:pt x="104495" y="526216"/>
                      <a:pt x="104434" y="520693"/>
                      <a:pt x="107219" y="516516"/>
                    </a:cubicBezTo>
                    <a:lnTo>
                      <a:pt x="121506" y="495085"/>
                    </a:lnTo>
                    <a:cubicBezTo>
                      <a:pt x="123094" y="492704"/>
                      <a:pt x="124245" y="489965"/>
                      <a:pt x="126269" y="487941"/>
                    </a:cubicBezTo>
                    <a:cubicBezTo>
                      <a:pt x="131534" y="482676"/>
                      <a:pt x="133926" y="479350"/>
                      <a:pt x="140556" y="476035"/>
                    </a:cubicBezTo>
                    <a:cubicBezTo>
                      <a:pt x="143971" y="474327"/>
                      <a:pt x="154175" y="472036"/>
                      <a:pt x="157225" y="471273"/>
                    </a:cubicBezTo>
                    <a:cubicBezTo>
                      <a:pt x="118055" y="458213"/>
                      <a:pt x="147669" y="467192"/>
                      <a:pt x="47687" y="471273"/>
                    </a:cubicBezTo>
                    <a:cubicBezTo>
                      <a:pt x="38136" y="471663"/>
                      <a:pt x="34231" y="473377"/>
                      <a:pt x="26256" y="476035"/>
                    </a:cubicBezTo>
                    <a:cubicBezTo>
                      <a:pt x="23875" y="474448"/>
                      <a:pt x="20629" y="473700"/>
                      <a:pt x="19112" y="471273"/>
                    </a:cubicBezTo>
                    <a:cubicBezTo>
                      <a:pt x="16451" y="467016"/>
                      <a:pt x="17135" y="461162"/>
                      <a:pt x="14350" y="456985"/>
                    </a:cubicBezTo>
                    <a:lnTo>
                      <a:pt x="9587" y="449841"/>
                    </a:lnTo>
                    <a:cubicBezTo>
                      <a:pt x="3212" y="430716"/>
                      <a:pt x="8422" y="448350"/>
                      <a:pt x="4825" y="406979"/>
                    </a:cubicBezTo>
                    <a:cubicBezTo>
                      <a:pt x="4271" y="400604"/>
                      <a:pt x="3238" y="394279"/>
                      <a:pt x="2444" y="387929"/>
                    </a:cubicBezTo>
                    <a:cubicBezTo>
                      <a:pt x="3238" y="377610"/>
                      <a:pt x="-4916" y="360470"/>
                      <a:pt x="4825" y="356973"/>
                    </a:cubicBezTo>
                    <a:cubicBezTo>
                      <a:pt x="33223" y="346778"/>
                      <a:pt x="65169" y="355931"/>
                      <a:pt x="95312" y="354591"/>
                    </a:cubicBezTo>
                    <a:cubicBezTo>
                      <a:pt x="100919" y="354342"/>
                      <a:pt x="106388" y="352676"/>
                      <a:pt x="111981" y="352210"/>
                    </a:cubicBezTo>
                    <a:cubicBezTo>
                      <a:pt x="125451" y="351088"/>
                      <a:pt x="138968" y="350623"/>
                      <a:pt x="152462" y="349829"/>
                    </a:cubicBezTo>
                    <a:lnTo>
                      <a:pt x="238187" y="352210"/>
                    </a:lnTo>
                    <a:cubicBezTo>
                      <a:pt x="279900" y="354106"/>
                      <a:pt x="232486" y="357066"/>
                      <a:pt x="281050" y="352210"/>
                    </a:cubicBezTo>
                    <a:cubicBezTo>
                      <a:pt x="280256" y="335541"/>
                      <a:pt x="280055" y="318834"/>
                      <a:pt x="278669" y="302204"/>
                    </a:cubicBezTo>
                    <a:cubicBezTo>
                      <a:pt x="278461" y="299702"/>
                      <a:pt x="276851" y="297506"/>
                      <a:pt x="276287" y="295060"/>
                    </a:cubicBezTo>
                    <a:cubicBezTo>
                      <a:pt x="268402" y="260893"/>
                      <a:pt x="274900" y="281375"/>
                      <a:pt x="269144" y="264104"/>
                    </a:cubicBezTo>
                    <a:cubicBezTo>
                      <a:pt x="268350" y="257754"/>
                      <a:pt x="273080" y="246069"/>
                      <a:pt x="266762" y="245054"/>
                    </a:cubicBezTo>
                    <a:cubicBezTo>
                      <a:pt x="223652" y="238126"/>
                      <a:pt x="179446" y="243654"/>
                      <a:pt x="135794" y="242673"/>
                    </a:cubicBezTo>
                    <a:lnTo>
                      <a:pt x="54831" y="240291"/>
                    </a:lnTo>
                    <a:cubicBezTo>
                      <a:pt x="55660" y="231999"/>
                      <a:pt x="57130" y="212045"/>
                      <a:pt x="59594" y="202191"/>
                    </a:cubicBezTo>
                    <a:cubicBezTo>
                      <a:pt x="60812" y="197321"/>
                      <a:pt x="62769" y="192666"/>
                      <a:pt x="64356" y="187904"/>
                    </a:cubicBezTo>
                    <a:cubicBezTo>
                      <a:pt x="65150" y="185523"/>
                      <a:pt x="66245" y="183221"/>
                      <a:pt x="66737" y="180760"/>
                    </a:cubicBezTo>
                    <a:cubicBezTo>
                      <a:pt x="67531" y="176791"/>
                      <a:pt x="68504" y="172854"/>
                      <a:pt x="69119" y="168854"/>
                    </a:cubicBezTo>
                    <a:cubicBezTo>
                      <a:pt x="70092" y="162529"/>
                      <a:pt x="70448" y="156116"/>
                      <a:pt x="71500" y="149804"/>
                    </a:cubicBezTo>
                    <a:cubicBezTo>
                      <a:pt x="72038" y="146576"/>
                      <a:pt x="71396" y="142409"/>
                      <a:pt x="73881" y="140279"/>
                    </a:cubicBezTo>
                    <a:cubicBezTo>
                      <a:pt x="77693" y="137012"/>
                      <a:pt x="83150" y="135641"/>
                      <a:pt x="88169" y="135516"/>
                    </a:cubicBezTo>
                    <a:cubicBezTo>
                      <a:pt x="146888" y="134048"/>
                      <a:pt x="236600" y="162107"/>
                      <a:pt x="266762" y="1402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21372551">
                <a:off x="2898826" y="140032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去</a:t>
                </a:r>
                <a:endParaRPr lang="zh-CN" altLang="en-US" sz="6600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77510" y="1275849"/>
              <a:ext cx="1069524" cy="1107996"/>
              <a:chOff x="4777510" y="1275849"/>
              <a:chExt cx="1069524" cy="1107996"/>
            </a:xfrm>
          </p:grpSpPr>
          <p:sp>
            <p:nvSpPr>
              <p:cNvPr id="39" name="任意多边形 38"/>
              <p:cNvSpPr/>
              <p:nvPr/>
            </p:nvSpPr>
            <p:spPr>
              <a:xfrm rot="21372551">
                <a:off x="4969035" y="1434310"/>
                <a:ext cx="645075" cy="757237"/>
              </a:xfrm>
              <a:custGeom>
                <a:avLst/>
                <a:gdLst>
                  <a:gd name="connsiteX0" fmla="*/ 6900 w 645075"/>
                  <a:gd name="connsiteY0" fmla="*/ 102393 h 757237"/>
                  <a:gd name="connsiteX1" fmla="*/ 11662 w 645075"/>
                  <a:gd name="connsiteY1" fmla="*/ 114300 h 757237"/>
                  <a:gd name="connsiteX2" fmla="*/ 14043 w 645075"/>
                  <a:gd name="connsiteY2" fmla="*/ 121443 h 757237"/>
                  <a:gd name="connsiteX3" fmla="*/ 21187 w 645075"/>
                  <a:gd name="connsiteY3" fmla="*/ 130968 h 757237"/>
                  <a:gd name="connsiteX4" fmla="*/ 28331 w 645075"/>
                  <a:gd name="connsiteY4" fmla="*/ 147637 h 757237"/>
                  <a:gd name="connsiteX5" fmla="*/ 35475 w 645075"/>
                  <a:gd name="connsiteY5" fmla="*/ 161925 h 757237"/>
                  <a:gd name="connsiteX6" fmla="*/ 47381 w 645075"/>
                  <a:gd name="connsiteY6" fmla="*/ 183356 h 757237"/>
                  <a:gd name="connsiteX7" fmla="*/ 52143 w 645075"/>
                  <a:gd name="connsiteY7" fmla="*/ 190500 h 757237"/>
                  <a:gd name="connsiteX8" fmla="*/ 59287 w 645075"/>
                  <a:gd name="connsiteY8" fmla="*/ 195262 h 757237"/>
                  <a:gd name="connsiteX9" fmla="*/ 116437 w 645075"/>
                  <a:gd name="connsiteY9" fmla="*/ 192881 h 757237"/>
                  <a:gd name="connsiteX10" fmla="*/ 123581 w 645075"/>
                  <a:gd name="connsiteY10" fmla="*/ 190500 h 757237"/>
                  <a:gd name="connsiteX11" fmla="*/ 135487 w 645075"/>
                  <a:gd name="connsiteY11" fmla="*/ 188118 h 757237"/>
                  <a:gd name="connsiteX12" fmla="*/ 142631 w 645075"/>
                  <a:gd name="connsiteY12" fmla="*/ 185737 h 757237"/>
                  <a:gd name="connsiteX13" fmla="*/ 185493 w 645075"/>
                  <a:gd name="connsiteY13" fmla="*/ 180975 h 757237"/>
                  <a:gd name="connsiteX14" fmla="*/ 237881 w 645075"/>
                  <a:gd name="connsiteY14" fmla="*/ 176212 h 757237"/>
                  <a:gd name="connsiteX15" fmla="*/ 245025 w 645075"/>
                  <a:gd name="connsiteY15" fmla="*/ 173831 h 757237"/>
                  <a:gd name="connsiteX16" fmla="*/ 259312 w 645075"/>
                  <a:gd name="connsiteY16" fmla="*/ 171450 h 757237"/>
                  <a:gd name="connsiteX17" fmla="*/ 266456 w 645075"/>
                  <a:gd name="connsiteY17" fmla="*/ 169068 h 757237"/>
                  <a:gd name="connsiteX18" fmla="*/ 318843 w 645075"/>
                  <a:gd name="connsiteY18" fmla="*/ 161925 h 757237"/>
                  <a:gd name="connsiteX19" fmla="*/ 375993 w 645075"/>
                  <a:gd name="connsiteY19" fmla="*/ 157162 h 757237"/>
                  <a:gd name="connsiteX20" fmla="*/ 428381 w 645075"/>
                  <a:gd name="connsiteY20" fmla="*/ 159543 h 757237"/>
                  <a:gd name="connsiteX21" fmla="*/ 426000 w 645075"/>
                  <a:gd name="connsiteY21" fmla="*/ 173831 h 757237"/>
                  <a:gd name="connsiteX22" fmla="*/ 411712 w 645075"/>
                  <a:gd name="connsiteY22" fmla="*/ 183356 h 757237"/>
                  <a:gd name="connsiteX23" fmla="*/ 404568 w 645075"/>
                  <a:gd name="connsiteY23" fmla="*/ 188118 h 757237"/>
                  <a:gd name="connsiteX24" fmla="*/ 390281 w 645075"/>
                  <a:gd name="connsiteY24" fmla="*/ 192881 h 757237"/>
                  <a:gd name="connsiteX25" fmla="*/ 383137 w 645075"/>
                  <a:gd name="connsiteY25" fmla="*/ 195262 h 757237"/>
                  <a:gd name="connsiteX26" fmla="*/ 361706 w 645075"/>
                  <a:gd name="connsiteY26" fmla="*/ 204787 h 757237"/>
                  <a:gd name="connsiteX27" fmla="*/ 354562 w 645075"/>
                  <a:gd name="connsiteY27" fmla="*/ 207168 h 757237"/>
                  <a:gd name="connsiteX28" fmla="*/ 333131 w 645075"/>
                  <a:gd name="connsiteY28" fmla="*/ 216693 h 757237"/>
                  <a:gd name="connsiteX29" fmla="*/ 325987 w 645075"/>
                  <a:gd name="connsiteY29" fmla="*/ 219075 h 757237"/>
                  <a:gd name="connsiteX30" fmla="*/ 318843 w 645075"/>
                  <a:gd name="connsiteY30" fmla="*/ 221456 h 757237"/>
                  <a:gd name="connsiteX31" fmla="*/ 311700 w 645075"/>
                  <a:gd name="connsiteY31" fmla="*/ 226218 h 757237"/>
                  <a:gd name="connsiteX32" fmla="*/ 297412 w 645075"/>
                  <a:gd name="connsiteY32" fmla="*/ 230981 h 757237"/>
                  <a:gd name="connsiteX33" fmla="*/ 275981 w 645075"/>
                  <a:gd name="connsiteY33" fmla="*/ 240506 h 757237"/>
                  <a:gd name="connsiteX34" fmla="*/ 268837 w 645075"/>
                  <a:gd name="connsiteY34" fmla="*/ 242887 h 757237"/>
                  <a:gd name="connsiteX35" fmla="*/ 261693 w 645075"/>
                  <a:gd name="connsiteY35" fmla="*/ 245268 h 757237"/>
                  <a:gd name="connsiteX36" fmla="*/ 240262 w 645075"/>
                  <a:gd name="connsiteY36" fmla="*/ 254793 h 757237"/>
                  <a:gd name="connsiteX37" fmla="*/ 233118 w 645075"/>
                  <a:gd name="connsiteY37" fmla="*/ 257175 h 757237"/>
                  <a:gd name="connsiteX38" fmla="*/ 225975 w 645075"/>
                  <a:gd name="connsiteY38" fmla="*/ 259556 h 757237"/>
                  <a:gd name="connsiteX39" fmla="*/ 221212 w 645075"/>
                  <a:gd name="connsiteY39" fmla="*/ 266700 h 757237"/>
                  <a:gd name="connsiteX40" fmla="*/ 214068 w 645075"/>
                  <a:gd name="connsiteY40" fmla="*/ 269081 h 757237"/>
                  <a:gd name="connsiteX41" fmla="*/ 206925 w 645075"/>
                  <a:gd name="connsiteY41" fmla="*/ 276225 h 757237"/>
                  <a:gd name="connsiteX42" fmla="*/ 199781 w 645075"/>
                  <a:gd name="connsiteY42" fmla="*/ 290512 h 757237"/>
                  <a:gd name="connsiteX43" fmla="*/ 197400 w 645075"/>
                  <a:gd name="connsiteY43" fmla="*/ 297656 h 757237"/>
                  <a:gd name="connsiteX44" fmla="*/ 195018 w 645075"/>
                  <a:gd name="connsiteY44" fmla="*/ 319087 h 757237"/>
                  <a:gd name="connsiteX45" fmla="*/ 195018 w 645075"/>
                  <a:gd name="connsiteY45" fmla="*/ 357187 h 757237"/>
                  <a:gd name="connsiteX46" fmla="*/ 209306 w 645075"/>
                  <a:gd name="connsiteY46" fmla="*/ 366712 h 757237"/>
                  <a:gd name="connsiteX47" fmla="*/ 225975 w 645075"/>
                  <a:gd name="connsiteY47" fmla="*/ 373856 h 757237"/>
                  <a:gd name="connsiteX48" fmla="*/ 233118 w 645075"/>
                  <a:gd name="connsiteY48" fmla="*/ 378618 h 757237"/>
                  <a:gd name="connsiteX49" fmla="*/ 240262 w 645075"/>
                  <a:gd name="connsiteY49" fmla="*/ 381000 h 757237"/>
                  <a:gd name="connsiteX50" fmla="*/ 261693 w 645075"/>
                  <a:gd name="connsiteY50" fmla="*/ 392906 h 757237"/>
                  <a:gd name="connsiteX51" fmla="*/ 273600 w 645075"/>
                  <a:gd name="connsiteY51" fmla="*/ 404812 h 757237"/>
                  <a:gd name="connsiteX52" fmla="*/ 285506 w 645075"/>
                  <a:gd name="connsiteY52" fmla="*/ 416718 h 757237"/>
                  <a:gd name="connsiteX53" fmla="*/ 295031 w 645075"/>
                  <a:gd name="connsiteY53" fmla="*/ 428625 h 757237"/>
                  <a:gd name="connsiteX54" fmla="*/ 299793 w 645075"/>
                  <a:gd name="connsiteY54" fmla="*/ 435768 h 757237"/>
                  <a:gd name="connsiteX55" fmla="*/ 306937 w 645075"/>
                  <a:gd name="connsiteY55" fmla="*/ 440531 h 757237"/>
                  <a:gd name="connsiteX56" fmla="*/ 321225 w 645075"/>
                  <a:gd name="connsiteY56" fmla="*/ 454818 h 757237"/>
                  <a:gd name="connsiteX57" fmla="*/ 330750 w 645075"/>
                  <a:gd name="connsiteY57" fmla="*/ 469106 h 757237"/>
                  <a:gd name="connsiteX58" fmla="*/ 340275 w 645075"/>
                  <a:gd name="connsiteY58" fmla="*/ 483393 h 757237"/>
                  <a:gd name="connsiteX59" fmla="*/ 345037 w 645075"/>
                  <a:gd name="connsiteY59" fmla="*/ 490537 h 757237"/>
                  <a:gd name="connsiteX60" fmla="*/ 349800 w 645075"/>
                  <a:gd name="connsiteY60" fmla="*/ 511968 h 757237"/>
                  <a:gd name="connsiteX61" fmla="*/ 347418 w 645075"/>
                  <a:gd name="connsiteY61" fmla="*/ 557212 h 757237"/>
                  <a:gd name="connsiteX62" fmla="*/ 340275 w 645075"/>
                  <a:gd name="connsiteY62" fmla="*/ 581025 h 757237"/>
                  <a:gd name="connsiteX63" fmla="*/ 337893 w 645075"/>
                  <a:gd name="connsiteY63" fmla="*/ 588168 h 757237"/>
                  <a:gd name="connsiteX64" fmla="*/ 330750 w 645075"/>
                  <a:gd name="connsiteY64" fmla="*/ 595312 h 757237"/>
                  <a:gd name="connsiteX65" fmla="*/ 311700 w 645075"/>
                  <a:gd name="connsiteY65" fmla="*/ 611981 h 757237"/>
                  <a:gd name="connsiteX66" fmla="*/ 297412 w 645075"/>
                  <a:gd name="connsiteY66" fmla="*/ 616743 h 757237"/>
                  <a:gd name="connsiteX67" fmla="*/ 252168 w 645075"/>
                  <a:gd name="connsiteY67" fmla="*/ 614362 h 757237"/>
                  <a:gd name="connsiteX68" fmla="*/ 237881 w 645075"/>
                  <a:gd name="connsiteY68" fmla="*/ 609600 h 757237"/>
                  <a:gd name="connsiteX69" fmla="*/ 216450 w 645075"/>
                  <a:gd name="connsiteY69" fmla="*/ 602456 h 757237"/>
                  <a:gd name="connsiteX70" fmla="*/ 209306 w 645075"/>
                  <a:gd name="connsiteY70" fmla="*/ 600075 h 757237"/>
                  <a:gd name="connsiteX71" fmla="*/ 166443 w 645075"/>
                  <a:gd name="connsiteY71" fmla="*/ 592931 h 757237"/>
                  <a:gd name="connsiteX72" fmla="*/ 154537 w 645075"/>
                  <a:gd name="connsiteY72" fmla="*/ 590550 h 757237"/>
                  <a:gd name="connsiteX73" fmla="*/ 114056 w 645075"/>
                  <a:gd name="connsiteY73" fmla="*/ 592931 h 757237"/>
                  <a:gd name="connsiteX74" fmla="*/ 106912 w 645075"/>
                  <a:gd name="connsiteY74" fmla="*/ 595312 h 757237"/>
                  <a:gd name="connsiteX75" fmla="*/ 97387 w 645075"/>
                  <a:gd name="connsiteY75" fmla="*/ 609600 h 757237"/>
                  <a:gd name="connsiteX76" fmla="*/ 85481 w 645075"/>
                  <a:gd name="connsiteY76" fmla="*/ 631031 h 757237"/>
                  <a:gd name="connsiteX77" fmla="*/ 80718 w 645075"/>
                  <a:gd name="connsiteY77" fmla="*/ 638175 h 757237"/>
                  <a:gd name="connsiteX78" fmla="*/ 75956 w 645075"/>
                  <a:gd name="connsiteY78" fmla="*/ 652462 h 757237"/>
                  <a:gd name="connsiteX79" fmla="*/ 73575 w 645075"/>
                  <a:gd name="connsiteY79" fmla="*/ 659606 h 757237"/>
                  <a:gd name="connsiteX80" fmla="*/ 68812 w 645075"/>
                  <a:gd name="connsiteY80" fmla="*/ 666750 h 757237"/>
                  <a:gd name="connsiteX81" fmla="*/ 66431 w 645075"/>
                  <a:gd name="connsiteY81" fmla="*/ 673893 h 757237"/>
                  <a:gd name="connsiteX82" fmla="*/ 85481 w 645075"/>
                  <a:gd name="connsiteY82" fmla="*/ 697706 h 757237"/>
                  <a:gd name="connsiteX83" fmla="*/ 92625 w 645075"/>
                  <a:gd name="connsiteY83" fmla="*/ 702468 h 757237"/>
                  <a:gd name="connsiteX84" fmla="*/ 99768 w 645075"/>
                  <a:gd name="connsiteY84" fmla="*/ 704850 h 757237"/>
                  <a:gd name="connsiteX85" fmla="*/ 121200 w 645075"/>
                  <a:gd name="connsiteY85" fmla="*/ 714375 h 757237"/>
                  <a:gd name="connsiteX86" fmla="*/ 130725 w 645075"/>
                  <a:gd name="connsiteY86" fmla="*/ 716756 h 757237"/>
                  <a:gd name="connsiteX87" fmla="*/ 145012 w 645075"/>
                  <a:gd name="connsiteY87" fmla="*/ 721518 h 757237"/>
                  <a:gd name="connsiteX88" fmla="*/ 159300 w 645075"/>
                  <a:gd name="connsiteY88" fmla="*/ 726281 h 757237"/>
                  <a:gd name="connsiteX89" fmla="*/ 173587 w 645075"/>
                  <a:gd name="connsiteY89" fmla="*/ 731043 h 757237"/>
                  <a:gd name="connsiteX90" fmla="*/ 190256 w 645075"/>
                  <a:gd name="connsiteY90" fmla="*/ 735806 h 757237"/>
                  <a:gd name="connsiteX91" fmla="*/ 199781 w 645075"/>
                  <a:gd name="connsiteY91" fmla="*/ 738187 h 757237"/>
                  <a:gd name="connsiteX92" fmla="*/ 206925 w 645075"/>
                  <a:gd name="connsiteY92" fmla="*/ 740568 h 757237"/>
                  <a:gd name="connsiteX93" fmla="*/ 221212 w 645075"/>
                  <a:gd name="connsiteY93" fmla="*/ 742950 h 757237"/>
                  <a:gd name="connsiteX94" fmla="*/ 228356 w 645075"/>
                  <a:gd name="connsiteY94" fmla="*/ 745331 h 757237"/>
                  <a:gd name="connsiteX95" fmla="*/ 252168 w 645075"/>
                  <a:gd name="connsiteY95" fmla="*/ 747712 h 757237"/>
                  <a:gd name="connsiteX96" fmla="*/ 266456 w 645075"/>
                  <a:gd name="connsiteY96" fmla="*/ 750093 h 757237"/>
                  <a:gd name="connsiteX97" fmla="*/ 290268 w 645075"/>
                  <a:gd name="connsiteY97" fmla="*/ 754856 h 757237"/>
                  <a:gd name="connsiteX98" fmla="*/ 321225 w 645075"/>
                  <a:gd name="connsiteY98" fmla="*/ 757237 h 757237"/>
                  <a:gd name="connsiteX99" fmla="*/ 383137 w 645075"/>
                  <a:gd name="connsiteY99" fmla="*/ 754856 h 757237"/>
                  <a:gd name="connsiteX100" fmla="*/ 397425 w 645075"/>
                  <a:gd name="connsiteY100" fmla="*/ 747712 h 757237"/>
                  <a:gd name="connsiteX101" fmla="*/ 404568 w 645075"/>
                  <a:gd name="connsiteY101" fmla="*/ 745331 h 757237"/>
                  <a:gd name="connsiteX102" fmla="*/ 409331 w 645075"/>
                  <a:gd name="connsiteY102" fmla="*/ 738187 h 757237"/>
                  <a:gd name="connsiteX103" fmla="*/ 423618 w 645075"/>
                  <a:gd name="connsiteY103" fmla="*/ 731043 h 757237"/>
                  <a:gd name="connsiteX104" fmla="*/ 430762 w 645075"/>
                  <a:gd name="connsiteY104" fmla="*/ 723900 h 757237"/>
                  <a:gd name="connsiteX105" fmla="*/ 437906 w 645075"/>
                  <a:gd name="connsiteY105" fmla="*/ 719137 h 757237"/>
                  <a:gd name="connsiteX106" fmla="*/ 449812 w 645075"/>
                  <a:gd name="connsiteY106" fmla="*/ 707231 h 757237"/>
                  <a:gd name="connsiteX107" fmla="*/ 452193 w 645075"/>
                  <a:gd name="connsiteY107" fmla="*/ 700087 h 757237"/>
                  <a:gd name="connsiteX108" fmla="*/ 459337 w 645075"/>
                  <a:gd name="connsiteY108" fmla="*/ 695325 h 757237"/>
                  <a:gd name="connsiteX109" fmla="*/ 464100 w 645075"/>
                  <a:gd name="connsiteY109" fmla="*/ 688181 h 757237"/>
                  <a:gd name="connsiteX110" fmla="*/ 473625 w 645075"/>
                  <a:gd name="connsiteY110" fmla="*/ 673893 h 757237"/>
                  <a:gd name="connsiteX111" fmla="*/ 476006 w 645075"/>
                  <a:gd name="connsiteY111" fmla="*/ 666750 h 757237"/>
                  <a:gd name="connsiteX112" fmla="*/ 485531 w 645075"/>
                  <a:gd name="connsiteY112" fmla="*/ 652462 h 757237"/>
                  <a:gd name="connsiteX113" fmla="*/ 490293 w 645075"/>
                  <a:gd name="connsiteY113" fmla="*/ 645318 h 757237"/>
                  <a:gd name="connsiteX114" fmla="*/ 495056 w 645075"/>
                  <a:gd name="connsiteY114" fmla="*/ 628650 h 757237"/>
                  <a:gd name="connsiteX115" fmla="*/ 499818 w 645075"/>
                  <a:gd name="connsiteY115" fmla="*/ 614362 h 757237"/>
                  <a:gd name="connsiteX116" fmla="*/ 502200 w 645075"/>
                  <a:gd name="connsiteY116" fmla="*/ 604837 h 757237"/>
                  <a:gd name="connsiteX117" fmla="*/ 506962 w 645075"/>
                  <a:gd name="connsiteY117" fmla="*/ 597693 h 757237"/>
                  <a:gd name="connsiteX118" fmla="*/ 514106 w 645075"/>
                  <a:gd name="connsiteY118" fmla="*/ 545306 h 757237"/>
                  <a:gd name="connsiteX119" fmla="*/ 511725 w 645075"/>
                  <a:gd name="connsiteY119" fmla="*/ 488156 h 757237"/>
                  <a:gd name="connsiteX120" fmla="*/ 506962 w 645075"/>
                  <a:gd name="connsiteY120" fmla="*/ 473868 h 757237"/>
                  <a:gd name="connsiteX121" fmla="*/ 502200 w 645075"/>
                  <a:gd name="connsiteY121" fmla="*/ 459581 h 757237"/>
                  <a:gd name="connsiteX122" fmla="*/ 499818 w 645075"/>
                  <a:gd name="connsiteY122" fmla="*/ 452437 h 757237"/>
                  <a:gd name="connsiteX123" fmla="*/ 495056 w 645075"/>
                  <a:gd name="connsiteY123" fmla="*/ 445293 h 757237"/>
                  <a:gd name="connsiteX124" fmla="*/ 487912 w 645075"/>
                  <a:gd name="connsiteY124" fmla="*/ 431006 h 757237"/>
                  <a:gd name="connsiteX125" fmla="*/ 478387 w 645075"/>
                  <a:gd name="connsiteY125" fmla="*/ 419100 h 757237"/>
                  <a:gd name="connsiteX126" fmla="*/ 476006 w 645075"/>
                  <a:gd name="connsiteY126" fmla="*/ 411956 h 757237"/>
                  <a:gd name="connsiteX127" fmla="*/ 459337 w 645075"/>
                  <a:gd name="connsiteY127" fmla="*/ 392906 h 757237"/>
                  <a:gd name="connsiteX128" fmla="*/ 449812 w 645075"/>
                  <a:gd name="connsiteY128" fmla="*/ 378618 h 757237"/>
                  <a:gd name="connsiteX129" fmla="*/ 435525 w 645075"/>
                  <a:gd name="connsiteY129" fmla="*/ 366712 h 757237"/>
                  <a:gd name="connsiteX130" fmla="*/ 428381 w 645075"/>
                  <a:gd name="connsiteY130" fmla="*/ 361950 h 757237"/>
                  <a:gd name="connsiteX131" fmla="*/ 414093 w 645075"/>
                  <a:gd name="connsiteY131" fmla="*/ 357187 h 757237"/>
                  <a:gd name="connsiteX132" fmla="*/ 435525 w 645075"/>
                  <a:gd name="connsiteY132" fmla="*/ 342900 h 757237"/>
                  <a:gd name="connsiteX133" fmla="*/ 442668 w 645075"/>
                  <a:gd name="connsiteY133" fmla="*/ 338137 h 757237"/>
                  <a:gd name="connsiteX134" fmla="*/ 449812 w 645075"/>
                  <a:gd name="connsiteY134" fmla="*/ 335756 h 757237"/>
                  <a:gd name="connsiteX135" fmla="*/ 456956 w 645075"/>
                  <a:gd name="connsiteY135" fmla="*/ 330993 h 757237"/>
                  <a:gd name="connsiteX136" fmla="*/ 478387 w 645075"/>
                  <a:gd name="connsiteY136" fmla="*/ 323850 h 757237"/>
                  <a:gd name="connsiteX137" fmla="*/ 485531 w 645075"/>
                  <a:gd name="connsiteY137" fmla="*/ 321468 h 757237"/>
                  <a:gd name="connsiteX138" fmla="*/ 492675 w 645075"/>
                  <a:gd name="connsiteY138" fmla="*/ 319087 h 757237"/>
                  <a:gd name="connsiteX139" fmla="*/ 499818 w 645075"/>
                  <a:gd name="connsiteY139" fmla="*/ 314325 h 757237"/>
                  <a:gd name="connsiteX140" fmla="*/ 521250 w 645075"/>
                  <a:gd name="connsiteY140" fmla="*/ 307181 h 757237"/>
                  <a:gd name="connsiteX141" fmla="*/ 528393 w 645075"/>
                  <a:gd name="connsiteY141" fmla="*/ 304800 h 757237"/>
                  <a:gd name="connsiteX142" fmla="*/ 535537 w 645075"/>
                  <a:gd name="connsiteY142" fmla="*/ 302418 h 757237"/>
                  <a:gd name="connsiteX143" fmla="*/ 554587 w 645075"/>
                  <a:gd name="connsiteY143" fmla="*/ 285750 h 757237"/>
                  <a:gd name="connsiteX144" fmla="*/ 568875 w 645075"/>
                  <a:gd name="connsiteY144" fmla="*/ 271462 h 757237"/>
                  <a:gd name="connsiteX145" fmla="*/ 583162 w 645075"/>
                  <a:gd name="connsiteY145" fmla="*/ 259556 h 757237"/>
                  <a:gd name="connsiteX146" fmla="*/ 592687 w 645075"/>
                  <a:gd name="connsiteY146" fmla="*/ 245268 h 757237"/>
                  <a:gd name="connsiteX147" fmla="*/ 616500 w 645075"/>
                  <a:gd name="connsiteY147" fmla="*/ 209550 h 757237"/>
                  <a:gd name="connsiteX148" fmla="*/ 626025 w 645075"/>
                  <a:gd name="connsiteY148" fmla="*/ 195262 h 757237"/>
                  <a:gd name="connsiteX149" fmla="*/ 630787 w 645075"/>
                  <a:gd name="connsiteY149" fmla="*/ 188118 h 757237"/>
                  <a:gd name="connsiteX150" fmla="*/ 637931 w 645075"/>
                  <a:gd name="connsiteY150" fmla="*/ 173831 h 757237"/>
                  <a:gd name="connsiteX151" fmla="*/ 642693 w 645075"/>
                  <a:gd name="connsiteY151" fmla="*/ 159543 h 757237"/>
                  <a:gd name="connsiteX152" fmla="*/ 645075 w 645075"/>
                  <a:gd name="connsiteY152" fmla="*/ 152400 h 757237"/>
                  <a:gd name="connsiteX153" fmla="*/ 642693 w 645075"/>
                  <a:gd name="connsiteY153" fmla="*/ 111918 h 757237"/>
                  <a:gd name="connsiteX154" fmla="*/ 640312 w 645075"/>
                  <a:gd name="connsiteY154" fmla="*/ 102393 h 757237"/>
                  <a:gd name="connsiteX155" fmla="*/ 635550 w 645075"/>
                  <a:gd name="connsiteY155" fmla="*/ 83343 h 757237"/>
                  <a:gd name="connsiteX156" fmla="*/ 623643 w 645075"/>
                  <a:gd name="connsiteY156" fmla="*/ 52387 h 757237"/>
                  <a:gd name="connsiteX157" fmla="*/ 609356 w 645075"/>
                  <a:gd name="connsiteY157" fmla="*/ 38100 h 757237"/>
                  <a:gd name="connsiteX158" fmla="*/ 602212 w 645075"/>
                  <a:gd name="connsiteY158" fmla="*/ 30956 h 757237"/>
                  <a:gd name="connsiteX159" fmla="*/ 587925 w 645075"/>
                  <a:gd name="connsiteY159" fmla="*/ 26193 h 757237"/>
                  <a:gd name="connsiteX160" fmla="*/ 580781 w 645075"/>
                  <a:gd name="connsiteY160" fmla="*/ 23812 h 757237"/>
                  <a:gd name="connsiteX161" fmla="*/ 537918 w 645075"/>
                  <a:gd name="connsiteY161" fmla="*/ 19050 h 757237"/>
                  <a:gd name="connsiteX162" fmla="*/ 511725 w 645075"/>
                  <a:gd name="connsiteY162" fmla="*/ 14287 h 757237"/>
                  <a:gd name="connsiteX163" fmla="*/ 502200 w 645075"/>
                  <a:gd name="connsiteY163" fmla="*/ 11906 h 757237"/>
                  <a:gd name="connsiteX164" fmla="*/ 430762 w 645075"/>
                  <a:gd name="connsiteY164" fmla="*/ 4762 h 757237"/>
                  <a:gd name="connsiteX165" fmla="*/ 335512 w 645075"/>
                  <a:gd name="connsiteY165" fmla="*/ 0 h 757237"/>
                  <a:gd name="connsiteX166" fmla="*/ 240262 w 645075"/>
                  <a:gd name="connsiteY166" fmla="*/ 2381 h 757237"/>
                  <a:gd name="connsiteX167" fmla="*/ 233118 w 645075"/>
                  <a:gd name="connsiteY167" fmla="*/ 4762 h 757237"/>
                  <a:gd name="connsiteX168" fmla="*/ 218831 w 645075"/>
                  <a:gd name="connsiteY168" fmla="*/ 7143 h 757237"/>
                  <a:gd name="connsiteX169" fmla="*/ 192637 w 645075"/>
                  <a:gd name="connsiteY169" fmla="*/ 14287 h 757237"/>
                  <a:gd name="connsiteX170" fmla="*/ 183112 w 645075"/>
                  <a:gd name="connsiteY170" fmla="*/ 16668 h 757237"/>
                  <a:gd name="connsiteX171" fmla="*/ 156918 w 645075"/>
                  <a:gd name="connsiteY171" fmla="*/ 23812 h 757237"/>
                  <a:gd name="connsiteX172" fmla="*/ 149775 w 645075"/>
                  <a:gd name="connsiteY172" fmla="*/ 26193 h 757237"/>
                  <a:gd name="connsiteX173" fmla="*/ 130725 w 645075"/>
                  <a:gd name="connsiteY173" fmla="*/ 30956 h 757237"/>
                  <a:gd name="connsiteX174" fmla="*/ 118818 w 645075"/>
                  <a:gd name="connsiteY174" fmla="*/ 33337 h 757237"/>
                  <a:gd name="connsiteX175" fmla="*/ 104531 w 645075"/>
                  <a:gd name="connsiteY175" fmla="*/ 38100 h 757237"/>
                  <a:gd name="connsiteX176" fmla="*/ 97387 w 645075"/>
                  <a:gd name="connsiteY176" fmla="*/ 40481 h 757237"/>
                  <a:gd name="connsiteX177" fmla="*/ 80718 w 645075"/>
                  <a:gd name="connsiteY177" fmla="*/ 45243 h 757237"/>
                  <a:gd name="connsiteX178" fmla="*/ 71193 w 645075"/>
                  <a:gd name="connsiteY178" fmla="*/ 50006 h 757237"/>
                  <a:gd name="connsiteX179" fmla="*/ 56906 w 645075"/>
                  <a:gd name="connsiteY179" fmla="*/ 54768 h 757237"/>
                  <a:gd name="connsiteX180" fmla="*/ 49762 w 645075"/>
                  <a:gd name="connsiteY180" fmla="*/ 59531 h 757237"/>
                  <a:gd name="connsiteX181" fmla="*/ 28331 w 645075"/>
                  <a:gd name="connsiteY181" fmla="*/ 71437 h 757237"/>
                  <a:gd name="connsiteX182" fmla="*/ 14043 w 645075"/>
                  <a:gd name="connsiteY182" fmla="*/ 80962 h 757237"/>
                  <a:gd name="connsiteX183" fmla="*/ 9281 w 645075"/>
                  <a:gd name="connsiteY183" fmla="*/ 88106 h 757237"/>
                  <a:gd name="connsiteX184" fmla="*/ 2137 w 645075"/>
                  <a:gd name="connsiteY184" fmla="*/ 90487 h 757237"/>
                  <a:gd name="connsiteX185" fmla="*/ 6900 w 645075"/>
                  <a:gd name="connsiteY185" fmla="*/ 102393 h 75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645075" h="757237">
                    <a:moveTo>
                      <a:pt x="6900" y="102393"/>
                    </a:moveTo>
                    <a:cubicBezTo>
                      <a:pt x="8488" y="106362"/>
                      <a:pt x="10161" y="110297"/>
                      <a:pt x="11662" y="114300"/>
                    </a:cubicBezTo>
                    <a:cubicBezTo>
                      <a:pt x="12543" y="116650"/>
                      <a:pt x="12798" y="119264"/>
                      <a:pt x="14043" y="121443"/>
                    </a:cubicBezTo>
                    <a:cubicBezTo>
                      <a:pt x="16012" y="124889"/>
                      <a:pt x="18806" y="127793"/>
                      <a:pt x="21187" y="130968"/>
                    </a:cubicBezTo>
                    <a:cubicBezTo>
                      <a:pt x="26143" y="150793"/>
                      <a:pt x="20108" y="131191"/>
                      <a:pt x="28331" y="147637"/>
                    </a:cubicBezTo>
                    <a:cubicBezTo>
                      <a:pt x="38190" y="167355"/>
                      <a:pt x="21825" y="141451"/>
                      <a:pt x="35475" y="161925"/>
                    </a:cubicBezTo>
                    <a:cubicBezTo>
                      <a:pt x="39666" y="174499"/>
                      <a:pt x="36463" y="166979"/>
                      <a:pt x="47381" y="183356"/>
                    </a:cubicBezTo>
                    <a:cubicBezTo>
                      <a:pt x="48968" y="185737"/>
                      <a:pt x="49762" y="188913"/>
                      <a:pt x="52143" y="190500"/>
                    </a:cubicBezTo>
                    <a:lnTo>
                      <a:pt x="59287" y="195262"/>
                    </a:lnTo>
                    <a:cubicBezTo>
                      <a:pt x="78337" y="194468"/>
                      <a:pt x="97423" y="194289"/>
                      <a:pt x="116437" y="192881"/>
                    </a:cubicBezTo>
                    <a:cubicBezTo>
                      <a:pt x="118940" y="192696"/>
                      <a:pt x="121146" y="191109"/>
                      <a:pt x="123581" y="190500"/>
                    </a:cubicBezTo>
                    <a:cubicBezTo>
                      <a:pt x="127507" y="189518"/>
                      <a:pt x="131561" y="189100"/>
                      <a:pt x="135487" y="188118"/>
                    </a:cubicBezTo>
                    <a:cubicBezTo>
                      <a:pt x="137922" y="187509"/>
                      <a:pt x="140196" y="186346"/>
                      <a:pt x="142631" y="185737"/>
                    </a:cubicBezTo>
                    <a:cubicBezTo>
                      <a:pt x="158315" y="181817"/>
                      <a:pt x="166792" y="182413"/>
                      <a:pt x="185493" y="180975"/>
                    </a:cubicBezTo>
                    <a:cubicBezTo>
                      <a:pt x="223662" y="174612"/>
                      <a:pt x="165104" y="183872"/>
                      <a:pt x="237881" y="176212"/>
                    </a:cubicBezTo>
                    <a:cubicBezTo>
                      <a:pt x="240377" y="175949"/>
                      <a:pt x="242575" y="174375"/>
                      <a:pt x="245025" y="173831"/>
                    </a:cubicBezTo>
                    <a:cubicBezTo>
                      <a:pt x="249738" y="172784"/>
                      <a:pt x="254550" y="172244"/>
                      <a:pt x="259312" y="171450"/>
                    </a:cubicBezTo>
                    <a:cubicBezTo>
                      <a:pt x="261693" y="170656"/>
                      <a:pt x="264042" y="169758"/>
                      <a:pt x="266456" y="169068"/>
                    </a:cubicBezTo>
                    <a:cubicBezTo>
                      <a:pt x="284067" y="164036"/>
                      <a:pt x="298468" y="163381"/>
                      <a:pt x="318843" y="161925"/>
                    </a:cubicBezTo>
                    <a:cubicBezTo>
                      <a:pt x="360138" y="158974"/>
                      <a:pt x="341095" y="160651"/>
                      <a:pt x="375993" y="157162"/>
                    </a:cubicBezTo>
                    <a:cubicBezTo>
                      <a:pt x="393456" y="157956"/>
                      <a:pt x="411797" y="154015"/>
                      <a:pt x="428381" y="159543"/>
                    </a:cubicBezTo>
                    <a:cubicBezTo>
                      <a:pt x="432962" y="161070"/>
                      <a:pt x="428769" y="169875"/>
                      <a:pt x="426000" y="173831"/>
                    </a:cubicBezTo>
                    <a:cubicBezTo>
                      <a:pt x="422718" y="178520"/>
                      <a:pt x="416475" y="180181"/>
                      <a:pt x="411712" y="183356"/>
                    </a:cubicBezTo>
                    <a:cubicBezTo>
                      <a:pt x="409331" y="184943"/>
                      <a:pt x="407283" y="187213"/>
                      <a:pt x="404568" y="188118"/>
                    </a:cubicBezTo>
                    <a:lnTo>
                      <a:pt x="390281" y="192881"/>
                    </a:lnTo>
                    <a:lnTo>
                      <a:pt x="383137" y="195262"/>
                    </a:lnTo>
                    <a:cubicBezTo>
                      <a:pt x="371817" y="202810"/>
                      <a:pt x="378708" y="199120"/>
                      <a:pt x="361706" y="204787"/>
                    </a:cubicBezTo>
                    <a:lnTo>
                      <a:pt x="354562" y="207168"/>
                    </a:lnTo>
                    <a:cubicBezTo>
                      <a:pt x="343240" y="214716"/>
                      <a:pt x="350135" y="211025"/>
                      <a:pt x="333131" y="216693"/>
                    </a:cubicBezTo>
                    <a:lnTo>
                      <a:pt x="325987" y="219075"/>
                    </a:lnTo>
                    <a:lnTo>
                      <a:pt x="318843" y="221456"/>
                    </a:lnTo>
                    <a:cubicBezTo>
                      <a:pt x="316462" y="223043"/>
                      <a:pt x="314315" y="225056"/>
                      <a:pt x="311700" y="226218"/>
                    </a:cubicBezTo>
                    <a:cubicBezTo>
                      <a:pt x="307112" y="228257"/>
                      <a:pt x="301589" y="228196"/>
                      <a:pt x="297412" y="230981"/>
                    </a:cubicBezTo>
                    <a:cubicBezTo>
                      <a:pt x="286092" y="238527"/>
                      <a:pt x="292981" y="234839"/>
                      <a:pt x="275981" y="240506"/>
                    </a:cubicBezTo>
                    <a:lnTo>
                      <a:pt x="268837" y="242887"/>
                    </a:lnTo>
                    <a:lnTo>
                      <a:pt x="261693" y="245268"/>
                    </a:lnTo>
                    <a:cubicBezTo>
                      <a:pt x="250372" y="252817"/>
                      <a:pt x="257267" y="249125"/>
                      <a:pt x="240262" y="254793"/>
                    </a:cubicBezTo>
                    <a:lnTo>
                      <a:pt x="233118" y="257175"/>
                    </a:lnTo>
                    <a:lnTo>
                      <a:pt x="225975" y="259556"/>
                    </a:lnTo>
                    <a:cubicBezTo>
                      <a:pt x="224387" y="261937"/>
                      <a:pt x="223447" y="264912"/>
                      <a:pt x="221212" y="266700"/>
                    </a:cubicBezTo>
                    <a:cubicBezTo>
                      <a:pt x="219252" y="268268"/>
                      <a:pt x="216157" y="267689"/>
                      <a:pt x="214068" y="269081"/>
                    </a:cubicBezTo>
                    <a:cubicBezTo>
                      <a:pt x="211266" y="270949"/>
                      <a:pt x="209306" y="273844"/>
                      <a:pt x="206925" y="276225"/>
                    </a:cubicBezTo>
                    <a:cubicBezTo>
                      <a:pt x="200935" y="294189"/>
                      <a:pt x="209017" y="272037"/>
                      <a:pt x="199781" y="290512"/>
                    </a:cubicBezTo>
                    <a:cubicBezTo>
                      <a:pt x="198659" y="292757"/>
                      <a:pt x="198194" y="295275"/>
                      <a:pt x="197400" y="297656"/>
                    </a:cubicBezTo>
                    <a:cubicBezTo>
                      <a:pt x="196606" y="304800"/>
                      <a:pt x="195968" y="311962"/>
                      <a:pt x="195018" y="319087"/>
                    </a:cubicBezTo>
                    <a:cubicBezTo>
                      <a:pt x="193367" y="331468"/>
                      <a:pt x="188784" y="344720"/>
                      <a:pt x="195018" y="357187"/>
                    </a:cubicBezTo>
                    <a:cubicBezTo>
                      <a:pt x="197578" y="362307"/>
                      <a:pt x="204543" y="363537"/>
                      <a:pt x="209306" y="366712"/>
                    </a:cubicBezTo>
                    <a:cubicBezTo>
                      <a:pt x="219174" y="373291"/>
                      <a:pt x="213672" y="370781"/>
                      <a:pt x="225975" y="373856"/>
                    </a:cubicBezTo>
                    <a:cubicBezTo>
                      <a:pt x="228356" y="375443"/>
                      <a:pt x="230559" y="377338"/>
                      <a:pt x="233118" y="378618"/>
                    </a:cubicBezTo>
                    <a:cubicBezTo>
                      <a:pt x="235363" y="379741"/>
                      <a:pt x="238068" y="379781"/>
                      <a:pt x="240262" y="381000"/>
                    </a:cubicBezTo>
                    <a:cubicBezTo>
                      <a:pt x="264823" y="394645"/>
                      <a:pt x="245531" y="387519"/>
                      <a:pt x="261693" y="392906"/>
                    </a:cubicBezTo>
                    <a:cubicBezTo>
                      <a:pt x="274397" y="411961"/>
                      <a:pt x="257721" y="388933"/>
                      <a:pt x="273600" y="404812"/>
                    </a:cubicBezTo>
                    <a:cubicBezTo>
                      <a:pt x="289475" y="420687"/>
                      <a:pt x="266455" y="404019"/>
                      <a:pt x="285506" y="416718"/>
                    </a:cubicBezTo>
                    <a:cubicBezTo>
                      <a:pt x="290141" y="430625"/>
                      <a:pt x="284260" y="417854"/>
                      <a:pt x="295031" y="428625"/>
                    </a:cubicBezTo>
                    <a:cubicBezTo>
                      <a:pt x="297054" y="430648"/>
                      <a:pt x="297770" y="433745"/>
                      <a:pt x="299793" y="435768"/>
                    </a:cubicBezTo>
                    <a:cubicBezTo>
                      <a:pt x="301817" y="437792"/>
                      <a:pt x="304798" y="438630"/>
                      <a:pt x="306937" y="440531"/>
                    </a:cubicBezTo>
                    <a:cubicBezTo>
                      <a:pt x="311971" y="445006"/>
                      <a:pt x="321225" y="454818"/>
                      <a:pt x="321225" y="454818"/>
                    </a:cubicBezTo>
                    <a:cubicBezTo>
                      <a:pt x="325778" y="468480"/>
                      <a:pt x="320345" y="455729"/>
                      <a:pt x="330750" y="469106"/>
                    </a:cubicBezTo>
                    <a:cubicBezTo>
                      <a:pt x="334264" y="473624"/>
                      <a:pt x="337100" y="478631"/>
                      <a:pt x="340275" y="483393"/>
                    </a:cubicBezTo>
                    <a:cubicBezTo>
                      <a:pt x="341862" y="485774"/>
                      <a:pt x="344132" y="487822"/>
                      <a:pt x="345037" y="490537"/>
                    </a:cubicBezTo>
                    <a:cubicBezTo>
                      <a:pt x="348945" y="502261"/>
                      <a:pt x="347005" y="495205"/>
                      <a:pt x="349800" y="511968"/>
                    </a:cubicBezTo>
                    <a:cubicBezTo>
                      <a:pt x="349006" y="527049"/>
                      <a:pt x="348726" y="542167"/>
                      <a:pt x="347418" y="557212"/>
                    </a:cubicBezTo>
                    <a:cubicBezTo>
                      <a:pt x="346995" y="562080"/>
                      <a:pt x="341201" y="578246"/>
                      <a:pt x="340275" y="581025"/>
                    </a:cubicBezTo>
                    <a:cubicBezTo>
                      <a:pt x="339481" y="583406"/>
                      <a:pt x="339668" y="586393"/>
                      <a:pt x="337893" y="588168"/>
                    </a:cubicBezTo>
                    <a:cubicBezTo>
                      <a:pt x="335512" y="590549"/>
                      <a:pt x="332906" y="592725"/>
                      <a:pt x="330750" y="595312"/>
                    </a:cubicBezTo>
                    <a:cubicBezTo>
                      <a:pt x="323272" y="604286"/>
                      <a:pt x="327448" y="606732"/>
                      <a:pt x="311700" y="611981"/>
                    </a:cubicBezTo>
                    <a:lnTo>
                      <a:pt x="297412" y="616743"/>
                    </a:lnTo>
                    <a:cubicBezTo>
                      <a:pt x="282331" y="615949"/>
                      <a:pt x="267163" y="616161"/>
                      <a:pt x="252168" y="614362"/>
                    </a:cubicBezTo>
                    <a:cubicBezTo>
                      <a:pt x="247184" y="613764"/>
                      <a:pt x="242643" y="611187"/>
                      <a:pt x="237881" y="609600"/>
                    </a:cubicBezTo>
                    <a:lnTo>
                      <a:pt x="216450" y="602456"/>
                    </a:lnTo>
                    <a:cubicBezTo>
                      <a:pt x="214069" y="601662"/>
                      <a:pt x="211797" y="600386"/>
                      <a:pt x="209306" y="600075"/>
                    </a:cubicBezTo>
                    <a:cubicBezTo>
                      <a:pt x="182225" y="596689"/>
                      <a:pt x="196530" y="598948"/>
                      <a:pt x="166443" y="592931"/>
                    </a:cubicBezTo>
                    <a:lnTo>
                      <a:pt x="154537" y="590550"/>
                    </a:lnTo>
                    <a:cubicBezTo>
                      <a:pt x="141043" y="591344"/>
                      <a:pt x="127506" y="591586"/>
                      <a:pt x="114056" y="592931"/>
                    </a:cubicBezTo>
                    <a:cubicBezTo>
                      <a:pt x="111558" y="593181"/>
                      <a:pt x="108687" y="593537"/>
                      <a:pt x="106912" y="595312"/>
                    </a:cubicBezTo>
                    <a:cubicBezTo>
                      <a:pt x="102865" y="599359"/>
                      <a:pt x="97387" y="609600"/>
                      <a:pt x="97387" y="609600"/>
                    </a:cubicBezTo>
                    <a:cubicBezTo>
                      <a:pt x="93196" y="622173"/>
                      <a:pt x="96398" y="614656"/>
                      <a:pt x="85481" y="631031"/>
                    </a:cubicBezTo>
                    <a:lnTo>
                      <a:pt x="80718" y="638175"/>
                    </a:lnTo>
                    <a:lnTo>
                      <a:pt x="75956" y="652462"/>
                    </a:lnTo>
                    <a:cubicBezTo>
                      <a:pt x="75162" y="654843"/>
                      <a:pt x="74967" y="657518"/>
                      <a:pt x="73575" y="659606"/>
                    </a:cubicBezTo>
                    <a:lnTo>
                      <a:pt x="68812" y="666750"/>
                    </a:lnTo>
                    <a:cubicBezTo>
                      <a:pt x="68018" y="669131"/>
                      <a:pt x="66154" y="671399"/>
                      <a:pt x="66431" y="673893"/>
                    </a:cubicBezTo>
                    <a:cubicBezTo>
                      <a:pt x="68271" y="690457"/>
                      <a:pt x="72411" y="688993"/>
                      <a:pt x="85481" y="697706"/>
                    </a:cubicBezTo>
                    <a:cubicBezTo>
                      <a:pt x="87862" y="699293"/>
                      <a:pt x="89910" y="701563"/>
                      <a:pt x="92625" y="702468"/>
                    </a:cubicBezTo>
                    <a:cubicBezTo>
                      <a:pt x="95006" y="703262"/>
                      <a:pt x="97523" y="703727"/>
                      <a:pt x="99768" y="704850"/>
                    </a:cubicBezTo>
                    <a:cubicBezTo>
                      <a:pt x="115397" y="712665"/>
                      <a:pt x="96640" y="708236"/>
                      <a:pt x="121200" y="714375"/>
                    </a:cubicBezTo>
                    <a:cubicBezTo>
                      <a:pt x="124375" y="715169"/>
                      <a:pt x="127590" y="715816"/>
                      <a:pt x="130725" y="716756"/>
                    </a:cubicBezTo>
                    <a:cubicBezTo>
                      <a:pt x="135533" y="718198"/>
                      <a:pt x="140250" y="719931"/>
                      <a:pt x="145012" y="721518"/>
                    </a:cubicBezTo>
                    <a:lnTo>
                      <a:pt x="159300" y="726281"/>
                    </a:lnTo>
                    <a:lnTo>
                      <a:pt x="173587" y="731043"/>
                    </a:lnTo>
                    <a:cubicBezTo>
                      <a:pt x="203416" y="738503"/>
                      <a:pt x="166302" y="728963"/>
                      <a:pt x="190256" y="735806"/>
                    </a:cubicBezTo>
                    <a:cubicBezTo>
                      <a:pt x="193403" y="736705"/>
                      <a:pt x="196634" y="737288"/>
                      <a:pt x="199781" y="738187"/>
                    </a:cubicBezTo>
                    <a:cubicBezTo>
                      <a:pt x="202195" y="738877"/>
                      <a:pt x="204475" y="740023"/>
                      <a:pt x="206925" y="740568"/>
                    </a:cubicBezTo>
                    <a:cubicBezTo>
                      <a:pt x="211638" y="741615"/>
                      <a:pt x="216499" y="741903"/>
                      <a:pt x="221212" y="742950"/>
                    </a:cubicBezTo>
                    <a:cubicBezTo>
                      <a:pt x="223662" y="743495"/>
                      <a:pt x="225875" y="744949"/>
                      <a:pt x="228356" y="745331"/>
                    </a:cubicBezTo>
                    <a:cubicBezTo>
                      <a:pt x="236240" y="746544"/>
                      <a:pt x="244253" y="746723"/>
                      <a:pt x="252168" y="747712"/>
                    </a:cubicBezTo>
                    <a:cubicBezTo>
                      <a:pt x="256959" y="748311"/>
                      <a:pt x="261721" y="749146"/>
                      <a:pt x="266456" y="750093"/>
                    </a:cubicBezTo>
                    <a:cubicBezTo>
                      <a:pt x="280478" y="752898"/>
                      <a:pt x="273029" y="753042"/>
                      <a:pt x="290268" y="754856"/>
                    </a:cubicBezTo>
                    <a:cubicBezTo>
                      <a:pt x="300561" y="755939"/>
                      <a:pt x="310906" y="756443"/>
                      <a:pt x="321225" y="757237"/>
                    </a:cubicBezTo>
                    <a:cubicBezTo>
                      <a:pt x="341862" y="756443"/>
                      <a:pt x="362533" y="756277"/>
                      <a:pt x="383137" y="754856"/>
                    </a:cubicBezTo>
                    <a:cubicBezTo>
                      <a:pt x="390082" y="754377"/>
                      <a:pt x="391516" y="750667"/>
                      <a:pt x="397425" y="747712"/>
                    </a:cubicBezTo>
                    <a:cubicBezTo>
                      <a:pt x="399670" y="746590"/>
                      <a:pt x="402187" y="746125"/>
                      <a:pt x="404568" y="745331"/>
                    </a:cubicBezTo>
                    <a:cubicBezTo>
                      <a:pt x="406156" y="742950"/>
                      <a:pt x="407307" y="740211"/>
                      <a:pt x="409331" y="738187"/>
                    </a:cubicBezTo>
                    <a:cubicBezTo>
                      <a:pt x="413946" y="733573"/>
                      <a:pt x="417810" y="732980"/>
                      <a:pt x="423618" y="731043"/>
                    </a:cubicBezTo>
                    <a:cubicBezTo>
                      <a:pt x="425999" y="728662"/>
                      <a:pt x="428175" y="726056"/>
                      <a:pt x="430762" y="723900"/>
                    </a:cubicBezTo>
                    <a:cubicBezTo>
                      <a:pt x="432961" y="722068"/>
                      <a:pt x="435882" y="721161"/>
                      <a:pt x="437906" y="719137"/>
                    </a:cubicBezTo>
                    <a:cubicBezTo>
                      <a:pt x="453777" y="703265"/>
                      <a:pt x="430765" y="719927"/>
                      <a:pt x="449812" y="707231"/>
                    </a:cubicBezTo>
                    <a:cubicBezTo>
                      <a:pt x="450606" y="704850"/>
                      <a:pt x="450625" y="702047"/>
                      <a:pt x="452193" y="700087"/>
                    </a:cubicBezTo>
                    <a:cubicBezTo>
                      <a:pt x="453981" y="697852"/>
                      <a:pt x="457313" y="697349"/>
                      <a:pt x="459337" y="695325"/>
                    </a:cubicBezTo>
                    <a:cubicBezTo>
                      <a:pt x="461361" y="693301"/>
                      <a:pt x="462512" y="690562"/>
                      <a:pt x="464100" y="688181"/>
                    </a:cubicBezTo>
                    <a:cubicBezTo>
                      <a:pt x="469761" y="671196"/>
                      <a:pt x="461734" y="691728"/>
                      <a:pt x="473625" y="673893"/>
                    </a:cubicBezTo>
                    <a:cubicBezTo>
                      <a:pt x="475017" y="671805"/>
                      <a:pt x="474787" y="668944"/>
                      <a:pt x="476006" y="666750"/>
                    </a:cubicBezTo>
                    <a:cubicBezTo>
                      <a:pt x="478786" y="661746"/>
                      <a:pt x="482356" y="657225"/>
                      <a:pt x="485531" y="652462"/>
                    </a:cubicBezTo>
                    <a:cubicBezTo>
                      <a:pt x="487118" y="650081"/>
                      <a:pt x="489388" y="648033"/>
                      <a:pt x="490293" y="645318"/>
                    </a:cubicBezTo>
                    <a:cubicBezTo>
                      <a:pt x="498273" y="621388"/>
                      <a:pt x="486117" y="658451"/>
                      <a:pt x="495056" y="628650"/>
                    </a:cubicBezTo>
                    <a:cubicBezTo>
                      <a:pt x="496498" y="623841"/>
                      <a:pt x="498600" y="619232"/>
                      <a:pt x="499818" y="614362"/>
                    </a:cubicBezTo>
                    <a:cubicBezTo>
                      <a:pt x="500612" y="611187"/>
                      <a:pt x="500911" y="607845"/>
                      <a:pt x="502200" y="604837"/>
                    </a:cubicBezTo>
                    <a:cubicBezTo>
                      <a:pt x="503327" y="602207"/>
                      <a:pt x="505375" y="600074"/>
                      <a:pt x="506962" y="597693"/>
                    </a:cubicBezTo>
                    <a:cubicBezTo>
                      <a:pt x="512630" y="558021"/>
                      <a:pt x="510333" y="575495"/>
                      <a:pt x="514106" y="545306"/>
                    </a:cubicBezTo>
                    <a:cubicBezTo>
                      <a:pt x="513312" y="526256"/>
                      <a:pt x="513622" y="507128"/>
                      <a:pt x="511725" y="488156"/>
                    </a:cubicBezTo>
                    <a:cubicBezTo>
                      <a:pt x="511225" y="483161"/>
                      <a:pt x="508550" y="478631"/>
                      <a:pt x="506962" y="473868"/>
                    </a:cubicBezTo>
                    <a:lnTo>
                      <a:pt x="502200" y="459581"/>
                    </a:lnTo>
                    <a:cubicBezTo>
                      <a:pt x="501406" y="457200"/>
                      <a:pt x="501210" y="454526"/>
                      <a:pt x="499818" y="452437"/>
                    </a:cubicBezTo>
                    <a:cubicBezTo>
                      <a:pt x="498231" y="450056"/>
                      <a:pt x="496336" y="447853"/>
                      <a:pt x="495056" y="445293"/>
                    </a:cubicBezTo>
                    <a:cubicBezTo>
                      <a:pt x="485202" y="425584"/>
                      <a:pt x="501557" y="451472"/>
                      <a:pt x="487912" y="431006"/>
                    </a:cubicBezTo>
                    <a:cubicBezTo>
                      <a:pt x="481927" y="413049"/>
                      <a:pt x="490697" y="434487"/>
                      <a:pt x="478387" y="419100"/>
                    </a:cubicBezTo>
                    <a:cubicBezTo>
                      <a:pt x="476819" y="417140"/>
                      <a:pt x="477225" y="414150"/>
                      <a:pt x="476006" y="411956"/>
                    </a:cubicBezTo>
                    <a:cubicBezTo>
                      <a:pt x="467835" y="397247"/>
                      <a:pt x="469773" y="399862"/>
                      <a:pt x="459337" y="392906"/>
                    </a:cubicBezTo>
                    <a:cubicBezTo>
                      <a:pt x="456162" y="388143"/>
                      <a:pt x="454575" y="381793"/>
                      <a:pt x="449812" y="378618"/>
                    </a:cubicBezTo>
                    <a:cubicBezTo>
                      <a:pt x="432075" y="366795"/>
                      <a:pt x="453859" y="381991"/>
                      <a:pt x="435525" y="366712"/>
                    </a:cubicBezTo>
                    <a:cubicBezTo>
                      <a:pt x="433326" y="364880"/>
                      <a:pt x="430996" y="363112"/>
                      <a:pt x="428381" y="361950"/>
                    </a:cubicBezTo>
                    <a:cubicBezTo>
                      <a:pt x="423793" y="359911"/>
                      <a:pt x="414093" y="357187"/>
                      <a:pt x="414093" y="357187"/>
                    </a:cubicBezTo>
                    <a:lnTo>
                      <a:pt x="435525" y="342900"/>
                    </a:lnTo>
                    <a:cubicBezTo>
                      <a:pt x="437906" y="341313"/>
                      <a:pt x="439953" y="339042"/>
                      <a:pt x="442668" y="338137"/>
                    </a:cubicBezTo>
                    <a:lnTo>
                      <a:pt x="449812" y="335756"/>
                    </a:lnTo>
                    <a:cubicBezTo>
                      <a:pt x="452193" y="334168"/>
                      <a:pt x="454341" y="332155"/>
                      <a:pt x="456956" y="330993"/>
                    </a:cubicBezTo>
                    <a:cubicBezTo>
                      <a:pt x="456964" y="330989"/>
                      <a:pt x="474811" y="325042"/>
                      <a:pt x="478387" y="323850"/>
                    </a:cubicBezTo>
                    <a:lnTo>
                      <a:pt x="485531" y="321468"/>
                    </a:lnTo>
                    <a:lnTo>
                      <a:pt x="492675" y="319087"/>
                    </a:lnTo>
                    <a:cubicBezTo>
                      <a:pt x="495056" y="317500"/>
                      <a:pt x="497203" y="315487"/>
                      <a:pt x="499818" y="314325"/>
                    </a:cubicBezTo>
                    <a:cubicBezTo>
                      <a:pt x="499830" y="314320"/>
                      <a:pt x="517672" y="308374"/>
                      <a:pt x="521250" y="307181"/>
                    </a:cubicBezTo>
                    <a:lnTo>
                      <a:pt x="528393" y="304800"/>
                    </a:lnTo>
                    <a:lnTo>
                      <a:pt x="535537" y="302418"/>
                    </a:lnTo>
                    <a:cubicBezTo>
                      <a:pt x="549034" y="282176"/>
                      <a:pt x="526801" y="313536"/>
                      <a:pt x="554587" y="285750"/>
                    </a:cubicBezTo>
                    <a:cubicBezTo>
                      <a:pt x="559350" y="280987"/>
                      <a:pt x="563271" y="275198"/>
                      <a:pt x="568875" y="271462"/>
                    </a:cubicBezTo>
                    <a:cubicBezTo>
                      <a:pt x="575225" y="267229"/>
                      <a:pt x="578226" y="265903"/>
                      <a:pt x="583162" y="259556"/>
                    </a:cubicBezTo>
                    <a:cubicBezTo>
                      <a:pt x="586676" y="255038"/>
                      <a:pt x="589512" y="250031"/>
                      <a:pt x="592687" y="245268"/>
                    </a:cubicBezTo>
                    <a:lnTo>
                      <a:pt x="616500" y="209550"/>
                    </a:lnTo>
                    <a:lnTo>
                      <a:pt x="626025" y="195262"/>
                    </a:lnTo>
                    <a:cubicBezTo>
                      <a:pt x="627612" y="192881"/>
                      <a:pt x="629882" y="190833"/>
                      <a:pt x="630787" y="188118"/>
                    </a:cubicBezTo>
                    <a:cubicBezTo>
                      <a:pt x="634073" y="178260"/>
                      <a:pt x="631776" y="183063"/>
                      <a:pt x="637931" y="173831"/>
                    </a:cubicBezTo>
                    <a:lnTo>
                      <a:pt x="642693" y="159543"/>
                    </a:lnTo>
                    <a:lnTo>
                      <a:pt x="645075" y="152400"/>
                    </a:lnTo>
                    <a:cubicBezTo>
                      <a:pt x="644281" y="138906"/>
                      <a:pt x="643975" y="125374"/>
                      <a:pt x="642693" y="111918"/>
                    </a:cubicBezTo>
                    <a:cubicBezTo>
                      <a:pt x="642383" y="108660"/>
                      <a:pt x="641022" y="105588"/>
                      <a:pt x="640312" y="102393"/>
                    </a:cubicBezTo>
                    <a:cubicBezTo>
                      <a:pt x="633058" y="69749"/>
                      <a:pt x="641927" y="105662"/>
                      <a:pt x="635550" y="83343"/>
                    </a:cubicBezTo>
                    <a:cubicBezTo>
                      <a:pt x="632520" y="72737"/>
                      <a:pt x="631272" y="60969"/>
                      <a:pt x="623643" y="52387"/>
                    </a:cubicBezTo>
                    <a:cubicBezTo>
                      <a:pt x="619169" y="47353"/>
                      <a:pt x="614118" y="42862"/>
                      <a:pt x="609356" y="38100"/>
                    </a:cubicBezTo>
                    <a:cubicBezTo>
                      <a:pt x="606975" y="35719"/>
                      <a:pt x="605407" y="32021"/>
                      <a:pt x="602212" y="30956"/>
                    </a:cubicBezTo>
                    <a:lnTo>
                      <a:pt x="587925" y="26193"/>
                    </a:lnTo>
                    <a:cubicBezTo>
                      <a:pt x="585544" y="25399"/>
                      <a:pt x="583266" y="24167"/>
                      <a:pt x="580781" y="23812"/>
                    </a:cubicBezTo>
                    <a:cubicBezTo>
                      <a:pt x="555433" y="20191"/>
                      <a:pt x="569702" y="21939"/>
                      <a:pt x="537918" y="19050"/>
                    </a:cubicBezTo>
                    <a:cubicBezTo>
                      <a:pt x="516324" y="13650"/>
                      <a:pt x="542992" y="19971"/>
                      <a:pt x="511725" y="14287"/>
                    </a:cubicBezTo>
                    <a:cubicBezTo>
                      <a:pt x="508505" y="13702"/>
                      <a:pt x="505420" y="12491"/>
                      <a:pt x="502200" y="11906"/>
                    </a:cubicBezTo>
                    <a:cubicBezTo>
                      <a:pt x="483007" y="8417"/>
                      <a:pt x="440135" y="5169"/>
                      <a:pt x="430762" y="4762"/>
                    </a:cubicBezTo>
                    <a:cubicBezTo>
                      <a:pt x="362489" y="1794"/>
                      <a:pt x="394235" y="3454"/>
                      <a:pt x="335512" y="0"/>
                    </a:cubicBezTo>
                    <a:cubicBezTo>
                      <a:pt x="303762" y="794"/>
                      <a:pt x="271988" y="906"/>
                      <a:pt x="240262" y="2381"/>
                    </a:cubicBezTo>
                    <a:cubicBezTo>
                      <a:pt x="237755" y="2498"/>
                      <a:pt x="235568" y="4218"/>
                      <a:pt x="233118" y="4762"/>
                    </a:cubicBezTo>
                    <a:cubicBezTo>
                      <a:pt x="228405" y="5809"/>
                      <a:pt x="223593" y="6349"/>
                      <a:pt x="218831" y="7143"/>
                    </a:cubicBezTo>
                    <a:cubicBezTo>
                      <a:pt x="205478" y="11595"/>
                      <a:pt x="214122" y="8916"/>
                      <a:pt x="192637" y="14287"/>
                    </a:cubicBezTo>
                    <a:cubicBezTo>
                      <a:pt x="189462" y="15081"/>
                      <a:pt x="186217" y="15633"/>
                      <a:pt x="183112" y="16668"/>
                    </a:cubicBezTo>
                    <a:cubicBezTo>
                      <a:pt x="152471" y="26883"/>
                      <a:pt x="183838" y="17083"/>
                      <a:pt x="156918" y="23812"/>
                    </a:cubicBezTo>
                    <a:cubicBezTo>
                      <a:pt x="154483" y="24421"/>
                      <a:pt x="152196" y="25533"/>
                      <a:pt x="149775" y="26193"/>
                    </a:cubicBezTo>
                    <a:cubicBezTo>
                      <a:pt x="143460" y="27915"/>
                      <a:pt x="137143" y="29673"/>
                      <a:pt x="130725" y="30956"/>
                    </a:cubicBezTo>
                    <a:cubicBezTo>
                      <a:pt x="126756" y="31750"/>
                      <a:pt x="122723" y="32272"/>
                      <a:pt x="118818" y="33337"/>
                    </a:cubicBezTo>
                    <a:cubicBezTo>
                      <a:pt x="113975" y="34658"/>
                      <a:pt x="109293" y="36512"/>
                      <a:pt x="104531" y="38100"/>
                    </a:cubicBezTo>
                    <a:cubicBezTo>
                      <a:pt x="102150" y="38894"/>
                      <a:pt x="99822" y="39872"/>
                      <a:pt x="97387" y="40481"/>
                    </a:cubicBezTo>
                    <a:cubicBezTo>
                      <a:pt x="92556" y="41689"/>
                      <a:pt x="85499" y="43194"/>
                      <a:pt x="80718" y="45243"/>
                    </a:cubicBezTo>
                    <a:cubicBezTo>
                      <a:pt x="77455" y="46641"/>
                      <a:pt x="74489" y="48688"/>
                      <a:pt x="71193" y="50006"/>
                    </a:cubicBezTo>
                    <a:cubicBezTo>
                      <a:pt x="66532" y="51870"/>
                      <a:pt x="56906" y="54768"/>
                      <a:pt x="56906" y="54768"/>
                    </a:cubicBezTo>
                    <a:cubicBezTo>
                      <a:pt x="54525" y="56356"/>
                      <a:pt x="52322" y="58251"/>
                      <a:pt x="49762" y="59531"/>
                    </a:cubicBezTo>
                    <a:cubicBezTo>
                      <a:pt x="37783" y="65521"/>
                      <a:pt x="43350" y="56418"/>
                      <a:pt x="28331" y="71437"/>
                    </a:cubicBezTo>
                    <a:cubicBezTo>
                      <a:pt x="19412" y="80356"/>
                      <a:pt x="24382" y="77516"/>
                      <a:pt x="14043" y="80962"/>
                    </a:cubicBezTo>
                    <a:cubicBezTo>
                      <a:pt x="12456" y="83343"/>
                      <a:pt x="11516" y="86318"/>
                      <a:pt x="9281" y="88106"/>
                    </a:cubicBezTo>
                    <a:cubicBezTo>
                      <a:pt x="7321" y="89674"/>
                      <a:pt x="4226" y="89095"/>
                      <a:pt x="2137" y="90487"/>
                    </a:cubicBezTo>
                    <a:cubicBezTo>
                      <a:pt x="-4162" y="94686"/>
                      <a:pt x="5312" y="98424"/>
                      <a:pt x="6900" y="102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372551">
                <a:off x="4777510" y="127584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了</a:t>
                </a:r>
                <a:endParaRPr lang="zh-CN" altLang="en-US" sz="6600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38168" y="1338089"/>
              <a:ext cx="1069524" cy="1257474"/>
              <a:chOff x="3838168" y="1338089"/>
              <a:chExt cx="1069524" cy="1257474"/>
            </a:xfrm>
          </p:grpSpPr>
          <p:sp>
            <p:nvSpPr>
              <p:cNvPr id="35" name="任意多边形 34"/>
              <p:cNvSpPr/>
              <p:nvPr/>
            </p:nvSpPr>
            <p:spPr>
              <a:xfrm rot="21372551">
                <a:off x="3936347" y="1510567"/>
                <a:ext cx="835884" cy="746348"/>
              </a:xfrm>
              <a:custGeom>
                <a:avLst/>
                <a:gdLst>
                  <a:gd name="connsiteX0" fmla="*/ 169069 w 835884"/>
                  <a:gd name="connsiteY0" fmla="*/ 147637 h 746348"/>
                  <a:gd name="connsiteX1" fmla="*/ 142875 w 835884"/>
                  <a:gd name="connsiteY1" fmla="*/ 128587 h 746348"/>
                  <a:gd name="connsiteX2" fmla="*/ 135732 w 835884"/>
                  <a:gd name="connsiteY2" fmla="*/ 123825 h 746348"/>
                  <a:gd name="connsiteX3" fmla="*/ 121444 w 835884"/>
                  <a:gd name="connsiteY3" fmla="*/ 119062 h 746348"/>
                  <a:gd name="connsiteX4" fmla="*/ 114300 w 835884"/>
                  <a:gd name="connsiteY4" fmla="*/ 116681 h 746348"/>
                  <a:gd name="connsiteX5" fmla="*/ 76200 w 835884"/>
                  <a:gd name="connsiteY5" fmla="*/ 119062 h 746348"/>
                  <a:gd name="connsiteX6" fmla="*/ 69057 w 835884"/>
                  <a:gd name="connsiteY6" fmla="*/ 121443 h 746348"/>
                  <a:gd name="connsiteX7" fmla="*/ 66675 w 835884"/>
                  <a:gd name="connsiteY7" fmla="*/ 128587 h 746348"/>
                  <a:gd name="connsiteX8" fmla="*/ 61913 w 835884"/>
                  <a:gd name="connsiteY8" fmla="*/ 135731 h 746348"/>
                  <a:gd name="connsiteX9" fmla="*/ 59532 w 835884"/>
                  <a:gd name="connsiteY9" fmla="*/ 145256 h 746348"/>
                  <a:gd name="connsiteX10" fmla="*/ 54769 w 835884"/>
                  <a:gd name="connsiteY10" fmla="*/ 159543 h 746348"/>
                  <a:gd name="connsiteX11" fmla="*/ 47625 w 835884"/>
                  <a:gd name="connsiteY11" fmla="*/ 190500 h 746348"/>
                  <a:gd name="connsiteX12" fmla="*/ 45244 w 835884"/>
                  <a:gd name="connsiteY12" fmla="*/ 200025 h 746348"/>
                  <a:gd name="connsiteX13" fmla="*/ 35719 w 835884"/>
                  <a:gd name="connsiteY13" fmla="*/ 228600 h 746348"/>
                  <a:gd name="connsiteX14" fmla="*/ 30957 w 835884"/>
                  <a:gd name="connsiteY14" fmla="*/ 242887 h 746348"/>
                  <a:gd name="connsiteX15" fmla="*/ 28575 w 835884"/>
                  <a:gd name="connsiteY15" fmla="*/ 252412 h 746348"/>
                  <a:gd name="connsiteX16" fmla="*/ 26194 w 835884"/>
                  <a:gd name="connsiteY16" fmla="*/ 276225 h 746348"/>
                  <a:gd name="connsiteX17" fmla="*/ 19050 w 835884"/>
                  <a:gd name="connsiteY17" fmla="*/ 316706 h 746348"/>
                  <a:gd name="connsiteX18" fmla="*/ 16669 w 835884"/>
                  <a:gd name="connsiteY18" fmla="*/ 333375 h 746348"/>
                  <a:gd name="connsiteX19" fmla="*/ 14288 w 835884"/>
                  <a:gd name="connsiteY19" fmla="*/ 345281 h 746348"/>
                  <a:gd name="connsiteX20" fmla="*/ 9525 w 835884"/>
                  <a:gd name="connsiteY20" fmla="*/ 383381 h 746348"/>
                  <a:gd name="connsiteX21" fmla="*/ 4763 w 835884"/>
                  <a:gd name="connsiteY21" fmla="*/ 404812 h 746348"/>
                  <a:gd name="connsiteX22" fmla="*/ 0 w 835884"/>
                  <a:gd name="connsiteY22" fmla="*/ 435768 h 746348"/>
                  <a:gd name="connsiteX23" fmla="*/ 2382 w 835884"/>
                  <a:gd name="connsiteY23" fmla="*/ 466725 h 746348"/>
                  <a:gd name="connsiteX24" fmla="*/ 14288 w 835884"/>
                  <a:gd name="connsiteY24" fmla="*/ 478631 h 746348"/>
                  <a:gd name="connsiteX25" fmla="*/ 30957 w 835884"/>
                  <a:gd name="connsiteY25" fmla="*/ 490537 h 746348"/>
                  <a:gd name="connsiteX26" fmla="*/ 38100 w 835884"/>
                  <a:gd name="connsiteY26" fmla="*/ 492918 h 746348"/>
                  <a:gd name="connsiteX27" fmla="*/ 52388 w 835884"/>
                  <a:gd name="connsiteY27" fmla="*/ 500062 h 746348"/>
                  <a:gd name="connsiteX28" fmla="*/ 59532 w 835884"/>
                  <a:gd name="connsiteY28" fmla="*/ 504825 h 746348"/>
                  <a:gd name="connsiteX29" fmla="*/ 73819 w 835884"/>
                  <a:gd name="connsiteY29" fmla="*/ 509587 h 746348"/>
                  <a:gd name="connsiteX30" fmla="*/ 80963 w 835884"/>
                  <a:gd name="connsiteY30" fmla="*/ 511968 h 746348"/>
                  <a:gd name="connsiteX31" fmla="*/ 88107 w 835884"/>
                  <a:gd name="connsiteY31" fmla="*/ 516731 h 746348"/>
                  <a:gd name="connsiteX32" fmla="*/ 95250 w 835884"/>
                  <a:gd name="connsiteY32" fmla="*/ 519112 h 746348"/>
                  <a:gd name="connsiteX33" fmla="*/ 116682 w 835884"/>
                  <a:gd name="connsiteY33" fmla="*/ 523875 h 746348"/>
                  <a:gd name="connsiteX34" fmla="*/ 150019 w 835884"/>
                  <a:gd name="connsiteY34" fmla="*/ 528637 h 746348"/>
                  <a:gd name="connsiteX35" fmla="*/ 216694 w 835884"/>
                  <a:gd name="connsiteY35" fmla="*/ 526256 h 746348"/>
                  <a:gd name="connsiteX36" fmla="*/ 230982 w 835884"/>
                  <a:gd name="connsiteY36" fmla="*/ 521493 h 746348"/>
                  <a:gd name="connsiteX37" fmla="*/ 238125 w 835884"/>
                  <a:gd name="connsiteY37" fmla="*/ 516731 h 746348"/>
                  <a:gd name="connsiteX38" fmla="*/ 233363 w 835884"/>
                  <a:gd name="connsiteY38" fmla="*/ 542925 h 746348"/>
                  <a:gd name="connsiteX39" fmla="*/ 230982 w 835884"/>
                  <a:gd name="connsiteY39" fmla="*/ 550068 h 746348"/>
                  <a:gd name="connsiteX40" fmla="*/ 226219 w 835884"/>
                  <a:gd name="connsiteY40" fmla="*/ 571500 h 746348"/>
                  <a:gd name="connsiteX41" fmla="*/ 228600 w 835884"/>
                  <a:gd name="connsiteY41" fmla="*/ 619125 h 746348"/>
                  <a:gd name="connsiteX42" fmla="*/ 233363 w 835884"/>
                  <a:gd name="connsiteY42" fmla="*/ 626268 h 746348"/>
                  <a:gd name="connsiteX43" fmla="*/ 240507 w 835884"/>
                  <a:gd name="connsiteY43" fmla="*/ 628650 h 746348"/>
                  <a:gd name="connsiteX44" fmla="*/ 247650 w 835884"/>
                  <a:gd name="connsiteY44" fmla="*/ 633412 h 746348"/>
                  <a:gd name="connsiteX45" fmla="*/ 261938 w 835884"/>
                  <a:gd name="connsiteY45" fmla="*/ 638175 h 746348"/>
                  <a:gd name="connsiteX46" fmla="*/ 269082 w 835884"/>
                  <a:gd name="connsiteY46" fmla="*/ 642937 h 746348"/>
                  <a:gd name="connsiteX47" fmla="*/ 283369 w 835884"/>
                  <a:gd name="connsiteY47" fmla="*/ 647700 h 746348"/>
                  <a:gd name="connsiteX48" fmla="*/ 290513 w 835884"/>
                  <a:gd name="connsiteY48" fmla="*/ 685800 h 746348"/>
                  <a:gd name="connsiteX49" fmla="*/ 297657 w 835884"/>
                  <a:gd name="connsiteY49" fmla="*/ 690562 h 746348"/>
                  <a:gd name="connsiteX50" fmla="*/ 302419 w 835884"/>
                  <a:gd name="connsiteY50" fmla="*/ 697706 h 746348"/>
                  <a:gd name="connsiteX51" fmla="*/ 319088 w 835884"/>
                  <a:gd name="connsiteY51" fmla="*/ 702468 h 746348"/>
                  <a:gd name="connsiteX52" fmla="*/ 373857 w 835884"/>
                  <a:gd name="connsiteY52" fmla="*/ 704850 h 746348"/>
                  <a:gd name="connsiteX53" fmla="*/ 404813 w 835884"/>
                  <a:gd name="connsiteY53" fmla="*/ 702468 h 746348"/>
                  <a:gd name="connsiteX54" fmla="*/ 419100 w 835884"/>
                  <a:gd name="connsiteY54" fmla="*/ 697706 h 746348"/>
                  <a:gd name="connsiteX55" fmla="*/ 426244 w 835884"/>
                  <a:gd name="connsiteY55" fmla="*/ 695325 h 746348"/>
                  <a:gd name="connsiteX56" fmla="*/ 447675 w 835884"/>
                  <a:gd name="connsiteY56" fmla="*/ 685800 h 746348"/>
                  <a:gd name="connsiteX57" fmla="*/ 454819 w 835884"/>
                  <a:gd name="connsiteY57" fmla="*/ 683418 h 746348"/>
                  <a:gd name="connsiteX58" fmla="*/ 464344 w 835884"/>
                  <a:gd name="connsiteY58" fmla="*/ 669131 h 746348"/>
                  <a:gd name="connsiteX59" fmla="*/ 473869 w 835884"/>
                  <a:gd name="connsiteY59" fmla="*/ 647700 h 746348"/>
                  <a:gd name="connsiteX60" fmla="*/ 481013 w 835884"/>
                  <a:gd name="connsiteY60" fmla="*/ 626268 h 746348"/>
                  <a:gd name="connsiteX61" fmla="*/ 483394 w 835884"/>
                  <a:gd name="connsiteY61" fmla="*/ 619125 h 746348"/>
                  <a:gd name="connsiteX62" fmla="*/ 485775 w 835884"/>
                  <a:gd name="connsiteY62" fmla="*/ 611981 h 746348"/>
                  <a:gd name="connsiteX63" fmla="*/ 488157 w 835884"/>
                  <a:gd name="connsiteY63" fmla="*/ 585787 h 746348"/>
                  <a:gd name="connsiteX64" fmla="*/ 490538 w 835884"/>
                  <a:gd name="connsiteY64" fmla="*/ 578643 h 746348"/>
                  <a:gd name="connsiteX65" fmla="*/ 492919 w 835884"/>
                  <a:gd name="connsiteY65" fmla="*/ 569118 h 746348"/>
                  <a:gd name="connsiteX66" fmla="*/ 497682 w 835884"/>
                  <a:gd name="connsiteY66" fmla="*/ 554831 h 746348"/>
                  <a:gd name="connsiteX67" fmla="*/ 500063 w 835884"/>
                  <a:gd name="connsiteY67" fmla="*/ 547687 h 746348"/>
                  <a:gd name="connsiteX68" fmla="*/ 504825 w 835884"/>
                  <a:gd name="connsiteY68" fmla="*/ 519112 h 746348"/>
                  <a:gd name="connsiteX69" fmla="*/ 507207 w 835884"/>
                  <a:gd name="connsiteY69" fmla="*/ 538162 h 746348"/>
                  <a:gd name="connsiteX70" fmla="*/ 511969 w 835884"/>
                  <a:gd name="connsiteY70" fmla="*/ 595312 h 746348"/>
                  <a:gd name="connsiteX71" fmla="*/ 514350 w 835884"/>
                  <a:gd name="connsiteY71" fmla="*/ 607218 h 746348"/>
                  <a:gd name="connsiteX72" fmla="*/ 511969 w 835884"/>
                  <a:gd name="connsiteY72" fmla="*/ 638175 h 746348"/>
                  <a:gd name="connsiteX73" fmla="*/ 514350 w 835884"/>
                  <a:gd name="connsiteY73" fmla="*/ 723900 h 746348"/>
                  <a:gd name="connsiteX74" fmla="*/ 523875 w 835884"/>
                  <a:gd name="connsiteY74" fmla="*/ 738187 h 746348"/>
                  <a:gd name="connsiteX75" fmla="*/ 583407 w 835884"/>
                  <a:gd name="connsiteY75" fmla="*/ 742950 h 746348"/>
                  <a:gd name="connsiteX76" fmla="*/ 600075 w 835884"/>
                  <a:gd name="connsiteY76" fmla="*/ 745331 h 746348"/>
                  <a:gd name="connsiteX77" fmla="*/ 638175 w 835884"/>
                  <a:gd name="connsiteY77" fmla="*/ 742950 h 746348"/>
                  <a:gd name="connsiteX78" fmla="*/ 640557 w 835884"/>
                  <a:gd name="connsiteY78" fmla="*/ 721518 h 746348"/>
                  <a:gd name="connsiteX79" fmla="*/ 635794 w 835884"/>
                  <a:gd name="connsiteY79" fmla="*/ 659606 h 746348"/>
                  <a:gd name="connsiteX80" fmla="*/ 628650 w 835884"/>
                  <a:gd name="connsiteY80" fmla="*/ 628650 h 746348"/>
                  <a:gd name="connsiteX81" fmla="*/ 635794 w 835884"/>
                  <a:gd name="connsiteY81" fmla="*/ 623887 h 746348"/>
                  <a:gd name="connsiteX82" fmla="*/ 673894 w 835884"/>
                  <a:gd name="connsiteY82" fmla="*/ 616743 h 746348"/>
                  <a:gd name="connsiteX83" fmla="*/ 697707 w 835884"/>
                  <a:gd name="connsiteY83" fmla="*/ 614362 h 746348"/>
                  <a:gd name="connsiteX84" fmla="*/ 733425 w 835884"/>
                  <a:gd name="connsiteY84" fmla="*/ 602456 h 746348"/>
                  <a:gd name="connsiteX85" fmla="*/ 747713 w 835884"/>
                  <a:gd name="connsiteY85" fmla="*/ 597693 h 746348"/>
                  <a:gd name="connsiteX86" fmla="*/ 754857 w 835884"/>
                  <a:gd name="connsiteY86" fmla="*/ 595312 h 746348"/>
                  <a:gd name="connsiteX87" fmla="*/ 769144 w 835884"/>
                  <a:gd name="connsiteY87" fmla="*/ 583406 h 746348"/>
                  <a:gd name="connsiteX88" fmla="*/ 778669 w 835884"/>
                  <a:gd name="connsiteY88" fmla="*/ 571500 h 746348"/>
                  <a:gd name="connsiteX89" fmla="*/ 788194 w 835884"/>
                  <a:gd name="connsiteY89" fmla="*/ 557212 h 746348"/>
                  <a:gd name="connsiteX90" fmla="*/ 790575 w 835884"/>
                  <a:gd name="connsiteY90" fmla="*/ 550068 h 746348"/>
                  <a:gd name="connsiteX91" fmla="*/ 797719 w 835884"/>
                  <a:gd name="connsiteY91" fmla="*/ 542925 h 746348"/>
                  <a:gd name="connsiteX92" fmla="*/ 807244 w 835884"/>
                  <a:gd name="connsiteY92" fmla="*/ 528637 h 746348"/>
                  <a:gd name="connsiteX93" fmla="*/ 814388 w 835884"/>
                  <a:gd name="connsiteY93" fmla="*/ 514350 h 746348"/>
                  <a:gd name="connsiteX94" fmla="*/ 816769 w 835884"/>
                  <a:gd name="connsiteY94" fmla="*/ 507206 h 746348"/>
                  <a:gd name="connsiteX95" fmla="*/ 821532 w 835884"/>
                  <a:gd name="connsiteY95" fmla="*/ 490537 h 746348"/>
                  <a:gd name="connsiteX96" fmla="*/ 826294 w 835884"/>
                  <a:gd name="connsiteY96" fmla="*/ 483393 h 746348"/>
                  <a:gd name="connsiteX97" fmla="*/ 831057 w 835884"/>
                  <a:gd name="connsiteY97" fmla="*/ 469106 h 746348"/>
                  <a:gd name="connsiteX98" fmla="*/ 833438 w 835884"/>
                  <a:gd name="connsiteY98" fmla="*/ 447675 h 746348"/>
                  <a:gd name="connsiteX99" fmla="*/ 835819 w 835884"/>
                  <a:gd name="connsiteY99" fmla="*/ 440531 h 746348"/>
                  <a:gd name="connsiteX100" fmla="*/ 831057 w 835884"/>
                  <a:gd name="connsiteY100" fmla="*/ 369093 h 746348"/>
                  <a:gd name="connsiteX101" fmla="*/ 826294 w 835884"/>
                  <a:gd name="connsiteY101" fmla="*/ 354806 h 746348"/>
                  <a:gd name="connsiteX102" fmla="*/ 823913 w 835884"/>
                  <a:gd name="connsiteY102" fmla="*/ 347662 h 746348"/>
                  <a:gd name="connsiteX103" fmla="*/ 812007 w 835884"/>
                  <a:gd name="connsiteY103" fmla="*/ 326231 h 746348"/>
                  <a:gd name="connsiteX104" fmla="*/ 804863 w 835884"/>
                  <a:gd name="connsiteY104" fmla="*/ 321468 h 746348"/>
                  <a:gd name="connsiteX105" fmla="*/ 802482 w 835884"/>
                  <a:gd name="connsiteY105" fmla="*/ 314325 h 746348"/>
                  <a:gd name="connsiteX106" fmla="*/ 795338 w 835884"/>
                  <a:gd name="connsiteY106" fmla="*/ 309562 h 746348"/>
                  <a:gd name="connsiteX107" fmla="*/ 764382 w 835884"/>
                  <a:gd name="connsiteY107" fmla="*/ 302418 h 746348"/>
                  <a:gd name="connsiteX108" fmla="*/ 731044 w 835884"/>
                  <a:gd name="connsiteY108" fmla="*/ 300037 h 746348"/>
                  <a:gd name="connsiteX109" fmla="*/ 735807 w 835884"/>
                  <a:gd name="connsiteY109" fmla="*/ 292893 h 746348"/>
                  <a:gd name="connsiteX110" fmla="*/ 742950 w 835884"/>
                  <a:gd name="connsiteY110" fmla="*/ 290512 h 746348"/>
                  <a:gd name="connsiteX111" fmla="*/ 750094 w 835884"/>
                  <a:gd name="connsiteY111" fmla="*/ 285750 h 746348"/>
                  <a:gd name="connsiteX112" fmla="*/ 757238 w 835884"/>
                  <a:gd name="connsiteY112" fmla="*/ 283368 h 746348"/>
                  <a:gd name="connsiteX113" fmla="*/ 771525 w 835884"/>
                  <a:gd name="connsiteY113" fmla="*/ 273843 h 746348"/>
                  <a:gd name="connsiteX114" fmla="*/ 773907 w 835884"/>
                  <a:gd name="connsiteY114" fmla="*/ 266700 h 746348"/>
                  <a:gd name="connsiteX115" fmla="*/ 781050 w 835884"/>
                  <a:gd name="connsiteY115" fmla="*/ 261937 h 746348"/>
                  <a:gd name="connsiteX116" fmla="*/ 785813 w 835884"/>
                  <a:gd name="connsiteY116" fmla="*/ 247650 h 746348"/>
                  <a:gd name="connsiteX117" fmla="*/ 790575 w 835884"/>
                  <a:gd name="connsiteY117" fmla="*/ 240506 h 746348"/>
                  <a:gd name="connsiteX118" fmla="*/ 792957 w 835884"/>
                  <a:gd name="connsiteY118" fmla="*/ 230981 h 746348"/>
                  <a:gd name="connsiteX119" fmla="*/ 797719 w 835884"/>
                  <a:gd name="connsiteY119" fmla="*/ 216693 h 746348"/>
                  <a:gd name="connsiteX120" fmla="*/ 802482 w 835884"/>
                  <a:gd name="connsiteY120" fmla="*/ 195262 h 746348"/>
                  <a:gd name="connsiteX121" fmla="*/ 804863 w 835884"/>
                  <a:gd name="connsiteY121" fmla="*/ 188118 h 746348"/>
                  <a:gd name="connsiteX122" fmla="*/ 807244 w 835884"/>
                  <a:gd name="connsiteY122" fmla="*/ 159543 h 746348"/>
                  <a:gd name="connsiteX123" fmla="*/ 809625 w 835884"/>
                  <a:gd name="connsiteY123" fmla="*/ 150018 h 746348"/>
                  <a:gd name="connsiteX124" fmla="*/ 812007 w 835884"/>
                  <a:gd name="connsiteY124" fmla="*/ 123825 h 746348"/>
                  <a:gd name="connsiteX125" fmla="*/ 809625 w 835884"/>
                  <a:gd name="connsiteY125" fmla="*/ 83343 h 746348"/>
                  <a:gd name="connsiteX126" fmla="*/ 797719 w 835884"/>
                  <a:gd name="connsiteY126" fmla="*/ 61912 h 746348"/>
                  <a:gd name="connsiteX127" fmla="*/ 790575 w 835884"/>
                  <a:gd name="connsiteY127" fmla="*/ 57150 h 746348"/>
                  <a:gd name="connsiteX128" fmla="*/ 776288 w 835884"/>
                  <a:gd name="connsiteY128" fmla="*/ 42862 h 746348"/>
                  <a:gd name="connsiteX129" fmla="*/ 766763 w 835884"/>
                  <a:gd name="connsiteY129" fmla="*/ 38100 h 746348"/>
                  <a:gd name="connsiteX130" fmla="*/ 752475 w 835884"/>
                  <a:gd name="connsiteY130" fmla="*/ 28575 h 746348"/>
                  <a:gd name="connsiteX131" fmla="*/ 735807 w 835884"/>
                  <a:gd name="connsiteY131" fmla="*/ 23812 h 746348"/>
                  <a:gd name="connsiteX132" fmla="*/ 616744 w 835884"/>
                  <a:gd name="connsiteY132" fmla="*/ 26193 h 746348"/>
                  <a:gd name="connsiteX133" fmla="*/ 590550 w 835884"/>
                  <a:gd name="connsiteY133" fmla="*/ 33337 h 746348"/>
                  <a:gd name="connsiteX134" fmla="*/ 583407 w 835884"/>
                  <a:gd name="connsiteY134" fmla="*/ 35718 h 746348"/>
                  <a:gd name="connsiteX135" fmla="*/ 569119 w 835884"/>
                  <a:gd name="connsiteY135" fmla="*/ 45243 h 746348"/>
                  <a:gd name="connsiteX136" fmla="*/ 547688 w 835884"/>
                  <a:gd name="connsiteY136" fmla="*/ 64293 h 746348"/>
                  <a:gd name="connsiteX137" fmla="*/ 545307 w 835884"/>
                  <a:gd name="connsiteY137" fmla="*/ 71437 h 746348"/>
                  <a:gd name="connsiteX138" fmla="*/ 538163 w 835884"/>
                  <a:gd name="connsiteY138" fmla="*/ 76200 h 746348"/>
                  <a:gd name="connsiteX139" fmla="*/ 533400 w 835884"/>
                  <a:gd name="connsiteY139" fmla="*/ 83343 h 746348"/>
                  <a:gd name="connsiteX140" fmla="*/ 531019 w 835884"/>
                  <a:gd name="connsiteY140" fmla="*/ 71437 h 746348"/>
                  <a:gd name="connsiteX141" fmla="*/ 516732 w 835884"/>
                  <a:gd name="connsiteY141" fmla="*/ 42862 h 746348"/>
                  <a:gd name="connsiteX142" fmla="*/ 509588 w 835884"/>
                  <a:gd name="connsiteY142" fmla="*/ 38100 h 746348"/>
                  <a:gd name="connsiteX143" fmla="*/ 488157 w 835884"/>
                  <a:gd name="connsiteY143" fmla="*/ 30956 h 746348"/>
                  <a:gd name="connsiteX144" fmla="*/ 473869 w 835884"/>
                  <a:gd name="connsiteY144" fmla="*/ 26193 h 746348"/>
                  <a:gd name="connsiteX145" fmla="*/ 459582 w 835884"/>
                  <a:gd name="connsiteY145" fmla="*/ 19050 h 746348"/>
                  <a:gd name="connsiteX146" fmla="*/ 452438 w 835884"/>
                  <a:gd name="connsiteY146" fmla="*/ 14287 h 746348"/>
                  <a:gd name="connsiteX147" fmla="*/ 428625 w 835884"/>
                  <a:gd name="connsiteY147" fmla="*/ 7143 h 746348"/>
                  <a:gd name="connsiteX148" fmla="*/ 404813 w 835884"/>
                  <a:gd name="connsiteY148" fmla="*/ 0 h 746348"/>
                  <a:gd name="connsiteX149" fmla="*/ 319088 w 835884"/>
                  <a:gd name="connsiteY149" fmla="*/ 2381 h 746348"/>
                  <a:gd name="connsiteX150" fmla="*/ 297657 w 835884"/>
                  <a:gd name="connsiteY150" fmla="*/ 7143 h 746348"/>
                  <a:gd name="connsiteX151" fmla="*/ 276225 w 835884"/>
                  <a:gd name="connsiteY151" fmla="*/ 11906 h 746348"/>
                  <a:gd name="connsiteX152" fmla="*/ 261938 w 835884"/>
                  <a:gd name="connsiteY152" fmla="*/ 16668 h 746348"/>
                  <a:gd name="connsiteX153" fmla="*/ 254794 w 835884"/>
                  <a:gd name="connsiteY153" fmla="*/ 19050 h 746348"/>
                  <a:gd name="connsiteX154" fmla="*/ 247650 w 835884"/>
                  <a:gd name="connsiteY154" fmla="*/ 21431 h 746348"/>
                  <a:gd name="connsiteX155" fmla="*/ 240507 w 835884"/>
                  <a:gd name="connsiteY155" fmla="*/ 26193 h 746348"/>
                  <a:gd name="connsiteX156" fmla="*/ 238125 w 835884"/>
                  <a:gd name="connsiteY156" fmla="*/ 33337 h 746348"/>
                  <a:gd name="connsiteX157" fmla="*/ 233363 w 835884"/>
                  <a:gd name="connsiteY157" fmla="*/ 40481 h 746348"/>
                  <a:gd name="connsiteX158" fmla="*/ 240507 w 835884"/>
                  <a:gd name="connsiteY158" fmla="*/ 76200 h 746348"/>
                  <a:gd name="connsiteX159" fmla="*/ 245269 w 835884"/>
                  <a:gd name="connsiteY159" fmla="*/ 83343 h 746348"/>
                  <a:gd name="connsiteX160" fmla="*/ 257175 w 835884"/>
                  <a:gd name="connsiteY160" fmla="*/ 104775 h 746348"/>
                  <a:gd name="connsiteX161" fmla="*/ 261938 w 835884"/>
                  <a:gd name="connsiteY161" fmla="*/ 111918 h 746348"/>
                  <a:gd name="connsiteX162" fmla="*/ 254794 w 835884"/>
                  <a:gd name="connsiteY162" fmla="*/ 119062 h 746348"/>
                  <a:gd name="connsiteX163" fmla="*/ 221457 w 835884"/>
                  <a:gd name="connsiteY163" fmla="*/ 126206 h 746348"/>
                  <a:gd name="connsiteX164" fmla="*/ 169069 w 835884"/>
                  <a:gd name="connsiteY164" fmla="*/ 147637 h 74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835884" h="746348">
                    <a:moveTo>
                      <a:pt x="169069" y="147637"/>
                    </a:moveTo>
                    <a:cubicBezTo>
                      <a:pt x="155972" y="148034"/>
                      <a:pt x="161393" y="140932"/>
                      <a:pt x="142875" y="128587"/>
                    </a:cubicBezTo>
                    <a:cubicBezTo>
                      <a:pt x="140494" y="127000"/>
                      <a:pt x="138447" y="124730"/>
                      <a:pt x="135732" y="123825"/>
                    </a:cubicBezTo>
                    <a:lnTo>
                      <a:pt x="121444" y="119062"/>
                    </a:lnTo>
                    <a:lnTo>
                      <a:pt x="114300" y="116681"/>
                    </a:lnTo>
                    <a:cubicBezTo>
                      <a:pt x="101600" y="117475"/>
                      <a:pt x="88855" y="117730"/>
                      <a:pt x="76200" y="119062"/>
                    </a:cubicBezTo>
                    <a:cubicBezTo>
                      <a:pt x="73704" y="119325"/>
                      <a:pt x="70832" y="119668"/>
                      <a:pt x="69057" y="121443"/>
                    </a:cubicBezTo>
                    <a:cubicBezTo>
                      <a:pt x="67282" y="123218"/>
                      <a:pt x="67798" y="126342"/>
                      <a:pt x="66675" y="128587"/>
                    </a:cubicBezTo>
                    <a:cubicBezTo>
                      <a:pt x="65395" y="131147"/>
                      <a:pt x="63500" y="133350"/>
                      <a:pt x="61913" y="135731"/>
                    </a:cubicBezTo>
                    <a:cubicBezTo>
                      <a:pt x="61119" y="138906"/>
                      <a:pt x="60472" y="142121"/>
                      <a:pt x="59532" y="145256"/>
                    </a:cubicBezTo>
                    <a:cubicBezTo>
                      <a:pt x="58089" y="150064"/>
                      <a:pt x="55753" y="154620"/>
                      <a:pt x="54769" y="159543"/>
                    </a:cubicBezTo>
                    <a:cubicBezTo>
                      <a:pt x="51104" y="177873"/>
                      <a:pt x="53371" y="167515"/>
                      <a:pt x="47625" y="190500"/>
                    </a:cubicBezTo>
                    <a:cubicBezTo>
                      <a:pt x="46831" y="193675"/>
                      <a:pt x="46279" y="196920"/>
                      <a:pt x="45244" y="200025"/>
                    </a:cubicBezTo>
                    <a:lnTo>
                      <a:pt x="35719" y="228600"/>
                    </a:lnTo>
                    <a:lnTo>
                      <a:pt x="30957" y="242887"/>
                    </a:lnTo>
                    <a:lnTo>
                      <a:pt x="28575" y="252412"/>
                    </a:lnTo>
                    <a:cubicBezTo>
                      <a:pt x="27781" y="260350"/>
                      <a:pt x="27272" y="268321"/>
                      <a:pt x="26194" y="276225"/>
                    </a:cubicBezTo>
                    <a:cubicBezTo>
                      <a:pt x="18537" y="332382"/>
                      <a:pt x="24261" y="285444"/>
                      <a:pt x="19050" y="316706"/>
                    </a:cubicBezTo>
                    <a:cubicBezTo>
                      <a:pt x="18127" y="322242"/>
                      <a:pt x="17592" y="327839"/>
                      <a:pt x="16669" y="333375"/>
                    </a:cubicBezTo>
                    <a:cubicBezTo>
                      <a:pt x="16004" y="337367"/>
                      <a:pt x="14860" y="341274"/>
                      <a:pt x="14288" y="345281"/>
                    </a:cubicBezTo>
                    <a:cubicBezTo>
                      <a:pt x="11633" y="363865"/>
                      <a:pt x="12653" y="366176"/>
                      <a:pt x="9525" y="383381"/>
                    </a:cubicBezTo>
                    <a:cubicBezTo>
                      <a:pt x="4790" y="409419"/>
                      <a:pt x="9483" y="374132"/>
                      <a:pt x="4763" y="404812"/>
                    </a:cubicBezTo>
                    <a:cubicBezTo>
                      <a:pt x="-999" y="442268"/>
                      <a:pt x="5458" y="408486"/>
                      <a:pt x="0" y="435768"/>
                    </a:cubicBezTo>
                    <a:cubicBezTo>
                      <a:pt x="794" y="446087"/>
                      <a:pt x="475" y="456553"/>
                      <a:pt x="2382" y="466725"/>
                    </a:cubicBezTo>
                    <a:cubicBezTo>
                      <a:pt x="3560" y="473009"/>
                      <a:pt x="9935" y="475522"/>
                      <a:pt x="14288" y="478631"/>
                    </a:cubicBezTo>
                    <a:cubicBezTo>
                      <a:pt x="16811" y="480433"/>
                      <a:pt x="27211" y="488664"/>
                      <a:pt x="30957" y="490537"/>
                    </a:cubicBezTo>
                    <a:cubicBezTo>
                      <a:pt x="33202" y="491659"/>
                      <a:pt x="35719" y="492124"/>
                      <a:pt x="38100" y="492918"/>
                    </a:cubicBezTo>
                    <a:cubicBezTo>
                      <a:pt x="58574" y="506568"/>
                      <a:pt x="32670" y="490203"/>
                      <a:pt x="52388" y="500062"/>
                    </a:cubicBezTo>
                    <a:cubicBezTo>
                      <a:pt x="54948" y="501342"/>
                      <a:pt x="56917" y="503663"/>
                      <a:pt x="59532" y="504825"/>
                    </a:cubicBezTo>
                    <a:cubicBezTo>
                      <a:pt x="64119" y="506864"/>
                      <a:pt x="69057" y="508000"/>
                      <a:pt x="73819" y="509587"/>
                    </a:cubicBezTo>
                    <a:lnTo>
                      <a:pt x="80963" y="511968"/>
                    </a:lnTo>
                    <a:cubicBezTo>
                      <a:pt x="83344" y="513556"/>
                      <a:pt x="85547" y="515451"/>
                      <a:pt x="88107" y="516731"/>
                    </a:cubicBezTo>
                    <a:cubicBezTo>
                      <a:pt x="90352" y="517853"/>
                      <a:pt x="92837" y="518423"/>
                      <a:pt x="95250" y="519112"/>
                    </a:cubicBezTo>
                    <a:cubicBezTo>
                      <a:pt x="105403" y="522013"/>
                      <a:pt x="105646" y="521422"/>
                      <a:pt x="116682" y="523875"/>
                    </a:cubicBezTo>
                    <a:cubicBezTo>
                      <a:pt x="137863" y="528582"/>
                      <a:pt x="113403" y="524976"/>
                      <a:pt x="150019" y="528637"/>
                    </a:cubicBezTo>
                    <a:cubicBezTo>
                      <a:pt x="172244" y="527843"/>
                      <a:pt x="194541" y="528211"/>
                      <a:pt x="216694" y="526256"/>
                    </a:cubicBezTo>
                    <a:cubicBezTo>
                      <a:pt x="221695" y="525815"/>
                      <a:pt x="226805" y="524278"/>
                      <a:pt x="230982" y="521493"/>
                    </a:cubicBezTo>
                    <a:lnTo>
                      <a:pt x="238125" y="516731"/>
                    </a:lnTo>
                    <a:cubicBezTo>
                      <a:pt x="231066" y="544971"/>
                      <a:pt x="241896" y="500259"/>
                      <a:pt x="233363" y="542925"/>
                    </a:cubicBezTo>
                    <a:cubicBezTo>
                      <a:pt x="232871" y="545386"/>
                      <a:pt x="231527" y="547618"/>
                      <a:pt x="230982" y="550068"/>
                    </a:cubicBezTo>
                    <a:cubicBezTo>
                      <a:pt x="225393" y="575216"/>
                      <a:pt x="231579" y="555417"/>
                      <a:pt x="226219" y="571500"/>
                    </a:cubicBezTo>
                    <a:cubicBezTo>
                      <a:pt x="227013" y="587375"/>
                      <a:pt x="226544" y="603364"/>
                      <a:pt x="228600" y="619125"/>
                    </a:cubicBezTo>
                    <a:cubicBezTo>
                      <a:pt x="228970" y="621963"/>
                      <a:pt x="231128" y="624480"/>
                      <a:pt x="233363" y="626268"/>
                    </a:cubicBezTo>
                    <a:cubicBezTo>
                      <a:pt x="235323" y="627836"/>
                      <a:pt x="238262" y="627527"/>
                      <a:pt x="240507" y="628650"/>
                    </a:cubicBezTo>
                    <a:cubicBezTo>
                      <a:pt x="243066" y="629930"/>
                      <a:pt x="245035" y="632250"/>
                      <a:pt x="247650" y="633412"/>
                    </a:cubicBezTo>
                    <a:cubicBezTo>
                      <a:pt x="252238" y="635451"/>
                      <a:pt x="257761" y="635390"/>
                      <a:pt x="261938" y="638175"/>
                    </a:cubicBezTo>
                    <a:cubicBezTo>
                      <a:pt x="264319" y="639762"/>
                      <a:pt x="266467" y="641775"/>
                      <a:pt x="269082" y="642937"/>
                    </a:cubicBezTo>
                    <a:cubicBezTo>
                      <a:pt x="273669" y="644976"/>
                      <a:pt x="283369" y="647700"/>
                      <a:pt x="283369" y="647700"/>
                    </a:cubicBezTo>
                    <a:cubicBezTo>
                      <a:pt x="284387" y="660937"/>
                      <a:pt x="280447" y="675734"/>
                      <a:pt x="290513" y="685800"/>
                    </a:cubicBezTo>
                    <a:cubicBezTo>
                      <a:pt x="292537" y="687824"/>
                      <a:pt x="295276" y="688975"/>
                      <a:pt x="297657" y="690562"/>
                    </a:cubicBezTo>
                    <a:cubicBezTo>
                      <a:pt x="299244" y="692943"/>
                      <a:pt x="300184" y="695918"/>
                      <a:pt x="302419" y="697706"/>
                    </a:cubicBezTo>
                    <a:cubicBezTo>
                      <a:pt x="303856" y="698855"/>
                      <a:pt x="318617" y="702433"/>
                      <a:pt x="319088" y="702468"/>
                    </a:cubicBezTo>
                    <a:cubicBezTo>
                      <a:pt x="337312" y="703818"/>
                      <a:pt x="355601" y="704056"/>
                      <a:pt x="373857" y="704850"/>
                    </a:cubicBezTo>
                    <a:cubicBezTo>
                      <a:pt x="384176" y="704056"/>
                      <a:pt x="394590" y="704082"/>
                      <a:pt x="404813" y="702468"/>
                    </a:cubicBezTo>
                    <a:cubicBezTo>
                      <a:pt x="409771" y="701685"/>
                      <a:pt x="414338" y="699293"/>
                      <a:pt x="419100" y="697706"/>
                    </a:cubicBezTo>
                    <a:lnTo>
                      <a:pt x="426244" y="695325"/>
                    </a:lnTo>
                    <a:cubicBezTo>
                      <a:pt x="437566" y="687777"/>
                      <a:pt x="430671" y="691468"/>
                      <a:pt x="447675" y="685800"/>
                    </a:cubicBezTo>
                    <a:lnTo>
                      <a:pt x="454819" y="683418"/>
                    </a:lnTo>
                    <a:cubicBezTo>
                      <a:pt x="457994" y="678656"/>
                      <a:pt x="462534" y="674561"/>
                      <a:pt x="464344" y="669131"/>
                    </a:cubicBezTo>
                    <a:cubicBezTo>
                      <a:pt x="470012" y="652128"/>
                      <a:pt x="466322" y="659020"/>
                      <a:pt x="473869" y="647700"/>
                    </a:cubicBezTo>
                    <a:lnTo>
                      <a:pt x="481013" y="626268"/>
                    </a:lnTo>
                    <a:lnTo>
                      <a:pt x="483394" y="619125"/>
                    </a:lnTo>
                    <a:lnTo>
                      <a:pt x="485775" y="611981"/>
                    </a:lnTo>
                    <a:cubicBezTo>
                      <a:pt x="486569" y="603250"/>
                      <a:pt x="486917" y="594466"/>
                      <a:pt x="488157" y="585787"/>
                    </a:cubicBezTo>
                    <a:cubicBezTo>
                      <a:pt x="488512" y="583302"/>
                      <a:pt x="489848" y="581057"/>
                      <a:pt x="490538" y="578643"/>
                    </a:cubicBezTo>
                    <a:cubicBezTo>
                      <a:pt x="491437" y="575496"/>
                      <a:pt x="491979" y="572253"/>
                      <a:pt x="492919" y="569118"/>
                    </a:cubicBezTo>
                    <a:cubicBezTo>
                      <a:pt x="494362" y="564310"/>
                      <a:pt x="496094" y="559593"/>
                      <a:pt x="497682" y="554831"/>
                    </a:cubicBezTo>
                    <a:lnTo>
                      <a:pt x="500063" y="547687"/>
                    </a:lnTo>
                    <a:cubicBezTo>
                      <a:pt x="503729" y="426687"/>
                      <a:pt x="500701" y="459321"/>
                      <a:pt x="504825" y="519112"/>
                    </a:cubicBezTo>
                    <a:cubicBezTo>
                      <a:pt x="505265" y="525496"/>
                      <a:pt x="506653" y="531787"/>
                      <a:pt x="507207" y="538162"/>
                    </a:cubicBezTo>
                    <a:cubicBezTo>
                      <a:pt x="509562" y="565242"/>
                      <a:pt x="508574" y="571545"/>
                      <a:pt x="511969" y="595312"/>
                    </a:cubicBezTo>
                    <a:cubicBezTo>
                      <a:pt x="512541" y="599319"/>
                      <a:pt x="513556" y="603249"/>
                      <a:pt x="514350" y="607218"/>
                    </a:cubicBezTo>
                    <a:cubicBezTo>
                      <a:pt x="513556" y="617537"/>
                      <a:pt x="511969" y="627826"/>
                      <a:pt x="511969" y="638175"/>
                    </a:cubicBezTo>
                    <a:cubicBezTo>
                      <a:pt x="511969" y="666761"/>
                      <a:pt x="512922" y="695350"/>
                      <a:pt x="514350" y="723900"/>
                    </a:cubicBezTo>
                    <a:cubicBezTo>
                      <a:pt x="514650" y="729894"/>
                      <a:pt x="516437" y="737124"/>
                      <a:pt x="523875" y="738187"/>
                    </a:cubicBezTo>
                    <a:cubicBezTo>
                      <a:pt x="543582" y="741002"/>
                      <a:pt x="563700" y="740135"/>
                      <a:pt x="583407" y="742950"/>
                    </a:cubicBezTo>
                    <a:lnTo>
                      <a:pt x="600075" y="745331"/>
                    </a:lnTo>
                    <a:cubicBezTo>
                      <a:pt x="612775" y="744537"/>
                      <a:pt x="627207" y="749402"/>
                      <a:pt x="638175" y="742950"/>
                    </a:cubicBezTo>
                    <a:cubicBezTo>
                      <a:pt x="644371" y="739306"/>
                      <a:pt x="640557" y="728706"/>
                      <a:pt x="640557" y="721518"/>
                    </a:cubicBezTo>
                    <a:cubicBezTo>
                      <a:pt x="640557" y="702047"/>
                      <a:pt x="639316" y="679564"/>
                      <a:pt x="635794" y="659606"/>
                    </a:cubicBezTo>
                    <a:cubicBezTo>
                      <a:pt x="631853" y="637268"/>
                      <a:pt x="633186" y="642252"/>
                      <a:pt x="628650" y="628650"/>
                    </a:cubicBezTo>
                    <a:cubicBezTo>
                      <a:pt x="631031" y="627062"/>
                      <a:pt x="633104" y="624865"/>
                      <a:pt x="635794" y="623887"/>
                    </a:cubicBezTo>
                    <a:cubicBezTo>
                      <a:pt x="648243" y="619360"/>
                      <a:pt x="660873" y="618190"/>
                      <a:pt x="673894" y="616743"/>
                    </a:cubicBezTo>
                    <a:cubicBezTo>
                      <a:pt x="681822" y="615862"/>
                      <a:pt x="689769" y="615156"/>
                      <a:pt x="697707" y="614362"/>
                    </a:cubicBezTo>
                    <a:lnTo>
                      <a:pt x="733425" y="602456"/>
                    </a:lnTo>
                    <a:lnTo>
                      <a:pt x="747713" y="597693"/>
                    </a:lnTo>
                    <a:lnTo>
                      <a:pt x="754857" y="595312"/>
                    </a:lnTo>
                    <a:cubicBezTo>
                      <a:pt x="760128" y="591798"/>
                      <a:pt x="765477" y="588906"/>
                      <a:pt x="769144" y="583406"/>
                    </a:cubicBezTo>
                    <a:cubicBezTo>
                      <a:pt x="778345" y="569604"/>
                      <a:pt x="762692" y="582150"/>
                      <a:pt x="778669" y="571500"/>
                    </a:cubicBezTo>
                    <a:cubicBezTo>
                      <a:pt x="784330" y="554513"/>
                      <a:pt x="776303" y="575050"/>
                      <a:pt x="788194" y="557212"/>
                    </a:cubicBezTo>
                    <a:cubicBezTo>
                      <a:pt x="789586" y="555123"/>
                      <a:pt x="789183" y="552157"/>
                      <a:pt x="790575" y="550068"/>
                    </a:cubicBezTo>
                    <a:cubicBezTo>
                      <a:pt x="792443" y="547266"/>
                      <a:pt x="795652" y="545583"/>
                      <a:pt x="797719" y="542925"/>
                    </a:cubicBezTo>
                    <a:cubicBezTo>
                      <a:pt x="801233" y="538407"/>
                      <a:pt x="805434" y="534067"/>
                      <a:pt x="807244" y="528637"/>
                    </a:cubicBezTo>
                    <a:cubicBezTo>
                      <a:pt x="810530" y="518778"/>
                      <a:pt x="808232" y="523581"/>
                      <a:pt x="814388" y="514350"/>
                    </a:cubicBezTo>
                    <a:cubicBezTo>
                      <a:pt x="815182" y="511969"/>
                      <a:pt x="816079" y="509620"/>
                      <a:pt x="816769" y="507206"/>
                    </a:cubicBezTo>
                    <a:cubicBezTo>
                      <a:pt x="817788" y="503638"/>
                      <a:pt x="819626" y="494349"/>
                      <a:pt x="821532" y="490537"/>
                    </a:cubicBezTo>
                    <a:cubicBezTo>
                      <a:pt x="822812" y="487977"/>
                      <a:pt x="825132" y="486008"/>
                      <a:pt x="826294" y="483393"/>
                    </a:cubicBezTo>
                    <a:cubicBezTo>
                      <a:pt x="828333" y="478806"/>
                      <a:pt x="831057" y="469106"/>
                      <a:pt x="831057" y="469106"/>
                    </a:cubicBezTo>
                    <a:cubicBezTo>
                      <a:pt x="831851" y="461962"/>
                      <a:pt x="832256" y="454765"/>
                      <a:pt x="833438" y="447675"/>
                    </a:cubicBezTo>
                    <a:cubicBezTo>
                      <a:pt x="833851" y="445199"/>
                      <a:pt x="835819" y="443041"/>
                      <a:pt x="835819" y="440531"/>
                    </a:cubicBezTo>
                    <a:cubicBezTo>
                      <a:pt x="835819" y="427360"/>
                      <a:pt x="836814" y="390201"/>
                      <a:pt x="831057" y="369093"/>
                    </a:cubicBezTo>
                    <a:cubicBezTo>
                      <a:pt x="829736" y="364250"/>
                      <a:pt x="827882" y="359568"/>
                      <a:pt x="826294" y="354806"/>
                    </a:cubicBezTo>
                    <a:lnTo>
                      <a:pt x="823913" y="347662"/>
                    </a:lnTo>
                    <a:cubicBezTo>
                      <a:pt x="821432" y="340217"/>
                      <a:pt x="819026" y="330911"/>
                      <a:pt x="812007" y="326231"/>
                    </a:cubicBezTo>
                    <a:lnTo>
                      <a:pt x="804863" y="321468"/>
                    </a:lnTo>
                    <a:cubicBezTo>
                      <a:pt x="804069" y="319087"/>
                      <a:pt x="804050" y="316285"/>
                      <a:pt x="802482" y="314325"/>
                    </a:cubicBezTo>
                    <a:cubicBezTo>
                      <a:pt x="800694" y="312090"/>
                      <a:pt x="797953" y="310724"/>
                      <a:pt x="795338" y="309562"/>
                    </a:cubicBezTo>
                    <a:cubicBezTo>
                      <a:pt x="784610" y="304794"/>
                      <a:pt x="776087" y="303533"/>
                      <a:pt x="764382" y="302418"/>
                    </a:cubicBezTo>
                    <a:cubicBezTo>
                      <a:pt x="753291" y="301362"/>
                      <a:pt x="742157" y="300831"/>
                      <a:pt x="731044" y="300037"/>
                    </a:cubicBezTo>
                    <a:cubicBezTo>
                      <a:pt x="732632" y="297656"/>
                      <a:pt x="733572" y="294681"/>
                      <a:pt x="735807" y="292893"/>
                    </a:cubicBezTo>
                    <a:cubicBezTo>
                      <a:pt x="737767" y="291325"/>
                      <a:pt x="740705" y="291634"/>
                      <a:pt x="742950" y="290512"/>
                    </a:cubicBezTo>
                    <a:cubicBezTo>
                      <a:pt x="745510" y="289232"/>
                      <a:pt x="747534" y="287030"/>
                      <a:pt x="750094" y="285750"/>
                    </a:cubicBezTo>
                    <a:cubicBezTo>
                      <a:pt x="752339" y="284627"/>
                      <a:pt x="755044" y="284587"/>
                      <a:pt x="757238" y="283368"/>
                    </a:cubicBezTo>
                    <a:cubicBezTo>
                      <a:pt x="762241" y="280588"/>
                      <a:pt x="771525" y="273843"/>
                      <a:pt x="771525" y="273843"/>
                    </a:cubicBezTo>
                    <a:cubicBezTo>
                      <a:pt x="772319" y="271462"/>
                      <a:pt x="772339" y="268660"/>
                      <a:pt x="773907" y="266700"/>
                    </a:cubicBezTo>
                    <a:cubicBezTo>
                      <a:pt x="775695" y="264465"/>
                      <a:pt x="779533" y="264364"/>
                      <a:pt x="781050" y="261937"/>
                    </a:cubicBezTo>
                    <a:cubicBezTo>
                      <a:pt x="783711" y="257680"/>
                      <a:pt x="784225" y="252412"/>
                      <a:pt x="785813" y="247650"/>
                    </a:cubicBezTo>
                    <a:cubicBezTo>
                      <a:pt x="786718" y="244935"/>
                      <a:pt x="788988" y="242887"/>
                      <a:pt x="790575" y="240506"/>
                    </a:cubicBezTo>
                    <a:cubicBezTo>
                      <a:pt x="791369" y="237331"/>
                      <a:pt x="792017" y="234116"/>
                      <a:pt x="792957" y="230981"/>
                    </a:cubicBezTo>
                    <a:cubicBezTo>
                      <a:pt x="794400" y="226173"/>
                      <a:pt x="796735" y="221616"/>
                      <a:pt x="797719" y="216693"/>
                    </a:cubicBezTo>
                    <a:cubicBezTo>
                      <a:pt x="799358" y="208495"/>
                      <a:pt x="800237" y="203120"/>
                      <a:pt x="802482" y="195262"/>
                    </a:cubicBezTo>
                    <a:cubicBezTo>
                      <a:pt x="803172" y="192848"/>
                      <a:pt x="804069" y="190499"/>
                      <a:pt x="804863" y="188118"/>
                    </a:cubicBezTo>
                    <a:cubicBezTo>
                      <a:pt x="805657" y="178593"/>
                      <a:pt x="806059" y="169027"/>
                      <a:pt x="807244" y="159543"/>
                    </a:cubicBezTo>
                    <a:cubicBezTo>
                      <a:pt x="807650" y="156296"/>
                      <a:pt x="809192" y="153262"/>
                      <a:pt x="809625" y="150018"/>
                    </a:cubicBezTo>
                    <a:cubicBezTo>
                      <a:pt x="810784" y="141328"/>
                      <a:pt x="811213" y="132556"/>
                      <a:pt x="812007" y="123825"/>
                    </a:cubicBezTo>
                    <a:cubicBezTo>
                      <a:pt x="811213" y="110331"/>
                      <a:pt x="810970" y="96793"/>
                      <a:pt x="809625" y="83343"/>
                    </a:cubicBezTo>
                    <a:cubicBezTo>
                      <a:pt x="809005" y="77140"/>
                      <a:pt x="800493" y="63761"/>
                      <a:pt x="797719" y="61912"/>
                    </a:cubicBezTo>
                    <a:cubicBezTo>
                      <a:pt x="795338" y="60325"/>
                      <a:pt x="792714" y="59051"/>
                      <a:pt x="790575" y="57150"/>
                    </a:cubicBezTo>
                    <a:cubicBezTo>
                      <a:pt x="785541" y="52675"/>
                      <a:pt x="782312" y="45874"/>
                      <a:pt x="776288" y="42862"/>
                    </a:cubicBezTo>
                    <a:cubicBezTo>
                      <a:pt x="773113" y="41275"/>
                      <a:pt x="769807" y="39926"/>
                      <a:pt x="766763" y="38100"/>
                    </a:cubicBezTo>
                    <a:cubicBezTo>
                      <a:pt x="761855" y="35155"/>
                      <a:pt x="758028" y="29964"/>
                      <a:pt x="752475" y="28575"/>
                    </a:cubicBezTo>
                    <a:cubicBezTo>
                      <a:pt x="740515" y="25584"/>
                      <a:pt x="746055" y="27228"/>
                      <a:pt x="735807" y="23812"/>
                    </a:cubicBezTo>
                    <a:lnTo>
                      <a:pt x="616744" y="26193"/>
                    </a:lnTo>
                    <a:cubicBezTo>
                      <a:pt x="609194" y="26468"/>
                      <a:pt x="597169" y="31131"/>
                      <a:pt x="590550" y="33337"/>
                    </a:cubicBezTo>
                    <a:lnTo>
                      <a:pt x="583407" y="35718"/>
                    </a:lnTo>
                    <a:cubicBezTo>
                      <a:pt x="578644" y="38893"/>
                      <a:pt x="573166" y="41195"/>
                      <a:pt x="569119" y="45243"/>
                    </a:cubicBezTo>
                    <a:cubicBezTo>
                      <a:pt x="552808" y="61555"/>
                      <a:pt x="560436" y="55795"/>
                      <a:pt x="547688" y="64293"/>
                    </a:cubicBezTo>
                    <a:cubicBezTo>
                      <a:pt x="546894" y="66674"/>
                      <a:pt x="546875" y="69477"/>
                      <a:pt x="545307" y="71437"/>
                    </a:cubicBezTo>
                    <a:cubicBezTo>
                      <a:pt x="543519" y="73672"/>
                      <a:pt x="540187" y="74176"/>
                      <a:pt x="538163" y="76200"/>
                    </a:cubicBezTo>
                    <a:cubicBezTo>
                      <a:pt x="536139" y="78224"/>
                      <a:pt x="534988" y="80962"/>
                      <a:pt x="533400" y="83343"/>
                    </a:cubicBezTo>
                    <a:cubicBezTo>
                      <a:pt x="532606" y="79374"/>
                      <a:pt x="532084" y="75342"/>
                      <a:pt x="531019" y="71437"/>
                    </a:cubicBezTo>
                    <a:cubicBezTo>
                      <a:pt x="528906" y="63690"/>
                      <a:pt x="523957" y="47678"/>
                      <a:pt x="516732" y="42862"/>
                    </a:cubicBezTo>
                    <a:cubicBezTo>
                      <a:pt x="514351" y="41275"/>
                      <a:pt x="512203" y="39262"/>
                      <a:pt x="509588" y="38100"/>
                    </a:cubicBezTo>
                    <a:cubicBezTo>
                      <a:pt x="509586" y="38099"/>
                      <a:pt x="491730" y="32147"/>
                      <a:pt x="488157" y="30956"/>
                    </a:cubicBezTo>
                    <a:cubicBezTo>
                      <a:pt x="488152" y="30954"/>
                      <a:pt x="473873" y="26196"/>
                      <a:pt x="473869" y="26193"/>
                    </a:cubicBezTo>
                    <a:cubicBezTo>
                      <a:pt x="464637" y="20039"/>
                      <a:pt x="469440" y="22336"/>
                      <a:pt x="459582" y="19050"/>
                    </a:cubicBezTo>
                    <a:cubicBezTo>
                      <a:pt x="457201" y="17462"/>
                      <a:pt x="455053" y="15449"/>
                      <a:pt x="452438" y="14287"/>
                    </a:cubicBezTo>
                    <a:cubicBezTo>
                      <a:pt x="440795" y="9113"/>
                      <a:pt x="439272" y="10337"/>
                      <a:pt x="428625" y="7143"/>
                    </a:cubicBezTo>
                    <a:cubicBezTo>
                      <a:pt x="399663" y="-1546"/>
                      <a:pt x="426751" y="5484"/>
                      <a:pt x="404813" y="0"/>
                    </a:cubicBezTo>
                    <a:cubicBezTo>
                      <a:pt x="376238" y="794"/>
                      <a:pt x="347640" y="988"/>
                      <a:pt x="319088" y="2381"/>
                    </a:cubicBezTo>
                    <a:cubicBezTo>
                      <a:pt x="314489" y="2605"/>
                      <a:pt x="302605" y="6043"/>
                      <a:pt x="297657" y="7143"/>
                    </a:cubicBezTo>
                    <a:cubicBezTo>
                      <a:pt x="288928" y="9083"/>
                      <a:pt x="284513" y="9420"/>
                      <a:pt x="276225" y="11906"/>
                    </a:cubicBezTo>
                    <a:cubicBezTo>
                      <a:pt x="271417" y="13348"/>
                      <a:pt x="266700" y="15081"/>
                      <a:pt x="261938" y="16668"/>
                    </a:cubicBezTo>
                    <a:lnTo>
                      <a:pt x="254794" y="19050"/>
                    </a:lnTo>
                    <a:lnTo>
                      <a:pt x="247650" y="21431"/>
                    </a:lnTo>
                    <a:cubicBezTo>
                      <a:pt x="245269" y="23018"/>
                      <a:pt x="242295" y="23958"/>
                      <a:pt x="240507" y="26193"/>
                    </a:cubicBezTo>
                    <a:cubicBezTo>
                      <a:pt x="238939" y="28153"/>
                      <a:pt x="239248" y="31092"/>
                      <a:pt x="238125" y="33337"/>
                    </a:cubicBezTo>
                    <a:cubicBezTo>
                      <a:pt x="236845" y="35897"/>
                      <a:pt x="234950" y="38100"/>
                      <a:pt x="233363" y="40481"/>
                    </a:cubicBezTo>
                    <a:cubicBezTo>
                      <a:pt x="234284" y="48772"/>
                      <a:pt x="234878" y="67756"/>
                      <a:pt x="240507" y="76200"/>
                    </a:cubicBezTo>
                    <a:lnTo>
                      <a:pt x="245269" y="83343"/>
                    </a:lnTo>
                    <a:cubicBezTo>
                      <a:pt x="249459" y="95916"/>
                      <a:pt x="246259" y="88401"/>
                      <a:pt x="257175" y="104775"/>
                    </a:cubicBezTo>
                    <a:lnTo>
                      <a:pt x="261938" y="111918"/>
                    </a:lnTo>
                    <a:cubicBezTo>
                      <a:pt x="259557" y="114299"/>
                      <a:pt x="257738" y="117426"/>
                      <a:pt x="254794" y="119062"/>
                    </a:cubicBezTo>
                    <a:cubicBezTo>
                      <a:pt x="245455" y="124251"/>
                      <a:pt x="231441" y="125240"/>
                      <a:pt x="221457" y="126206"/>
                    </a:cubicBezTo>
                    <a:cubicBezTo>
                      <a:pt x="169402" y="131243"/>
                      <a:pt x="182166" y="147240"/>
                      <a:pt x="169069" y="147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1372551">
                <a:off x="3838168" y="133808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哪</a:t>
                </a:r>
                <a:endParaRPr lang="zh-CN" altLang="en-US" sz="6600" dirty="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459288" y="2595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4459288" y="253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486937" y="2646925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9880" y="2565185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64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92337" y="2579961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2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099652" y="2212043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1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79316" y="2558905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089254" y="2721139"/>
            <a:ext cx="256258" cy="217446"/>
            <a:chOff x="7396162" y="377825"/>
            <a:chExt cx="817563" cy="693738"/>
          </a:xfrm>
        </p:grpSpPr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60599" y="1241698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41587" y="1911623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0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852167" y="2821726"/>
            <a:ext cx="231864" cy="523220"/>
            <a:chOff x="6404036" y="87507"/>
            <a:chExt cx="1349538" cy="3045339"/>
          </a:xfrm>
        </p:grpSpPr>
        <p:sp>
          <p:nvSpPr>
            <p:cNvPr id="225" name="任意多边形 224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453728" y="2848914"/>
            <a:ext cx="231864" cy="523220"/>
            <a:chOff x="6404036" y="87507"/>
            <a:chExt cx="1349538" cy="3045339"/>
          </a:xfrm>
        </p:grpSpPr>
        <p:sp>
          <p:nvSpPr>
            <p:cNvPr id="228" name="任意多边形 227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320786" y="2353735"/>
            <a:ext cx="231864" cy="523220"/>
            <a:chOff x="6404036" y="87507"/>
            <a:chExt cx="1349538" cy="3045339"/>
          </a:xfrm>
        </p:grpSpPr>
        <p:sp>
          <p:nvSpPr>
            <p:cNvPr id="231" name="任意多边形 230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030923" y="2796785"/>
            <a:ext cx="231864" cy="523220"/>
            <a:chOff x="6404036" y="87507"/>
            <a:chExt cx="1349538" cy="3045339"/>
          </a:xfrm>
        </p:grpSpPr>
        <p:sp>
          <p:nvSpPr>
            <p:cNvPr id="234" name="任意多边形 233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625046" y="2857998"/>
            <a:ext cx="231864" cy="523220"/>
            <a:chOff x="6404036" y="87507"/>
            <a:chExt cx="1349538" cy="3045339"/>
          </a:xfrm>
        </p:grpSpPr>
        <p:sp>
          <p:nvSpPr>
            <p:cNvPr id="237" name="任意多边形 236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pic>
        <p:nvPicPr>
          <p:cNvPr id="240" name="爸爸去哪儿英文版2.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76850" y="-1820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03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3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60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7" dur="2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4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81" dur="20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8" dur="2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5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2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00" showWhenStopped="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3911240"/>
            <a:ext cx="5402509" cy="1050303"/>
            <a:chOff x="-1" y="3911240"/>
            <a:chExt cx="5402509" cy="105030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350"/>
            <a:stretch/>
          </p:blipFill>
          <p:spPr bwMode="auto">
            <a:xfrm>
              <a:off x="-1" y="3911240"/>
              <a:ext cx="693159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7" r="25537"/>
            <a:stretch/>
          </p:blipFill>
          <p:spPr bwMode="auto">
            <a:xfrm>
              <a:off x="677952" y="3911240"/>
              <a:ext cx="1138920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811779" y="3911240"/>
              <a:ext cx="3590729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>
            <a:off x="4644008" y="4858521"/>
            <a:ext cx="48399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594715" y="3871324"/>
            <a:ext cx="3511326" cy="830997"/>
            <a:chOff x="1217566" y="1234260"/>
            <a:chExt cx="3511326" cy="830997"/>
          </a:xfrm>
        </p:grpSpPr>
        <p:sp>
          <p:nvSpPr>
            <p:cNvPr id="15" name="矩形 14"/>
            <p:cNvSpPr/>
            <p:nvPr/>
          </p:nvSpPr>
          <p:spPr>
            <a:xfrm>
              <a:off x="1217566" y="1234260"/>
              <a:ext cx="35113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中国家庭教育：</a:t>
              </a:r>
              <a:endPara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  <a:p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“</a:t>
              </a:r>
              <a:r>
                <a:rPr lang="en-US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外，</a:t>
              </a:r>
              <a:r>
                <a:rPr lang="en-US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内”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83335" y="1681928"/>
              <a:ext cx="283141" cy="241395"/>
              <a:chOff x="5880070" y="349288"/>
              <a:chExt cx="247650" cy="211137"/>
            </a:xfrm>
            <a:solidFill>
              <a:srgbClr val="8C4306"/>
            </a:solidFill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899120" y="519150"/>
                <a:ext cx="209550" cy="41275"/>
              </a:xfrm>
              <a:custGeom>
                <a:avLst/>
                <a:gdLst>
                  <a:gd name="T0" fmla="*/ 56 w 56"/>
                  <a:gd name="T1" fmla="*/ 0 h 11"/>
                  <a:gd name="T2" fmla="*/ 55 w 56"/>
                  <a:gd name="T3" fmla="*/ 0 h 11"/>
                  <a:gd name="T4" fmla="*/ 45 w 56"/>
                  <a:gd name="T5" fmla="*/ 3 h 11"/>
                  <a:gd name="T6" fmla="*/ 40 w 56"/>
                  <a:gd name="T7" fmla="*/ 2 h 11"/>
                  <a:gd name="T8" fmla="*/ 35 w 56"/>
                  <a:gd name="T9" fmla="*/ 1 h 11"/>
                  <a:gd name="T10" fmla="*/ 28 w 56"/>
                  <a:gd name="T11" fmla="*/ 4 h 11"/>
                  <a:gd name="T12" fmla="*/ 21 w 56"/>
                  <a:gd name="T13" fmla="*/ 1 h 11"/>
                  <a:gd name="T14" fmla="*/ 15 w 56"/>
                  <a:gd name="T15" fmla="*/ 2 h 11"/>
                  <a:gd name="T16" fmla="*/ 11 w 56"/>
                  <a:gd name="T17" fmla="*/ 3 h 11"/>
                  <a:gd name="T18" fmla="*/ 0 w 56"/>
                  <a:gd name="T19" fmla="*/ 0 h 11"/>
                  <a:gd name="T20" fmla="*/ 0 w 56"/>
                  <a:gd name="T21" fmla="*/ 0 h 11"/>
                  <a:gd name="T22" fmla="*/ 0 w 56"/>
                  <a:gd name="T23" fmla="*/ 0 h 11"/>
                  <a:gd name="T24" fmla="*/ 17 w 56"/>
                  <a:gd name="T25" fmla="*/ 11 h 11"/>
                  <a:gd name="T26" fmla="*/ 17 w 56"/>
                  <a:gd name="T27" fmla="*/ 11 h 11"/>
                  <a:gd name="T28" fmla="*/ 28 w 56"/>
                  <a:gd name="T29" fmla="*/ 6 h 11"/>
                  <a:gd name="T30" fmla="*/ 38 w 56"/>
                  <a:gd name="T31" fmla="*/ 11 h 11"/>
                  <a:gd name="T32" fmla="*/ 56 w 56"/>
                  <a:gd name="T33" fmla="*/ 0 h 11"/>
                  <a:gd name="T34" fmla="*/ 56 w 56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11"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2" y="2"/>
                      <a:pt x="48" y="3"/>
                      <a:pt x="45" y="3"/>
                    </a:cubicBezTo>
                    <a:cubicBezTo>
                      <a:pt x="44" y="3"/>
                      <a:pt x="42" y="3"/>
                      <a:pt x="40" y="2"/>
                    </a:cubicBezTo>
                    <a:cubicBezTo>
                      <a:pt x="38" y="2"/>
                      <a:pt x="36" y="1"/>
                      <a:pt x="35" y="1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26" y="2"/>
                      <a:pt x="23" y="1"/>
                      <a:pt x="21" y="1"/>
                    </a:cubicBezTo>
                    <a:cubicBezTo>
                      <a:pt x="19" y="1"/>
                      <a:pt x="18" y="2"/>
                      <a:pt x="15" y="2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11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11"/>
                      <a:pt x="24" y="9"/>
                      <a:pt x="28" y="6"/>
                    </a:cubicBezTo>
                    <a:cubicBezTo>
                      <a:pt x="31" y="9"/>
                      <a:pt x="35" y="11"/>
                      <a:pt x="38" y="11"/>
                    </a:cubicBezTo>
                    <a:cubicBezTo>
                      <a:pt x="45" y="11"/>
                      <a:pt x="51" y="6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5880070" y="349288"/>
                <a:ext cx="247650" cy="120650"/>
              </a:xfrm>
              <a:custGeom>
                <a:avLst/>
                <a:gdLst>
                  <a:gd name="T0" fmla="*/ 63 w 66"/>
                  <a:gd name="T1" fmla="*/ 27 h 32"/>
                  <a:gd name="T2" fmla="*/ 58 w 66"/>
                  <a:gd name="T3" fmla="*/ 27 h 32"/>
                  <a:gd name="T4" fmla="*/ 58 w 66"/>
                  <a:gd name="T5" fmla="*/ 21 h 32"/>
                  <a:gd name="T6" fmla="*/ 37 w 66"/>
                  <a:gd name="T7" fmla="*/ 0 h 32"/>
                  <a:gd name="T8" fmla="*/ 29 w 66"/>
                  <a:gd name="T9" fmla="*/ 0 h 32"/>
                  <a:gd name="T10" fmla="*/ 7 w 66"/>
                  <a:gd name="T11" fmla="*/ 21 h 32"/>
                  <a:gd name="T12" fmla="*/ 7 w 66"/>
                  <a:gd name="T13" fmla="*/ 27 h 32"/>
                  <a:gd name="T14" fmla="*/ 3 w 66"/>
                  <a:gd name="T15" fmla="*/ 27 h 32"/>
                  <a:gd name="T16" fmla="*/ 0 w 66"/>
                  <a:gd name="T17" fmla="*/ 29 h 32"/>
                  <a:gd name="T18" fmla="*/ 3 w 66"/>
                  <a:gd name="T19" fmla="*/ 32 h 32"/>
                  <a:gd name="T20" fmla="*/ 63 w 66"/>
                  <a:gd name="T21" fmla="*/ 32 h 32"/>
                  <a:gd name="T22" fmla="*/ 66 w 66"/>
                  <a:gd name="T23" fmla="*/ 29 h 32"/>
                  <a:gd name="T24" fmla="*/ 63 w 66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2">
                    <a:moveTo>
                      <a:pt x="63" y="27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9"/>
                      <a:pt x="49" y="0"/>
                      <a:pt x="3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7" y="0"/>
                      <a:pt x="7" y="9"/>
                      <a:pt x="7" y="21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6" y="31"/>
                      <a:pt x="66" y="29"/>
                    </a:cubicBezTo>
                    <a:cubicBezTo>
                      <a:pt x="66" y="28"/>
                      <a:pt x="64" y="27"/>
                      <a:pt x="6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</p:grp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947607" y="1687579"/>
              <a:ext cx="271580" cy="234756"/>
            </a:xfrm>
            <a:custGeom>
              <a:avLst/>
              <a:gdLst>
                <a:gd name="T0" fmla="*/ 50 w 50"/>
                <a:gd name="T1" fmla="*/ 36 h 43"/>
                <a:gd name="T2" fmla="*/ 47 w 50"/>
                <a:gd name="T3" fmla="*/ 35 h 43"/>
                <a:gd name="T4" fmla="*/ 45 w 50"/>
                <a:gd name="T5" fmla="*/ 36 h 43"/>
                <a:gd name="T6" fmla="*/ 45 w 50"/>
                <a:gd name="T7" fmla="*/ 36 h 43"/>
                <a:gd name="T8" fmla="*/ 46 w 50"/>
                <a:gd name="T9" fmla="*/ 33 h 43"/>
                <a:gd name="T10" fmla="*/ 48 w 50"/>
                <a:gd name="T11" fmla="*/ 27 h 43"/>
                <a:gd name="T12" fmla="*/ 48 w 50"/>
                <a:gd name="T13" fmla="*/ 24 h 43"/>
                <a:gd name="T14" fmla="*/ 48 w 50"/>
                <a:gd name="T15" fmla="*/ 21 h 43"/>
                <a:gd name="T16" fmla="*/ 48 w 50"/>
                <a:gd name="T17" fmla="*/ 17 h 43"/>
                <a:gd name="T18" fmla="*/ 47 w 50"/>
                <a:gd name="T19" fmla="*/ 14 h 43"/>
                <a:gd name="T20" fmla="*/ 43 w 50"/>
                <a:gd name="T21" fmla="*/ 8 h 43"/>
                <a:gd name="T22" fmla="*/ 38 w 50"/>
                <a:gd name="T23" fmla="*/ 4 h 43"/>
                <a:gd name="T24" fmla="*/ 31 w 50"/>
                <a:gd name="T25" fmla="*/ 1 h 43"/>
                <a:gd name="T26" fmla="*/ 28 w 50"/>
                <a:gd name="T27" fmla="*/ 1 h 43"/>
                <a:gd name="T28" fmla="*/ 24 w 50"/>
                <a:gd name="T29" fmla="*/ 1 h 43"/>
                <a:gd name="T30" fmla="*/ 11 w 50"/>
                <a:gd name="T31" fmla="*/ 4 h 43"/>
                <a:gd name="T32" fmla="*/ 6 w 50"/>
                <a:gd name="T33" fmla="*/ 8 h 43"/>
                <a:gd name="T34" fmla="*/ 2 w 50"/>
                <a:gd name="T35" fmla="*/ 14 h 43"/>
                <a:gd name="T36" fmla="*/ 1 w 50"/>
                <a:gd name="T37" fmla="*/ 17 h 43"/>
                <a:gd name="T38" fmla="*/ 1 w 50"/>
                <a:gd name="T39" fmla="*/ 21 h 43"/>
                <a:gd name="T40" fmla="*/ 1 w 50"/>
                <a:gd name="T41" fmla="*/ 27 h 43"/>
                <a:gd name="T42" fmla="*/ 4 w 50"/>
                <a:gd name="T43" fmla="*/ 33 h 43"/>
                <a:gd name="T44" fmla="*/ 5 w 50"/>
                <a:gd name="T45" fmla="*/ 36 h 43"/>
                <a:gd name="T46" fmla="*/ 5 w 50"/>
                <a:gd name="T47" fmla="*/ 36 h 43"/>
                <a:gd name="T48" fmla="*/ 3 w 50"/>
                <a:gd name="T49" fmla="*/ 35 h 43"/>
                <a:gd name="T50" fmla="*/ 0 w 50"/>
                <a:gd name="T51" fmla="*/ 36 h 43"/>
                <a:gd name="T52" fmla="*/ 2 w 50"/>
                <a:gd name="T53" fmla="*/ 39 h 43"/>
                <a:gd name="T54" fmla="*/ 1 w 50"/>
                <a:gd name="T55" fmla="*/ 42 h 43"/>
                <a:gd name="T56" fmla="*/ 5 w 50"/>
                <a:gd name="T57" fmla="*/ 42 h 43"/>
                <a:gd name="T58" fmla="*/ 6 w 50"/>
                <a:gd name="T59" fmla="*/ 40 h 43"/>
                <a:gd name="T60" fmla="*/ 7 w 50"/>
                <a:gd name="T61" fmla="*/ 40 h 43"/>
                <a:gd name="T62" fmla="*/ 7 w 50"/>
                <a:gd name="T63" fmla="*/ 40 h 43"/>
                <a:gd name="T64" fmla="*/ 9 w 50"/>
                <a:gd name="T65" fmla="*/ 41 h 43"/>
                <a:gd name="T66" fmla="*/ 13 w 50"/>
                <a:gd name="T67" fmla="*/ 39 h 43"/>
                <a:gd name="T68" fmla="*/ 10 w 50"/>
                <a:gd name="T69" fmla="*/ 37 h 43"/>
                <a:gd name="T70" fmla="*/ 11 w 50"/>
                <a:gd name="T71" fmla="*/ 34 h 43"/>
                <a:gd name="T72" fmla="*/ 8 w 50"/>
                <a:gd name="T73" fmla="*/ 34 h 43"/>
                <a:gd name="T74" fmla="*/ 6 w 50"/>
                <a:gd name="T75" fmla="*/ 36 h 43"/>
                <a:gd name="T76" fmla="*/ 6 w 50"/>
                <a:gd name="T77" fmla="*/ 36 h 43"/>
                <a:gd name="T78" fmla="*/ 5 w 50"/>
                <a:gd name="T79" fmla="*/ 33 h 43"/>
                <a:gd name="T80" fmla="*/ 5 w 50"/>
                <a:gd name="T81" fmla="*/ 27 h 43"/>
                <a:gd name="T82" fmla="*/ 5 w 50"/>
                <a:gd name="T83" fmla="*/ 21 h 43"/>
                <a:gd name="T84" fmla="*/ 5 w 50"/>
                <a:gd name="T85" fmla="*/ 20 h 43"/>
                <a:gd name="T86" fmla="*/ 22 w 50"/>
                <a:gd name="T87" fmla="*/ 10 h 43"/>
                <a:gd name="T88" fmla="*/ 41 w 50"/>
                <a:gd name="T89" fmla="*/ 15 h 43"/>
                <a:gd name="T90" fmla="*/ 42 w 50"/>
                <a:gd name="T91" fmla="*/ 16 h 43"/>
                <a:gd name="T92" fmla="*/ 44 w 50"/>
                <a:gd name="T93" fmla="*/ 27 h 43"/>
                <a:gd name="T94" fmla="*/ 44 w 50"/>
                <a:gd name="T95" fmla="*/ 33 h 43"/>
                <a:gd name="T96" fmla="*/ 44 w 50"/>
                <a:gd name="T97" fmla="*/ 36 h 43"/>
                <a:gd name="T98" fmla="*/ 43 w 50"/>
                <a:gd name="T99" fmla="*/ 36 h 43"/>
                <a:gd name="T100" fmla="*/ 42 w 50"/>
                <a:gd name="T101" fmla="*/ 34 h 43"/>
                <a:gd name="T102" fmla="*/ 38 w 50"/>
                <a:gd name="T103" fmla="*/ 34 h 43"/>
                <a:gd name="T104" fmla="*/ 40 w 50"/>
                <a:gd name="T105" fmla="*/ 37 h 43"/>
                <a:gd name="T106" fmla="*/ 37 w 50"/>
                <a:gd name="T107" fmla="*/ 39 h 43"/>
                <a:gd name="T108" fmla="*/ 41 w 50"/>
                <a:gd name="T109" fmla="*/ 41 h 43"/>
                <a:gd name="T110" fmla="*/ 42 w 50"/>
                <a:gd name="T111" fmla="*/ 40 h 43"/>
                <a:gd name="T112" fmla="*/ 43 w 50"/>
                <a:gd name="T113" fmla="*/ 40 h 43"/>
                <a:gd name="T114" fmla="*/ 44 w 50"/>
                <a:gd name="T115" fmla="*/ 40 h 43"/>
                <a:gd name="T116" fmla="*/ 45 w 50"/>
                <a:gd name="T117" fmla="*/ 42 h 43"/>
                <a:gd name="T118" fmla="*/ 49 w 50"/>
                <a:gd name="T119" fmla="*/ 42 h 43"/>
                <a:gd name="T120" fmla="*/ 48 w 50"/>
                <a:gd name="T121" fmla="*/ 39 h 43"/>
                <a:gd name="T122" fmla="*/ 50 w 50"/>
                <a:gd name="T123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43">
                  <a:moveTo>
                    <a:pt x="50" y="36"/>
                  </a:moveTo>
                  <a:cubicBezTo>
                    <a:pt x="50" y="35"/>
                    <a:pt x="49" y="35"/>
                    <a:pt x="47" y="35"/>
                  </a:cubicBezTo>
                  <a:cubicBezTo>
                    <a:pt x="46" y="35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6" y="34"/>
                    <a:pt x="46" y="33"/>
                  </a:cubicBezTo>
                  <a:cubicBezTo>
                    <a:pt x="47" y="31"/>
                    <a:pt x="47" y="29"/>
                    <a:pt x="48" y="27"/>
                  </a:cubicBezTo>
                  <a:cubicBezTo>
                    <a:pt x="48" y="26"/>
                    <a:pt x="48" y="25"/>
                    <a:pt x="48" y="24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20"/>
                    <a:pt x="48" y="18"/>
                    <a:pt x="48" y="17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6" y="12"/>
                    <a:pt x="45" y="10"/>
                    <a:pt x="43" y="8"/>
                  </a:cubicBezTo>
                  <a:cubicBezTo>
                    <a:pt x="41" y="6"/>
                    <a:pt x="40" y="5"/>
                    <a:pt x="38" y="4"/>
                  </a:cubicBezTo>
                  <a:cubicBezTo>
                    <a:pt x="36" y="3"/>
                    <a:pt x="33" y="2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7" y="1"/>
                    <a:pt x="25" y="0"/>
                    <a:pt x="24" y="1"/>
                  </a:cubicBezTo>
                  <a:cubicBezTo>
                    <a:pt x="20" y="1"/>
                    <a:pt x="15" y="2"/>
                    <a:pt x="11" y="4"/>
                  </a:cubicBezTo>
                  <a:cubicBezTo>
                    <a:pt x="9" y="5"/>
                    <a:pt x="7" y="7"/>
                    <a:pt x="6" y="8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5"/>
                    <a:pt x="3" y="35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3"/>
                    <a:pt x="3" y="43"/>
                    <a:pt x="5" y="42"/>
                  </a:cubicBezTo>
                  <a:cubicBezTo>
                    <a:pt x="5" y="41"/>
                    <a:pt x="6" y="41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9" y="40"/>
                    <a:pt x="9" y="41"/>
                  </a:cubicBezTo>
                  <a:cubicBezTo>
                    <a:pt x="11" y="41"/>
                    <a:pt x="13" y="41"/>
                    <a:pt x="13" y="39"/>
                  </a:cubicBezTo>
                  <a:cubicBezTo>
                    <a:pt x="13" y="39"/>
                    <a:pt x="12" y="37"/>
                    <a:pt x="10" y="37"/>
                  </a:cubicBezTo>
                  <a:cubicBezTo>
                    <a:pt x="11" y="36"/>
                    <a:pt x="12" y="34"/>
                    <a:pt x="11" y="34"/>
                  </a:cubicBezTo>
                  <a:cubicBezTo>
                    <a:pt x="11" y="33"/>
                    <a:pt x="9" y="33"/>
                    <a:pt x="8" y="34"/>
                  </a:cubicBezTo>
                  <a:cubicBezTo>
                    <a:pt x="7" y="35"/>
                    <a:pt x="7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4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4" y="25"/>
                    <a:pt x="5" y="23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13" y="19"/>
                    <a:pt x="18" y="16"/>
                    <a:pt x="22" y="10"/>
                  </a:cubicBezTo>
                  <a:cubicBezTo>
                    <a:pt x="27" y="15"/>
                    <a:pt x="34" y="16"/>
                    <a:pt x="41" y="15"/>
                  </a:cubicBezTo>
                  <a:cubicBezTo>
                    <a:pt x="41" y="15"/>
                    <a:pt x="42" y="16"/>
                    <a:pt x="42" y="16"/>
                  </a:cubicBezTo>
                  <a:cubicBezTo>
                    <a:pt x="44" y="19"/>
                    <a:pt x="44" y="23"/>
                    <a:pt x="44" y="27"/>
                  </a:cubicBezTo>
                  <a:cubicBezTo>
                    <a:pt x="45" y="29"/>
                    <a:pt x="44" y="31"/>
                    <a:pt x="44" y="33"/>
                  </a:cubicBezTo>
                  <a:cubicBezTo>
                    <a:pt x="44" y="34"/>
                    <a:pt x="44" y="35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1" y="33"/>
                    <a:pt x="39" y="33"/>
                    <a:pt x="38" y="34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38" y="37"/>
                    <a:pt x="37" y="39"/>
                    <a:pt x="37" y="39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5" y="41"/>
                    <a:pt x="45" y="42"/>
                  </a:cubicBezTo>
                  <a:cubicBezTo>
                    <a:pt x="47" y="43"/>
                    <a:pt x="48" y="43"/>
                    <a:pt x="49" y="42"/>
                  </a:cubicBezTo>
                  <a:cubicBezTo>
                    <a:pt x="49" y="41"/>
                    <a:pt x="49" y="40"/>
                    <a:pt x="48" y="39"/>
                  </a:cubicBezTo>
                  <a:cubicBezTo>
                    <a:pt x="49" y="38"/>
                    <a:pt x="50" y="37"/>
                    <a:pt x="50" y="36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04582" y="1185942"/>
            <a:ext cx="4643482" cy="1961872"/>
            <a:chOff x="504582" y="1185942"/>
            <a:chExt cx="4643482" cy="1961872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504582" y="2631274"/>
              <a:ext cx="2286589" cy="515977"/>
              <a:chOff x="2387601" y="2000250"/>
              <a:chExt cx="668338" cy="150813"/>
            </a:xfrm>
          </p:grpSpPr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02008" y="1185942"/>
              <a:ext cx="2246056" cy="1961872"/>
              <a:chOff x="741551" y="898564"/>
              <a:chExt cx="1516099" cy="132427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741551" y="8985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809553"/>
                  <a:ext cx="120650" cy="138310"/>
                </a:xfrm>
                <a:prstGeom prst="rect">
                  <a:avLst/>
                </a:prstGeom>
                <a:solidFill>
                  <a:srgbClr val="FBCF0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1402949" y="1678917"/>
                <a:ext cx="854701" cy="31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accent6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60.7%</a:t>
                </a:r>
                <a:endParaRPr lang="zh-CN" altLang="en-US" sz="2400" spc="300" dirty="0">
                  <a:solidFill>
                    <a:schemeClr val="accent6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80388" y="2216937"/>
            <a:ext cx="3032667" cy="1026315"/>
            <a:chOff x="5580388" y="3579862"/>
            <a:chExt cx="3032667" cy="1026315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5580388" y="4200421"/>
              <a:ext cx="1782122" cy="402142"/>
              <a:chOff x="2387601" y="2000250"/>
              <a:chExt cx="668338" cy="150813"/>
            </a:xfrm>
          </p:grpSpPr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282" y="3579862"/>
              <a:ext cx="1122773" cy="1026315"/>
              <a:chOff x="747208" y="2435264"/>
              <a:chExt cx="1448742" cy="132427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747208" y="24352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0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917899"/>
                  <a:ext cx="120650" cy="29964"/>
                </a:xfrm>
                <a:prstGeom prst="rect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1422688" y="3004683"/>
                <a:ext cx="773262" cy="43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6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13%</a:t>
                </a:r>
                <a:endParaRPr lang="zh-CN" altLang="en-US" sz="16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68" name="矩形 167"/>
          <p:cNvSpPr/>
          <p:nvPr/>
        </p:nvSpPr>
        <p:spPr>
          <a:xfrm>
            <a:off x="415682" y="1190550"/>
            <a:ext cx="26436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60.7%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的调查者认为“现在的孩子缺失父教”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533504" y="1992785"/>
            <a:ext cx="2027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仅</a:t>
            </a:r>
            <a:r>
              <a:rPr lang="en-US" altLang="zh-CN" sz="32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13%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认为</a:t>
            </a:r>
            <a:endParaRPr lang="en-US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“父教并不缺失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12752" y="87094"/>
            <a:ext cx="5123771" cy="762395"/>
            <a:chOff x="1712752" y="87094"/>
            <a:chExt cx="5123771" cy="76239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712752" y="87094"/>
              <a:ext cx="5123771" cy="762395"/>
              <a:chOff x="-465713" y="109174"/>
              <a:chExt cx="5123771" cy="762395"/>
            </a:xfrm>
          </p:grpSpPr>
          <p:grpSp>
            <p:nvGrpSpPr>
              <p:cNvPr id="177" name="组合 176"/>
              <p:cNvGrpSpPr/>
              <p:nvPr/>
            </p:nvGrpSpPr>
            <p:grpSpPr>
              <a:xfrm>
                <a:off x="-123647" y="109174"/>
                <a:ext cx="4781705" cy="762395"/>
                <a:chOff x="2511726" y="-1028650"/>
                <a:chExt cx="4958719" cy="790618"/>
              </a:xfrm>
            </p:grpSpPr>
            <p:pic>
              <p:nvPicPr>
                <p:cNvPr id="186" name="Picture 3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440" y="-627090"/>
                  <a:ext cx="28683" cy="45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7" name="Freeform 39"/>
                <p:cNvSpPr>
                  <a:spLocks/>
                </p:cNvSpPr>
                <p:nvPr/>
              </p:nvSpPr>
              <p:spPr bwMode="auto">
                <a:xfrm>
                  <a:off x="2513933" y="-974962"/>
                  <a:ext cx="505260" cy="325072"/>
                </a:xfrm>
                <a:custGeom>
                  <a:avLst/>
                  <a:gdLst>
                    <a:gd name="T0" fmla="*/ 290 w 291"/>
                    <a:gd name="T1" fmla="*/ 4 h 187"/>
                    <a:gd name="T2" fmla="*/ 287 w 291"/>
                    <a:gd name="T3" fmla="*/ 11 h 187"/>
                    <a:gd name="T4" fmla="*/ 8 w 291"/>
                    <a:gd name="T5" fmla="*/ 186 h 187"/>
                    <a:gd name="T6" fmla="*/ 1 w 291"/>
                    <a:gd name="T7" fmla="*/ 183 h 187"/>
                    <a:gd name="T8" fmla="*/ 3 w 291"/>
                    <a:gd name="T9" fmla="*/ 176 h 187"/>
                    <a:gd name="T10" fmla="*/ 283 w 291"/>
                    <a:gd name="T11" fmla="*/ 1 h 187"/>
                    <a:gd name="T12" fmla="*/ 290 w 291"/>
                    <a:gd name="T13" fmla="*/ 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1" h="187">
                      <a:moveTo>
                        <a:pt x="290" y="4"/>
                      </a:moveTo>
                      <a:cubicBezTo>
                        <a:pt x="291" y="6"/>
                        <a:pt x="290" y="9"/>
                        <a:pt x="287" y="11"/>
                      </a:cubicBezTo>
                      <a:cubicBezTo>
                        <a:pt x="8" y="186"/>
                        <a:pt x="8" y="186"/>
                        <a:pt x="8" y="186"/>
                      </a:cubicBezTo>
                      <a:cubicBezTo>
                        <a:pt x="5" y="187"/>
                        <a:pt x="2" y="186"/>
                        <a:pt x="1" y="183"/>
                      </a:cubicBezTo>
                      <a:cubicBezTo>
                        <a:pt x="0" y="181"/>
                        <a:pt x="1" y="178"/>
                        <a:pt x="3" y="176"/>
                      </a:cubicBezTo>
                      <a:cubicBezTo>
                        <a:pt x="283" y="1"/>
                        <a:pt x="283" y="1"/>
                        <a:pt x="283" y="1"/>
                      </a:cubicBezTo>
                      <a:cubicBezTo>
                        <a:pt x="286" y="0"/>
                        <a:pt x="289" y="1"/>
                        <a:pt x="290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auto">
                <a:xfrm>
                  <a:off x="2511726" y="-669011"/>
                  <a:ext cx="493493" cy="378761"/>
                </a:xfrm>
                <a:custGeom>
                  <a:avLst/>
                  <a:gdLst>
                    <a:gd name="T0" fmla="*/ 283 w 284"/>
                    <a:gd name="T1" fmla="*/ 215 h 218"/>
                    <a:gd name="T2" fmla="*/ 276 w 284"/>
                    <a:gd name="T3" fmla="*/ 217 h 218"/>
                    <a:gd name="T4" fmla="*/ 4 w 284"/>
                    <a:gd name="T5" fmla="*/ 10 h 218"/>
                    <a:gd name="T6" fmla="*/ 1 w 284"/>
                    <a:gd name="T7" fmla="*/ 3 h 218"/>
                    <a:gd name="T8" fmla="*/ 9 w 284"/>
                    <a:gd name="T9" fmla="*/ 1 h 218"/>
                    <a:gd name="T10" fmla="*/ 281 w 284"/>
                    <a:gd name="T11" fmla="*/ 208 h 218"/>
                    <a:gd name="T12" fmla="*/ 283 w 284"/>
                    <a:gd name="T13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218">
                      <a:moveTo>
                        <a:pt x="283" y="215"/>
                      </a:moveTo>
                      <a:cubicBezTo>
                        <a:pt x="281" y="217"/>
                        <a:pt x="278" y="218"/>
                        <a:pt x="276" y="217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9"/>
                        <a:pt x="0" y="6"/>
                        <a:pt x="1" y="3"/>
                      </a:cubicBezTo>
                      <a:cubicBezTo>
                        <a:pt x="3" y="1"/>
                        <a:pt x="6" y="0"/>
                        <a:pt x="9" y="1"/>
                      </a:cubicBezTo>
                      <a:cubicBezTo>
                        <a:pt x="281" y="208"/>
                        <a:pt x="281" y="208"/>
                        <a:pt x="281" y="208"/>
                      </a:cubicBezTo>
                      <a:cubicBezTo>
                        <a:pt x="283" y="209"/>
                        <a:pt x="284" y="212"/>
                        <a:pt x="283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auto">
                <a:xfrm>
                  <a:off x="2983155" y="-1028650"/>
                  <a:ext cx="46334" cy="790618"/>
                </a:xfrm>
                <a:custGeom>
                  <a:avLst/>
                  <a:gdLst>
                    <a:gd name="T0" fmla="*/ 27 w 27"/>
                    <a:gd name="T1" fmla="*/ 441 h 455"/>
                    <a:gd name="T2" fmla="*/ 13 w 27"/>
                    <a:gd name="T3" fmla="*/ 455 h 455"/>
                    <a:gd name="T4" fmla="*/ 0 w 27"/>
                    <a:gd name="T5" fmla="*/ 441 h 455"/>
                    <a:gd name="T6" fmla="*/ 0 w 27"/>
                    <a:gd name="T7" fmla="*/ 13 h 455"/>
                    <a:gd name="T8" fmla="*/ 13 w 27"/>
                    <a:gd name="T9" fmla="*/ 0 h 455"/>
                    <a:gd name="T10" fmla="*/ 27 w 27"/>
                    <a:gd name="T11" fmla="*/ 13 h 455"/>
                    <a:gd name="T12" fmla="*/ 27 w 27"/>
                    <a:gd name="T13" fmla="*/ 441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455">
                      <a:moveTo>
                        <a:pt x="27" y="441"/>
                      </a:moveTo>
                      <a:cubicBezTo>
                        <a:pt x="27" y="449"/>
                        <a:pt x="21" y="455"/>
                        <a:pt x="13" y="455"/>
                      </a:cubicBezTo>
                      <a:cubicBezTo>
                        <a:pt x="6" y="455"/>
                        <a:pt x="0" y="449"/>
                        <a:pt x="0" y="44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441"/>
                        <a:pt x="27" y="441"/>
                        <a:pt x="27" y="4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65"/>
                <p:cNvSpPr>
                  <a:spLocks/>
                </p:cNvSpPr>
                <p:nvPr/>
              </p:nvSpPr>
              <p:spPr bwMode="auto">
                <a:xfrm>
                  <a:off x="3014043" y="-899945"/>
                  <a:ext cx="4456402" cy="566303"/>
                </a:xfrm>
                <a:custGeom>
                  <a:avLst/>
                  <a:gdLst>
                    <a:gd name="T0" fmla="*/ 4104 w 4104"/>
                    <a:gd name="T1" fmla="*/ 0 h 770"/>
                    <a:gd name="T2" fmla="*/ 3893 w 4104"/>
                    <a:gd name="T3" fmla="*/ 385 h 770"/>
                    <a:gd name="T4" fmla="*/ 4104 w 4104"/>
                    <a:gd name="T5" fmla="*/ 770 h 770"/>
                    <a:gd name="T6" fmla="*/ 0 w 4104"/>
                    <a:gd name="T7" fmla="*/ 770 h 770"/>
                    <a:gd name="T8" fmla="*/ 0 w 4104"/>
                    <a:gd name="T9" fmla="*/ 0 h 770"/>
                    <a:gd name="T10" fmla="*/ 4104 w 4104"/>
                    <a:gd name="T11" fmla="*/ 0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04" h="770">
                      <a:moveTo>
                        <a:pt x="4104" y="0"/>
                      </a:moveTo>
                      <a:lnTo>
                        <a:pt x="3893" y="385"/>
                      </a:lnTo>
                      <a:lnTo>
                        <a:pt x="4104" y="770"/>
                      </a:lnTo>
                      <a:lnTo>
                        <a:pt x="0" y="770"/>
                      </a:lnTo>
                      <a:lnTo>
                        <a:pt x="0" y="0"/>
                      </a:lnTo>
                      <a:lnTo>
                        <a:pt x="4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-465713" y="254243"/>
                <a:ext cx="580004" cy="433657"/>
                <a:chOff x="179512" y="202034"/>
                <a:chExt cx="580004" cy="433657"/>
              </a:xfrm>
            </p:grpSpPr>
            <p:sp>
              <p:nvSpPr>
                <p:cNvPr id="181" name="Freeform 26"/>
                <p:cNvSpPr>
                  <a:spLocks/>
                </p:cNvSpPr>
                <p:nvPr/>
              </p:nvSpPr>
              <p:spPr bwMode="auto">
                <a:xfrm>
                  <a:off x="179512" y="202034"/>
                  <a:ext cx="580004" cy="433657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215035" y="230411"/>
                  <a:ext cx="502441" cy="375665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rgbClr val="68AC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4" name="矩形 173"/>
            <p:cNvSpPr/>
            <p:nvPr/>
          </p:nvSpPr>
          <p:spPr>
            <a:xfrm>
              <a:off x="2855316" y="263509"/>
              <a:ext cx="3807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父教缺失引发热议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 rot="1703194">
            <a:off x="6037548" y="1027961"/>
            <a:ext cx="1251477" cy="935703"/>
            <a:chOff x="179512" y="202034"/>
            <a:chExt cx="580004" cy="433657"/>
          </a:xfrm>
        </p:grpSpPr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5" name="右大括号 204"/>
          <p:cNvSpPr/>
          <p:nvPr/>
        </p:nvSpPr>
        <p:spPr>
          <a:xfrm rot="5400000" flipV="1">
            <a:off x="4290483" y="-461174"/>
            <a:ext cx="480629" cy="7889488"/>
          </a:xfrm>
          <a:prstGeom prst="rightBrace">
            <a:avLst>
              <a:gd name="adj1" fmla="val 8333"/>
              <a:gd name="adj2" fmla="val 79666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-3178" y="4925943"/>
            <a:ext cx="612601" cy="239405"/>
          </a:xfrm>
          <a:custGeom>
            <a:avLst/>
            <a:gdLst/>
            <a:ahLst/>
            <a:cxnLst/>
            <a:rect l="l" t="t" r="r" b="b"/>
            <a:pathLst>
              <a:path w="612601" h="239405">
                <a:moveTo>
                  <a:pt x="0" y="0"/>
                </a:moveTo>
                <a:cubicBezTo>
                  <a:pt x="205766" y="74211"/>
                  <a:pt x="406226" y="166825"/>
                  <a:pt x="612601" y="239405"/>
                </a:cubicBezTo>
                <a:lnTo>
                  <a:pt x="0" y="239405"/>
                </a:ln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9" name="矩形 20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388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33" dur="8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205" grpId="0" animBg="1"/>
      <p:bldP spid="2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5496" y="4858521"/>
            <a:ext cx="914501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44" y="484401"/>
            <a:ext cx="3024336" cy="677666"/>
            <a:chOff x="467544" y="484401"/>
            <a:chExt cx="3024336" cy="677666"/>
          </a:xfrm>
        </p:grpSpPr>
        <p:sp>
          <p:nvSpPr>
            <p:cNvPr id="4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3234" y="602256"/>
              <a:ext cx="2888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</a:t>
              </a:r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的</a:t>
              </a:r>
              <a:r>
                <a:rPr lang="zh-CN" altLang="en-US" sz="2800" b="1" spc="300" dirty="0">
                  <a:solidFill>
                    <a:srgbClr val="C0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重要性</a:t>
              </a:r>
              <a:endParaRPr lang="zh-CN" altLang="zh-CN" sz="2800" b="1" spc="300" dirty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37351" y="2892390"/>
            <a:ext cx="6681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VS</a:t>
            </a:r>
            <a:endParaRPr lang="zh-CN" altLang="zh-CN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0084" y="1399271"/>
            <a:ext cx="3822912" cy="1563769"/>
            <a:chOff x="490084" y="1399271"/>
            <a:chExt cx="3822912" cy="1563769"/>
          </a:xfrm>
        </p:grpSpPr>
        <p:sp>
          <p:nvSpPr>
            <p:cNvPr id="6" name="矩形 5"/>
            <p:cNvSpPr/>
            <p:nvPr/>
          </p:nvSpPr>
          <p:spPr>
            <a:xfrm>
              <a:off x="1237783" y="1827212"/>
              <a:ext cx="30752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喜欢帮孩子做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她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们力所能及的事。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0084" y="1399271"/>
              <a:ext cx="814127" cy="1563769"/>
              <a:chOff x="-2433638" y="-249238"/>
              <a:chExt cx="481013" cy="923925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2433638" y="-249238"/>
                <a:ext cx="481013" cy="923925"/>
              </a:xfrm>
              <a:custGeom>
                <a:avLst/>
                <a:gdLst>
                  <a:gd name="T0" fmla="*/ 1 w 36"/>
                  <a:gd name="T1" fmla="*/ 60 h 69"/>
                  <a:gd name="T2" fmla="*/ 8 w 36"/>
                  <a:gd name="T3" fmla="*/ 62 h 69"/>
                  <a:gd name="T4" fmla="*/ 6 w 36"/>
                  <a:gd name="T5" fmla="*/ 66 h 69"/>
                  <a:gd name="T6" fmla="*/ 7 w 36"/>
                  <a:gd name="T7" fmla="*/ 68 h 69"/>
                  <a:gd name="T8" fmla="*/ 9 w 36"/>
                  <a:gd name="T9" fmla="*/ 69 h 69"/>
                  <a:gd name="T10" fmla="*/ 27 w 36"/>
                  <a:gd name="T11" fmla="*/ 69 h 69"/>
                  <a:gd name="T12" fmla="*/ 29 w 36"/>
                  <a:gd name="T13" fmla="*/ 68 h 69"/>
                  <a:gd name="T14" fmla="*/ 29 w 36"/>
                  <a:gd name="T15" fmla="*/ 66 h 69"/>
                  <a:gd name="T16" fmla="*/ 28 w 36"/>
                  <a:gd name="T17" fmla="*/ 62 h 69"/>
                  <a:gd name="T18" fmla="*/ 34 w 36"/>
                  <a:gd name="T19" fmla="*/ 60 h 69"/>
                  <a:gd name="T20" fmla="*/ 35 w 36"/>
                  <a:gd name="T21" fmla="*/ 59 h 69"/>
                  <a:gd name="T22" fmla="*/ 36 w 36"/>
                  <a:gd name="T23" fmla="*/ 57 h 69"/>
                  <a:gd name="T24" fmla="*/ 30 w 36"/>
                  <a:gd name="T25" fmla="*/ 43 h 69"/>
                  <a:gd name="T26" fmla="*/ 31 w 36"/>
                  <a:gd name="T27" fmla="*/ 43 h 69"/>
                  <a:gd name="T28" fmla="*/ 34 w 36"/>
                  <a:gd name="T29" fmla="*/ 42 h 69"/>
                  <a:gd name="T30" fmla="*/ 35 w 36"/>
                  <a:gd name="T31" fmla="*/ 38 h 69"/>
                  <a:gd name="T32" fmla="*/ 35 w 36"/>
                  <a:gd name="T33" fmla="*/ 36 h 69"/>
                  <a:gd name="T34" fmla="*/ 28 w 36"/>
                  <a:gd name="T35" fmla="*/ 16 h 69"/>
                  <a:gd name="T36" fmla="*/ 26 w 36"/>
                  <a:gd name="T37" fmla="*/ 14 h 69"/>
                  <a:gd name="T38" fmla="*/ 26 w 36"/>
                  <a:gd name="T39" fmla="*/ 14 h 69"/>
                  <a:gd name="T40" fmla="*/ 27 w 36"/>
                  <a:gd name="T41" fmla="*/ 9 h 69"/>
                  <a:gd name="T42" fmla="*/ 18 w 36"/>
                  <a:gd name="T43" fmla="*/ 0 h 69"/>
                  <a:gd name="T44" fmla="*/ 8 w 36"/>
                  <a:gd name="T45" fmla="*/ 9 h 69"/>
                  <a:gd name="T46" fmla="*/ 10 w 36"/>
                  <a:gd name="T47" fmla="*/ 14 h 69"/>
                  <a:gd name="T48" fmla="*/ 10 w 36"/>
                  <a:gd name="T49" fmla="*/ 14 h 69"/>
                  <a:gd name="T50" fmla="*/ 7 w 36"/>
                  <a:gd name="T51" fmla="*/ 16 h 69"/>
                  <a:gd name="T52" fmla="*/ 0 w 36"/>
                  <a:gd name="T53" fmla="*/ 36 h 69"/>
                  <a:gd name="T54" fmla="*/ 1 w 36"/>
                  <a:gd name="T55" fmla="*/ 38 h 69"/>
                  <a:gd name="T56" fmla="*/ 1 w 36"/>
                  <a:gd name="T57" fmla="*/ 42 h 69"/>
                  <a:gd name="T58" fmla="*/ 4 w 36"/>
                  <a:gd name="T59" fmla="*/ 43 h 69"/>
                  <a:gd name="T60" fmla="*/ 5 w 36"/>
                  <a:gd name="T61" fmla="*/ 43 h 69"/>
                  <a:gd name="T62" fmla="*/ 0 w 36"/>
                  <a:gd name="T63" fmla="*/ 57 h 69"/>
                  <a:gd name="T64" fmla="*/ 0 w 36"/>
                  <a:gd name="T65" fmla="*/ 59 h 69"/>
                  <a:gd name="T66" fmla="*/ 1 w 36"/>
                  <a:gd name="T67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69">
                    <a:moveTo>
                      <a:pt x="1" y="60"/>
                    </a:moveTo>
                    <a:cubicBezTo>
                      <a:pt x="3" y="61"/>
                      <a:pt x="5" y="62"/>
                      <a:pt x="8" y="62"/>
                    </a:cubicBezTo>
                    <a:cubicBezTo>
                      <a:pt x="7" y="63"/>
                      <a:pt x="6" y="65"/>
                      <a:pt x="6" y="66"/>
                    </a:cubicBezTo>
                    <a:cubicBezTo>
                      <a:pt x="6" y="67"/>
                      <a:pt x="6" y="68"/>
                      <a:pt x="7" y="68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69"/>
                      <a:pt x="28" y="69"/>
                      <a:pt x="29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9" y="63"/>
                      <a:pt x="28" y="62"/>
                    </a:cubicBezTo>
                    <a:cubicBezTo>
                      <a:pt x="30" y="62"/>
                      <a:pt x="32" y="61"/>
                      <a:pt x="34" y="60"/>
                    </a:cubicBezTo>
                    <a:cubicBezTo>
                      <a:pt x="35" y="60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6" y="5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5" y="41"/>
                      <a:pt x="35" y="40"/>
                      <a:pt x="35" y="38"/>
                    </a:cubicBezTo>
                    <a:cubicBezTo>
                      <a:pt x="35" y="38"/>
                      <a:pt x="35" y="37"/>
                      <a:pt x="35" y="3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1"/>
                      <a:pt x="27" y="9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4"/>
                      <a:pt x="8" y="9"/>
                    </a:cubicBezTo>
                    <a:cubicBezTo>
                      <a:pt x="8" y="11"/>
                      <a:pt x="9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0" y="40"/>
                      <a:pt x="0" y="41"/>
                      <a:pt x="1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34"/>
              <p:cNvSpPr>
                <a:spLocks noChangeArrowheads="1"/>
              </p:cNvSpPr>
              <p:nvPr/>
            </p:nvSpPr>
            <p:spPr bwMode="auto">
              <a:xfrm>
                <a:off x="-2286000" y="-222250"/>
                <a:ext cx="187325" cy="1873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5"/>
              <p:cNvSpPr>
                <a:spLocks/>
              </p:cNvSpPr>
              <p:nvPr/>
            </p:nvSpPr>
            <p:spPr bwMode="auto">
              <a:xfrm>
                <a:off x="-2312988" y="581025"/>
                <a:ext cx="241300" cy="52388"/>
              </a:xfrm>
              <a:custGeom>
                <a:avLst/>
                <a:gdLst>
                  <a:gd name="T0" fmla="*/ 13 w 18"/>
                  <a:gd name="T1" fmla="*/ 0 h 4"/>
                  <a:gd name="T2" fmla="*/ 9 w 18"/>
                  <a:gd name="T3" fmla="*/ 4 h 4"/>
                  <a:gd name="T4" fmla="*/ 4 w 18"/>
                  <a:gd name="T5" fmla="*/ 0 h 4"/>
                  <a:gd name="T6" fmla="*/ 0 w 18"/>
                  <a:gd name="T7" fmla="*/ 4 h 4"/>
                  <a:gd name="T8" fmla="*/ 9 w 18"/>
                  <a:gd name="T9" fmla="*/ 4 h 4"/>
                  <a:gd name="T10" fmla="*/ 18 w 18"/>
                  <a:gd name="T11" fmla="*/ 4 h 4"/>
                  <a:gd name="T12" fmla="*/ 13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3" y="0"/>
                    </a:moveTo>
                    <a:cubicBezTo>
                      <a:pt x="11" y="0"/>
                      <a:pt x="9" y="2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6"/>
              <p:cNvSpPr>
                <a:spLocks/>
              </p:cNvSpPr>
              <p:nvPr/>
            </p:nvSpPr>
            <p:spPr bwMode="auto">
              <a:xfrm>
                <a:off x="-2393950" y="246062"/>
                <a:ext cx="53975" cy="52388"/>
              </a:xfrm>
              <a:custGeom>
                <a:avLst/>
                <a:gdLst>
                  <a:gd name="T0" fmla="*/ 3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7"/>
              <p:cNvSpPr>
                <a:spLocks/>
              </p:cNvSpPr>
              <p:nvPr/>
            </p:nvSpPr>
            <p:spPr bwMode="auto">
              <a:xfrm>
                <a:off x="-2046288" y="246062"/>
                <a:ext cx="53975" cy="52388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4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8"/>
              <p:cNvSpPr>
                <a:spLocks/>
              </p:cNvSpPr>
              <p:nvPr/>
            </p:nvSpPr>
            <p:spPr bwMode="auto">
              <a:xfrm>
                <a:off x="-2406649" y="-34925"/>
                <a:ext cx="414337" cy="615950"/>
              </a:xfrm>
              <a:custGeom>
                <a:avLst/>
                <a:gdLst>
                  <a:gd name="T0" fmla="*/ 23 w 31"/>
                  <a:gd name="T1" fmla="*/ 20 h 46"/>
                  <a:gd name="T2" fmla="*/ 24 w 31"/>
                  <a:gd name="T3" fmla="*/ 17 h 46"/>
                  <a:gd name="T4" fmla="*/ 26 w 31"/>
                  <a:gd name="T5" fmla="*/ 21 h 46"/>
                  <a:gd name="T6" fmla="*/ 31 w 31"/>
                  <a:gd name="T7" fmla="*/ 21 h 46"/>
                  <a:gd name="T8" fmla="*/ 24 w 31"/>
                  <a:gd name="T9" fmla="*/ 0 h 46"/>
                  <a:gd name="T10" fmla="*/ 24 w 31"/>
                  <a:gd name="T11" fmla="*/ 0 h 46"/>
                  <a:gd name="T12" fmla="*/ 24 w 31"/>
                  <a:gd name="T13" fmla="*/ 0 h 46"/>
                  <a:gd name="T14" fmla="*/ 8 w 31"/>
                  <a:gd name="T15" fmla="*/ 0 h 46"/>
                  <a:gd name="T16" fmla="*/ 1 w 31"/>
                  <a:gd name="T17" fmla="*/ 21 h 46"/>
                  <a:gd name="T18" fmla="*/ 5 w 31"/>
                  <a:gd name="T19" fmla="*/ 21 h 46"/>
                  <a:gd name="T20" fmla="*/ 8 w 31"/>
                  <a:gd name="T21" fmla="*/ 17 h 46"/>
                  <a:gd name="T22" fmla="*/ 9 w 31"/>
                  <a:gd name="T23" fmla="*/ 20 h 46"/>
                  <a:gd name="T24" fmla="*/ 0 w 31"/>
                  <a:gd name="T25" fmla="*/ 42 h 46"/>
                  <a:gd name="T26" fmla="*/ 31 w 31"/>
                  <a:gd name="T27" fmla="*/ 42 h 46"/>
                  <a:gd name="T28" fmla="*/ 23 w 31"/>
                  <a:gd name="T29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6">
                    <a:moveTo>
                      <a:pt x="23" y="2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7"/>
                      <a:pt x="3" y="35"/>
                      <a:pt x="0" y="42"/>
                    </a:cubicBezTo>
                    <a:cubicBezTo>
                      <a:pt x="10" y="46"/>
                      <a:pt x="21" y="46"/>
                      <a:pt x="31" y="42"/>
                    </a:cubicBezTo>
                    <a:cubicBezTo>
                      <a:pt x="28" y="35"/>
                      <a:pt x="26" y="27"/>
                      <a:pt x="23" y="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25590" y="3027712"/>
            <a:ext cx="3814375" cy="1638679"/>
            <a:chOff x="425590" y="3027712"/>
            <a:chExt cx="3814375" cy="1638679"/>
          </a:xfrm>
        </p:grpSpPr>
        <p:sp>
          <p:nvSpPr>
            <p:cNvPr id="8" name="矩形 7"/>
            <p:cNvSpPr/>
            <p:nvPr/>
          </p:nvSpPr>
          <p:spPr>
            <a:xfrm>
              <a:off x="1164751" y="3603022"/>
              <a:ext cx="307521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</a:t>
              </a:r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一般鼓励孩子自己动手动脑做事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5590" y="3027712"/>
              <a:ext cx="812193" cy="1638679"/>
              <a:chOff x="-1409985" y="2917198"/>
              <a:chExt cx="457486" cy="923023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flipH="1">
                <a:off x="-1409985" y="2917198"/>
                <a:ext cx="457486" cy="923023"/>
              </a:xfrm>
              <a:custGeom>
                <a:avLst/>
                <a:gdLst/>
                <a:ahLst/>
                <a:cxnLst/>
                <a:rect l="l" t="t" r="r" b="b"/>
                <a:pathLst>
                  <a:path w="457486" h="923023">
                    <a:moveTo>
                      <a:pt x="228743" y="0"/>
                    </a:moveTo>
                    <a:cubicBezTo>
                      <a:pt x="163991" y="1537"/>
                      <a:pt x="112909" y="54179"/>
                      <a:pt x="112909" y="119610"/>
                    </a:cubicBezTo>
                    <a:cubicBezTo>
                      <a:pt x="112909" y="146390"/>
                      <a:pt x="112909" y="173171"/>
                      <a:pt x="126280" y="186561"/>
                    </a:cubicBezTo>
                    <a:cubicBezTo>
                      <a:pt x="112909" y="186561"/>
                      <a:pt x="99538" y="199951"/>
                      <a:pt x="86167" y="213342"/>
                    </a:cubicBezTo>
                    <a:cubicBezTo>
                      <a:pt x="6638" y="478826"/>
                      <a:pt x="5949" y="481126"/>
                      <a:pt x="5943" y="481146"/>
                    </a:cubicBezTo>
                    <a:cubicBezTo>
                      <a:pt x="-7412" y="494521"/>
                      <a:pt x="5912" y="507895"/>
                      <a:pt x="5943" y="507926"/>
                    </a:cubicBezTo>
                    <a:cubicBezTo>
                      <a:pt x="-7428" y="534707"/>
                      <a:pt x="5943" y="548097"/>
                      <a:pt x="19314" y="561487"/>
                    </a:cubicBezTo>
                    <a:cubicBezTo>
                      <a:pt x="19314" y="574877"/>
                      <a:pt x="32684" y="574877"/>
                      <a:pt x="46055" y="574877"/>
                    </a:cubicBezTo>
                    <a:cubicBezTo>
                      <a:pt x="59426" y="574877"/>
                      <a:pt x="86167" y="574877"/>
                      <a:pt x="99538" y="561487"/>
                    </a:cubicBezTo>
                    <a:cubicBezTo>
                      <a:pt x="99538" y="826967"/>
                      <a:pt x="99538" y="829272"/>
                      <a:pt x="99538" y="829292"/>
                    </a:cubicBezTo>
                    <a:cubicBezTo>
                      <a:pt x="86167" y="842682"/>
                      <a:pt x="72797" y="869462"/>
                      <a:pt x="72797" y="882852"/>
                    </a:cubicBezTo>
                    <a:cubicBezTo>
                      <a:pt x="72797" y="896229"/>
                      <a:pt x="86139" y="909605"/>
                      <a:pt x="86167" y="909633"/>
                    </a:cubicBezTo>
                    <a:cubicBezTo>
                      <a:pt x="99538" y="923023"/>
                      <a:pt x="99538" y="923023"/>
                      <a:pt x="112909" y="923023"/>
                    </a:cubicBezTo>
                    <a:cubicBezTo>
                      <a:pt x="160206" y="923023"/>
                      <a:pt x="198209" y="923023"/>
                      <a:pt x="228743" y="923023"/>
                    </a:cubicBezTo>
                    <a:close/>
                    <a:moveTo>
                      <a:pt x="228744" y="0"/>
                    </a:moveTo>
                    <a:lnTo>
                      <a:pt x="228744" y="923023"/>
                    </a:lnTo>
                    <a:cubicBezTo>
                      <a:pt x="259278" y="923023"/>
                      <a:pt x="297281" y="923023"/>
                      <a:pt x="344578" y="923023"/>
                    </a:cubicBezTo>
                    <a:cubicBezTo>
                      <a:pt x="357949" y="923023"/>
                      <a:pt x="357949" y="923023"/>
                      <a:pt x="371320" y="909633"/>
                    </a:cubicBezTo>
                    <a:cubicBezTo>
                      <a:pt x="371348" y="909605"/>
                      <a:pt x="384690" y="896229"/>
                      <a:pt x="384690" y="882852"/>
                    </a:cubicBezTo>
                    <a:cubicBezTo>
                      <a:pt x="384690" y="869462"/>
                      <a:pt x="371320" y="842682"/>
                      <a:pt x="357949" y="829292"/>
                    </a:cubicBezTo>
                    <a:cubicBezTo>
                      <a:pt x="357949" y="829272"/>
                      <a:pt x="357949" y="826967"/>
                      <a:pt x="357949" y="561487"/>
                    </a:cubicBezTo>
                    <a:cubicBezTo>
                      <a:pt x="371320" y="574877"/>
                      <a:pt x="398061" y="574877"/>
                      <a:pt x="411432" y="574877"/>
                    </a:cubicBezTo>
                    <a:cubicBezTo>
                      <a:pt x="424803" y="574877"/>
                      <a:pt x="438173" y="574877"/>
                      <a:pt x="438173" y="561487"/>
                    </a:cubicBezTo>
                    <a:cubicBezTo>
                      <a:pt x="451544" y="548097"/>
                      <a:pt x="464915" y="534707"/>
                      <a:pt x="451544" y="507926"/>
                    </a:cubicBezTo>
                    <a:cubicBezTo>
                      <a:pt x="451575" y="507895"/>
                      <a:pt x="464899" y="494521"/>
                      <a:pt x="451544" y="481146"/>
                    </a:cubicBezTo>
                    <a:cubicBezTo>
                      <a:pt x="451538" y="481126"/>
                      <a:pt x="450849" y="478826"/>
                      <a:pt x="371320" y="213342"/>
                    </a:cubicBezTo>
                    <a:cubicBezTo>
                      <a:pt x="357949" y="199951"/>
                      <a:pt x="344578" y="186561"/>
                      <a:pt x="331207" y="186561"/>
                    </a:cubicBezTo>
                    <a:cubicBezTo>
                      <a:pt x="344578" y="173171"/>
                      <a:pt x="344578" y="146390"/>
                      <a:pt x="344578" y="119610"/>
                    </a:cubicBezTo>
                    <a:cubicBezTo>
                      <a:pt x="344578" y="54179"/>
                      <a:pt x="293496" y="1537"/>
                      <a:pt x="2287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1380329" y="2946115"/>
                <a:ext cx="401638" cy="855663"/>
                <a:chOff x="-874996" y="2979930"/>
                <a:chExt cx="401638" cy="855663"/>
              </a:xfrm>
              <a:solidFill>
                <a:srgbClr val="8C4306"/>
              </a:solidFill>
            </p:grpSpPr>
            <p:sp>
              <p:nvSpPr>
                <p:cNvPr id="22" name="Oval 124"/>
                <p:cNvSpPr>
                  <a:spLocks noChangeArrowheads="1"/>
                </p:cNvSpPr>
                <p:nvPr/>
              </p:nvSpPr>
              <p:spPr bwMode="auto">
                <a:xfrm>
                  <a:off x="-768634" y="2979930"/>
                  <a:ext cx="187325" cy="18732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25"/>
                <p:cNvSpPr>
                  <a:spLocks/>
                </p:cNvSpPr>
                <p:nvPr/>
              </p:nvSpPr>
              <p:spPr bwMode="auto">
                <a:xfrm>
                  <a:off x="-874996" y="3167255"/>
                  <a:ext cx="401638" cy="280988"/>
                </a:xfrm>
                <a:custGeom>
                  <a:avLst/>
                  <a:gdLst>
                    <a:gd name="T0" fmla="*/ 253 w 253"/>
                    <a:gd name="T1" fmla="*/ 177 h 177"/>
                    <a:gd name="T2" fmla="*/ 194 w 253"/>
                    <a:gd name="T3" fmla="*/ 0 h 177"/>
                    <a:gd name="T4" fmla="*/ 194 w 253"/>
                    <a:gd name="T5" fmla="*/ 0 h 177"/>
                    <a:gd name="T6" fmla="*/ 194 w 253"/>
                    <a:gd name="T7" fmla="*/ 0 h 177"/>
                    <a:gd name="T8" fmla="*/ 59 w 253"/>
                    <a:gd name="T9" fmla="*/ 0 h 177"/>
                    <a:gd name="T10" fmla="*/ 0 w 253"/>
                    <a:gd name="T11" fmla="*/ 177 h 177"/>
                    <a:gd name="T12" fmla="*/ 42 w 253"/>
                    <a:gd name="T13" fmla="*/ 177 h 177"/>
                    <a:gd name="T14" fmla="*/ 59 w 253"/>
                    <a:gd name="T15" fmla="*/ 143 h 177"/>
                    <a:gd name="T16" fmla="*/ 59 w 253"/>
                    <a:gd name="T17" fmla="*/ 177 h 177"/>
                    <a:gd name="T18" fmla="*/ 194 w 253"/>
                    <a:gd name="T19" fmla="*/ 177 h 177"/>
                    <a:gd name="T20" fmla="*/ 194 w 253"/>
                    <a:gd name="T21" fmla="*/ 143 h 177"/>
                    <a:gd name="T22" fmla="*/ 211 w 253"/>
                    <a:gd name="T23" fmla="*/ 177 h 177"/>
                    <a:gd name="T24" fmla="*/ 253 w 253"/>
                    <a:gd name="T2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3" h="177">
                      <a:moveTo>
                        <a:pt x="253" y="177"/>
                      </a:move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59" y="0"/>
                      </a:lnTo>
                      <a:lnTo>
                        <a:pt x="0" y="177"/>
                      </a:lnTo>
                      <a:lnTo>
                        <a:pt x="42" y="177"/>
                      </a:lnTo>
                      <a:lnTo>
                        <a:pt x="59" y="143"/>
                      </a:lnTo>
                      <a:lnTo>
                        <a:pt x="59" y="177"/>
                      </a:lnTo>
                      <a:lnTo>
                        <a:pt x="194" y="177"/>
                      </a:lnTo>
                      <a:lnTo>
                        <a:pt x="194" y="143"/>
                      </a:lnTo>
                      <a:lnTo>
                        <a:pt x="211" y="177"/>
                      </a:lnTo>
                      <a:lnTo>
                        <a:pt x="253" y="1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26"/>
                <p:cNvSpPr>
                  <a:spLocks/>
                </p:cNvSpPr>
                <p:nvPr/>
              </p:nvSpPr>
              <p:spPr bwMode="auto">
                <a:xfrm>
                  <a:off x="-781334" y="3460942"/>
                  <a:ext cx="214313" cy="322263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27"/>
                <p:cNvSpPr>
                  <a:spLocks/>
                </p:cNvSpPr>
                <p:nvPr/>
              </p:nvSpPr>
              <p:spPr bwMode="auto">
                <a:xfrm>
                  <a:off x="-794034" y="3783205"/>
                  <a:ext cx="239713" cy="523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28"/>
                <p:cNvSpPr>
                  <a:spLocks/>
                </p:cNvSpPr>
                <p:nvPr/>
              </p:nvSpPr>
              <p:spPr bwMode="auto">
                <a:xfrm>
                  <a:off x="-874996" y="3448242"/>
                  <a:ext cx="53975" cy="523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9"/>
                <p:cNvSpPr>
                  <a:spLocks/>
                </p:cNvSpPr>
                <p:nvPr/>
              </p:nvSpPr>
              <p:spPr bwMode="auto">
                <a:xfrm>
                  <a:off x="-527334" y="3448242"/>
                  <a:ext cx="53975" cy="523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60781" y="3876080"/>
            <a:ext cx="2473712" cy="1084888"/>
            <a:chOff x="9126343" y="3090028"/>
            <a:chExt cx="3858570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126343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00" t="-3293" r="-23684" b="3293"/>
            <a:stretch/>
          </p:blipFill>
          <p:spPr bwMode="auto">
            <a:xfrm>
              <a:off x="9143976" y="3090028"/>
              <a:ext cx="1875993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696306" y="3876080"/>
            <a:ext cx="2484205" cy="1084888"/>
            <a:chOff x="9074320" y="3090028"/>
            <a:chExt cx="3874936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9090686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121" t="-3293" r="-23684" b="3293"/>
            <a:stretch/>
          </p:blipFill>
          <p:spPr bwMode="auto">
            <a:xfrm>
              <a:off x="9074320" y="3090028"/>
              <a:ext cx="194565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6804248" y="285632"/>
            <a:ext cx="1202218" cy="898875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66008" y="982241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9111" y="1412685"/>
            <a:ext cx="4565078" cy="1762068"/>
            <a:chOff x="3923929" y="1346010"/>
            <a:chExt cx="4565078" cy="1762068"/>
          </a:xfrm>
        </p:grpSpPr>
        <p:sp>
          <p:nvSpPr>
            <p:cNvPr id="39" name="矩形 38"/>
            <p:cNvSpPr/>
            <p:nvPr/>
          </p:nvSpPr>
          <p:spPr>
            <a:xfrm>
              <a:off x="3981076" y="1563638"/>
              <a:ext cx="426810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爸爸对孩子非智力因素的影响，超过</a:t>
              </a:r>
              <a:r>
                <a:rPr lang="zh-CN" altLang="en-US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</a:t>
              </a:r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r>
                <a:rPr lang="zh-CN" altLang="zh-CN" sz="20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大</a:t>
              </a:r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事情上父亲要多把关。特别是在关键人格的形成时期，父亲不要缺位。</a:t>
              </a:r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7975" y="1085850"/>
            <a:ext cx="1424110" cy="504825"/>
            <a:chOff x="2876550" y="1019175"/>
            <a:chExt cx="1478282" cy="504825"/>
          </a:xfrm>
        </p:grpSpPr>
        <p:sp>
          <p:nvSpPr>
            <p:cNvPr id="42" name="椭圆 41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36583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7697163" y="1993952"/>
            <a:ext cx="1459363" cy="1973902"/>
            <a:chOff x="2125660" y="523893"/>
            <a:chExt cx="2468247" cy="3338495"/>
          </a:xfrm>
        </p:grpSpPr>
        <p:sp>
          <p:nvSpPr>
            <p:cNvPr id="3" name="任意多边形 2"/>
            <p:cNvSpPr/>
            <p:nvPr/>
          </p:nvSpPr>
          <p:spPr>
            <a:xfrm>
              <a:off x="2195513" y="544514"/>
              <a:ext cx="2082921" cy="3317874"/>
            </a:xfrm>
            <a:custGeom>
              <a:avLst/>
              <a:gdLst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004887 w 2076450"/>
                <a:gd name="connsiteY24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169987 w 2076450"/>
                <a:gd name="connsiteY24" fmla="*/ 122237 h 3324225"/>
                <a:gd name="connsiteX25" fmla="*/ 1004887 w 2076450"/>
                <a:gd name="connsiteY25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227137 w 2076450"/>
                <a:gd name="connsiteY24" fmla="*/ 90487 h 3324225"/>
                <a:gd name="connsiteX25" fmla="*/ 1004887 w 2076450"/>
                <a:gd name="connsiteY25" fmla="*/ 0 h 332422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390650 w 2076450"/>
                <a:gd name="connsiteY23" fmla="*/ 28416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403350 w 2076450"/>
                <a:gd name="connsiteY23" fmla="*/ 32861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734151 w 2076450"/>
                <a:gd name="connsiteY20" fmla="*/ 1289555 h 3317875"/>
                <a:gd name="connsiteX21" fmla="*/ 1514475 w 2076450"/>
                <a:gd name="connsiteY21" fmla="*/ 1474787 h 3317875"/>
                <a:gd name="connsiteX22" fmla="*/ 1223962 w 2076450"/>
                <a:gd name="connsiteY22" fmla="*/ 1074737 h 3317875"/>
                <a:gd name="connsiteX23" fmla="*/ 1347787 w 2076450"/>
                <a:gd name="connsiteY23" fmla="*/ 760412 h 3317875"/>
                <a:gd name="connsiteX24" fmla="*/ 1403350 w 2076450"/>
                <a:gd name="connsiteY24" fmla="*/ 328612 h 3317875"/>
                <a:gd name="connsiteX25" fmla="*/ 1227137 w 2076450"/>
                <a:gd name="connsiteY25" fmla="*/ 84137 h 3317875"/>
                <a:gd name="connsiteX26" fmla="*/ 941387 w 2076450"/>
                <a:gd name="connsiteY26" fmla="*/ 0 h 3317875"/>
                <a:gd name="connsiteX0" fmla="*/ 941387 w 2084102"/>
                <a:gd name="connsiteY0" fmla="*/ 0 h 3317875"/>
                <a:gd name="connsiteX1" fmla="*/ 614362 w 2084102"/>
                <a:gd name="connsiteY1" fmla="*/ 127000 h 3317875"/>
                <a:gd name="connsiteX2" fmla="*/ 490537 w 2084102"/>
                <a:gd name="connsiteY2" fmla="*/ 531812 h 3317875"/>
                <a:gd name="connsiteX3" fmla="*/ 585787 w 2084102"/>
                <a:gd name="connsiteY3" fmla="*/ 874712 h 3317875"/>
                <a:gd name="connsiteX4" fmla="*/ 566737 w 2084102"/>
                <a:gd name="connsiteY4" fmla="*/ 1003300 h 3317875"/>
                <a:gd name="connsiteX5" fmla="*/ 347662 w 2084102"/>
                <a:gd name="connsiteY5" fmla="*/ 1089025 h 3317875"/>
                <a:gd name="connsiteX6" fmla="*/ 228600 w 2084102"/>
                <a:gd name="connsiteY6" fmla="*/ 1260475 h 3317875"/>
                <a:gd name="connsiteX7" fmla="*/ 19050 w 2084102"/>
                <a:gd name="connsiteY7" fmla="*/ 1531937 h 3317875"/>
                <a:gd name="connsiteX8" fmla="*/ 0 w 2084102"/>
                <a:gd name="connsiteY8" fmla="*/ 2646362 h 3317875"/>
                <a:gd name="connsiteX9" fmla="*/ 285750 w 2084102"/>
                <a:gd name="connsiteY9" fmla="*/ 3089275 h 3317875"/>
                <a:gd name="connsiteX10" fmla="*/ 433387 w 2084102"/>
                <a:gd name="connsiteY10" fmla="*/ 3079750 h 3317875"/>
                <a:gd name="connsiteX11" fmla="*/ 390525 w 2084102"/>
                <a:gd name="connsiteY11" fmla="*/ 3317875 h 3317875"/>
                <a:gd name="connsiteX12" fmla="*/ 1614487 w 2084102"/>
                <a:gd name="connsiteY12" fmla="*/ 3308350 h 3317875"/>
                <a:gd name="connsiteX13" fmla="*/ 1709737 w 2084102"/>
                <a:gd name="connsiteY13" fmla="*/ 3136900 h 3317875"/>
                <a:gd name="connsiteX14" fmla="*/ 1695450 w 2084102"/>
                <a:gd name="connsiteY14" fmla="*/ 2765425 h 3317875"/>
                <a:gd name="connsiteX15" fmla="*/ 1866900 w 2084102"/>
                <a:gd name="connsiteY15" fmla="*/ 2298700 h 3317875"/>
                <a:gd name="connsiteX16" fmla="*/ 2076450 w 2084102"/>
                <a:gd name="connsiteY16" fmla="*/ 2070100 h 3317875"/>
                <a:gd name="connsiteX17" fmla="*/ 2071687 w 2084102"/>
                <a:gd name="connsiteY17" fmla="*/ 1584325 h 3317875"/>
                <a:gd name="connsiteX18" fmla="*/ 2076450 w 2084102"/>
                <a:gd name="connsiteY18" fmla="*/ 1412875 h 3317875"/>
                <a:gd name="connsiteX19" fmla="*/ 1957679 w 2084102"/>
                <a:gd name="connsiteY19" fmla="*/ 1189037 h 3317875"/>
                <a:gd name="connsiteX20" fmla="*/ 1734151 w 2084102"/>
                <a:gd name="connsiteY20" fmla="*/ 1289555 h 3317875"/>
                <a:gd name="connsiteX21" fmla="*/ 1514475 w 2084102"/>
                <a:gd name="connsiteY21" fmla="*/ 1474787 h 3317875"/>
                <a:gd name="connsiteX22" fmla="*/ 1223962 w 2084102"/>
                <a:gd name="connsiteY22" fmla="*/ 1074737 h 3317875"/>
                <a:gd name="connsiteX23" fmla="*/ 1347787 w 2084102"/>
                <a:gd name="connsiteY23" fmla="*/ 760412 h 3317875"/>
                <a:gd name="connsiteX24" fmla="*/ 1403350 w 2084102"/>
                <a:gd name="connsiteY24" fmla="*/ 328612 h 3317875"/>
                <a:gd name="connsiteX25" fmla="*/ 1227137 w 2084102"/>
                <a:gd name="connsiteY25" fmla="*/ 84137 h 3317875"/>
                <a:gd name="connsiteX26" fmla="*/ 941387 w 2084102"/>
                <a:gd name="connsiteY26" fmla="*/ 0 h 3317875"/>
                <a:gd name="connsiteX0" fmla="*/ 941387 w 2084100"/>
                <a:gd name="connsiteY0" fmla="*/ 0 h 3317875"/>
                <a:gd name="connsiteX1" fmla="*/ 614362 w 2084100"/>
                <a:gd name="connsiteY1" fmla="*/ 127000 h 3317875"/>
                <a:gd name="connsiteX2" fmla="*/ 490537 w 2084100"/>
                <a:gd name="connsiteY2" fmla="*/ 531812 h 3317875"/>
                <a:gd name="connsiteX3" fmla="*/ 585787 w 2084100"/>
                <a:gd name="connsiteY3" fmla="*/ 874712 h 3317875"/>
                <a:gd name="connsiteX4" fmla="*/ 566737 w 2084100"/>
                <a:gd name="connsiteY4" fmla="*/ 1003300 h 3317875"/>
                <a:gd name="connsiteX5" fmla="*/ 347662 w 2084100"/>
                <a:gd name="connsiteY5" fmla="*/ 1089025 h 3317875"/>
                <a:gd name="connsiteX6" fmla="*/ 228600 w 2084100"/>
                <a:gd name="connsiteY6" fmla="*/ 1260475 h 3317875"/>
                <a:gd name="connsiteX7" fmla="*/ 19050 w 2084100"/>
                <a:gd name="connsiteY7" fmla="*/ 1531937 h 3317875"/>
                <a:gd name="connsiteX8" fmla="*/ 0 w 2084100"/>
                <a:gd name="connsiteY8" fmla="*/ 2646362 h 3317875"/>
                <a:gd name="connsiteX9" fmla="*/ 285750 w 2084100"/>
                <a:gd name="connsiteY9" fmla="*/ 3089275 h 3317875"/>
                <a:gd name="connsiteX10" fmla="*/ 433387 w 2084100"/>
                <a:gd name="connsiteY10" fmla="*/ 3079750 h 3317875"/>
                <a:gd name="connsiteX11" fmla="*/ 390525 w 2084100"/>
                <a:gd name="connsiteY11" fmla="*/ 3317875 h 3317875"/>
                <a:gd name="connsiteX12" fmla="*/ 1614487 w 2084100"/>
                <a:gd name="connsiteY12" fmla="*/ 3308350 h 3317875"/>
                <a:gd name="connsiteX13" fmla="*/ 1709737 w 2084100"/>
                <a:gd name="connsiteY13" fmla="*/ 3136900 h 3317875"/>
                <a:gd name="connsiteX14" fmla="*/ 1695450 w 2084100"/>
                <a:gd name="connsiteY14" fmla="*/ 2765425 h 3317875"/>
                <a:gd name="connsiteX15" fmla="*/ 1866900 w 2084100"/>
                <a:gd name="connsiteY15" fmla="*/ 2298700 h 3317875"/>
                <a:gd name="connsiteX16" fmla="*/ 2076450 w 2084100"/>
                <a:gd name="connsiteY16" fmla="*/ 2070100 h 3317875"/>
                <a:gd name="connsiteX17" fmla="*/ 2071687 w 2084100"/>
                <a:gd name="connsiteY17" fmla="*/ 1584325 h 3317875"/>
                <a:gd name="connsiteX18" fmla="*/ 2076450 w 2084100"/>
                <a:gd name="connsiteY18" fmla="*/ 1412875 h 3317875"/>
                <a:gd name="connsiteX19" fmla="*/ 1957679 w 2084100"/>
                <a:gd name="connsiteY19" fmla="*/ 1189037 h 3317875"/>
                <a:gd name="connsiteX20" fmla="*/ 1712672 w 2084100"/>
                <a:gd name="connsiteY20" fmla="*/ 1225116 h 3317875"/>
                <a:gd name="connsiteX21" fmla="*/ 1514475 w 2084100"/>
                <a:gd name="connsiteY21" fmla="*/ 1474787 h 3317875"/>
                <a:gd name="connsiteX22" fmla="*/ 1223962 w 2084100"/>
                <a:gd name="connsiteY22" fmla="*/ 1074737 h 3317875"/>
                <a:gd name="connsiteX23" fmla="*/ 1347787 w 2084100"/>
                <a:gd name="connsiteY23" fmla="*/ 760412 h 3317875"/>
                <a:gd name="connsiteX24" fmla="*/ 1403350 w 2084100"/>
                <a:gd name="connsiteY24" fmla="*/ 328612 h 3317875"/>
                <a:gd name="connsiteX25" fmla="*/ 1227137 w 2084100"/>
                <a:gd name="connsiteY25" fmla="*/ 84137 h 3317875"/>
                <a:gd name="connsiteX26" fmla="*/ 941387 w 2084100"/>
                <a:gd name="connsiteY26" fmla="*/ 0 h 3317875"/>
                <a:gd name="connsiteX0" fmla="*/ 941387 w 2082919"/>
                <a:gd name="connsiteY0" fmla="*/ 0 h 3317875"/>
                <a:gd name="connsiteX1" fmla="*/ 614362 w 2082919"/>
                <a:gd name="connsiteY1" fmla="*/ 127000 h 3317875"/>
                <a:gd name="connsiteX2" fmla="*/ 490537 w 2082919"/>
                <a:gd name="connsiteY2" fmla="*/ 531812 h 3317875"/>
                <a:gd name="connsiteX3" fmla="*/ 585787 w 2082919"/>
                <a:gd name="connsiteY3" fmla="*/ 874712 h 3317875"/>
                <a:gd name="connsiteX4" fmla="*/ 566737 w 2082919"/>
                <a:gd name="connsiteY4" fmla="*/ 1003300 h 3317875"/>
                <a:gd name="connsiteX5" fmla="*/ 347662 w 2082919"/>
                <a:gd name="connsiteY5" fmla="*/ 1089025 h 3317875"/>
                <a:gd name="connsiteX6" fmla="*/ 228600 w 2082919"/>
                <a:gd name="connsiteY6" fmla="*/ 1260475 h 3317875"/>
                <a:gd name="connsiteX7" fmla="*/ 19050 w 2082919"/>
                <a:gd name="connsiteY7" fmla="*/ 1531937 h 3317875"/>
                <a:gd name="connsiteX8" fmla="*/ 0 w 2082919"/>
                <a:gd name="connsiteY8" fmla="*/ 2646362 h 3317875"/>
                <a:gd name="connsiteX9" fmla="*/ 285750 w 2082919"/>
                <a:gd name="connsiteY9" fmla="*/ 3089275 h 3317875"/>
                <a:gd name="connsiteX10" fmla="*/ 433387 w 2082919"/>
                <a:gd name="connsiteY10" fmla="*/ 3079750 h 3317875"/>
                <a:gd name="connsiteX11" fmla="*/ 390525 w 2082919"/>
                <a:gd name="connsiteY11" fmla="*/ 3317875 h 3317875"/>
                <a:gd name="connsiteX12" fmla="*/ 1614487 w 2082919"/>
                <a:gd name="connsiteY12" fmla="*/ 3308350 h 3317875"/>
                <a:gd name="connsiteX13" fmla="*/ 1709737 w 2082919"/>
                <a:gd name="connsiteY13" fmla="*/ 3136900 h 3317875"/>
                <a:gd name="connsiteX14" fmla="*/ 1695450 w 2082919"/>
                <a:gd name="connsiteY14" fmla="*/ 2765425 h 3317875"/>
                <a:gd name="connsiteX15" fmla="*/ 1866900 w 2082919"/>
                <a:gd name="connsiteY15" fmla="*/ 2298700 h 3317875"/>
                <a:gd name="connsiteX16" fmla="*/ 2076450 w 2082919"/>
                <a:gd name="connsiteY16" fmla="*/ 2070100 h 3317875"/>
                <a:gd name="connsiteX17" fmla="*/ 2071687 w 2082919"/>
                <a:gd name="connsiteY17" fmla="*/ 1584325 h 3317875"/>
                <a:gd name="connsiteX18" fmla="*/ 2076450 w 2082919"/>
                <a:gd name="connsiteY18" fmla="*/ 1412875 h 3317875"/>
                <a:gd name="connsiteX19" fmla="*/ 1973789 w 2082919"/>
                <a:gd name="connsiteY19" fmla="*/ 1242736 h 3317875"/>
                <a:gd name="connsiteX20" fmla="*/ 1712672 w 2082919"/>
                <a:gd name="connsiteY20" fmla="*/ 1225116 h 3317875"/>
                <a:gd name="connsiteX21" fmla="*/ 1514475 w 2082919"/>
                <a:gd name="connsiteY21" fmla="*/ 1474787 h 3317875"/>
                <a:gd name="connsiteX22" fmla="*/ 1223962 w 2082919"/>
                <a:gd name="connsiteY22" fmla="*/ 1074737 h 3317875"/>
                <a:gd name="connsiteX23" fmla="*/ 1347787 w 2082919"/>
                <a:gd name="connsiteY23" fmla="*/ 760412 h 3317875"/>
                <a:gd name="connsiteX24" fmla="*/ 1403350 w 2082919"/>
                <a:gd name="connsiteY24" fmla="*/ 328612 h 3317875"/>
                <a:gd name="connsiteX25" fmla="*/ 1227137 w 2082919"/>
                <a:gd name="connsiteY25" fmla="*/ 84137 h 3317875"/>
                <a:gd name="connsiteX26" fmla="*/ 941387 w 2082919"/>
                <a:gd name="connsiteY26" fmla="*/ 0 h 3317875"/>
                <a:gd name="connsiteX0" fmla="*/ 941387 w 2082921"/>
                <a:gd name="connsiteY0" fmla="*/ 0 h 3317875"/>
                <a:gd name="connsiteX1" fmla="*/ 614362 w 2082921"/>
                <a:gd name="connsiteY1" fmla="*/ 127000 h 3317875"/>
                <a:gd name="connsiteX2" fmla="*/ 490537 w 2082921"/>
                <a:gd name="connsiteY2" fmla="*/ 531812 h 3317875"/>
                <a:gd name="connsiteX3" fmla="*/ 585787 w 2082921"/>
                <a:gd name="connsiteY3" fmla="*/ 874712 h 3317875"/>
                <a:gd name="connsiteX4" fmla="*/ 566737 w 2082921"/>
                <a:gd name="connsiteY4" fmla="*/ 1003300 h 3317875"/>
                <a:gd name="connsiteX5" fmla="*/ 347662 w 2082921"/>
                <a:gd name="connsiteY5" fmla="*/ 1089025 h 3317875"/>
                <a:gd name="connsiteX6" fmla="*/ 228600 w 2082921"/>
                <a:gd name="connsiteY6" fmla="*/ 1260475 h 3317875"/>
                <a:gd name="connsiteX7" fmla="*/ 19050 w 2082921"/>
                <a:gd name="connsiteY7" fmla="*/ 1531937 h 3317875"/>
                <a:gd name="connsiteX8" fmla="*/ 0 w 2082921"/>
                <a:gd name="connsiteY8" fmla="*/ 2646362 h 3317875"/>
                <a:gd name="connsiteX9" fmla="*/ 285750 w 2082921"/>
                <a:gd name="connsiteY9" fmla="*/ 3089275 h 3317875"/>
                <a:gd name="connsiteX10" fmla="*/ 433387 w 2082921"/>
                <a:gd name="connsiteY10" fmla="*/ 3079750 h 3317875"/>
                <a:gd name="connsiteX11" fmla="*/ 390525 w 2082921"/>
                <a:gd name="connsiteY11" fmla="*/ 3317875 h 3317875"/>
                <a:gd name="connsiteX12" fmla="*/ 1614487 w 2082921"/>
                <a:gd name="connsiteY12" fmla="*/ 3308350 h 3317875"/>
                <a:gd name="connsiteX13" fmla="*/ 1709737 w 2082921"/>
                <a:gd name="connsiteY13" fmla="*/ 3136900 h 3317875"/>
                <a:gd name="connsiteX14" fmla="*/ 1695450 w 2082921"/>
                <a:gd name="connsiteY14" fmla="*/ 2765425 h 3317875"/>
                <a:gd name="connsiteX15" fmla="*/ 1866900 w 2082921"/>
                <a:gd name="connsiteY15" fmla="*/ 2298700 h 3317875"/>
                <a:gd name="connsiteX16" fmla="*/ 2076450 w 2082921"/>
                <a:gd name="connsiteY16" fmla="*/ 2070100 h 3317875"/>
                <a:gd name="connsiteX17" fmla="*/ 2071687 w 2082921"/>
                <a:gd name="connsiteY17" fmla="*/ 1584325 h 3317875"/>
                <a:gd name="connsiteX18" fmla="*/ 2076450 w 2082921"/>
                <a:gd name="connsiteY18" fmla="*/ 1412875 h 3317875"/>
                <a:gd name="connsiteX19" fmla="*/ 1973789 w 2082921"/>
                <a:gd name="connsiteY19" fmla="*/ 1242736 h 3317875"/>
                <a:gd name="connsiteX20" fmla="*/ 1723412 w 2082921"/>
                <a:gd name="connsiteY20" fmla="*/ 1246596 h 3317875"/>
                <a:gd name="connsiteX21" fmla="*/ 1514475 w 2082921"/>
                <a:gd name="connsiteY21" fmla="*/ 1474787 h 3317875"/>
                <a:gd name="connsiteX22" fmla="*/ 1223962 w 2082921"/>
                <a:gd name="connsiteY22" fmla="*/ 1074737 h 3317875"/>
                <a:gd name="connsiteX23" fmla="*/ 1347787 w 2082921"/>
                <a:gd name="connsiteY23" fmla="*/ 760412 h 3317875"/>
                <a:gd name="connsiteX24" fmla="*/ 1403350 w 2082921"/>
                <a:gd name="connsiteY24" fmla="*/ 328612 h 3317875"/>
                <a:gd name="connsiteX25" fmla="*/ 1227137 w 2082921"/>
                <a:gd name="connsiteY25" fmla="*/ 84137 h 3317875"/>
                <a:gd name="connsiteX26" fmla="*/ 941387 w 2082921"/>
                <a:gd name="connsiteY26" fmla="*/ 0 h 331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82921" h="3317875">
                  <a:moveTo>
                    <a:pt x="941387" y="0"/>
                  </a:moveTo>
                  <a:lnTo>
                    <a:pt x="614362" y="127000"/>
                  </a:lnTo>
                  <a:lnTo>
                    <a:pt x="490537" y="531812"/>
                  </a:lnTo>
                  <a:lnTo>
                    <a:pt x="585787" y="874712"/>
                  </a:lnTo>
                  <a:lnTo>
                    <a:pt x="566737" y="1003300"/>
                  </a:lnTo>
                  <a:lnTo>
                    <a:pt x="347662" y="1089025"/>
                  </a:lnTo>
                  <a:lnTo>
                    <a:pt x="228600" y="1260475"/>
                  </a:lnTo>
                  <a:lnTo>
                    <a:pt x="19050" y="1531937"/>
                  </a:lnTo>
                  <a:lnTo>
                    <a:pt x="0" y="2646362"/>
                  </a:lnTo>
                  <a:lnTo>
                    <a:pt x="285750" y="3089275"/>
                  </a:lnTo>
                  <a:lnTo>
                    <a:pt x="433387" y="3079750"/>
                  </a:lnTo>
                  <a:lnTo>
                    <a:pt x="390525" y="3317875"/>
                  </a:lnTo>
                  <a:lnTo>
                    <a:pt x="1614487" y="3308350"/>
                  </a:lnTo>
                  <a:lnTo>
                    <a:pt x="1709737" y="3136900"/>
                  </a:lnTo>
                  <a:lnTo>
                    <a:pt x="1695450" y="2765425"/>
                  </a:lnTo>
                  <a:lnTo>
                    <a:pt x="1866900" y="2298700"/>
                  </a:lnTo>
                  <a:lnTo>
                    <a:pt x="2076450" y="2070100"/>
                  </a:lnTo>
                  <a:cubicBezTo>
                    <a:pt x="2074862" y="1908175"/>
                    <a:pt x="2073275" y="1746250"/>
                    <a:pt x="2071687" y="1584325"/>
                  </a:cubicBezTo>
                  <a:cubicBezTo>
                    <a:pt x="2073275" y="1527175"/>
                    <a:pt x="2092766" y="1469806"/>
                    <a:pt x="2076450" y="1412875"/>
                  </a:cubicBezTo>
                  <a:cubicBezTo>
                    <a:pt x="2060134" y="1355944"/>
                    <a:pt x="2032629" y="1270449"/>
                    <a:pt x="1973789" y="1242736"/>
                  </a:cubicBezTo>
                  <a:cubicBezTo>
                    <a:pt x="1914949" y="1215023"/>
                    <a:pt x="1805081" y="1234570"/>
                    <a:pt x="1723412" y="1246596"/>
                  </a:cubicBezTo>
                  <a:lnTo>
                    <a:pt x="1514475" y="1474787"/>
                  </a:lnTo>
                  <a:lnTo>
                    <a:pt x="1223962" y="1074737"/>
                  </a:lnTo>
                  <a:lnTo>
                    <a:pt x="1347787" y="760412"/>
                  </a:lnTo>
                  <a:lnTo>
                    <a:pt x="1403350" y="328612"/>
                  </a:lnTo>
                  <a:lnTo>
                    <a:pt x="1227137" y="84137"/>
                  </a:lnTo>
                  <a:lnTo>
                    <a:pt x="941387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 descr="C:\Users\Administrator.MICROSO-BQCPAHA\Desktop\老大和小宝贝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5660" y="523893"/>
              <a:ext cx="2468247" cy="3300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526993" y="-146774"/>
            <a:ext cx="1605139" cy="880922"/>
            <a:chOff x="7445970" y="2104101"/>
            <a:chExt cx="1178207" cy="880922"/>
          </a:xfrm>
        </p:grpSpPr>
        <p:sp>
          <p:nvSpPr>
            <p:cNvPr id="9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6"/>
          <a:stretch/>
        </p:blipFill>
        <p:spPr bwMode="auto">
          <a:xfrm>
            <a:off x="-2958" y="3910664"/>
            <a:ext cx="2473713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2" r="25147"/>
          <a:stretch/>
        </p:blipFill>
        <p:spPr bwMode="auto">
          <a:xfrm>
            <a:off x="2459058" y="3910664"/>
            <a:ext cx="1216748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217" y="3155744"/>
            <a:ext cx="1185141" cy="754002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85826" y="1275606"/>
            <a:ext cx="7305623" cy="2051011"/>
          </a:xfrm>
          <a:custGeom>
            <a:avLst/>
            <a:gdLst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8018 w 8218018"/>
              <a:gd name="connsiteY3" fmla="*/ 2341278 h 2342842"/>
              <a:gd name="connsiteX4" fmla="*/ 910830 w 8218018"/>
              <a:gd name="connsiteY4" fmla="*/ 2342842 h 2342842"/>
              <a:gd name="connsiteX5" fmla="*/ 0 w 8218018"/>
              <a:gd name="connsiteY5" fmla="*/ 2051718 h 2342842"/>
              <a:gd name="connsiteX6" fmla="*/ 0 w 8218018"/>
              <a:gd name="connsiteY6" fmla="*/ 0 h 2342842"/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7820 w 8218018"/>
              <a:gd name="connsiteY3" fmla="*/ 1286593 h 2342842"/>
              <a:gd name="connsiteX4" fmla="*/ 8218018 w 8218018"/>
              <a:gd name="connsiteY4" fmla="*/ 2341278 h 2342842"/>
              <a:gd name="connsiteX5" fmla="*/ 910830 w 8218018"/>
              <a:gd name="connsiteY5" fmla="*/ 2342842 h 2342842"/>
              <a:gd name="connsiteX6" fmla="*/ 0 w 8218018"/>
              <a:gd name="connsiteY6" fmla="*/ 2051718 h 2342842"/>
              <a:gd name="connsiteX7" fmla="*/ 0 w 8218018"/>
              <a:gd name="connsiteY7" fmla="*/ 0 h 2342842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8217820 w 8218018"/>
              <a:gd name="connsiteY3" fmla="*/ 1286593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7922927 w 8218018"/>
              <a:gd name="connsiteY3" fmla="*/ 977104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7922927"/>
              <a:gd name="connsiteY0" fmla="*/ 0 h 2348311"/>
              <a:gd name="connsiteX1" fmla="*/ 7241025 w 7922927"/>
              <a:gd name="connsiteY1" fmla="*/ 0 h 2348311"/>
              <a:gd name="connsiteX2" fmla="*/ 7922927 w 7922927"/>
              <a:gd name="connsiteY2" fmla="*/ 977104 h 2348311"/>
              <a:gd name="connsiteX3" fmla="*/ 6506204 w 7922927"/>
              <a:gd name="connsiteY3" fmla="*/ 2348311 h 2348311"/>
              <a:gd name="connsiteX4" fmla="*/ 910830 w 7922927"/>
              <a:gd name="connsiteY4" fmla="*/ 2342842 h 2348311"/>
              <a:gd name="connsiteX5" fmla="*/ 0 w 7922927"/>
              <a:gd name="connsiteY5" fmla="*/ 2051718 h 2348311"/>
              <a:gd name="connsiteX6" fmla="*/ 0 w 7922927"/>
              <a:gd name="connsiteY6" fmla="*/ 0 h 2348311"/>
              <a:gd name="connsiteX0" fmla="*/ 0 w 8131510"/>
              <a:gd name="connsiteY0" fmla="*/ 0 h 2348311"/>
              <a:gd name="connsiteX1" fmla="*/ 7241025 w 8131510"/>
              <a:gd name="connsiteY1" fmla="*/ 0 h 2348311"/>
              <a:gd name="connsiteX2" fmla="*/ 8131510 w 8131510"/>
              <a:gd name="connsiteY2" fmla="*/ 780156 h 2348311"/>
              <a:gd name="connsiteX3" fmla="*/ 6506204 w 8131510"/>
              <a:gd name="connsiteY3" fmla="*/ 2348311 h 2348311"/>
              <a:gd name="connsiteX4" fmla="*/ 910830 w 8131510"/>
              <a:gd name="connsiteY4" fmla="*/ 2342842 h 2348311"/>
              <a:gd name="connsiteX5" fmla="*/ 0 w 8131510"/>
              <a:gd name="connsiteY5" fmla="*/ 2051718 h 2348311"/>
              <a:gd name="connsiteX6" fmla="*/ 0 w 8131510"/>
              <a:gd name="connsiteY6" fmla="*/ 0 h 2348311"/>
              <a:gd name="connsiteX0" fmla="*/ 0 w 8131510"/>
              <a:gd name="connsiteY0" fmla="*/ 0 h 2362379"/>
              <a:gd name="connsiteX1" fmla="*/ 7241025 w 8131510"/>
              <a:gd name="connsiteY1" fmla="*/ 0 h 2362379"/>
              <a:gd name="connsiteX2" fmla="*/ 8131510 w 8131510"/>
              <a:gd name="connsiteY2" fmla="*/ 780156 h 2362379"/>
              <a:gd name="connsiteX3" fmla="*/ 6650054 w 8131510"/>
              <a:gd name="connsiteY3" fmla="*/ 2362379 h 2362379"/>
              <a:gd name="connsiteX4" fmla="*/ 910830 w 8131510"/>
              <a:gd name="connsiteY4" fmla="*/ 2342842 h 2362379"/>
              <a:gd name="connsiteX5" fmla="*/ 0 w 8131510"/>
              <a:gd name="connsiteY5" fmla="*/ 2051718 h 2362379"/>
              <a:gd name="connsiteX6" fmla="*/ 0 w 8131510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6650054 w 8059585"/>
              <a:gd name="connsiteY3" fmla="*/ 2362379 h 2362379"/>
              <a:gd name="connsiteX4" fmla="*/ 910830 w 8059585"/>
              <a:gd name="connsiteY4" fmla="*/ 2342842 h 2362379"/>
              <a:gd name="connsiteX5" fmla="*/ 0 w 8059585"/>
              <a:gd name="connsiteY5" fmla="*/ 2051718 h 2362379"/>
              <a:gd name="connsiteX6" fmla="*/ 0 w 8059585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19100 w 8059585"/>
              <a:gd name="connsiteY3" fmla="*/ 136938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48320 w 8059585"/>
              <a:gd name="connsiteY3" fmla="*/ 161703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548320 w 7874528"/>
              <a:gd name="connsiteY3" fmla="*/ 16170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665198 w 7874528"/>
              <a:gd name="connsiteY3" fmla="*/ 1531312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470401 w 7874528"/>
              <a:gd name="connsiteY3" fmla="*/ 15027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9757 w 7470401"/>
              <a:gd name="connsiteY2" fmla="*/ 66424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533176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0401" h="2362379">
                <a:moveTo>
                  <a:pt x="0" y="0"/>
                </a:moveTo>
                <a:lnTo>
                  <a:pt x="7289725" y="0"/>
                </a:lnTo>
                <a:lnTo>
                  <a:pt x="7070018" y="797594"/>
                </a:lnTo>
                <a:lnTo>
                  <a:pt x="7470401" y="1502737"/>
                </a:lnTo>
                <a:lnTo>
                  <a:pt x="6533176" y="2362379"/>
                </a:lnTo>
                <a:lnTo>
                  <a:pt x="910830" y="2342842"/>
                </a:lnTo>
                <a:lnTo>
                  <a:pt x="0" y="205171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313" y="1176171"/>
            <a:ext cx="6815428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8C430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rial Unicode MS" panose="020B0604020202020204" pitchFamily="34" charset="-122"/>
              </a:rPr>
              <a:t> </a:t>
            </a:r>
            <a:endParaRPr lang="zh-CN" altLang="zh-CN" b="1" dirty="0">
              <a:solidFill>
                <a:srgbClr val="8C430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rial Unicode MS" panose="020B0604020202020204" pitchFamily="34" charset="-122"/>
            </a:endParaRPr>
          </a:p>
          <a:p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除去明星这个光环和芒果台的强大制作，节目如此火爆可以体现“父教”这个引人关注的问题。传说《爸爸去哪儿》第二季将海选一对草根父子，大家看新添宝贝儿子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</a:t>
            </a:r>
            <a:r>
              <a:rPr lang="en-US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@</a:t>
            </a:r>
            <a:r>
              <a:rPr lang="en-US" altLang="zh-CN" sz="2000" dirty="0" err="1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Chinakui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带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宝贝儿子去怎么样啊</a:t>
            </a:r>
            <a:r>
              <a:rPr lang="en-US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~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？个人感觉魁哥亲子模式应该是类似于王岳伦“哈哈哈哈”的“嘿嘿嘿嘿”型。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53281" y="3909746"/>
            <a:ext cx="5490720" cy="1050303"/>
            <a:chOff x="3356315" y="3144826"/>
            <a:chExt cx="8564587" cy="166416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3356315" y="3144826"/>
              <a:ext cx="5787685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 r="12983"/>
            <a:stretch/>
          </p:blipFill>
          <p:spPr bwMode="auto">
            <a:xfrm>
              <a:off x="9090688" y="3144826"/>
              <a:ext cx="2830214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圆角矩形标注 21"/>
          <p:cNvSpPr/>
          <p:nvPr/>
        </p:nvSpPr>
        <p:spPr>
          <a:xfrm>
            <a:off x="7695516" y="1134711"/>
            <a:ext cx="1190181" cy="716959"/>
          </a:xfrm>
          <a:prstGeom prst="wedgeRoundRectCallout">
            <a:avLst>
              <a:gd name="adj1" fmla="val -6428"/>
              <a:gd name="adj2" fmla="val 77115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28457" y="117617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</a:t>
            </a:r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嘿嘿嘿嘿</a:t>
            </a:r>
          </a:p>
        </p:txBody>
      </p:sp>
      <p:sp>
        <p:nvSpPr>
          <p:cNvPr id="24" name="矩形 23"/>
          <p:cNvSpPr/>
          <p:nvPr/>
        </p:nvSpPr>
        <p:spPr>
          <a:xfrm>
            <a:off x="7631780" y="145139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en-US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07575" y="241916"/>
            <a:ext cx="3487970" cy="762395"/>
            <a:chOff x="1660095" y="87094"/>
            <a:chExt cx="3487970" cy="762395"/>
          </a:xfrm>
        </p:grpSpPr>
        <p:grpSp>
          <p:nvGrpSpPr>
            <p:cNvPr id="30" name="组合 29"/>
            <p:cNvGrpSpPr/>
            <p:nvPr/>
          </p:nvGrpSpPr>
          <p:grpSpPr>
            <a:xfrm>
              <a:off x="2054818" y="87094"/>
              <a:ext cx="3093247" cy="762395"/>
              <a:chOff x="2511726" y="-1028650"/>
              <a:chExt cx="3207756" cy="790618"/>
            </a:xfrm>
          </p:grpSpPr>
          <p:pic>
            <p:nvPicPr>
              <p:cNvPr id="34" name="Picture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014045" y="-899944"/>
                <a:ext cx="2705437" cy="506414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660095" y="198666"/>
              <a:ext cx="632207" cy="472688"/>
              <a:chOff x="179512" y="202034"/>
              <a:chExt cx="580004" cy="433657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855316" y="210169"/>
              <a:ext cx="19039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点评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21418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0494E-6 L 0.08559 -1.6049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9423" y="1521426"/>
            <a:ext cx="2262153" cy="2129085"/>
            <a:chOff x="6127514" y="1076095"/>
            <a:chExt cx="2735318" cy="2574417"/>
          </a:xfrm>
        </p:grpSpPr>
        <p:sp>
          <p:nvSpPr>
            <p:cNvPr id="3" name="椭圆形标注 2"/>
            <p:cNvSpPr/>
            <p:nvPr/>
          </p:nvSpPr>
          <p:spPr>
            <a:xfrm>
              <a:off x="6127514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159165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7836" y="1265023"/>
            <a:ext cx="2534580" cy="2385488"/>
            <a:chOff x="3231871" y="1076095"/>
            <a:chExt cx="2735318" cy="2574417"/>
          </a:xfrm>
        </p:grpSpPr>
        <p:sp>
          <p:nvSpPr>
            <p:cNvPr id="6" name="椭圆形标注 5"/>
            <p:cNvSpPr/>
            <p:nvPr/>
          </p:nvSpPr>
          <p:spPr>
            <a:xfrm>
              <a:off x="3231871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259678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76" y="1146003"/>
            <a:ext cx="2711315" cy="2551824"/>
            <a:chOff x="336228" y="1076095"/>
            <a:chExt cx="2735318" cy="2574417"/>
          </a:xfrm>
        </p:grpSpPr>
        <p:sp>
          <p:nvSpPr>
            <p:cNvPr id="9" name="椭圆形标注 8"/>
            <p:cNvSpPr/>
            <p:nvPr/>
          </p:nvSpPr>
          <p:spPr>
            <a:xfrm>
              <a:off x="336228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67156" y="1098090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1863" y="1590267"/>
            <a:ext cx="2528291" cy="935591"/>
            <a:chOff x="5928246" y="1258698"/>
            <a:chExt cx="3017197" cy="1116512"/>
          </a:xfrm>
        </p:grpSpPr>
        <p:sp>
          <p:nvSpPr>
            <p:cNvPr id="12" name="椭圆形标注 155"/>
            <p:cNvSpPr/>
            <p:nvPr/>
          </p:nvSpPr>
          <p:spPr>
            <a:xfrm>
              <a:off x="6196204" y="1258698"/>
              <a:ext cx="2540450" cy="1116512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8246" y="1575458"/>
              <a:ext cx="3017197" cy="71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人生第一次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浙江卫视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老爸老妈看我的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青海卫视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好爸爸坏爸爸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陕西卫视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03885" y="2785760"/>
            <a:ext cx="23694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收视惨到查不到数据</a:t>
            </a:r>
            <a:r>
              <a:rPr lang="en-US" altLang="zh-CN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zh-CN" altLang="en-US" sz="1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形标注 173"/>
          <p:cNvSpPr/>
          <p:nvPr/>
        </p:nvSpPr>
        <p:spPr>
          <a:xfrm>
            <a:off x="528809" y="2564230"/>
            <a:ext cx="2525460" cy="1380676"/>
          </a:xfrm>
          <a:custGeom>
            <a:avLst/>
            <a:gdLst/>
            <a:ahLst/>
            <a:cxnLst/>
            <a:rect l="l" t="t" r="r" b="b"/>
            <a:pathLst>
              <a:path w="2711566" h="1470679">
                <a:moveTo>
                  <a:pt x="201635" y="125319"/>
                </a:moveTo>
                <a:cubicBezTo>
                  <a:pt x="204493" y="126170"/>
                  <a:pt x="206249" y="126760"/>
                  <a:pt x="201635" y="125319"/>
                </a:cubicBezTo>
                <a:close/>
                <a:moveTo>
                  <a:pt x="591822" y="110715"/>
                </a:moveTo>
                <a:cubicBezTo>
                  <a:pt x="592559" y="110202"/>
                  <a:pt x="592438" y="110335"/>
                  <a:pt x="590562" y="111656"/>
                </a:cubicBezTo>
                <a:cubicBezTo>
                  <a:pt x="575333" y="122800"/>
                  <a:pt x="589161" y="112562"/>
                  <a:pt x="591822" y="110715"/>
                </a:cubicBezTo>
                <a:close/>
                <a:moveTo>
                  <a:pt x="2704353" y="3921"/>
                </a:moveTo>
                <a:cubicBezTo>
                  <a:pt x="2704824" y="3143"/>
                  <a:pt x="2704796" y="3368"/>
                  <a:pt x="2703613" y="5384"/>
                </a:cubicBezTo>
                <a:close/>
                <a:moveTo>
                  <a:pt x="1901572" y="0"/>
                </a:moveTo>
                <a:cubicBezTo>
                  <a:pt x="1927132" y="5112"/>
                  <a:pt x="1985630" y="14764"/>
                  <a:pt x="2006347" y="28575"/>
                </a:cubicBezTo>
                <a:lnTo>
                  <a:pt x="2034922" y="47625"/>
                </a:lnTo>
                <a:cubicBezTo>
                  <a:pt x="2070121" y="100423"/>
                  <a:pt x="2033833" y="58662"/>
                  <a:pt x="2082547" y="85725"/>
                </a:cubicBezTo>
                <a:cubicBezTo>
                  <a:pt x="2102561" y="96844"/>
                  <a:pt x="2120647" y="111125"/>
                  <a:pt x="2139697" y="123825"/>
                </a:cubicBezTo>
                <a:cubicBezTo>
                  <a:pt x="2149222" y="130175"/>
                  <a:pt x="2157412" y="139255"/>
                  <a:pt x="2168272" y="142875"/>
                </a:cubicBezTo>
                <a:cubicBezTo>
                  <a:pt x="2187322" y="149225"/>
                  <a:pt x="2205941" y="157055"/>
                  <a:pt x="2225422" y="161925"/>
                </a:cubicBezTo>
                <a:cubicBezTo>
                  <a:pt x="2279228" y="175377"/>
                  <a:pt x="2250685" y="168883"/>
                  <a:pt x="2311147" y="180975"/>
                </a:cubicBezTo>
                <a:cubicBezTo>
                  <a:pt x="2358772" y="177800"/>
                  <a:pt x="2406771" y="178200"/>
                  <a:pt x="2454022" y="171450"/>
                </a:cubicBezTo>
                <a:cubicBezTo>
                  <a:pt x="2484098" y="167153"/>
                  <a:pt x="2516090" y="153064"/>
                  <a:pt x="2539747" y="133350"/>
                </a:cubicBezTo>
                <a:cubicBezTo>
                  <a:pt x="2550095" y="124726"/>
                  <a:pt x="2557114" y="112247"/>
                  <a:pt x="2568322" y="104775"/>
                </a:cubicBezTo>
                <a:cubicBezTo>
                  <a:pt x="2576676" y="99206"/>
                  <a:pt x="2588120" y="100126"/>
                  <a:pt x="2596897" y="95250"/>
                </a:cubicBezTo>
                <a:cubicBezTo>
                  <a:pt x="2616911" y="84131"/>
                  <a:pt x="2634997" y="69850"/>
                  <a:pt x="2654047" y="57150"/>
                </a:cubicBezTo>
                <a:lnTo>
                  <a:pt x="2682622" y="38100"/>
                </a:lnTo>
                <a:cubicBezTo>
                  <a:pt x="2695759" y="18395"/>
                  <a:pt x="2701526" y="9011"/>
                  <a:pt x="2703613" y="5384"/>
                </a:cubicBezTo>
                <a:cubicBezTo>
                  <a:pt x="2701714" y="8855"/>
                  <a:pt x="2698567" y="16158"/>
                  <a:pt x="2702755" y="16619"/>
                </a:cubicBezTo>
                <a:lnTo>
                  <a:pt x="2711566" y="13376"/>
                </a:lnTo>
                <a:cubicBezTo>
                  <a:pt x="2705841" y="70117"/>
                  <a:pt x="2694571" y="126837"/>
                  <a:pt x="2679052" y="183415"/>
                </a:cubicBezTo>
                <a:cubicBezTo>
                  <a:pt x="2506454" y="812681"/>
                  <a:pt x="1862545" y="1222150"/>
                  <a:pt x="1177837" y="1138056"/>
                </a:cubicBezTo>
                <a:lnTo>
                  <a:pt x="784957" y="1470679"/>
                </a:lnTo>
                <a:lnTo>
                  <a:pt x="682696" y="982720"/>
                </a:lnTo>
                <a:cubicBezTo>
                  <a:pt x="295230" y="776946"/>
                  <a:pt x="53958" y="418659"/>
                  <a:pt x="0" y="31031"/>
                </a:cubicBezTo>
                <a:cubicBezTo>
                  <a:pt x="17666" y="40424"/>
                  <a:pt x="34824" y="50851"/>
                  <a:pt x="53722" y="57150"/>
                </a:cubicBezTo>
                <a:cubicBezTo>
                  <a:pt x="72772" y="63500"/>
                  <a:pt x="94164" y="65061"/>
                  <a:pt x="110872" y="76200"/>
                </a:cubicBezTo>
                <a:cubicBezTo>
                  <a:pt x="129922" y="88900"/>
                  <a:pt x="146302" y="107060"/>
                  <a:pt x="168022" y="114300"/>
                </a:cubicBezTo>
                <a:cubicBezTo>
                  <a:pt x="186414" y="120431"/>
                  <a:pt x="196643" y="123754"/>
                  <a:pt x="201635" y="125319"/>
                </a:cubicBezTo>
                <a:cubicBezTo>
                  <a:pt x="189593" y="121637"/>
                  <a:pt x="157991" y="113017"/>
                  <a:pt x="225172" y="142875"/>
                </a:cubicBezTo>
                <a:cubicBezTo>
                  <a:pt x="243522" y="151030"/>
                  <a:pt x="263272" y="155575"/>
                  <a:pt x="282322" y="161925"/>
                </a:cubicBezTo>
                <a:lnTo>
                  <a:pt x="310897" y="171450"/>
                </a:lnTo>
                <a:cubicBezTo>
                  <a:pt x="492868" y="160746"/>
                  <a:pt x="421528" y="179023"/>
                  <a:pt x="529972" y="142875"/>
                </a:cubicBezTo>
                <a:cubicBezTo>
                  <a:pt x="539497" y="139700"/>
                  <a:pt x="550193" y="138919"/>
                  <a:pt x="558547" y="133350"/>
                </a:cubicBezTo>
                <a:cubicBezTo>
                  <a:pt x="578247" y="120217"/>
                  <a:pt x="587212" y="114031"/>
                  <a:pt x="590562" y="111656"/>
                </a:cubicBezTo>
                <a:cubicBezTo>
                  <a:pt x="585070" y="115655"/>
                  <a:pt x="570747" y="127250"/>
                  <a:pt x="615697" y="104775"/>
                </a:cubicBezTo>
                <a:cubicBezTo>
                  <a:pt x="625936" y="99655"/>
                  <a:pt x="633811" y="90374"/>
                  <a:pt x="644272" y="85725"/>
                </a:cubicBezTo>
                <a:cubicBezTo>
                  <a:pt x="662622" y="77570"/>
                  <a:pt x="701422" y="66675"/>
                  <a:pt x="701422" y="66675"/>
                </a:cubicBezTo>
                <a:cubicBezTo>
                  <a:pt x="745872" y="69850"/>
                  <a:pt x="791539" y="65392"/>
                  <a:pt x="834772" y="76200"/>
                </a:cubicBezTo>
                <a:cubicBezTo>
                  <a:pt x="856984" y="81753"/>
                  <a:pt x="891922" y="114300"/>
                  <a:pt x="891922" y="114300"/>
                </a:cubicBezTo>
                <a:cubicBezTo>
                  <a:pt x="898272" y="123825"/>
                  <a:pt x="901264" y="136808"/>
                  <a:pt x="910972" y="142875"/>
                </a:cubicBezTo>
                <a:cubicBezTo>
                  <a:pt x="928000" y="153518"/>
                  <a:pt x="968122" y="161925"/>
                  <a:pt x="968122" y="161925"/>
                </a:cubicBezTo>
                <a:cubicBezTo>
                  <a:pt x="1006222" y="158750"/>
                  <a:pt x="1044710" y="158685"/>
                  <a:pt x="1082422" y="152400"/>
                </a:cubicBezTo>
                <a:cubicBezTo>
                  <a:pt x="1102229" y="149099"/>
                  <a:pt x="1120522" y="139700"/>
                  <a:pt x="1139572" y="133350"/>
                </a:cubicBezTo>
                <a:lnTo>
                  <a:pt x="1168147" y="123825"/>
                </a:lnTo>
                <a:cubicBezTo>
                  <a:pt x="1177672" y="120650"/>
                  <a:pt x="1188368" y="119869"/>
                  <a:pt x="1196722" y="114300"/>
                </a:cubicBezTo>
                <a:cubicBezTo>
                  <a:pt x="1206247" y="107950"/>
                  <a:pt x="1215058" y="100370"/>
                  <a:pt x="1225297" y="95250"/>
                </a:cubicBezTo>
                <a:cubicBezTo>
                  <a:pt x="1240522" y="87637"/>
                  <a:pt x="1277730" y="80269"/>
                  <a:pt x="1291972" y="76200"/>
                </a:cubicBezTo>
                <a:cubicBezTo>
                  <a:pt x="1301626" y="73442"/>
                  <a:pt x="1311022" y="69850"/>
                  <a:pt x="1320547" y="66675"/>
                </a:cubicBezTo>
                <a:cubicBezTo>
                  <a:pt x="1380872" y="69850"/>
                  <a:pt x="1441544" y="69003"/>
                  <a:pt x="1501522" y="76200"/>
                </a:cubicBezTo>
                <a:lnTo>
                  <a:pt x="1587247" y="104775"/>
                </a:lnTo>
                <a:lnTo>
                  <a:pt x="1615822" y="114300"/>
                </a:lnTo>
                <a:cubicBezTo>
                  <a:pt x="1644397" y="111125"/>
                  <a:pt x="1673655" y="111748"/>
                  <a:pt x="1701547" y="104775"/>
                </a:cubicBezTo>
                <a:cubicBezTo>
                  <a:pt x="1712653" y="101999"/>
                  <a:pt x="1721328" y="93054"/>
                  <a:pt x="1730122" y="85725"/>
                </a:cubicBezTo>
                <a:cubicBezTo>
                  <a:pt x="1755757" y="64362"/>
                  <a:pt x="1756866" y="51614"/>
                  <a:pt x="1787272" y="38100"/>
                </a:cubicBezTo>
                <a:lnTo>
                  <a:pt x="1872997" y="9525"/>
                </a:ln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45073" y="2770955"/>
            <a:ext cx="213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</a:t>
            </a:r>
            <a:r>
              <a:rPr lang="en-US" altLang="zh-CN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5.35</a:t>
            </a:r>
            <a:endParaRPr lang="zh-CN" altLang="en-US" sz="1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523" y="1217628"/>
            <a:ext cx="2594005" cy="1316675"/>
            <a:chOff x="440716" y="1167464"/>
            <a:chExt cx="2520091" cy="1195839"/>
          </a:xfrm>
        </p:grpSpPr>
        <p:sp>
          <p:nvSpPr>
            <p:cNvPr id="18" name="椭圆形标注 155"/>
            <p:cNvSpPr/>
            <p:nvPr/>
          </p:nvSpPr>
          <p:spPr>
            <a:xfrm>
              <a:off x="440716" y="1167464"/>
              <a:ext cx="2520091" cy="1195839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8752" y="1634333"/>
              <a:ext cx="1626940" cy="41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zh-CN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《爸爸去哪儿》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(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第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9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期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)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湖南卫视</a:t>
              </a:r>
              <a:endParaRPr lang="en-US" altLang="zh-CN" sz="12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椭圆形标注 196"/>
          <p:cNvSpPr/>
          <p:nvPr/>
        </p:nvSpPr>
        <p:spPr>
          <a:xfrm>
            <a:off x="3625765" y="2670278"/>
            <a:ext cx="2335116" cy="1222534"/>
          </a:xfrm>
          <a:custGeom>
            <a:avLst/>
            <a:gdLst>
              <a:gd name="connsiteX0" fmla="*/ 1144578 w 2584188"/>
              <a:gd name="connsiteY0" fmla="*/ 0 h 1357697"/>
              <a:gd name="connsiteX1" fmla="*/ 1374952 w 2584188"/>
              <a:gd name="connsiteY1" fmla="*/ 18914 h 1357697"/>
              <a:gd name="connsiteX2" fmla="*/ 1438978 w 2584188"/>
              <a:gd name="connsiteY2" fmla="*/ 62300 h 1357697"/>
              <a:gd name="connsiteX3" fmla="*/ 1441501 w 2584188"/>
              <a:gd name="connsiteY3" fmla="*/ 64184 h 1357697"/>
              <a:gd name="connsiteX4" fmla="*/ 1438978 w 2584188"/>
              <a:gd name="connsiteY4" fmla="*/ 62300 h 1357697"/>
              <a:gd name="connsiteX5" fmla="*/ 1489252 w 2584188"/>
              <a:gd name="connsiteY5" fmla="*/ 76064 h 1357697"/>
              <a:gd name="connsiteX6" fmla="*/ 1546402 w 2584188"/>
              <a:gd name="connsiteY6" fmla="*/ 114164 h 1357697"/>
              <a:gd name="connsiteX7" fmla="*/ 1660702 w 2584188"/>
              <a:gd name="connsiteY7" fmla="*/ 152264 h 1357697"/>
              <a:gd name="connsiteX8" fmla="*/ 1821300 w 2584188"/>
              <a:gd name="connsiteY8" fmla="*/ 135870 h 1357697"/>
              <a:gd name="connsiteX9" fmla="*/ 1821300 w 2584188"/>
              <a:gd name="connsiteY9" fmla="*/ 135870 h 1357697"/>
              <a:gd name="connsiteX10" fmla="*/ 1870252 w 2584188"/>
              <a:gd name="connsiteY10" fmla="*/ 95114 h 1357697"/>
              <a:gd name="connsiteX11" fmla="*/ 1984552 w 2584188"/>
              <a:gd name="connsiteY11" fmla="*/ 57014 h 1357697"/>
              <a:gd name="connsiteX12" fmla="*/ 2041702 w 2584188"/>
              <a:gd name="connsiteY12" fmla="*/ 37964 h 1357697"/>
              <a:gd name="connsiteX13" fmla="*/ 2136952 w 2584188"/>
              <a:gd name="connsiteY13" fmla="*/ 114164 h 1357697"/>
              <a:gd name="connsiteX14" fmla="*/ 2194102 w 2584188"/>
              <a:gd name="connsiteY14" fmla="*/ 152264 h 1357697"/>
              <a:gd name="connsiteX15" fmla="*/ 2308402 w 2584188"/>
              <a:gd name="connsiteY15" fmla="*/ 190364 h 1357697"/>
              <a:gd name="connsiteX16" fmla="*/ 2365552 w 2584188"/>
              <a:gd name="connsiteY16" fmla="*/ 209414 h 1357697"/>
              <a:gd name="connsiteX17" fmla="*/ 2584188 w 2584188"/>
              <a:gd name="connsiteY17" fmla="*/ 199980 h 1357697"/>
              <a:gd name="connsiteX18" fmla="*/ 1126987 w 2584188"/>
              <a:gd name="connsiteY18" fmla="*/ 1025074 h 1357697"/>
              <a:gd name="connsiteX19" fmla="*/ 734107 w 2584188"/>
              <a:gd name="connsiteY19" fmla="*/ 1357697 h 1357697"/>
              <a:gd name="connsiteX20" fmla="*/ 631846 w 2584188"/>
              <a:gd name="connsiteY20" fmla="*/ 869738 h 1357697"/>
              <a:gd name="connsiteX21" fmla="*/ 0 w 2584188"/>
              <a:gd name="connsiteY21" fmla="*/ 135449 h 1357697"/>
              <a:gd name="connsiteX22" fmla="*/ 3352 w 2584188"/>
              <a:gd name="connsiteY22" fmla="*/ 133214 h 1357697"/>
              <a:gd name="connsiteX23" fmla="*/ 403402 w 2584188"/>
              <a:gd name="connsiteY23" fmla="*/ 152264 h 1357697"/>
              <a:gd name="connsiteX24" fmla="*/ 536752 w 2584188"/>
              <a:gd name="connsiteY24" fmla="*/ 190364 h 1357697"/>
              <a:gd name="connsiteX25" fmla="*/ 841552 w 2584188"/>
              <a:gd name="connsiteY25" fmla="*/ 171314 h 1357697"/>
              <a:gd name="connsiteX26" fmla="*/ 941564 w 2584188"/>
              <a:gd name="connsiteY26" fmla="*/ 142739 h 1357697"/>
              <a:gd name="connsiteX27" fmla="*/ 1013002 w 2584188"/>
              <a:gd name="connsiteY27" fmla="*/ 76064 h 1357697"/>
              <a:gd name="connsiteX28" fmla="*/ 1070152 w 2584188"/>
              <a:gd name="connsiteY28" fmla="*/ 18914 h 1357697"/>
              <a:gd name="connsiteX29" fmla="*/ 1144578 w 2584188"/>
              <a:gd name="connsiteY29" fmla="*/ 0 h 1357697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1702 w 2584188"/>
              <a:gd name="connsiteY12" fmla="*/ 33202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6464 w 2584188"/>
              <a:gd name="connsiteY12" fmla="*/ 61777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136952 w 2584188"/>
              <a:gd name="connsiteY12" fmla="*/ 109402 h 1352935"/>
              <a:gd name="connsiteX13" fmla="*/ 2194102 w 2584188"/>
              <a:gd name="connsiteY13" fmla="*/ 147502 h 1352935"/>
              <a:gd name="connsiteX14" fmla="*/ 2308402 w 2584188"/>
              <a:gd name="connsiteY14" fmla="*/ 185602 h 1352935"/>
              <a:gd name="connsiteX15" fmla="*/ 2365552 w 2584188"/>
              <a:gd name="connsiteY15" fmla="*/ 204652 h 1352935"/>
              <a:gd name="connsiteX16" fmla="*/ 2584188 w 2584188"/>
              <a:gd name="connsiteY16" fmla="*/ 195218 h 1352935"/>
              <a:gd name="connsiteX17" fmla="*/ 1126987 w 2584188"/>
              <a:gd name="connsiteY17" fmla="*/ 1020312 h 1352935"/>
              <a:gd name="connsiteX18" fmla="*/ 734107 w 2584188"/>
              <a:gd name="connsiteY18" fmla="*/ 1352935 h 1352935"/>
              <a:gd name="connsiteX19" fmla="*/ 631846 w 2584188"/>
              <a:gd name="connsiteY19" fmla="*/ 864976 h 1352935"/>
              <a:gd name="connsiteX20" fmla="*/ 0 w 2584188"/>
              <a:gd name="connsiteY20" fmla="*/ 130687 h 1352935"/>
              <a:gd name="connsiteX21" fmla="*/ 3352 w 2584188"/>
              <a:gd name="connsiteY21" fmla="*/ 128452 h 1352935"/>
              <a:gd name="connsiteX22" fmla="*/ 403402 w 2584188"/>
              <a:gd name="connsiteY22" fmla="*/ 147502 h 1352935"/>
              <a:gd name="connsiteX23" fmla="*/ 536752 w 2584188"/>
              <a:gd name="connsiteY23" fmla="*/ 185602 h 1352935"/>
              <a:gd name="connsiteX24" fmla="*/ 841552 w 2584188"/>
              <a:gd name="connsiteY24" fmla="*/ 166552 h 1352935"/>
              <a:gd name="connsiteX25" fmla="*/ 941564 w 2584188"/>
              <a:gd name="connsiteY25" fmla="*/ 137977 h 1352935"/>
              <a:gd name="connsiteX26" fmla="*/ 1013002 w 2584188"/>
              <a:gd name="connsiteY26" fmla="*/ 71302 h 1352935"/>
              <a:gd name="connsiteX27" fmla="*/ 1070152 w 2584188"/>
              <a:gd name="connsiteY27" fmla="*/ 14152 h 1352935"/>
              <a:gd name="connsiteX28" fmla="*/ 1192203 w 2584188"/>
              <a:gd name="connsiteY28" fmla="*/ 0 h 135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84188" h="1352935">
                <a:moveTo>
                  <a:pt x="1192203" y="0"/>
                </a:moveTo>
                <a:lnTo>
                  <a:pt x="1374952" y="14152"/>
                </a:lnTo>
                <a:cubicBezTo>
                  <a:pt x="1414346" y="40414"/>
                  <a:pt x="1432276" y="52787"/>
                  <a:pt x="1438978" y="57538"/>
                </a:cubicBezTo>
                <a:lnTo>
                  <a:pt x="1441501" y="59422"/>
                </a:lnTo>
                <a:cubicBezTo>
                  <a:pt x="1442977" y="60447"/>
                  <a:pt x="1442735" y="60181"/>
                  <a:pt x="1438978" y="57538"/>
                </a:cubicBezTo>
                <a:cubicBezTo>
                  <a:pt x="1427992" y="49537"/>
                  <a:pt x="1399360" y="26357"/>
                  <a:pt x="1489252" y="71302"/>
                </a:cubicBezTo>
                <a:cubicBezTo>
                  <a:pt x="1509730" y="81541"/>
                  <a:pt x="1525480" y="100103"/>
                  <a:pt x="1546402" y="109402"/>
                </a:cubicBezTo>
                <a:cubicBezTo>
                  <a:pt x="1583102" y="125713"/>
                  <a:pt x="1660702" y="147502"/>
                  <a:pt x="1660702" y="147502"/>
                </a:cubicBezTo>
                <a:cubicBezTo>
                  <a:pt x="1763260" y="134682"/>
                  <a:pt x="1806022" y="131562"/>
                  <a:pt x="1821300" y="131108"/>
                </a:cubicBezTo>
                <a:lnTo>
                  <a:pt x="1821300" y="131108"/>
                </a:lnTo>
                <a:cubicBezTo>
                  <a:pt x="1809957" y="130304"/>
                  <a:pt x="1796681" y="123050"/>
                  <a:pt x="1870252" y="90352"/>
                </a:cubicBezTo>
                <a:cubicBezTo>
                  <a:pt x="1906952" y="74041"/>
                  <a:pt x="1946452" y="64952"/>
                  <a:pt x="1984552" y="52252"/>
                </a:cubicBezTo>
                <a:lnTo>
                  <a:pt x="2136952" y="109402"/>
                </a:lnTo>
                <a:cubicBezTo>
                  <a:pt x="2161558" y="123690"/>
                  <a:pt x="2173180" y="138203"/>
                  <a:pt x="2194102" y="147502"/>
                </a:cubicBezTo>
                <a:cubicBezTo>
                  <a:pt x="2230802" y="163813"/>
                  <a:pt x="2270302" y="172902"/>
                  <a:pt x="2308402" y="185602"/>
                </a:cubicBezTo>
                <a:lnTo>
                  <a:pt x="2365552" y="204652"/>
                </a:lnTo>
                <a:lnTo>
                  <a:pt x="2584188" y="195218"/>
                </a:lnTo>
                <a:cubicBezTo>
                  <a:pt x="2364559" y="750249"/>
                  <a:pt x="1763396" y="1098474"/>
                  <a:pt x="1126987" y="1020312"/>
                </a:cubicBezTo>
                <a:lnTo>
                  <a:pt x="734107" y="1352935"/>
                </a:lnTo>
                <a:lnTo>
                  <a:pt x="631846" y="864976"/>
                </a:lnTo>
                <a:cubicBezTo>
                  <a:pt x="318189" y="698400"/>
                  <a:pt x="100334" y="431882"/>
                  <a:pt x="0" y="130687"/>
                </a:cubicBezTo>
                <a:cubicBezTo>
                  <a:pt x="1124" y="129949"/>
                  <a:pt x="2235" y="129197"/>
                  <a:pt x="3352" y="128452"/>
                </a:cubicBezTo>
                <a:cubicBezTo>
                  <a:pt x="136702" y="134802"/>
                  <a:pt x="270326" y="136856"/>
                  <a:pt x="403402" y="147502"/>
                </a:cubicBezTo>
                <a:cubicBezTo>
                  <a:pt x="434876" y="150020"/>
                  <a:pt x="504008" y="174687"/>
                  <a:pt x="536752" y="185602"/>
                </a:cubicBezTo>
                <a:cubicBezTo>
                  <a:pt x="638352" y="179252"/>
                  <a:pt x="774083" y="174489"/>
                  <a:pt x="841552" y="166552"/>
                </a:cubicBezTo>
                <a:cubicBezTo>
                  <a:pt x="909021" y="158615"/>
                  <a:pt x="898123" y="152457"/>
                  <a:pt x="941564" y="137977"/>
                </a:cubicBezTo>
                <a:cubicBezTo>
                  <a:pt x="960614" y="131627"/>
                  <a:pt x="993952" y="77652"/>
                  <a:pt x="1013002" y="71302"/>
                </a:cubicBezTo>
                <a:cubicBezTo>
                  <a:pt x="1032052" y="52252"/>
                  <a:pt x="1046761" y="27518"/>
                  <a:pt x="1070152" y="14152"/>
                </a:cubicBezTo>
                <a:cubicBezTo>
                  <a:pt x="1089292" y="3215"/>
                  <a:pt x="1163093" y="2305"/>
                  <a:pt x="1192203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39312" y="2770955"/>
            <a:ext cx="1668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收视率破一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24261" y="1338733"/>
            <a:ext cx="2381776" cy="1187126"/>
            <a:chOff x="3335413" y="1220969"/>
            <a:chExt cx="2520091" cy="1333690"/>
          </a:xfrm>
        </p:grpSpPr>
        <p:sp>
          <p:nvSpPr>
            <p:cNvPr id="23" name="椭圆形标注 155"/>
            <p:cNvSpPr/>
            <p:nvPr/>
          </p:nvSpPr>
          <p:spPr>
            <a:xfrm>
              <a:off x="3335413" y="1220969"/>
              <a:ext cx="2520091" cy="1333690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85821" y="1745751"/>
              <a:ext cx="2271018" cy="561829"/>
              <a:chOff x="778189" y="1275600"/>
              <a:chExt cx="2271018" cy="56182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78189" y="1275600"/>
                <a:ext cx="2271018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200" spc="300">
                    <a:solidFill>
                      <a:srgbClr val="8C4306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《</a:t>
                </a:r>
                <a:r>
                  <a:rPr lang="zh-CN" altLang="en-US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正大综艺 宝宝来啦</a:t>
                </a:r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80996" y="1526232"/>
                <a:ext cx="1056700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央视一套</a:t>
                </a:r>
                <a:endParaRPr lang="en-US" altLang="zh-CN" sz="1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椭圆形标注 202"/>
          <p:cNvSpPr/>
          <p:nvPr/>
        </p:nvSpPr>
        <p:spPr>
          <a:xfrm>
            <a:off x="6738224" y="3274961"/>
            <a:ext cx="1425064" cy="584447"/>
          </a:xfrm>
          <a:custGeom>
            <a:avLst/>
            <a:gdLst/>
            <a:ahLst/>
            <a:cxnLst/>
            <a:rect l="l" t="t" r="r" b="b"/>
            <a:pathLst>
              <a:path w="1941345" h="796184">
                <a:moveTo>
                  <a:pt x="0" y="0"/>
                </a:moveTo>
                <a:cubicBezTo>
                  <a:pt x="70022" y="3630"/>
                  <a:pt x="167595" y="-104"/>
                  <a:pt x="242109" y="5415"/>
                </a:cubicBezTo>
                <a:cubicBezTo>
                  <a:pt x="255459" y="6404"/>
                  <a:pt x="267337" y="14437"/>
                  <a:pt x="280209" y="18115"/>
                </a:cubicBezTo>
                <a:cubicBezTo>
                  <a:pt x="296992" y="22910"/>
                  <a:pt x="314291" y="25799"/>
                  <a:pt x="331009" y="30815"/>
                </a:cubicBezTo>
                <a:cubicBezTo>
                  <a:pt x="356654" y="38508"/>
                  <a:pt x="407209" y="56215"/>
                  <a:pt x="407209" y="56215"/>
                </a:cubicBezTo>
                <a:cubicBezTo>
                  <a:pt x="491876" y="51982"/>
                  <a:pt x="576755" y="50859"/>
                  <a:pt x="661209" y="43515"/>
                </a:cubicBezTo>
                <a:cubicBezTo>
                  <a:pt x="674546" y="42355"/>
                  <a:pt x="686437" y="34493"/>
                  <a:pt x="699309" y="30815"/>
                </a:cubicBezTo>
                <a:cubicBezTo>
                  <a:pt x="716092" y="26020"/>
                  <a:pt x="733176" y="22348"/>
                  <a:pt x="750109" y="18115"/>
                </a:cubicBezTo>
                <a:cubicBezTo>
                  <a:pt x="771276" y="22348"/>
                  <a:pt x="793958" y="21883"/>
                  <a:pt x="813609" y="30815"/>
                </a:cubicBezTo>
                <a:cubicBezTo>
                  <a:pt x="841400" y="43447"/>
                  <a:pt x="889809" y="81615"/>
                  <a:pt x="889809" y="81615"/>
                </a:cubicBezTo>
                <a:cubicBezTo>
                  <a:pt x="898276" y="94315"/>
                  <a:pt x="903290" y="110180"/>
                  <a:pt x="915209" y="119715"/>
                </a:cubicBezTo>
                <a:cubicBezTo>
                  <a:pt x="928226" y="130129"/>
                  <a:pt x="1013647" y="144483"/>
                  <a:pt x="1016809" y="145115"/>
                </a:cubicBezTo>
                <a:cubicBezTo>
                  <a:pt x="1101476" y="140882"/>
                  <a:pt x="1186519" y="141446"/>
                  <a:pt x="1270809" y="132415"/>
                </a:cubicBezTo>
                <a:cubicBezTo>
                  <a:pt x="1305519" y="128696"/>
                  <a:pt x="1372409" y="107015"/>
                  <a:pt x="1372409" y="107015"/>
                </a:cubicBezTo>
                <a:cubicBezTo>
                  <a:pt x="1433615" y="66211"/>
                  <a:pt x="1407196" y="71834"/>
                  <a:pt x="1512109" y="94315"/>
                </a:cubicBezTo>
                <a:cubicBezTo>
                  <a:pt x="1538289" y="99925"/>
                  <a:pt x="1562909" y="111248"/>
                  <a:pt x="1588309" y="119715"/>
                </a:cubicBezTo>
                <a:lnTo>
                  <a:pt x="1664509" y="145115"/>
                </a:lnTo>
                <a:cubicBezTo>
                  <a:pt x="1677209" y="149348"/>
                  <a:pt x="1689241" y="157111"/>
                  <a:pt x="1702609" y="157815"/>
                </a:cubicBezTo>
                <a:lnTo>
                  <a:pt x="1941345" y="170380"/>
                </a:lnTo>
                <a:cubicBezTo>
                  <a:pt x="1656969" y="397058"/>
                  <a:pt x="1276707" y="511921"/>
                  <a:pt x="882953" y="463561"/>
                </a:cubicBezTo>
                <a:lnTo>
                  <a:pt x="490073" y="796184"/>
                </a:lnTo>
                <a:lnTo>
                  <a:pt x="387812" y="308225"/>
                </a:lnTo>
                <a:cubicBezTo>
                  <a:pt x="234710" y="226916"/>
                  <a:pt x="104434" y="121795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 rot="20115235">
            <a:off x="8526403" y="135815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rot="21355817">
            <a:off x="8527163" y="1702218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183086" y="121024"/>
            <a:ext cx="5563825" cy="790618"/>
            <a:chOff x="2183086" y="121024"/>
            <a:chExt cx="5563825" cy="790618"/>
          </a:xfrm>
        </p:grpSpPr>
        <p:grpSp>
          <p:nvGrpSpPr>
            <p:cNvPr id="31" name="组合 30"/>
            <p:cNvGrpSpPr/>
            <p:nvPr/>
          </p:nvGrpSpPr>
          <p:grpSpPr>
            <a:xfrm>
              <a:off x="2183086" y="273189"/>
              <a:ext cx="580004" cy="433657"/>
              <a:chOff x="179512" y="202034"/>
              <a:chExt cx="580004" cy="433657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513933" y="121024"/>
              <a:ext cx="5232978" cy="790618"/>
              <a:chOff x="2511726" y="-1028650"/>
              <a:chExt cx="5232978" cy="790618"/>
            </a:xfrm>
          </p:grpSpPr>
          <p:pic>
            <p:nvPicPr>
              <p:cNvPr id="3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280208" y="-876485"/>
                <a:ext cx="4464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2013</a:t>
                </a:r>
                <a:r>
                  <a:rPr lang="zh-CN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荧屏亲子大作战</a:t>
                </a:r>
              </a:p>
            </p:txBody>
          </p:sp>
        </p:grpSp>
      </p:grp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1" t="73141" r="18794" b="19665"/>
          <a:stretch/>
        </p:blipFill>
        <p:spPr bwMode="auto">
          <a:xfrm>
            <a:off x="0" y="4688114"/>
            <a:ext cx="9144000" cy="4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50" name="组合 49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4" name="组合 53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6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60" name="组合 59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组合 63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5" name="任意多边形 64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70" name="任意多边形 69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319492" y="1215409"/>
            <a:ext cx="6213326" cy="374858"/>
            <a:chOff x="2999544" y="-485725"/>
            <a:chExt cx="6213326" cy="374858"/>
          </a:xfrm>
        </p:grpSpPr>
        <p:sp>
          <p:nvSpPr>
            <p:cNvPr id="46" name="TextBox 45"/>
            <p:cNvSpPr txBox="1"/>
            <p:nvPr/>
          </p:nvSpPr>
          <p:spPr>
            <a:xfrm>
              <a:off x="3037644" y="-449421"/>
              <a:ext cx="61752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节目内容</a:t>
              </a:r>
              <a:r>
                <a:rPr lang="en-US" altLang="zh-CN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五队明星爸爸跟子女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小时的乡村体验。</a:t>
              </a: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2999544" y="-485725"/>
              <a:ext cx="5456238" cy="3603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29672" y="762149"/>
            <a:ext cx="5456237" cy="358775"/>
            <a:chOff x="1759707" y="-1036587"/>
            <a:chExt cx="5456237" cy="358775"/>
          </a:xfrm>
        </p:grpSpPr>
        <p:sp>
          <p:nvSpPr>
            <p:cNvPr id="47" name="TextBox 46"/>
            <p:cNvSpPr txBox="1"/>
            <p:nvPr/>
          </p:nvSpPr>
          <p:spPr>
            <a:xfrm>
              <a:off x="1836061" y="-1017314"/>
              <a:ext cx="51079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播出形式</a:t>
              </a:r>
              <a:r>
                <a:rPr lang="en-US" altLang="zh-CN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季播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每周五晚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22:00,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共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12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期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;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1759707" y="-1036587"/>
              <a:ext cx="5456237" cy="35877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2319492" y="1120924"/>
            <a:ext cx="5054301" cy="9448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8" name="矩形 12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78793" y="90764"/>
            <a:ext cx="8736324" cy="790618"/>
            <a:chOff x="4183036" y="-1623773"/>
            <a:chExt cx="8736324" cy="7906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183036" y="-1445293"/>
              <a:ext cx="580004" cy="433657"/>
              <a:chOff x="179512" y="202034"/>
              <a:chExt cx="580004" cy="433657"/>
            </a:xfrm>
          </p:grpSpPr>
          <p:sp>
            <p:nvSpPr>
              <p:cNvPr id="13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2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830" y="-1222213"/>
              <a:ext cx="28683" cy="4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4497323" y="-1570085"/>
              <a:ext cx="505260" cy="325072"/>
            </a:xfrm>
            <a:custGeom>
              <a:avLst/>
              <a:gdLst>
                <a:gd name="T0" fmla="*/ 290 w 291"/>
                <a:gd name="T1" fmla="*/ 4 h 187"/>
                <a:gd name="T2" fmla="*/ 287 w 291"/>
                <a:gd name="T3" fmla="*/ 11 h 187"/>
                <a:gd name="T4" fmla="*/ 8 w 291"/>
                <a:gd name="T5" fmla="*/ 186 h 187"/>
                <a:gd name="T6" fmla="*/ 1 w 291"/>
                <a:gd name="T7" fmla="*/ 183 h 187"/>
                <a:gd name="T8" fmla="*/ 3 w 291"/>
                <a:gd name="T9" fmla="*/ 176 h 187"/>
                <a:gd name="T10" fmla="*/ 283 w 291"/>
                <a:gd name="T11" fmla="*/ 1 h 187"/>
                <a:gd name="T12" fmla="*/ 290 w 291"/>
                <a:gd name="T13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87">
                  <a:moveTo>
                    <a:pt x="290" y="4"/>
                  </a:moveTo>
                  <a:cubicBezTo>
                    <a:pt x="291" y="6"/>
                    <a:pt x="290" y="9"/>
                    <a:pt x="287" y="1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5" y="187"/>
                    <a:pt x="2" y="186"/>
                    <a:pt x="1" y="183"/>
                  </a:cubicBezTo>
                  <a:cubicBezTo>
                    <a:pt x="0" y="181"/>
                    <a:pt x="1" y="178"/>
                    <a:pt x="3" y="176"/>
                  </a:cubicBezTo>
                  <a:cubicBezTo>
                    <a:pt x="283" y="1"/>
                    <a:pt x="283" y="1"/>
                    <a:pt x="283" y="1"/>
                  </a:cubicBezTo>
                  <a:cubicBezTo>
                    <a:pt x="286" y="0"/>
                    <a:pt x="289" y="1"/>
                    <a:pt x="29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4495116" y="-1264134"/>
              <a:ext cx="493493" cy="378761"/>
            </a:xfrm>
            <a:custGeom>
              <a:avLst/>
              <a:gdLst>
                <a:gd name="T0" fmla="*/ 283 w 284"/>
                <a:gd name="T1" fmla="*/ 215 h 218"/>
                <a:gd name="T2" fmla="*/ 276 w 284"/>
                <a:gd name="T3" fmla="*/ 217 h 218"/>
                <a:gd name="T4" fmla="*/ 4 w 284"/>
                <a:gd name="T5" fmla="*/ 10 h 218"/>
                <a:gd name="T6" fmla="*/ 1 w 284"/>
                <a:gd name="T7" fmla="*/ 3 h 218"/>
                <a:gd name="T8" fmla="*/ 9 w 284"/>
                <a:gd name="T9" fmla="*/ 1 h 218"/>
                <a:gd name="T10" fmla="*/ 281 w 284"/>
                <a:gd name="T11" fmla="*/ 208 h 218"/>
                <a:gd name="T12" fmla="*/ 283 w 284"/>
                <a:gd name="T13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18">
                  <a:moveTo>
                    <a:pt x="283" y="215"/>
                  </a:moveTo>
                  <a:cubicBezTo>
                    <a:pt x="281" y="217"/>
                    <a:pt x="278" y="218"/>
                    <a:pt x="276" y="2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3" y="209"/>
                    <a:pt x="284" y="212"/>
                    <a:pt x="283" y="2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4966545" y="-1623773"/>
              <a:ext cx="46334" cy="790618"/>
            </a:xfrm>
            <a:custGeom>
              <a:avLst/>
              <a:gdLst>
                <a:gd name="T0" fmla="*/ 27 w 27"/>
                <a:gd name="T1" fmla="*/ 441 h 455"/>
                <a:gd name="T2" fmla="*/ 13 w 27"/>
                <a:gd name="T3" fmla="*/ 455 h 455"/>
                <a:gd name="T4" fmla="*/ 0 w 27"/>
                <a:gd name="T5" fmla="*/ 441 h 455"/>
                <a:gd name="T6" fmla="*/ 0 w 27"/>
                <a:gd name="T7" fmla="*/ 13 h 455"/>
                <a:gd name="T8" fmla="*/ 13 w 27"/>
                <a:gd name="T9" fmla="*/ 0 h 455"/>
                <a:gd name="T10" fmla="*/ 27 w 27"/>
                <a:gd name="T11" fmla="*/ 13 h 455"/>
                <a:gd name="T12" fmla="*/ 27 w 27"/>
                <a:gd name="T13" fmla="*/ 44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5">
                  <a:moveTo>
                    <a:pt x="27" y="441"/>
                  </a:moveTo>
                  <a:cubicBezTo>
                    <a:pt x="27" y="449"/>
                    <a:pt x="21" y="455"/>
                    <a:pt x="13" y="455"/>
                  </a:cubicBezTo>
                  <a:cubicBezTo>
                    <a:pt x="6" y="455"/>
                    <a:pt x="0" y="449"/>
                    <a:pt x="0" y="4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441"/>
                    <a:pt x="27" y="441"/>
                    <a:pt x="27" y="4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4997432" y="-1495067"/>
              <a:ext cx="7135407" cy="580080"/>
            </a:xfrm>
            <a:custGeom>
              <a:avLst/>
              <a:gdLst>
                <a:gd name="T0" fmla="*/ 4104 w 4104"/>
                <a:gd name="T1" fmla="*/ 0 h 770"/>
                <a:gd name="T2" fmla="*/ 3893 w 4104"/>
                <a:gd name="T3" fmla="*/ 385 h 770"/>
                <a:gd name="T4" fmla="*/ 4104 w 4104"/>
                <a:gd name="T5" fmla="*/ 770 h 770"/>
                <a:gd name="T6" fmla="*/ 0 w 4104"/>
                <a:gd name="T7" fmla="*/ 770 h 770"/>
                <a:gd name="T8" fmla="*/ 0 w 4104"/>
                <a:gd name="T9" fmla="*/ 0 h 770"/>
                <a:gd name="T10" fmla="*/ 4104 w 4104"/>
                <a:gd name="T11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4" h="770">
                  <a:moveTo>
                    <a:pt x="4104" y="0"/>
                  </a:moveTo>
                  <a:lnTo>
                    <a:pt x="3893" y="385"/>
                  </a:lnTo>
                  <a:lnTo>
                    <a:pt x="4104" y="770"/>
                  </a:lnTo>
                  <a:lnTo>
                    <a:pt x="0" y="770"/>
                  </a:lnTo>
                  <a:lnTo>
                    <a:pt x="0" y="0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31242" y="-1475608"/>
              <a:ext cx="79881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tabLst>
                  <a:tab pos="1790700" algn="l"/>
                </a:tabLst>
              </a:pPr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“一场说走就走的旅行”明星父子版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1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" name="组合 1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1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47" name="组合 1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45" name="直接连接符 1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78685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71" dur="1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 nodePh="1">
                                  <p:stCondLst>
                                    <p:cond delay="1160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202" dur="11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6" grpId="0"/>
      <p:bldP spid="16" grpId="1"/>
      <p:bldP spid="20" grpId="0" animBg="1"/>
      <p:bldP spid="20" grpId="1" animBg="1"/>
      <p:bldP spid="21" grpId="0"/>
      <p:bldP spid="21" grpId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29" grpId="4" animBg="1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152150" y="1145646"/>
            <a:ext cx="1817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演员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3355952" y="440478"/>
            <a:ext cx="1586988" cy="535226"/>
            <a:chOff x="5742116" y="146477"/>
            <a:chExt cx="1586988" cy="535226"/>
          </a:xfrm>
        </p:grpSpPr>
        <p:sp>
          <p:nvSpPr>
            <p:cNvPr id="4" name="任意多边形 3"/>
            <p:cNvSpPr/>
            <p:nvPr/>
          </p:nvSpPr>
          <p:spPr>
            <a:xfrm>
              <a:off x="5824154" y="146477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29496" y="121017"/>
                  </a:moveTo>
                  <a:cubicBezTo>
                    <a:pt x="1363149" y="121017"/>
                    <a:pt x="1390431" y="148299"/>
                    <a:pt x="1390431" y="181952"/>
                  </a:cubicBezTo>
                  <a:cubicBezTo>
                    <a:pt x="1390431" y="215605"/>
                    <a:pt x="1363149" y="242887"/>
                    <a:pt x="1329496" y="242887"/>
                  </a:cubicBezTo>
                  <a:cubicBezTo>
                    <a:pt x="1295843" y="242887"/>
                    <a:pt x="1268561" y="215605"/>
                    <a:pt x="1268561" y="181952"/>
                  </a:cubicBezTo>
                  <a:cubicBezTo>
                    <a:pt x="1268561" y="148299"/>
                    <a:pt x="1295843" y="121017"/>
                    <a:pt x="1329496" y="121017"/>
                  </a:cubicBezTo>
                  <a:close/>
                  <a:moveTo>
                    <a:pt x="0" y="0"/>
                  </a:moveTo>
                  <a:lnTo>
                    <a:pt x="0" y="485775"/>
                  </a:lnTo>
                  <a:lnTo>
                    <a:pt x="1314450" y="485775"/>
                  </a:lnTo>
                  <a:lnTo>
                    <a:pt x="1504950" y="209550"/>
                  </a:lnTo>
                  <a:lnTo>
                    <a:pt x="1381125" y="190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42116" y="158483"/>
              <a:ext cx="14267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林爸鼻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268614" y="989671"/>
            <a:ext cx="259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照顾小朋友无微不至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275926" flipH="1">
            <a:off x="911495" y="2026176"/>
            <a:ext cx="442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温柔到吐血的</a:t>
            </a:r>
            <a:r>
              <a: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39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岁中年男纸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7584" y="645945"/>
            <a:ext cx="268856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611952" flipH="1">
            <a:off x="2584603" y="507003"/>
            <a:ext cx="960782" cy="350520"/>
            <a:chOff x="4937760" y="137160"/>
            <a:chExt cx="960782" cy="350520"/>
          </a:xfrm>
        </p:grpSpPr>
        <p:sp>
          <p:nvSpPr>
            <p:cNvPr id="10" name="任意多边形 9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102" name="任意多边形 101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827584" y="653622"/>
            <a:ext cx="0" cy="295777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7584" y="3167558"/>
            <a:ext cx="3888435" cy="45453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16" name="任意多边形 15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26" name="组合 25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36" name="组合 35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0" name="任意多边形 59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44" name="组合 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组合 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 rot="1395902">
            <a:off x="-1855039" y="2896665"/>
            <a:ext cx="1773360" cy="912300"/>
            <a:chOff x="-1708978" y="2888931"/>
            <a:chExt cx="1773360" cy="912300"/>
          </a:xfrm>
        </p:grpSpPr>
        <p:sp>
          <p:nvSpPr>
            <p:cNvPr id="57" name="矩形 56"/>
            <p:cNvSpPr/>
            <p:nvPr/>
          </p:nvSpPr>
          <p:spPr>
            <a:xfrm rot="19806292">
              <a:off x="-1708978" y="2888931"/>
              <a:ext cx="17733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赛车手</a:t>
              </a:r>
              <a:endParaRPr lang="zh-CN" altLang="en-US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rot="19821198">
              <a:off x="-1482484" y="3324981"/>
              <a:ext cx="1400175" cy="476250"/>
              <a:chOff x="1144588" y="-1044575"/>
              <a:chExt cx="1400175" cy="476250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47763" y="-1044575"/>
                <a:ext cx="139700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1144588" y="-965200"/>
                <a:ext cx="363538" cy="200025"/>
              </a:xfrm>
              <a:custGeom>
                <a:avLst/>
                <a:gdLst>
                  <a:gd name="T0" fmla="*/ 52 w 229"/>
                  <a:gd name="T1" fmla="*/ 33 h 126"/>
                  <a:gd name="T2" fmla="*/ 119 w 229"/>
                  <a:gd name="T3" fmla="*/ 126 h 126"/>
                  <a:gd name="T4" fmla="*/ 229 w 229"/>
                  <a:gd name="T5" fmla="*/ 67 h 126"/>
                  <a:gd name="T6" fmla="*/ 109 w 229"/>
                  <a:gd name="T7" fmla="*/ 0 h 126"/>
                  <a:gd name="T8" fmla="*/ 0 w 229"/>
                  <a:gd name="T9" fmla="*/ 19 h 126"/>
                  <a:gd name="T10" fmla="*/ 52 w 229"/>
                  <a:gd name="T11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126">
                    <a:moveTo>
                      <a:pt x="52" y="33"/>
                    </a:moveTo>
                    <a:lnTo>
                      <a:pt x="119" y="126"/>
                    </a:lnTo>
                    <a:lnTo>
                      <a:pt x="229" y="67"/>
                    </a:lnTo>
                    <a:lnTo>
                      <a:pt x="109" y="0"/>
                    </a:lnTo>
                    <a:lnTo>
                      <a:pt x="0" y="19"/>
                    </a:lnTo>
                    <a:lnTo>
                      <a:pt x="52" y="33"/>
                    </a:ln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49401" y="-1041400"/>
                <a:ext cx="230188" cy="166688"/>
              </a:xfrm>
              <a:custGeom>
                <a:avLst/>
                <a:gdLst>
                  <a:gd name="T0" fmla="*/ 1 w 61"/>
                  <a:gd name="T1" fmla="*/ 44 h 44"/>
                  <a:gd name="T2" fmla="*/ 61 w 61"/>
                  <a:gd name="T3" fmla="*/ 31 h 44"/>
                  <a:gd name="T4" fmla="*/ 58 w 61"/>
                  <a:gd name="T5" fmla="*/ 0 h 44"/>
                  <a:gd name="T6" fmla="*/ 1 w 6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4">
                    <a:moveTo>
                      <a:pt x="1" y="44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0" y="15"/>
                      <a:pt x="1" y="44"/>
                    </a:cubicBezTo>
                    <a:close/>
                  </a:path>
                </a:pathLst>
              </a:custGeom>
              <a:solidFill>
                <a:srgbClr val="AADB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458913" y="-957263"/>
                <a:ext cx="711200" cy="184150"/>
              </a:xfrm>
              <a:custGeom>
                <a:avLst/>
                <a:gdLst>
                  <a:gd name="T0" fmla="*/ 88 w 188"/>
                  <a:gd name="T1" fmla="*/ 3 h 49"/>
                  <a:gd name="T2" fmla="*/ 23 w 188"/>
                  <a:gd name="T3" fmla="*/ 19 h 49"/>
                  <a:gd name="T4" fmla="*/ 58 w 188"/>
                  <a:gd name="T5" fmla="*/ 47 h 49"/>
                  <a:gd name="T6" fmla="*/ 182 w 188"/>
                  <a:gd name="T7" fmla="*/ 18 h 49"/>
                  <a:gd name="T8" fmla="*/ 170 w 188"/>
                  <a:gd name="T9" fmla="*/ 10 h 49"/>
                  <a:gd name="T10" fmla="*/ 88 w 188"/>
                  <a:gd name="T1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49">
                    <a:moveTo>
                      <a:pt x="88" y="3"/>
                    </a:moveTo>
                    <a:cubicBezTo>
                      <a:pt x="88" y="3"/>
                      <a:pt x="56" y="0"/>
                      <a:pt x="23" y="19"/>
                    </a:cubicBezTo>
                    <a:cubicBezTo>
                      <a:pt x="23" y="19"/>
                      <a:pt x="0" y="49"/>
                      <a:pt x="58" y="47"/>
                    </a:cubicBezTo>
                    <a:cubicBezTo>
                      <a:pt x="58" y="47"/>
                      <a:pt x="188" y="41"/>
                      <a:pt x="182" y="18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13" y="36"/>
                      <a:pt x="88" y="3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366963" y="-795338"/>
                <a:ext cx="174625" cy="120650"/>
              </a:xfrm>
              <a:custGeom>
                <a:avLst/>
                <a:gdLst>
                  <a:gd name="T0" fmla="*/ 46 w 46"/>
                  <a:gd name="T1" fmla="*/ 32 h 32"/>
                  <a:gd name="T2" fmla="*/ 0 w 46"/>
                  <a:gd name="T3" fmla="*/ 32 h 32"/>
                  <a:gd name="T4" fmla="*/ 8 w 46"/>
                  <a:gd name="T5" fmla="*/ 0 h 32"/>
                  <a:gd name="T6" fmla="*/ 46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46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ubicBezTo>
                      <a:pt x="30" y="16"/>
                      <a:pt x="46" y="32"/>
                      <a:pt x="46" y="3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27138" y="-919163"/>
                <a:ext cx="1169988" cy="244475"/>
              </a:xfrm>
              <a:custGeom>
                <a:avLst/>
                <a:gdLst>
                  <a:gd name="T0" fmla="*/ 83 w 309"/>
                  <a:gd name="T1" fmla="*/ 2 h 65"/>
                  <a:gd name="T2" fmla="*/ 189 w 309"/>
                  <a:gd name="T3" fmla="*/ 24 h 65"/>
                  <a:gd name="T4" fmla="*/ 233 w 309"/>
                  <a:gd name="T5" fmla="*/ 12 h 65"/>
                  <a:gd name="T6" fmla="*/ 309 w 309"/>
                  <a:gd name="T7" fmla="*/ 33 h 65"/>
                  <a:gd name="T8" fmla="*/ 301 w 309"/>
                  <a:gd name="T9" fmla="*/ 65 h 65"/>
                  <a:gd name="T10" fmla="*/ 145 w 309"/>
                  <a:gd name="T11" fmla="*/ 63 h 65"/>
                  <a:gd name="T12" fmla="*/ 2 w 309"/>
                  <a:gd name="T13" fmla="*/ 60 h 65"/>
                  <a:gd name="T14" fmla="*/ 0 w 309"/>
                  <a:gd name="T15" fmla="*/ 51 h 65"/>
                  <a:gd name="T16" fmla="*/ 83 w 309"/>
                  <a:gd name="T1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65">
                    <a:moveTo>
                      <a:pt x="83" y="2"/>
                    </a:moveTo>
                    <a:cubicBezTo>
                      <a:pt x="83" y="2"/>
                      <a:pt x="88" y="36"/>
                      <a:pt x="189" y="24"/>
                    </a:cubicBezTo>
                    <a:cubicBezTo>
                      <a:pt x="189" y="24"/>
                      <a:pt x="215" y="22"/>
                      <a:pt x="233" y="12"/>
                    </a:cubicBezTo>
                    <a:cubicBezTo>
                      <a:pt x="255" y="0"/>
                      <a:pt x="285" y="16"/>
                      <a:pt x="309" y="33"/>
                    </a:cubicBezTo>
                    <a:cubicBezTo>
                      <a:pt x="304" y="43"/>
                      <a:pt x="302" y="54"/>
                      <a:pt x="301" y="65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541463" y="-912813"/>
                <a:ext cx="7938" cy="15875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C9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44638" y="-900113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549401" y="-896938"/>
                <a:ext cx="7938" cy="1111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2074863" y="-773113"/>
                <a:ext cx="193675" cy="1936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2112963" y="-738188"/>
                <a:ext cx="125413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5"/>
              <p:cNvSpPr>
                <a:spLocks noChangeArrowheads="1"/>
              </p:cNvSpPr>
              <p:nvPr/>
            </p:nvSpPr>
            <p:spPr bwMode="auto">
              <a:xfrm>
                <a:off x="2147888" y="-704850"/>
                <a:ext cx="55563" cy="57150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1443038" y="-803275"/>
                <a:ext cx="230188" cy="2317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7"/>
              <p:cNvSpPr>
                <a:spLocks noChangeArrowheads="1"/>
              </p:cNvSpPr>
              <p:nvPr/>
            </p:nvSpPr>
            <p:spPr bwMode="auto">
              <a:xfrm>
                <a:off x="1492251" y="-760413"/>
                <a:ext cx="144463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8"/>
              <p:cNvSpPr>
                <a:spLocks noChangeArrowheads="1"/>
              </p:cNvSpPr>
              <p:nvPr/>
            </p:nvSpPr>
            <p:spPr bwMode="auto">
              <a:xfrm>
                <a:off x="1533526" y="-719138"/>
                <a:ext cx="60325" cy="603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2181226" y="-877888"/>
                <a:ext cx="185738" cy="104775"/>
              </a:xfrm>
              <a:custGeom>
                <a:avLst/>
                <a:gdLst>
                  <a:gd name="T0" fmla="*/ 2 w 49"/>
                  <a:gd name="T1" fmla="*/ 2 h 28"/>
                  <a:gd name="T2" fmla="*/ 25 w 49"/>
                  <a:gd name="T3" fmla="*/ 14 h 28"/>
                  <a:gd name="T4" fmla="*/ 48 w 49"/>
                  <a:gd name="T5" fmla="*/ 25 h 28"/>
                  <a:gd name="T6" fmla="*/ 27 w 49"/>
                  <a:gd name="T7" fmla="*/ 9 h 28"/>
                  <a:gd name="T8" fmla="*/ 2 w 4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2" y="2"/>
                    </a:moveTo>
                    <a:cubicBezTo>
                      <a:pt x="0" y="5"/>
                      <a:pt x="12" y="7"/>
                      <a:pt x="25" y="14"/>
                    </a:cubicBezTo>
                    <a:cubicBezTo>
                      <a:pt x="37" y="20"/>
                      <a:pt x="46" y="28"/>
                      <a:pt x="48" y="25"/>
                    </a:cubicBezTo>
                    <a:cubicBezTo>
                      <a:pt x="49" y="22"/>
                      <a:pt x="40" y="15"/>
                      <a:pt x="27" y="9"/>
                    </a:cubicBezTo>
                    <a:cubicBezTo>
                      <a:pt x="1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1685926" y="-935038"/>
                <a:ext cx="93663" cy="34925"/>
              </a:xfrm>
              <a:custGeom>
                <a:avLst/>
                <a:gdLst>
                  <a:gd name="T0" fmla="*/ 0 w 25"/>
                  <a:gd name="T1" fmla="*/ 6 h 9"/>
                  <a:gd name="T2" fmla="*/ 13 w 25"/>
                  <a:gd name="T3" fmla="*/ 9 h 9"/>
                  <a:gd name="T4" fmla="*/ 25 w 25"/>
                  <a:gd name="T5" fmla="*/ 3 h 9"/>
                  <a:gd name="T6" fmla="*/ 12 w 25"/>
                  <a:gd name="T7" fmla="*/ 1 h 9"/>
                  <a:gd name="T8" fmla="*/ 0 w 2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0" y="6"/>
                    </a:moveTo>
                    <a:cubicBezTo>
                      <a:pt x="0" y="8"/>
                      <a:pt x="6" y="9"/>
                      <a:pt x="13" y="9"/>
                    </a:cubicBezTo>
                    <a:cubicBezTo>
                      <a:pt x="20" y="8"/>
                      <a:pt x="25" y="6"/>
                      <a:pt x="25" y="3"/>
                    </a:cubicBezTo>
                    <a:cubicBezTo>
                      <a:pt x="25" y="1"/>
                      <a:pt x="19" y="0"/>
                      <a:pt x="12" y="1"/>
                    </a:cubicBezTo>
                    <a:cubicBezTo>
                      <a:pt x="5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1677988" y="-1017588"/>
                <a:ext cx="68263" cy="25400"/>
              </a:xfrm>
              <a:custGeom>
                <a:avLst/>
                <a:gdLst>
                  <a:gd name="T0" fmla="*/ 0 w 18"/>
                  <a:gd name="T1" fmla="*/ 6 h 7"/>
                  <a:gd name="T2" fmla="*/ 10 w 18"/>
                  <a:gd name="T3" fmla="*/ 6 h 7"/>
                  <a:gd name="T4" fmla="*/ 18 w 18"/>
                  <a:gd name="T5" fmla="*/ 1 h 7"/>
                  <a:gd name="T6" fmla="*/ 8 w 18"/>
                  <a:gd name="T7" fmla="*/ 1 h 7"/>
                  <a:gd name="T8" fmla="*/ 0 w 1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0" y="6"/>
                    </a:moveTo>
                    <a:cubicBezTo>
                      <a:pt x="1" y="7"/>
                      <a:pt x="5" y="7"/>
                      <a:pt x="10" y="6"/>
                    </a:cubicBezTo>
                    <a:cubicBezTo>
                      <a:pt x="15" y="5"/>
                      <a:pt x="18" y="3"/>
                      <a:pt x="18" y="1"/>
                    </a:cubicBezTo>
                    <a:cubicBezTo>
                      <a:pt x="17" y="0"/>
                      <a:pt x="13" y="0"/>
                      <a:pt x="8" y="1"/>
                    </a:cubicBezTo>
                    <a:cubicBezTo>
                      <a:pt x="4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1317626" y="-957263"/>
                <a:ext cx="136525" cy="98425"/>
              </a:xfrm>
              <a:custGeom>
                <a:avLst/>
                <a:gdLst>
                  <a:gd name="T0" fmla="*/ 72 w 86"/>
                  <a:gd name="T1" fmla="*/ 62 h 62"/>
                  <a:gd name="T2" fmla="*/ 86 w 86"/>
                  <a:gd name="T3" fmla="*/ 52 h 62"/>
                  <a:gd name="T4" fmla="*/ 0 w 86"/>
                  <a:gd name="T5" fmla="*/ 0 h 62"/>
                  <a:gd name="T6" fmla="*/ 72 w 8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2">
                    <a:moveTo>
                      <a:pt x="72" y="62"/>
                    </a:moveTo>
                    <a:lnTo>
                      <a:pt x="86" y="52"/>
                    </a:lnTo>
                    <a:lnTo>
                      <a:pt x="0" y="0"/>
                    </a:ln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23"/>
              <p:cNvSpPr>
                <a:spLocks noChangeArrowheads="1"/>
              </p:cNvSpPr>
              <p:nvPr/>
            </p:nvSpPr>
            <p:spPr bwMode="auto">
              <a:xfrm>
                <a:off x="2052638" y="-836613"/>
                <a:ext cx="14288" cy="150813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4"/>
              <p:cNvSpPr>
                <a:spLocks noChangeArrowheads="1"/>
              </p:cNvSpPr>
              <p:nvPr/>
            </p:nvSpPr>
            <p:spPr bwMode="auto">
              <a:xfrm>
                <a:off x="1677988" y="-817563"/>
                <a:ext cx="14288" cy="123825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"/>
              <p:cNvSpPr>
                <a:spLocks/>
              </p:cNvSpPr>
              <p:nvPr/>
            </p:nvSpPr>
            <p:spPr bwMode="auto">
              <a:xfrm>
                <a:off x="1708151" y="-779463"/>
                <a:ext cx="60325" cy="14288"/>
              </a:xfrm>
              <a:custGeom>
                <a:avLst/>
                <a:gdLst>
                  <a:gd name="T0" fmla="*/ 0 w 16"/>
                  <a:gd name="T1" fmla="*/ 2 h 4"/>
                  <a:gd name="T2" fmla="*/ 3 w 16"/>
                  <a:gd name="T3" fmla="*/ 4 h 4"/>
                  <a:gd name="T4" fmla="*/ 14 w 16"/>
                  <a:gd name="T5" fmla="*/ 4 h 4"/>
                  <a:gd name="T6" fmla="*/ 16 w 16"/>
                  <a:gd name="T7" fmla="*/ 2 h 4"/>
                  <a:gd name="T8" fmla="*/ 16 w 16"/>
                  <a:gd name="T9" fmla="*/ 2 h 4"/>
                  <a:gd name="T10" fmla="*/ 14 w 16"/>
                  <a:gd name="T11" fmla="*/ 0 h 4"/>
                  <a:gd name="T12" fmla="*/ 3 w 16"/>
                  <a:gd name="T13" fmla="*/ 0 h 4"/>
                  <a:gd name="T14" fmla="*/ 0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"/>
              <p:cNvSpPr>
                <a:spLocks/>
              </p:cNvSpPr>
              <p:nvPr/>
            </p:nvSpPr>
            <p:spPr bwMode="auto">
              <a:xfrm>
                <a:off x="1847851" y="-817563"/>
                <a:ext cx="185738" cy="26988"/>
              </a:xfrm>
              <a:custGeom>
                <a:avLst/>
                <a:gdLst>
                  <a:gd name="T0" fmla="*/ 117 w 117"/>
                  <a:gd name="T1" fmla="*/ 0 h 17"/>
                  <a:gd name="T2" fmla="*/ 117 w 117"/>
                  <a:gd name="T3" fmla="*/ 12 h 17"/>
                  <a:gd name="T4" fmla="*/ 0 w 117"/>
                  <a:gd name="T5" fmla="*/ 17 h 17"/>
                  <a:gd name="T6" fmla="*/ 117 w 1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7">
                    <a:moveTo>
                      <a:pt x="117" y="0"/>
                    </a:moveTo>
                    <a:lnTo>
                      <a:pt x="117" y="12"/>
                    </a:lnTo>
                    <a:lnTo>
                      <a:pt x="0" y="1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8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7 L -1.14757 2.46914E-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7536E-6 L 0.40868 -0.13835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69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2.77606E-7 L 0.3618 -0.08174 " pathEditMode="relative" rAng="0" ptsTypes="AA">
                                      <p:cBhvr>
                                        <p:cTn id="6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-4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6965" y="1675494"/>
            <a:ext cx="211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萌死人不偿命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259157" y="1675494"/>
            <a:ext cx="1106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内向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03" y="2073927"/>
            <a:ext cx="988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害羞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6965" y="2089167"/>
            <a:ext cx="16237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长眼睫毛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4400" y="2628118"/>
            <a:ext cx="46247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“爸鼻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……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”“喝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4011164" y="3046417"/>
            <a:ext cx="3055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直接爆表。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49" name="任意多边形 48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直接连接符 1"/>
          <p:cNvCxnSpPr/>
          <p:nvPr/>
        </p:nvCxnSpPr>
        <p:spPr>
          <a:xfrm>
            <a:off x="0" y="4858521"/>
            <a:ext cx="948397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2966268" y="526324"/>
            <a:ext cx="4715935" cy="584775"/>
            <a:chOff x="2966268" y="526324"/>
            <a:chExt cx="4715935" cy="58477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2966268" y="526324"/>
              <a:ext cx="1340244" cy="584775"/>
              <a:chOff x="277098" y="3235019"/>
              <a:chExt cx="1340244" cy="584775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398142" y="3260321"/>
                <a:ext cx="1219200" cy="545818"/>
              </a:xfrm>
              <a:custGeom>
                <a:avLst/>
                <a:gdLst/>
                <a:ahLst/>
                <a:cxnLst/>
                <a:rect l="l" t="t" r="r" b="b"/>
                <a:pathLst>
                  <a:path w="1219200" h="545818">
                    <a:moveTo>
                      <a:pt x="1033896" y="295882"/>
                    </a:moveTo>
                    <a:cubicBezTo>
                      <a:pt x="994809" y="300735"/>
                      <a:pt x="967056" y="336356"/>
                      <a:pt x="971908" y="375442"/>
                    </a:cubicBezTo>
                    <a:cubicBezTo>
                      <a:pt x="976761" y="414529"/>
                      <a:pt x="1012381" y="442282"/>
                      <a:pt x="1051468" y="437430"/>
                    </a:cubicBezTo>
                    <a:cubicBezTo>
                      <a:pt x="1090555" y="432577"/>
                      <a:pt x="1118308" y="396957"/>
                      <a:pt x="1113456" y="357870"/>
                    </a:cubicBezTo>
                    <a:cubicBezTo>
                      <a:pt x="1108603" y="318783"/>
                      <a:pt x="1072983" y="291030"/>
                      <a:pt x="1033896" y="295882"/>
                    </a:cubicBezTo>
                    <a:close/>
                    <a:moveTo>
                      <a:pt x="0" y="0"/>
                    </a:moveTo>
                    <a:lnTo>
                      <a:pt x="914400" y="0"/>
                    </a:lnTo>
                    <a:lnTo>
                      <a:pt x="1219200" y="291103"/>
                    </a:lnTo>
                    <a:lnTo>
                      <a:pt x="1219200" y="545818"/>
                    </a:lnTo>
                    <a:lnTo>
                      <a:pt x="0" y="545818"/>
                    </a:lnTo>
                    <a:lnTo>
                      <a:pt x="0" y="727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7098" y="3235019"/>
                <a:ext cx="132901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sz="3200" dirty="0"/>
                  <a:t>KIMI</a:t>
                </a:r>
                <a:endParaRPr lang="zh-CN" altLang="en-US" sz="3200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052314" y="910793"/>
              <a:ext cx="362988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4901958">
              <a:off x="4252259" y="342569"/>
              <a:ext cx="448556" cy="933450"/>
              <a:chOff x="1176448" y="2733675"/>
              <a:chExt cx="448556" cy="933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176448" y="2733675"/>
                <a:ext cx="448556" cy="933450"/>
              </a:xfrm>
              <a:custGeom>
                <a:avLst/>
                <a:gdLst>
                  <a:gd name="connsiteX0" fmla="*/ 277067 w 448556"/>
                  <a:gd name="connsiteY0" fmla="*/ 933450 h 933450"/>
                  <a:gd name="connsiteX1" fmla="*/ 372317 w 448556"/>
                  <a:gd name="connsiteY1" fmla="*/ 923925 h 933450"/>
                  <a:gd name="connsiteX2" fmla="*/ 400892 w 448556"/>
                  <a:gd name="connsiteY2" fmla="*/ 914400 h 933450"/>
                  <a:gd name="connsiteX3" fmla="*/ 419942 w 448556"/>
                  <a:gd name="connsiteY3" fmla="*/ 885825 h 933450"/>
                  <a:gd name="connsiteX4" fmla="*/ 438992 w 448556"/>
                  <a:gd name="connsiteY4" fmla="*/ 828675 h 933450"/>
                  <a:gd name="connsiteX5" fmla="*/ 448517 w 448556"/>
                  <a:gd name="connsiteY5" fmla="*/ 762000 h 933450"/>
                  <a:gd name="connsiteX6" fmla="*/ 419942 w 448556"/>
                  <a:gd name="connsiteY6" fmla="*/ 552450 h 933450"/>
                  <a:gd name="connsiteX7" fmla="*/ 410417 w 448556"/>
                  <a:gd name="connsiteY7" fmla="*/ 523875 h 933450"/>
                  <a:gd name="connsiteX8" fmla="*/ 372317 w 448556"/>
                  <a:gd name="connsiteY8" fmla="*/ 466725 h 933450"/>
                  <a:gd name="connsiteX9" fmla="*/ 343742 w 448556"/>
                  <a:gd name="connsiteY9" fmla="*/ 447675 h 933450"/>
                  <a:gd name="connsiteX10" fmla="*/ 334217 w 448556"/>
                  <a:gd name="connsiteY10" fmla="*/ 419100 h 933450"/>
                  <a:gd name="connsiteX11" fmla="*/ 305642 w 448556"/>
                  <a:gd name="connsiteY11" fmla="*/ 400050 h 933450"/>
                  <a:gd name="connsiteX12" fmla="*/ 277067 w 448556"/>
                  <a:gd name="connsiteY12" fmla="*/ 371475 h 933450"/>
                  <a:gd name="connsiteX13" fmla="*/ 248492 w 448556"/>
                  <a:gd name="connsiteY13" fmla="*/ 352425 h 933450"/>
                  <a:gd name="connsiteX14" fmla="*/ 219917 w 448556"/>
                  <a:gd name="connsiteY14" fmla="*/ 323850 h 933450"/>
                  <a:gd name="connsiteX15" fmla="*/ 162767 w 448556"/>
                  <a:gd name="connsiteY15" fmla="*/ 285750 h 933450"/>
                  <a:gd name="connsiteX16" fmla="*/ 134192 w 448556"/>
                  <a:gd name="connsiteY16" fmla="*/ 266700 h 933450"/>
                  <a:gd name="connsiteX17" fmla="*/ 115142 w 448556"/>
                  <a:gd name="connsiteY17" fmla="*/ 238125 h 933450"/>
                  <a:gd name="connsiteX18" fmla="*/ 57992 w 448556"/>
                  <a:gd name="connsiteY18" fmla="*/ 190500 h 933450"/>
                  <a:gd name="connsiteX19" fmla="*/ 38942 w 448556"/>
                  <a:gd name="connsiteY19" fmla="*/ 152400 h 933450"/>
                  <a:gd name="connsiteX20" fmla="*/ 19892 w 448556"/>
                  <a:gd name="connsiteY20" fmla="*/ 123825 h 933450"/>
                  <a:gd name="connsiteX21" fmla="*/ 842 w 448556"/>
                  <a:gd name="connsiteY21" fmla="*/ 57150 h 933450"/>
                  <a:gd name="connsiteX22" fmla="*/ 842 w 448556"/>
                  <a:gd name="connsiteY22" fmla="*/ 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556" h="933450">
                    <a:moveTo>
                      <a:pt x="277067" y="933450"/>
                    </a:moveTo>
                    <a:cubicBezTo>
                      <a:pt x="308817" y="930275"/>
                      <a:pt x="340780" y="928777"/>
                      <a:pt x="372317" y="923925"/>
                    </a:cubicBezTo>
                    <a:cubicBezTo>
                      <a:pt x="382240" y="922398"/>
                      <a:pt x="393052" y="920672"/>
                      <a:pt x="400892" y="914400"/>
                    </a:cubicBezTo>
                    <a:cubicBezTo>
                      <a:pt x="409831" y="907249"/>
                      <a:pt x="415293" y="896286"/>
                      <a:pt x="419942" y="885825"/>
                    </a:cubicBezTo>
                    <a:cubicBezTo>
                      <a:pt x="428097" y="867475"/>
                      <a:pt x="438992" y="828675"/>
                      <a:pt x="438992" y="828675"/>
                    </a:cubicBezTo>
                    <a:cubicBezTo>
                      <a:pt x="442167" y="806450"/>
                      <a:pt x="448517" y="784451"/>
                      <a:pt x="448517" y="762000"/>
                    </a:cubicBezTo>
                    <a:cubicBezTo>
                      <a:pt x="448517" y="621891"/>
                      <a:pt x="450836" y="645131"/>
                      <a:pt x="419942" y="552450"/>
                    </a:cubicBezTo>
                    <a:cubicBezTo>
                      <a:pt x="416767" y="542925"/>
                      <a:pt x="415986" y="532229"/>
                      <a:pt x="410417" y="523875"/>
                    </a:cubicBezTo>
                    <a:cubicBezTo>
                      <a:pt x="397717" y="504825"/>
                      <a:pt x="391367" y="479425"/>
                      <a:pt x="372317" y="466725"/>
                    </a:cubicBezTo>
                    <a:lnTo>
                      <a:pt x="343742" y="447675"/>
                    </a:lnTo>
                    <a:cubicBezTo>
                      <a:pt x="340567" y="438150"/>
                      <a:pt x="340489" y="426940"/>
                      <a:pt x="334217" y="419100"/>
                    </a:cubicBezTo>
                    <a:cubicBezTo>
                      <a:pt x="327066" y="410161"/>
                      <a:pt x="314436" y="407379"/>
                      <a:pt x="305642" y="400050"/>
                    </a:cubicBezTo>
                    <a:cubicBezTo>
                      <a:pt x="295294" y="391426"/>
                      <a:pt x="287415" y="380099"/>
                      <a:pt x="277067" y="371475"/>
                    </a:cubicBezTo>
                    <a:cubicBezTo>
                      <a:pt x="268273" y="364146"/>
                      <a:pt x="257286" y="359754"/>
                      <a:pt x="248492" y="352425"/>
                    </a:cubicBezTo>
                    <a:cubicBezTo>
                      <a:pt x="238144" y="343801"/>
                      <a:pt x="230550" y="332120"/>
                      <a:pt x="219917" y="323850"/>
                    </a:cubicBezTo>
                    <a:cubicBezTo>
                      <a:pt x="201845" y="309794"/>
                      <a:pt x="181817" y="298450"/>
                      <a:pt x="162767" y="285750"/>
                    </a:cubicBezTo>
                    <a:lnTo>
                      <a:pt x="134192" y="266700"/>
                    </a:lnTo>
                    <a:cubicBezTo>
                      <a:pt x="127842" y="257175"/>
                      <a:pt x="122471" y="246919"/>
                      <a:pt x="115142" y="238125"/>
                    </a:cubicBezTo>
                    <a:cubicBezTo>
                      <a:pt x="92223" y="210623"/>
                      <a:pt x="86089" y="209231"/>
                      <a:pt x="57992" y="190500"/>
                    </a:cubicBezTo>
                    <a:cubicBezTo>
                      <a:pt x="51642" y="177800"/>
                      <a:pt x="45987" y="164728"/>
                      <a:pt x="38942" y="152400"/>
                    </a:cubicBezTo>
                    <a:cubicBezTo>
                      <a:pt x="33262" y="142461"/>
                      <a:pt x="25012" y="134064"/>
                      <a:pt x="19892" y="123825"/>
                    </a:cubicBezTo>
                    <a:cubicBezTo>
                      <a:pt x="14815" y="113671"/>
                      <a:pt x="1605" y="64780"/>
                      <a:pt x="842" y="57150"/>
                    </a:cubicBezTo>
                    <a:cubicBezTo>
                      <a:pt x="-1054" y="38195"/>
                      <a:pt x="842" y="19050"/>
                      <a:pt x="842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59799" y="3101404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8388424" y="1548782"/>
            <a:ext cx="0" cy="330973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-29676" y="3901807"/>
            <a:ext cx="5470594" cy="1051221"/>
            <a:chOff x="-29676" y="3901807"/>
            <a:chExt cx="5470594" cy="1051221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692"/>
            <a:stretch/>
          </p:blipFill>
          <p:spPr bwMode="auto">
            <a:xfrm>
              <a:off x="-29676" y="3902725"/>
              <a:ext cx="574237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92" r="25147"/>
            <a:stretch/>
          </p:blipFill>
          <p:spPr bwMode="auto">
            <a:xfrm>
              <a:off x="507464" y="3902725"/>
              <a:ext cx="1216748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31"/>
            <a:stretch/>
          </p:blipFill>
          <p:spPr bwMode="auto">
            <a:xfrm>
              <a:off x="1717562" y="3901807"/>
              <a:ext cx="3723356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3" name="直接连接符 52"/>
          <p:cNvCxnSpPr/>
          <p:nvPr/>
        </p:nvCxnSpPr>
        <p:spPr>
          <a:xfrm>
            <a:off x="7669905" y="911231"/>
            <a:ext cx="718519" cy="63755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5" name="组合 2064"/>
          <p:cNvGrpSpPr/>
          <p:nvPr/>
        </p:nvGrpSpPr>
        <p:grpSpPr>
          <a:xfrm>
            <a:off x="6885456" y="3054386"/>
            <a:ext cx="412749" cy="1421789"/>
            <a:chOff x="7111408" y="3152073"/>
            <a:chExt cx="412749" cy="1421789"/>
          </a:xfrm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119312" y="3159977"/>
              <a:ext cx="396942" cy="1405103"/>
            </a:xfrm>
            <a:custGeom>
              <a:avLst/>
              <a:gdLst>
                <a:gd name="T0" fmla="*/ 407 w 582"/>
                <a:gd name="T1" fmla="*/ 1507 h 2065"/>
                <a:gd name="T2" fmla="*/ 407 w 582"/>
                <a:gd name="T3" fmla="*/ 117 h 2065"/>
                <a:gd name="T4" fmla="*/ 291 w 582"/>
                <a:gd name="T5" fmla="*/ 0 h 2065"/>
                <a:gd name="T6" fmla="*/ 175 w 582"/>
                <a:gd name="T7" fmla="*/ 117 h 2065"/>
                <a:gd name="T8" fmla="*/ 175 w 582"/>
                <a:gd name="T9" fmla="*/ 1507 h 2065"/>
                <a:gd name="T10" fmla="*/ 0 w 582"/>
                <a:gd name="T11" fmla="*/ 1774 h 2065"/>
                <a:gd name="T12" fmla="*/ 291 w 582"/>
                <a:gd name="T13" fmla="*/ 2065 h 2065"/>
                <a:gd name="T14" fmla="*/ 582 w 582"/>
                <a:gd name="T15" fmla="*/ 1774 h 2065"/>
                <a:gd name="T16" fmla="*/ 407 w 582"/>
                <a:gd name="T17" fmla="*/ 1507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7111408" y="3152073"/>
              <a:ext cx="412749" cy="1421789"/>
            </a:xfrm>
            <a:custGeom>
              <a:avLst/>
              <a:gdLst>
                <a:gd name="T0" fmla="*/ 303 w 606"/>
                <a:gd name="T1" fmla="*/ 2089 h 2089"/>
                <a:gd name="T2" fmla="*/ 0 w 606"/>
                <a:gd name="T3" fmla="*/ 1786 h 2089"/>
                <a:gd name="T4" fmla="*/ 175 w 606"/>
                <a:gd name="T5" fmla="*/ 1512 h 2089"/>
                <a:gd name="T6" fmla="*/ 175 w 606"/>
                <a:gd name="T7" fmla="*/ 129 h 2089"/>
                <a:gd name="T8" fmla="*/ 303 w 606"/>
                <a:gd name="T9" fmla="*/ 0 h 2089"/>
                <a:gd name="T10" fmla="*/ 431 w 606"/>
                <a:gd name="T11" fmla="*/ 129 h 2089"/>
                <a:gd name="T12" fmla="*/ 431 w 606"/>
                <a:gd name="T13" fmla="*/ 1512 h 2089"/>
                <a:gd name="T14" fmla="*/ 606 w 606"/>
                <a:gd name="T15" fmla="*/ 1786 h 2089"/>
                <a:gd name="T16" fmla="*/ 303 w 606"/>
                <a:gd name="T17" fmla="*/ 2089 h 2089"/>
                <a:gd name="T18" fmla="*/ 303 w 606"/>
                <a:gd name="T19" fmla="*/ 24 h 2089"/>
                <a:gd name="T20" fmla="*/ 199 w 606"/>
                <a:gd name="T21" fmla="*/ 129 h 2089"/>
                <a:gd name="T22" fmla="*/ 199 w 606"/>
                <a:gd name="T23" fmla="*/ 1527 h 2089"/>
                <a:gd name="T24" fmla="*/ 192 w 606"/>
                <a:gd name="T25" fmla="*/ 1530 h 2089"/>
                <a:gd name="T26" fmla="*/ 24 w 606"/>
                <a:gd name="T27" fmla="*/ 1786 h 2089"/>
                <a:gd name="T28" fmla="*/ 303 w 606"/>
                <a:gd name="T29" fmla="*/ 2065 h 2089"/>
                <a:gd name="T30" fmla="*/ 582 w 606"/>
                <a:gd name="T31" fmla="*/ 1786 h 2089"/>
                <a:gd name="T32" fmla="*/ 415 w 606"/>
                <a:gd name="T33" fmla="*/ 1530 h 2089"/>
                <a:gd name="T34" fmla="*/ 407 w 606"/>
                <a:gd name="T35" fmla="*/ 1527 h 2089"/>
                <a:gd name="T36" fmla="*/ 407 w 606"/>
                <a:gd name="T37" fmla="*/ 129 h 2089"/>
                <a:gd name="T38" fmla="*/ 303 w 606"/>
                <a:gd name="T39" fmla="*/ 24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4"/>
            <p:cNvSpPr>
              <a:spLocks noChangeArrowheads="1"/>
            </p:cNvSpPr>
            <p:nvPr/>
          </p:nvSpPr>
          <p:spPr bwMode="auto">
            <a:xfrm>
              <a:off x="7240502" y="3302244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5"/>
            <p:cNvSpPr>
              <a:spLocks noChangeArrowheads="1"/>
            </p:cNvSpPr>
            <p:nvPr/>
          </p:nvSpPr>
          <p:spPr bwMode="auto">
            <a:xfrm>
              <a:off x="7240502" y="3380402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6"/>
            <p:cNvSpPr>
              <a:spLocks noChangeArrowheads="1"/>
            </p:cNvSpPr>
            <p:nvPr/>
          </p:nvSpPr>
          <p:spPr bwMode="auto">
            <a:xfrm>
              <a:off x="7240502" y="3458561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7"/>
            <p:cNvSpPr>
              <a:spLocks noChangeArrowheads="1"/>
            </p:cNvSpPr>
            <p:nvPr/>
          </p:nvSpPr>
          <p:spPr bwMode="auto">
            <a:xfrm>
              <a:off x="7240502" y="3536720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8"/>
            <p:cNvSpPr>
              <a:spLocks noChangeArrowheads="1"/>
            </p:cNvSpPr>
            <p:nvPr/>
          </p:nvSpPr>
          <p:spPr bwMode="auto">
            <a:xfrm>
              <a:off x="7240502" y="3614001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"/>
            <p:cNvSpPr>
              <a:spLocks noChangeArrowheads="1"/>
            </p:cNvSpPr>
            <p:nvPr/>
          </p:nvSpPr>
          <p:spPr bwMode="auto">
            <a:xfrm>
              <a:off x="7240502" y="3692160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>
              <a:off x="7240502" y="377031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>
              <a:off x="7240502" y="384847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"/>
            <p:cNvSpPr>
              <a:spLocks noChangeArrowheads="1"/>
            </p:cNvSpPr>
            <p:nvPr/>
          </p:nvSpPr>
          <p:spPr bwMode="auto">
            <a:xfrm>
              <a:off x="7240502" y="3926636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3"/>
            <p:cNvSpPr>
              <a:spLocks noChangeArrowheads="1"/>
            </p:cNvSpPr>
            <p:nvPr/>
          </p:nvSpPr>
          <p:spPr bwMode="auto">
            <a:xfrm>
              <a:off x="7240502" y="4003917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>
            <a:off x="6941797" y="4106458"/>
            <a:ext cx="321418" cy="321418"/>
          </a:xfrm>
          <a:prstGeom prst="ellipse">
            <a:avLst/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圆角矩形 2069"/>
          <p:cNvSpPr/>
          <p:nvPr/>
        </p:nvSpPr>
        <p:spPr>
          <a:xfrm>
            <a:off x="7044082" y="3068640"/>
            <a:ext cx="120206" cy="1115065"/>
          </a:xfrm>
          <a:prstGeom prst="roundRect">
            <a:avLst>
              <a:gd name="adj" fmla="val 43387"/>
            </a:avLst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3.82716E-6 L -0.18836 0.00956 " pathEditMode="relative" rAng="0" ptsTypes="AA">
                                      <p:cBhvr>
                                        <p:cTn id="11" dur="4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88889E-6 3.82716E-6 L -0.35868 -0.00463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2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.55556E-7 -1.7284E-6 L -0.17708 -0.08518 " pathEditMode="relative" rAng="0" ptsTypes="AA">
                                      <p:cBhvr>
                                        <p:cTn id="19" dur="4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42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8.33333E-7 4.93827E-7 L -0.30365 -0.08796 " pathEditMode="relative" rAng="0" ptsTypes="AA">
                                      <p:cBhvr>
                                        <p:cTn id="23" dur="4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-44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294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41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L -0.50729 5.55112E-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1" grpId="0" animBg="1"/>
      <p:bldP spid="93" grpId="0" animBg="1"/>
      <p:bldP spid="20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907576" y="123478"/>
            <a:ext cx="4588215" cy="5450051"/>
            <a:chOff x="4907576" y="123478"/>
            <a:chExt cx="4588215" cy="5450051"/>
          </a:xfrm>
        </p:grpSpPr>
        <p:grpSp>
          <p:nvGrpSpPr>
            <p:cNvPr id="2" name="组合 1"/>
            <p:cNvGrpSpPr/>
            <p:nvPr/>
          </p:nvGrpSpPr>
          <p:grpSpPr>
            <a:xfrm>
              <a:off x="5405240" y="123478"/>
              <a:ext cx="3669088" cy="4769813"/>
              <a:chOff x="2563565" y="636455"/>
              <a:chExt cx="1992237" cy="258990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3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4907576" y="1615181"/>
              <a:ext cx="4588215" cy="395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179512" y="4858521"/>
            <a:ext cx="889043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9937" y="1463033"/>
            <a:ext cx="89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8357" y="1465115"/>
            <a:ext cx="4283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5564" y="2602481"/>
            <a:ext cx="2172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小纯爷儿们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059" y="298786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“大哥哥”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0584" y="2679019"/>
            <a:ext cx="587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931" y="3790177"/>
            <a:ext cx="2658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b="1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2845" y="397608"/>
            <a:ext cx="1506905" cy="548397"/>
            <a:chOff x="2200275" y="371475"/>
            <a:chExt cx="1506905" cy="548397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200275" y="371475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65993" y="164427"/>
                  </a:moveTo>
                  <a:cubicBezTo>
                    <a:pt x="1327538" y="164427"/>
                    <a:pt x="1296364" y="195601"/>
                    <a:pt x="1296364" y="234056"/>
                  </a:cubicBezTo>
                  <a:cubicBezTo>
                    <a:pt x="1296364" y="272511"/>
                    <a:pt x="1327538" y="303685"/>
                    <a:pt x="1365993" y="303685"/>
                  </a:cubicBezTo>
                  <a:cubicBezTo>
                    <a:pt x="1404448" y="303685"/>
                    <a:pt x="1435622" y="272511"/>
                    <a:pt x="1435622" y="234056"/>
                  </a:cubicBezTo>
                  <a:cubicBezTo>
                    <a:pt x="1435622" y="195601"/>
                    <a:pt x="1404448" y="164427"/>
                    <a:pt x="1365993" y="164427"/>
                  </a:cubicBezTo>
                  <a:close/>
                  <a:moveTo>
                    <a:pt x="0" y="0"/>
                  </a:moveTo>
                  <a:lnTo>
                    <a:pt x="1381125" y="19050"/>
                  </a:lnTo>
                  <a:lnTo>
                    <a:pt x="1504950" y="209550"/>
                  </a:lnTo>
                  <a:lnTo>
                    <a:pt x="1314450" y="485775"/>
                  </a:lnTo>
                  <a:lnTo>
                    <a:pt x="0" y="485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9880" y="396652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郭爸爸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83314" y="1984370"/>
            <a:ext cx="1524000" cy="863600"/>
            <a:chOff x="3808958" y="2006600"/>
            <a:chExt cx="1524000" cy="86360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3808958" y="2006600"/>
              <a:ext cx="1524000" cy="863600"/>
            </a:xfrm>
            <a:custGeom>
              <a:avLst/>
              <a:gdLst/>
              <a:ahLst/>
              <a:cxnLst/>
              <a:rect l="l" t="t" r="r" b="b"/>
              <a:pathLst>
                <a:path w="1524000" h="863600">
                  <a:moveTo>
                    <a:pt x="1392114" y="159964"/>
                  </a:moveTo>
                  <a:cubicBezTo>
                    <a:pt x="1353659" y="159964"/>
                    <a:pt x="1322485" y="191138"/>
                    <a:pt x="1322485" y="229593"/>
                  </a:cubicBezTo>
                  <a:cubicBezTo>
                    <a:pt x="1322485" y="268048"/>
                    <a:pt x="1353659" y="299222"/>
                    <a:pt x="1392114" y="299222"/>
                  </a:cubicBezTo>
                  <a:cubicBezTo>
                    <a:pt x="1430569" y="299222"/>
                    <a:pt x="1461743" y="268048"/>
                    <a:pt x="1461743" y="229593"/>
                  </a:cubicBezTo>
                  <a:cubicBezTo>
                    <a:pt x="1461743" y="191138"/>
                    <a:pt x="1430569" y="159964"/>
                    <a:pt x="1392114" y="159964"/>
                  </a:cubicBezTo>
                  <a:close/>
                  <a:moveTo>
                    <a:pt x="1219200" y="0"/>
                  </a:moveTo>
                  <a:lnTo>
                    <a:pt x="1524000" y="139700"/>
                  </a:lnTo>
                  <a:lnTo>
                    <a:pt x="1485900" y="431800"/>
                  </a:lnTo>
                  <a:lnTo>
                    <a:pt x="152400" y="8636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992667">
              <a:off x="3923439" y="2195986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小石头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云形 23"/>
          <p:cNvSpPr/>
          <p:nvPr/>
        </p:nvSpPr>
        <p:spPr>
          <a:xfrm>
            <a:off x="179512" y="692820"/>
            <a:ext cx="2667063" cy="1528114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462378" y="2338329"/>
            <a:ext cx="3583379" cy="2197140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1293733">
            <a:off x="1909404" y="3253707"/>
            <a:ext cx="954796" cy="590331"/>
            <a:chOff x="9320108" y="397605"/>
            <a:chExt cx="590550" cy="365126"/>
          </a:xfrm>
        </p:grpSpPr>
        <p:sp>
          <p:nvSpPr>
            <p:cNvPr id="27" name="AutoShape 4"/>
            <p:cNvSpPr>
              <a:spLocks noChangeAspect="1" noChangeArrowheads="1" noTextEdit="1"/>
            </p:cNvSpPr>
            <p:nvPr/>
          </p:nvSpPr>
          <p:spPr bwMode="auto">
            <a:xfrm>
              <a:off x="9321695" y="400780"/>
              <a:ext cx="581025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320108" y="397605"/>
              <a:ext cx="544513" cy="365126"/>
            </a:xfrm>
            <a:custGeom>
              <a:avLst/>
              <a:gdLst>
                <a:gd name="T0" fmla="*/ 1256 w 1383"/>
                <a:gd name="T1" fmla="*/ 459 h 930"/>
                <a:gd name="T2" fmla="*/ 1263 w 1383"/>
                <a:gd name="T3" fmla="*/ 426 h 930"/>
                <a:gd name="T4" fmla="*/ 1045 w 1383"/>
                <a:gd name="T5" fmla="*/ 195 h 930"/>
                <a:gd name="T6" fmla="*/ 880 w 1383"/>
                <a:gd name="T7" fmla="*/ 234 h 930"/>
                <a:gd name="T8" fmla="*/ 882 w 1383"/>
                <a:gd name="T9" fmla="*/ 220 h 930"/>
                <a:gd name="T10" fmla="*/ 683 w 1383"/>
                <a:gd name="T11" fmla="*/ 10 h 930"/>
                <a:gd name="T12" fmla="*/ 453 w 1383"/>
                <a:gd name="T13" fmla="*/ 147 h 930"/>
                <a:gd name="T14" fmla="*/ 366 w 1383"/>
                <a:gd name="T15" fmla="*/ 121 h 930"/>
                <a:gd name="T16" fmla="*/ 145 w 1383"/>
                <a:gd name="T17" fmla="*/ 279 h 930"/>
                <a:gd name="T18" fmla="*/ 145 w 1383"/>
                <a:gd name="T19" fmla="*/ 309 h 930"/>
                <a:gd name="T20" fmla="*/ 3 w 1383"/>
                <a:gd name="T21" fmla="*/ 408 h 930"/>
                <a:gd name="T22" fmla="*/ 56 w 1383"/>
                <a:gd name="T23" fmla="*/ 507 h 930"/>
                <a:gd name="T24" fmla="*/ 7 w 1383"/>
                <a:gd name="T25" fmla="*/ 588 h 930"/>
                <a:gd name="T26" fmla="*/ 111 w 1383"/>
                <a:gd name="T27" fmla="*/ 710 h 930"/>
                <a:gd name="T28" fmla="*/ 146 w 1383"/>
                <a:gd name="T29" fmla="*/ 708 h 930"/>
                <a:gd name="T30" fmla="*/ 250 w 1383"/>
                <a:gd name="T31" fmla="*/ 827 h 930"/>
                <a:gd name="T32" fmla="*/ 308 w 1383"/>
                <a:gd name="T33" fmla="*/ 818 h 930"/>
                <a:gd name="T34" fmla="*/ 429 w 1383"/>
                <a:gd name="T35" fmla="*/ 896 h 930"/>
                <a:gd name="T36" fmla="*/ 540 w 1383"/>
                <a:gd name="T37" fmla="*/ 866 h 930"/>
                <a:gd name="T38" fmla="*/ 626 w 1383"/>
                <a:gd name="T39" fmla="*/ 918 h 930"/>
                <a:gd name="T40" fmla="*/ 737 w 1383"/>
                <a:gd name="T41" fmla="*/ 861 h 930"/>
                <a:gd name="T42" fmla="*/ 806 w 1383"/>
                <a:gd name="T43" fmla="*/ 892 h 930"/>
                <a:gd name="T44" fmla="*/ 885 w 1383"/>
                <a:gd name="T45" fmla="*/ 870 h 930"/>
                <a:gd name="T46" fmla="*/ 987 w 1383"/>
                <a:gd name="T47" fmla="*/ 925 h 930"/>
                <a:gd name="T48" fmla="*/ 1115 w 1383"/>
                <a:gd name="T49" fmla="*/ 873 h 930"/>
                <a:gd name="T50" fmla="*/ 1232 w 1383"/>
                <a:gd name="T51" fmla="*/ 772 h 930"/>
                <a:gd name="T52" fmla="*/ 1375 w 1383"/>
                <a:gd name="T53" fmla="*/ 629 h 930"/>
                <a:gd name="T54" fmla="*/ 1256 w 1383"/>
                <a:gd name="T55" fmla="*/ 45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3" h="930">
                  <a:moveTo>
                    <a:pt x="1256" y="459"/>
                  </a:moveTo>
                  <a:cubicBezTo>
                    <a:pt x="1260" y="449"/>
                    <a:pt x="1262" y="437"/>
                    <a:pt x="1263" y="426"/>
                  </a:cubicBezTo>
                  <a:cubicBezTo>
                    <a:pt x="1274" y="311"/>
                    <a:pt x="1176" y="208"/>
                    <a:pt x="1045" y="195"/>
                  </a:cubicBezTo>
                  <a:cubicBezTo>
                    <a:pt x="983" y="190"/>
                    <a:pt x="925" y="205"/>
                    <a:pt x="880" y="234"/>
                  </a:cubicBezTo>
                  <a:cubicBezTo>
                    <a:pt x="881" y="230"/>
                    <a:pt x="882" y="225"/>
                    <a:pt x="882" y="220"/>
                  </a:cubicBezTo>
                  <a:cubicBezTo>
                    <a:pt x="892" y="115"/>
                    <a:pt x="803" y="21"/>
                    <a:pt x="683" y="10"/>
                  </a:cubicBezTo>
                  <a:cubicBezTo>
                    <a:pt x="575" y="0"/>
                    <a:pt x="479" y="59"/>
                    <a:pt x="453" y="147"/>
                  </a:cubicBezTo>
                  <a:cubicBezTo>
                    <a:pt x="428" y="133"/>
                    <a:pt x="398" y="124"/>
                    <a:pt x="366" y="121"/>
                  </a:cubicBezTo>
                  <a:cubicBezTo>
                    <a:pt x="253" y="110"/>
                    <a:pt x="154" y="181"/>
                    <a:pt x="145" y="279"/>
                  </a:cubicBezTo>
                  <a:cubicBezTo>
                    <a:pt x="144" y="289"/>
                    <a:pt x="144" y="299"/>
                    <a:pt x="145" y="309"/>
                  </a:cubicBezTo>
                  <a:cubicBezTo>
                    <a:pt x="72" y="306"/>
                    <a:pt x="9" y="349"/>
                    <a:pt x="3" y="408"/>
                  </a:cubicBezTo>
                  <a:cubicBezTo>
                    <a:pt x="0" y="447"/>
                    <a:pt x="21" y="483"/>
                    <a:pt x="56" y="507"/>
                  </a:cubicBezTo>
                  <a:cubicBezTo>
                    <a:pt x="30" y="525"/>
                    <a:pt x="11" y="554"/>
                    <a:pt x="7" y="588"/>
                  </a:cubicBezTo>
                  <a:cubicBezTo>
                    <a:pt x="2" y="650"/>
                    <a:pt x="48" y="704"/>
                    <a:pt x="111" y="710"/>
                  </a:cubicBezTo>
                  <a:cubicBezTo>
                    <a:pt x="123" y="712"/>
                    <a:pt x="135" y="711"/>
                    <a:pt x="146" y="708"/>
                  </a:cubicBezTo>
                  <a:cubicBezTo>
                    <a:pt x="142" y="769"/>
                    <a:pt x="188" y="821"/>
                    <a:pt x="250" y="827"/>
                  </a:cubicBezTo>
                  <a:cubicBezTo>
                    <a:pt x="271" y="829"/>
                    <a:pt x="291" y="826"/>
                    <a:pt x="308" y="818"/>
                  </a:cubicBezTo>
                  <a:cubicBezTo>
                    <a:pt x="326" y="859"/>
                    <a:pt x="372" y="890"/>
                    <a:pt x="429" y="896"/>
                  </a:cubicBezTo>
                  <a:cubicBezTo>
                    <a:pt x="472" y="900"/>
                    <a:pt x="512" y="888"/>
                    <a:pt x="540" y="866"/>
                  </a:cubicBezTo>
                  <a:cubicBezTo>
                    <a:pt x="558" y="895"/>
                    <a:pt x="589" y="915"/>
                    <a:pt x="626" y="918"/>
                  </a:cubicBezTo>
                  <a:cubicBezTo>
                    <a:pt x="673" y="923"/>
                    <a:pt x="716" y="899"/>
                    <a:pt x="737" y="861"/>
                  </a:cubicBezTo>
                  <a:cubicBezTo>
                    <a:pt x="755" y="878"/>
                    <a:pt x="779" y="889"/>
                    <a:pt x="806" y="892"/>
                  </a:cubicBezTo>
                  <a:cubicBezTo>
                    <a:pt x="835" y="895"/>
                    <a:pt x="863" y="886"/>
                    <a:pt x="885" y="870"/>
                  </a:cubicBezTo>
                  <a:cubicBezTo>
                    <a:pt x="907" y="899"/>
                    <a:pt x="944" y="920"/>
                    <a:pt x="987" y="925"/>
                  </a:cubicBezTo>
                  <a:cubicBezTo>
                    <a:pt x="1040" y="930"/>
                    <a:pt x="1089" y="908"/>
                    <a:pt x="1115" y="873"/>
                  </a:cubicBezTo>
                  <a:cubicBezTo>
                    <a:pt x="1175" y="875"/>
                    <a:pt x="1226" y="831"/>
                    <a:pt x="1232" y="772"/>
                  </a:cubicBezTo>
                  <a:cubicBezTo>
                    <a:pt x="1307" y="762"/>
                    <a:pt x="1368" y="704"/>
                    <a:pt x="1375" y="629"/>
                  </a:cubicBezTo>
                  <a:cubicBezTo>
                    <a:pt x="1383" y="552"/>
                    <a:pt x="1331" y="482"/>
                    <a:pt x="1256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9334395" y="413480"/>
              <a:ext cx="512763" cy="331788"/>
            </a:xfrm>
            <a:custGeom>
              <a:avLst/>
              <a:gdLst>
                <a:gd name="T0" fmla="*/ 1197 w 1305"/>
                <a:gd name="T1" fmla="*/ 693 h 840"/>
                <a:gd name="T2" fmla="*/ 1160 w 1305"/>
                <a:gd name="T3" fmla="*/ 701 h 840"/>
                <a:gd name="T4" fmla="*/ 1148 w 1305"/>
                <a:gd name="T5" fmla="*/ 728 h 840"/>
                <a:gd name="T6" fmla="*/ 1101 w 1305"/>
                <a:gd name="T7" fmla="*/ 768 h 840"/>
                <a:gd name="T8" fmla="*/ 1058 w 1305"/>
                <a:gd name="T9" fmla="*/ 779 h 840"/>
                <a:gd name="T10" fmla="*/ 1026 w 1305"/>
                <a:gd name="T11" fmla="*/ 812 h 840"/>
                <a:gd name="T12" fmla="*/ 927 w 1305"/>
                <a:gd name="T13" fmla="*/ 836 h 840"/>
                <a:gd name="T14" fmla="*/ 864 w 1305"/>
                <a:gd name="T15" fmla="*/ 816 h 840"/>
                <a:gd name="T16" fmla="*/ 838 w 1305"/>
                <a:gd name="T17" fmla="*/ 796 h 840"/>
                <a:gd name="T18" fmla="*/ 836 w 1305"/>
                <a:gd name="T19" fmla="*/ 798 h 840"/>
                <a:gd name="T20" fmla="*/ 769 w 1305"/>
                <a:gd name="T21" fmla="*/ 811 h 840"/>
                <a:gd name="T22" fmla="*/ 714 w 1305"/>
                <a:gd name="T23" fmla="*/ 791 h 840"/>
                <a:gd name="T24" fmla="*/ 701 w 1305"/>
                <a:gd name="T25" fmla="*/ 780 h 840"/>
                <a:gd name="T26" fmla="*/ 688 w 1305"/>
                <a:gd name="T27" fmla="*/ 798 h 840"/>
                <a:gd name="T28" fmla="*/ 592 w 1305"/>
                <a:gd name="T29" fmla="*/ 834 h 840"/>
                <a:gd name="T30" fmla="*/ 525 w 1305"/>
                <a:gd name="T31" fmla="*/ 804 h 840"/>
                <a:gd name="T32" fmla="*/ 510 w 1305"/>
                <a:gd name="T33" fmla="*/ 787 h 840"/>
                <a:gd name="T34" fmla="*/ 495 w 1305"/>
                <a:gd name="T35" fmla="*/ 798 h 840"/>
                <a:gd name="T36" fmla="*/ 399 w 1305"/>
                <a:gd name="T37" fmla="*/ 817 h 840"/>
                <a:gd name="T38" fmla="*/ 294 w 1305"/>
                <a:gd name="T39" fmla="*/ 763 h 840"/>
                <a:gd name="T40" fmla="*/ 279 w 1305"/>
                <a:gd name="T41" fmla="*/ 739 h 840"/>
                <a:gd name="T42" fmla="*/ 267 w 1305"/>
                <a:gd name="T43" fmla="*/ 740 h 840"/>
                <a:gd name="T44" fmla="*/ 246 w 1305"/>
                <a:gd name="T45" fmla="*/ 740 h 840"/>
                <a:gd name="T46" fmla="*/ 145 w 1305"/>
                <a:gd name="T47" fmla="*/ 652 h 840"/>
                <a:gd name="T48" fmla="*/ 144 w 1305"/>
                <a:gd name="T49" fmla="*/ 643 h 840"/>
                <a:gd name="T50" fmla="*/ 116 w 1305"/>
                <a:gd name="T51" fmla="*/ 646 h 840"/>
                <a:gd name="T52" fmla="*/ 110 w 1305"/>
                <a:gd name="T53" fmla="*/ 645 h 840"/>
                <a:gd name="T54" fmla="*/ 6 w 1305"/>
                <a:gd name="T55" fmla="*/ 523 h 840"/>
                <a:gd name="T56" fmla="*/ 29 w 1305"/>
                <a:gd name="T57" fmla="*/ 466 h 840"/>
                <a:gd name="T58" fmla="*/ 39 w 1305"/>
                <a:gd name="T59" fmla="*/ 454 h 840"/>
                <a:gd name="T60" fmla="*/ 40 w 1305"/>
                <a:gd name="T61" fmla="*/ 453 h 840"/>
                <a:gd name="T62" fmla="*/ 38 w 1305"/>
                <a:gd name="T63" fmla="*/ 454 h 840"/>
                <a:gd name="T64" fmla="*/ 11 w 1305"/>
                <a:gd name="T65" fmla="*/ 377 h 840"/>
                <a:gd name="T66" fmla="*/ 114 w 1305"/>
                <a:gd name="T67" fmla="*/ 281 h 840"/>
                <a:gd name="T68" fmla="*/ 135 w 1305"/>
                <a:gd name="T69" fmla="*/ 278 h 840"/>
                <a:gd name="T70" fmla="*/ 136 w 1305"/>
                <a:gd name="T71" fmla="*/ 268 h 840"/>
                <a:gd name="T72" fmla="*/ 136 w 1305"/>
                <a:gd name="T73" fmla="*/ 266 h 840"/>
                <a:gd name="T74" fmla="*/ 358 w 1305"/>
                <a:gd name="T75" fmla="*/ 107 h 840"/>
                <a:gd name="T76" fmla="*/ 416 w 1305"/>
                <a:gd name="T77" fmla="*/ 121 h 840"/>
                <a:gd name="T78" fmla="*/ 434 w 1305"/>
                <a:gd name="T79" fmla="*/ 128 h 840"/>
                <a:gd name="T80" fmla="*/ 439 w 1305"/>
                <a:gd name="T81" fmla="*/ 114 h 840"/>
                <a:gd name="T82" fmla="*/ 646 w 1305"/>
                <a:gd name="T83" fmla="*/ 9 h 840"/>
                <a:gd name="T84" fmla="*/ 834 w 1305"/>
                <a:gd name="T85" fmla="*/ 199 h 840"/>
                <a:gd name="T86" fmla="*/ 834 w 1305"/>
                <a:gd name="T87" fmla="*/ 207 h 840"/>
                <a:gd name="T88" fmla="*/ 833 w 1305"/>
                <a:gd name="T89" fmla="*/ 213 h 840"/>
                <a:gd name="T90" fmla="*/ 843 w 1305"/>
                <a:gd name="T91" fmla="*/ 207 h 840"/>
                <a:gd name="T92" fmla="*/ 988 w 1305"/>
                <a:gd name="T93" fmla="*/ 180 h 840"/>
                <a:gd name="T94" fmla="*/ 1205 w 1305"/>
                <a:gd name="T95" fmla="*/ 411 h 840"/>
                <a:gd name="T96" fmla="*/ 1205 w 1305"/>
                <a:gd name="T97" fmla="*/ 411 h 840"/>
                <a:gd name="T98" fmla="*/ 1204 w 1305"/>
                <a:gd name="T99" fmla="*/ 419 h 840"/>
                <a:gd name="T100" fmla="*/ 1220 w 1305"/>
                <a:gd name="T101" fmla="*/ 427 h 840"/>
                <a:gd name="T102" fmla="*/ 1299 w 1305"/>
                <a:gd name="T103" fmla="*/ 569 h 840"/>
                <a:gd name="T104" fmla="*/ 1197 w 1305"/>
                <a:gd name="T105" fmla="*/ 693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5" h="840">
                  <a:moveTo>
                    <a:pt x="1197" y="693"/>
                  </a:moveTo>
                  <a:cubicBezTo>
                    <a:pt x="1185" y="697"/>
                    <a:pt x="1173" y="700"/>
                    <a:pt x="1160" y="701"/>
                  </a:cubicBezTo>
                  <a:cubicBezTo>
                    <a:pt x="1157" y="711"/>
                    <a:pt x="1153" y="719"/>
                    <a:pt x="1148" y="728"/>
                  </a:cubicBezTo>
                  <a:cubicBezTo>
                    <a:pt x="1136" y="745"/>
                    <a:pt x="1120" y="759"/>
                    <a:pt x="1101" y="768"/>
                  </a:cubicBezTo>
                  <a:cubicBezTo>
                    <a:pt x="1088" y="775"/>
                    <a:pt x="1073" y="779"/>
                    <a:pt x="1058" y="779"/>
                  </a:cubicBezTo>
                  <a:cubicBezTo>
                    <a:pt x="1050" y="792"/>
                    <a:pt x="1039" y="803"/>
                    <a:pt x="1026" y="812"/>
                  </a:cubicBezTo>
                  <a:cubicBezTo>
                    <a:pt x="999" y="830"/>
                    <a:pt x="964" y="840"/>
                    <a:pt x="927" y="836"/>
                  </a:cubicBezTo>
                  <a:cubicBezTo>
                    <a:pt x="904" y="834"/>
                    <a:pt x="882" y="827"/>
                    <a:pt x="864" y="816"/>
                  </a:cubicBezTo>
                  <a:cubicBezTo>
                    <a:pt x="854" y="810"/>
                    <a:pt x="845" y="804"/>
                    <a:pt x="838" y="796"/>
                  </a:cubicBezTo>
                  <a:cubicBezTo>
                    <a:pt x="837" y="797"/>
                    <a:pt x="836" y="797"/>
                    <a:pt x="836" y="798"/>
                  </a:cubicBezTo>
                  <a:cubicBezTo>
                    <a:pt x="816" y="808"/>
                    <a:pt x="793" y="813"/>
                    <a:pt x="769" y="811"/>
                  </a:cubicBezTo>
                  <a:cubicBezTo>
                    <a:pt x="749" y="809"/>
                    <a:pt x="730" y="802"/>
                    <a:pt x="714" y="791"/>
                  </a:cubicBezTo>
                  <a:cubicBezTo>
                    <a:pt x="710" y="788"/>
                    <a:pt x="705" y="784"/>
                    <a:pt x="701" y="780"/>
                  </a:cubicBezTo>
                  <a:cubicBezTo>
                    <a:pt x="697" y="787"/>
                    <a:pt x="693" y="792"/>
                    <a:pt x="688" y="798"/>
                  </a:cubicBezTo>
                  <a:cubicBezTo>
                    <a:pt x="665" y="823"/>
                    <a:pt x="630" y="837"/>
                    <a:pt x="592" y="834"/>
                  </a:cubicBezTo>
                  <a:cubicBezTo>
                    <a:pt x="566" y="831"/>
                    <a:pt x="543" y="820"/>
                    <a:pt x="525" y="804"/>
                  </a:cubicBezTo>
                  <a:cubicBezTo>
                    <a:pt x="519" y="799"/>
                    <a:pt x="515" y="793"/>
                    <a:pt x="510" y="787"/>
                  </a:cubicBezTo>
                  <a:cubicBezTo>
                    <a:pt x="505" y="791"/>
                    <a:pt x="500" y="794"/>
                    <a:pt x="495" y="798"/>
                  </a:cubicBezTo>
                  <a:cubicBezTo>
                    <a:pt x="468" y="813"/>
                    <a:pt x="435" y="820"/>
                    <a:pt x="399" y="817"/>
                  </a:cubicBezTo>
                  <a:cubicBezTo>
                    <a:pt x="355" y="813"/>
                    <a:pt x="317" y="792"/>
                    <a:pt x="294" y="763"/>
                  </a:cubicBezTo>
                  <a:cubicBezTo>
                    <a:pt x="288" y="756"/>
                    <a:pt x="283" y="747"/>
                    <a:pt x="279" y="739"/>
                  </a:cubicBezTo>
                  <a:cubicBezTo>
                    <a:pt x="275" y="740"/>
                    <a:pt x="271" y="740"/>
                    <a:pt x="267" y="740"/>
                  </a:cubicBezTo>
                  <a:cubicBezTo>
                    <a:pt x="261" y="741"/>
                    <a:pt x="254" y="741"/>
                    <a:pt x="246" y="740"/>
                  </a:cubicBezTo>
                  <a:cubicBezTo>
                    <a:pt x="196" y="735"/>
                    <a:pt x="156" y="699"/>
                    <a:pt x="145" y="652"/>
                  </a:cubicBezTo>
                  <a:cubicBezTo>
                    <a:pt x="145" y="649"/>
                    <a:pt x="144" y="646"/>
                    <a:pt x="144" y="643"/>
                  </a:cubicBezTo>
                  <a:cubicBezTo>
                    <a:pt x="135" y="645"/>
                    <a:pt x="125" y="646"/>
                    <a:pt x="116" y="646"/>
                  </a:cubicBezTo>
                  <a:cubicBezTo>
                    <a:pt x="114" y="646"/>
                    <a:pt x="112" y="645"/>
                    <a:pt x="110" y="645"/>
                  </a:cubicBezTo>
                  <a:cubicBezTo>
                    <a:pt x="47" y="639"/>
                    <a:pt x="0" y="584"/>
                    <a:pt x="6" y="523"/>
                  </a:cubicBezTo>
                  <a:cubicBezTo>
                    <a:pt x="8" y="501"/>
                    <a:pt x="16" y="482"/>
                    <a:pt x="29" y="466"/>
                  </a:cubicBezTo>
                  <a:cubicBezTo>
                    <a:pt x="32" y="462"/>
                    <a:pt x="35" y="458"/>
                    <a:pt x="39" y="454"/>
                  </a:cubicBezTo>
                  <a:cubicBezTo>
                    <a:pt x="39" y="454"/>
                    <a:pt x="40" y="454"/>
                    <a:pt x="40" y="453"/>
                  </a:cubicBezTo>
                  <a:cubicBezTo>
                    <a:pt x="40" y="453"/>
                    <a:pt x="39" y="454"/>
                    <a:pt x="38" y="454"/>
                  </a:cubicBezTo>
                  <a:cubicBezTo>
                    <a:pt x="19" y="432"/>
                    <a:pt x="8" y="405"/>
                    <a:pt x="11" y="377"/>
                  </a:cubicBezTo>
                  <a:cubicBezTo>
                    <a:pt x="16" y="329"/>
                    <a:pt x="58" y="291"/>
                    <a:pt x="114" y="281"/>
                  </a:cubicBezTo>
                  <a:cubicBezTo>
                    <a:pt x="121" y="280"/>
                    <a:pt x="128" y="279"/>
                    <a:pt x="135" y="278"/>
                  </a:cubicBezTo>
                  <a:cubicBezTo>
                    <a:pt x="135" y="275"/>
                    <a:pt x="135" y="271"/>
                    <a:pt x="136" y="268"/>
                  </a:cubicBezTo>
                  <a:cubicBezTo>
                    <a:pt x="136" y="267"/>
                    <a:pt x="136" y="267"/>
                    <a:pt x="136" y="266"/>
                  </a:cubicBezTo>
                  <a:cubicBezTo>
                    <a:pt x="145" y="168"/>
                    <a:pt x="245" y="97"/>
                    <a:pt x="358" y="107"/>
                  </a:cubicBezTo>
                  <a:cubicBezTo>
                    <a:pt x="378" y="109"/>
                    <a:pt x="398" y="114"/>
                    <a:pt x="416" y="121"/>
                  </a:cubicBezTo>
                  <a:cubicBezTo>
                    <a:pt x="422" y="123"/>
                    <a:pt x="428" y="125"/>
                    <a:pt x="434" y="128"/>
                  </a:cubicBezTo>
                  <a:cubicBezTo>
                    <a:pt x="435" y="123"/>
                    <a:pt x="437" y="119"/>
                    <a:pt x="439" y="114"/>
                  </a:cubicBezTo>
                  <a:cubicBezTo>
                    <a:pt x="473" y="45"/>
                    <a:pt x="555" y="0"/>
                    <a:pt x="646" y="9"/>
                  </a:cubicBezTo>
                  <a:cubicBezTo>
                    <a:pt x="756" y="19"/>
                    <a:pt x="839" y="104"/>
                    <a:pt x="834" y="199"/>
                  </a:cubicBezTo>
                  <a:cubicBezTo>
                    <a:pt x="834" y="202"/>
                    <a:pt x="834" y="204"/>
                    <a:pt x="834" y="207"/>
                  </a:cubicBezTo>
                  <a:cubicBezTo>
                    <a:pt x="834" y="209"/>
                    <a:pt x="833" y="211"/>
                    <a:pt x="833" y="213"/>
                  </a:cubicBezTo>
                  <a:cubicBezTo>
                    <a:pt x="836" y="211"/>
                    <a:pt x="840" y="209"/>
                    <a:pt x="843" y="207"/>
                  </a:cubicBezTo>
                  <a:cubicBezTo>
                    <a:pt x="885" y="186"/>
                    <a:pt x="935" y="175"/>
                    <a:pt x="988" y="180"/>
                  </a:cubicBezTo>
                  <a:cubicBezTo>
                    <a:pt x="1119" y="193"/>
                    <a:pt x="1216" y="296"/>
                    <a:pt x="1205" y="411"/>
                  </a:cubicBezTo>
                  <a:cubicBezTo>
                    <a:pt x="1205" y="411"/>
                    <a:pt x="1205" y="411"/>
                    <a:pt x="1205" y="411"/>
                  </a:cubicBezTo>
                  <a:cubicBezTo>
                    <a:pt x="1205" y="414"/>
                    <a:pt x="1205" y="417"/>
                    <a:pt x="1204" y="419"/>
                  </a:cubicBezTo>
                  <a:cubicBezTo>
                    <a:pt x="1210" y="422"/>
                    <a:pt x="1215" y="424"/>
                    <a:pt x="1220" y="427"/>
                  </a:cubicBezTo>
                  <a:cubicBezTo>
                    <a:pt x="1272" y="456"/>
                    <a:pt x="1305" y="510"/>
                    <a:pt x="1299" y="569"/>
                  </a:cubicBezTo>
                  <a:cubicBezTo>
                    <a:pt x="1294" y="627"/>
                    <a:pt x="1252" y="674"/>
                    <a:pt x="1197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9750320" y="478568"/>
              <a:ext cx="160338" cy="92075"/>
            </a:xfrm>
            <a:custGeom>
              <a:avLst/>
              <a:gdLst>
                <a:gd name="T0" fmla="*/ 0 w 407"/>
                <a:gd name="T1" fmla="*/ 189 h 233"/>
                <a:gd name="T2" fmla="*/ 248 w 407"/>
                <a:gd name="T3" fmla="*/ 184 h 233"/>
                <a:gd name="T4" fmla="*/ 311 w 407"/>
                <a:gd name="T5" fmla="*/ 228 h 233"/>
                <a:gd name="T6" fmla="*/ 353 w 407"/>
                <a:gd name="T7" fmla="*/ 182 h 233"/>
                <a:gd name="T8" fmla="*/ 365 w 407"/>
                <a:gd name="T9" fmla="*/ 97 h 233"/>
                <a:gd name="T10" fmla="*/ 380 w 407"/>
                <a:gd name="T11" fmla="*/ 42 h 233"/>
                <a:gd name="T12" fmla="*/ 318 w 407"/>
                <a:gd name="T13" fmla="*/ 37 h 233"/>
                <a:gd name="T14" fmla="*/ 250 w 407"/>
                <a:gd name="T15" fmla="*/ 16 h 233"/>
                <a:gd name="T16" fmla="*/ 210 w 407"/>
                <a:gd name="T17" fmla="*/ 129 h 233"/>
                <a:gd name="T18" fmla="*/ 0 w 407"/>
                <a:gd name="T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233">
                  <a:moveTo>
                    <a:pt x="0" y="189"/>
                  </a:moveTo>
                  <a:cubicBezTo>
                    <a:pt x="248" y="184"/>
                    <a:pt x="248" y="184"/>
                    <a:pt x="248" y="184"/>
                  </a:cubicBezTo>
                  <a:cubicBezTo>
                    <a:pt x="248" y="184"/>
                    <a:pt x="269" y="222"/>
                    <a:pt x="311" y="228"/>
                  </a:cubicBezTo>
                  <a:cubicBezTo>
                    <a:pt x="353" y="233"/>
                    <a:pt x="353" y="182"/>
                    <a:pt x="353" y="182"/>
                  </a:cubicBezTo>
                  <a:cubicBezTo>
                    <a:pt x="353" y="182"/>
                    <a:pt x="407" y="158"/>
                    <a:pt x="365" y="97"/>
                  </a:cubicBezTo>
                  <a:cubicBezTo>
                    <a:pt x="365" y="97"/>
                    <a:pt x="395" y="68"/>
                    <a:pt x="380" y="42"/>
                  </a:cubicBezTo>
                  <a:cubicBezTo>
                    <a:pt x="364" y="16"/>
                    <a:pt x="318" y="37"/>
                    <a:pt x="318" y="37"/>
                  </a:cubicBezTo>
                  <a:cubicBezTo>
                    <a:pt x="318" y="37"/>
                    <a:pt x="290" y="0"/>
                    <a:pt x="250" y="16"/>
                  </a:cubicBezTo>
                  <a:cubicBezTo>
                    <a:pt x="209" y="32"/>
                    <a:pt x="206" y="109"/>
                    <a:pt x="210" y="129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836045" y="480155"/>
              <a:ext cx="69850" cy="93663"/>
            </a:xfrm>
            <a:custGeom>
              <a:avLst/>
              <a:gdLst>
                <a:gd name="T0" fmla="*/ 16 w 177"/>
                <a:gd name="T1" fmla="*/ 20 h 238"/>
                <a:gd name="T2" fmla="*/ 95 w 177"/>
                <a:gd name="T3" fmla="*/ 25 h 238"/>
                <a:gd name="T4" fmla="*/ 99 w 177"/>
                <a:gd name="T5" fmla="*/ 30 h 238"/>
                <a:gd name="T6" fmla="*/ 163 w 177"/>
                <a:gd name="T7" fmla="*/ 35 h 238"/>
                <a:gd name="T8" fmla="*/ 152 w 177"/>
                <a:gd name="T9" fmla="*/ 92 h 238"/>
                <a:gd name="T10" fmla="*/ 150 w 177"/>
                <a:gd name="T11" fmla="*/ 170 h 238"/>
                <a:gd name="T12" fmla="*/ 135 w 177"/>
                <a:gd name="T13" fmla="*/ 180 h 238"/>
                <a:gd name="T14" fmla="*/ 129 w 177"/>
                <a:gd name="T15" fmla="*/ 212 h 238"/>
                <a:gd name="T16" fmla="*/ 64 w 177"/>
                <a:gd name="T17" fmla="*/ 221 h 238"/>
                <a:gd name="T18" fmla="*/ 42 w 177"/>
                <a:gd name="T19" fmla="*/ 192 h 238"/>
                <a:gd name="T20" fmla="*/ 58 w 177"/>
                <a:gd name="T21" fmla="*/ 211 h 238"/>
                <a:gd name="T22" fmla="*/ 127 w 177"/>
                <a:gd name="T23" fmla="*/ 196 h 238"/>
                <a:gd name="T24" fmla="*/ 134 w 177"/>
                <a:gd name="T25" fmla="*/ 181 h 238"/>
                <a:gd name="T26" fmla="*/ 111 w 177"/>
                <a:gd name="T27" fmla="*/ 184 h 238"/>
                <a:gd name="T28" fmla="*/ 132 w 177"/>
                <a:gd name="T29" fmla="*/ 171 h 238"/>
                <a:gd name="T30" fmla="*/ 134 w 177"/>
                <a:gd name="T31" fmla="*/ 81 h 238"/>
                <a:gd name="T32" fmla="*/ 109 w 177"/>
                <a:gd name="T33" fmla="*/ 65 h 238"/>
                <a:gd name="T34" fmla="*/ 147 w 177"/>
                <a:gd name="T35" fmla="*/ 86 h 238"/>
                <a:gd name="T36" fmla="*/ 152 w 177"/>
                <a:gd name="T37" fmla="*/ 92 h 238"/>
                <a:gd name="T38" fmla="*/ 152 w 177"/>
                <a:gd name="T39" fmla="*/ 44 h 238"/>
                <a:gd name="T40" fmla="*/ 100 w 177"/>
                <a:gd name="T41" fmla="*/ 31 h 238"/>
                <a:gd name="T42" fmla="*/ 109 w 177"/>
                <a:gd name="T43" fmla="*/ 49 h 238"/>
                <a:gd name="T44" fmla="*/ 101 w 177"/>
                <a:gd name="T45" fmla="*/ 38 h 238"/>
                <a:gd name="T46" fmla="*/ 15 w 177"/>
                <a:gd name="T47" fmla="*/ 32 h 238"/>
                <a:gd name="T48" fmla="*/ 0 w 177"/>
                <a:gd name="T49" fmla="*/ 51 h 238"/>
                <a:gd name="T50" fmla="*/ 16 w 177"/>
                <a:gd name="T51" fmla="*/ 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38">
                  <a:moveTo>
                    <a:pt x="16" y="20"/>
                  </a:moveTo>
                  <a:cubicBezTo>
                    <a:pt x="38" y="0"/>
                    <a:pt x="73" y="2"/>
                    <a:pt x="95" y="25"/>
                  </a:cubicBezTo>
                  <a:cubicBezTo>
                    <a:pt x="97" y="27"/>
                    <a:pt x="98" y="28"/>
                    <a:pt x="99" y="30"/>
                  </a:cubicBezTo>
                  <a:cubicBezTo>
                    <a:pt x="118" y="24"/>
                    <a:pt x="147" y="19"/>
                    <a:pt x="163" y="35"/>
                  </a:cubicBezTo>
                  <a:cubicBezTo>
                    <a:pt x="177" y="51"/>
                    <a:pt x="164" y="76"/>
                    <a:pt x="152" y="92"/>
                  </a:cubicBezTo>
                  <a:cubicBezTo>
                    <a:pt x="171" y="117"/>
                    <a:pt x="171" y="151"/>
                    <a:pt x="150" y="170"/>
                  </a:cubicBezTo>
                  <a:cubicBezTo>
                    <a:pt x="146" y="175"/>
                    <a:pt x="141" y="178"/>
                    <a:pt x="135" y="180"/>
                  </a:cubicBezTo>
                  <a:cubicBezTo>
                    <a:pt x="137" y="191"/>
                    <a:pt x="135" y="202"/>
                    <a:pt x="129" y="212"/>
                  </a:cubicBezTo>
                  <a:cubicBezTo>
                    <a:pt x="116" y="234"/>
                    <a:pt x="87" y="238"/>
                    <a:pt x="64" y="221"/>
                  </a:cubicBezTo>
                  <a:cubicBezTo>
                    <a:pt x="53" y="213"/>
                    <a:pt x="46" y="203"/>
                    <a:pt x="42" y="192"/>
                  </a:cubicBezTo>
                  <a:cubicBezTo>
                    <a:pt x="46" y="199"/>
                    <a:pt x="52" y="206"/>
                    <a:pt x="58" y="211"/>
                  </a:cubicBezTo>
                  <a:cubicBezTo>
                    <a:pt x="81" y="228"/>
                    <a:pt x="112" y="221"/>
                    <a:pt x="127" y="196"/>
                  </a:cubicBezTo>
                  <a:cubicBezTo>
                    <a:pt x="130" y="191"/>
                    <a:pt x="132" y="186"/>
                    <a:pt x="134" y="181"/>
                  </a:cubicBezTo>
                  <a:cubicBezTo>
                    <a:pt x="127" y="183"/>
                    <a:pt x="119" y="184"/>
                    <a:pt x="111" y="184"/>
                  </a:cubicBezTo>
                  <a:cubicBezTo>
                    <a:pt x="119" y="181"/>
                    <a:pt x="126" y="177"/>
                    <a:pt x="132" y="171"/>
                  </a:cubicBezTo>
                  <a:cubicBezTo>
                    <a:pt x="157" y="147"/>
                    <a:pt x="158" y="107"/>
                    <a:pt x="134" y="81"/>
                  </a:cubicBezTo>
                  <a:cubicBezTo>
                    <a:pt x="127" y="73"/>
                    <a:pt x="118" y="68"/>
                    <a:pt x="109" y="65"/>
                  </a:cubicBezTo>
                  <a:cubicBezTo>
                    <a:pt x="123" y="67"/>
                    <a:pt x="136" y="74"/>
                    <a:pt x="147" y="86"/>
                  </a:cubicBezTo>
                  <a:cubicBezTo>
                    <a:pt x="149" y="88"/>
                    <a:pt x="150" y="90"/>
                    <a:pt x="152" y="92"/>
                  </a:cubicBezTo>
                  <a:cubicBezTo>
                    <a:pt x="159" y="76"/>
                    <a:pt x="164" y="56"/>
                    <a:pt x="152" y="44"/>
                  </a:cubicBezTo>
                  <a:cubicBezTo>
                    <a:pt x="140" y="31"/>
                    <a:pt x="118" y="29"/>
                    <a:pt x="100" y="31"/>
                  </a:cubicBezTo>
                  <a:cubicBezTo>
                    <a:pt x="104" y="36"/>
                    <a:pt x="107" y="43"/>
                    <a:pt x="109" y="49"/>
                  </a:cubicBezTo>
                  <a:cubicBezTo>
                    <a:pt x="107" y="45"/>
                    <a:pt x="104" y="41"/>
                    <a:pt x="101" y="38"/>
                  </a:cubicBezTo>
                  <a:cubicBezTo>
                    <a:pt x="79" y="12"/>
                    <a:pt x="40" y="10"/>
                    <a:pt x="15" y="32"/>
                  </a:cubicBezTo>
                  <a:cubicBezTo>
                    <a:pt x="8" y="37"/>
                    <a:pt x="4" y="44"/>
                    <a:pt x="0" y="51"/>
                  </a:cubicBezTo>
                  <a:cubicBezTo>
                    <a:pt x="2" y="39"/>
                    <a:pt x="7" y="28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9758258" y="507143"/>
              <a:ext cx="88900" cy="42863"/>
            </a:xfrm>
            <a:custGeom>
              <a:avLst/>
              <a:gdLst>
                <a:gd name="T0" fmla="*/ 56 w 56"/>
                <a:gd name="T1" fmla="*/ 0 h 27"/>
                <a:gd name="T2" fmla="*/ 52 w 56"/>
                <a:gd name="T3" fmla="*/ 9 h 27"/>
                <a:gd name="T4" fmla="*/ 0 w 56"/>
                <a:gd name="T5" fmla="*/ 27 h 27"/>
                <a:gd name="T6" fmla="*/ 56 w 5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7">
                  <a:moveTo>
                    <a:pt x="56" y="0"/>
                  </a:moveTo>
                  <a:lnTo>
                    <a:pt x="52" y="9"/>
                  </a:lnTo>
                  <a:lnTo>
                    <a:pt x="0" y="2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766195" y="526193"/>
              <a:ext cx="73025" cy="25400"/>
            </a:xfrm>
            <a:custGeom>
              <a:avLst/>
              <a:gdLst>
                <a:gd name="T0" fmla="*/ 46 w 46"/>
                <a:gd name="T1" fmla="*/ 0 h 16"/>
                <a:gd name="T2" fmla="*/ 46 w 46"/>
                <a:gd name="T3" fmla="*/ 3 h 16"/>
                <a:gd name="T4" fmla="*/ 0 w 46"/>
                <a:gd name="T5" fmla="*/ 16 h 16"/>
                <a:gd name="T6" fmla="*/ 46 w 4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6" y="3"/>
                  </a:lnTo>
                  <a:lnTo>
                    <a:pt x="0" y="1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766195" y="540480"/>
              <a:ext cx="96838" cy="14288"/>
            </a:xfrm>
            <a:custGeom>
              <a:avLst/>
              <a:gdLst>
                <a:gd name="T0" fmla="*/ 58 w 61"/>
                <a:gd name="T1" fmla="*/ 0 h 9"/>
                <a:gd name="T2" fmla="*/ 0 w 61"/>
                <a:gd name="T3" fmla="*/ 9 h 9"/>
                <a:gd name="T4" fmla="*/ 61 w 61"/>
                <a:gd name="T5" fmla="*/ 5 h 9"/>
                <a:gd name="T6" fmla="*/ 58 w 6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">
                  <a:moveTo>
                    <a:pt x="58" y="0"/>
                  </a:moveTo>
                  <a:lnTo>
                    <a:pt x="0" y="9"/>
                  </a:lnTo>
                  <a:lnTo>
                    <a:pt x="61" y="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95601" y="335468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6898" y="3388314"/>
            <a:ext cx="889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放屁</a:t>
            </a:r>
            <a:endParaRPr lang="zh-CN" altLang="en-US" sz="16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7" name="五角星 36"/>
          <p:cNvSpPr/>
          <p:nvPr/>
        </p:nvSpPr>
        <p:spPr>
          <a:xfrm>
            <a:off x="2453838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761005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3068172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26682" y="1003808"/>
            <a:ext cx="2112179" cy="441312"/>
            <a:chOff x="5795259" y="329481"/>
            <a:chExt cx="2112179" cy="441312"/>
          </a:xfrm>
        </p:grpSpPr>
        <p:sp>
          <p:nvSpPr>
            <p:cNvPr id="41" name="矩形 40"/>
            <p:cNvSpPr/>
            <p:nvPr/>
          </p:nvSpPr>
          <p:spPr>
            <a:xfrm>
              <a:off x="5795259" y="329481"/>
              <a:ext cx="21121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东北纯爷儿们</a:t>
              </a:r>
              <a:endPara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6289696" y="616118"/>
              <a:ext cx="785276" cy="154675"/>
            </a:xfrm>
            <a:custGeom>
              <a:avLst/>
              <a:gdLst>
                <a:gd name="T0" fmla="*/ 56 w 56"/>
                <a:gd name="T1" fmla="*/ 0 h 11"/>
                <a:gd name="T2" fmla="*/ 55 w 56"/>
                <a:gd name="T3" fmla="*/ 0 h 11"/>
                <a:gd name="T4" fmla="*/ 45 w 56"/>
                <a:gd name="T5" fmla="*/ 3 h 11"/>
                <a:gd name="T6" fmla="*/ 40 w 56"/>
                <a:gd name="T7" fmla="*/ 2 h 11"/>
                <a:gd name="T8" fmla="*/ 35 w 56"/>
                <a:gd name="T9" fmla="*/ 1 h 11"/>
                <a:gd name="T10" fmla="*/ 28 w 56"/>
                <a:gd name="T11" fmla="*/ 4 h 11"/>
                <a:gd name="T12" fmla="*/ 21 w 56"/>
                <a:gd name="T13" fmla="*/ 1 h 11"/>
                <a:gd name="T14" fmla="*/ 15 w 56"/>
                <a:gd name="T15" fmla="*/ 2 h 11"/>
                <a:gd name="T16" fmla="*/ 11 w 56"/>
                <a:gd name="T17" fmla="*/ 3 h 11"/>
                <a:gd name="T18" fmla="*/ 0 w 56"/>
                <a:gd name="T19" fmla="*/ 0 h 11"/>
                <a:gd name="T20" fmla="*/ 0 w 56"/>
                <a:gd name="T21" fmla="*/ 0 h 11"/>
                <a:gd name="T22" fmla="*/ 0 w 56"/>
                <a:gd name="T23" fmla="*/ 0 h 11"/>
                <a:gd name="T24" fmla="*/ 17 w 56"/>
                <a:gd name="T25" fmla="*/ 11 h 11"/>
                <a:gd name="T26" fmla="*/ 17 w 56"/>
                <a:gd name="T27" fmla="*/ 11 h 11"/>
                <a:gd name="T28" fmla="*/ 28 w 56"/>
                <a:gd name="T29" fmla="*/ 6 h 11"/>
                <a:gd name="T30" fmla="*/ 38 w 56"/>
                <a:gd name="T31" fmla="*/ 11 h 11"/>
                <a:gd name="T32" fmla="*/ 56 w 56"/>
                <a:gd name="T33" fmla="*/ 0 h 11"/>
                <a:gd name="T34" fmla="*/ 56 w 56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1">
                  <a:moveTo>
                    <a:pt x="56" y="0"/>
                  </a:moveTo>
                  <a:cubicBezTo>
                    <a:pt x="56" y="0"/>
                    <a:pt x="55" y="0"/>
                    <a:pt x="55" y="0"/>
                  </a:cubicBezTo>
                  <a:cubicBezTo>
                    <a:pt x="52" y="2"/>
                    <a:pt x="48" y="3"/>
                    <a:pt x="45" y="3"/>
                  </a:cubicBezTo>
                  <a:cubicBezTo>
                    <a:pt x="44" y="3"/>
                    <a:pt x="42" y="3"/>
                    <a:pt x="40" y="2"/>
                  </a:cubicBezTo>
                  <a:cubicBezTo>
                    <a:pt x="38" y="2"/>
                    <a:pt x="36" y="1"/>
                    <a:pt x="35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2"/>
                    <a:pt x="23" y="1"/>
                    <a:pt x="21" y="1"/>
                  </a:cubicBezTo>
                  <a:cubicBezTo>
                    <a:pt x="19" y="1"/>
                    <a:pt x="18" y="2"/>
                    <a:pt x="15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7" y="3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1"/>
                    <a:pt x="24" y="9"/>
                    <a:pt x="28" y="6"/>
                  </a:cubicBezTo>
                  <a:cubicBezTo>
                    <a:pt x="31" y="9"/>
                    <a:pt x="35" y="11"/>
                    <a:pt x="38" y="11"/>
                  </a:cubicBezTo>
                  <a:cubicBezTo>
                    <a:pt x="45" y="11"/>
                    <a:pt x="51" y="6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1063851">
            <a:off x="2196810" y="485455"/>
            <a:ext cx="2041280" cy="431800"/>
            <a:chOff x="3557880" y="393700"/>
            <a:chExt cx="2041280" cy="431800"/>
          </a:xfrm>
        </p:grpSpPr>
        <p:sp>
          <p:nvSpPr>
            <p:cNvPr id="44" name="任意多边形 43"/>
            <p:cNvSpPr/>
            <p:nvPr/>
          </p:nvSpPr>
          <p:spPr>
            <a:xfrm>
              <a:off x="3557880" y="393700"/>
              <a:ext cx="963320" cy="431800"/>
            </a:xfrm>
            <a:custGeom>
              <a:avLst/>
              <a:gdLst>
                <a:gd name="connsiteX0" fmla="*/ 17170 w 963320"/>
                <a:gd name="connsiteY0" fmla="*/ 209550 h 431800"/>
                <a:gd name="connsiteX1" fmla="*/ 10820 w 963320"/>
                <a:gd name="connsiteY1" fmla="*/ 323850 h 431800"/>
                <a:gd name="connsiteX2" fmla="*/ 36220 w 963320"/>
                <a:gd name="connsiteY2" fmla="*/ 361950 h 431800"/>
                <a:gd name="connsiteX3" fmla="*/ 48920 w 963320"/>
                <a:gd name="connsiteY3" fmla="*/ 381000 h 431800"/>
                <a:gd name="connsiteX4" fmla="*/ 87020 w 963320"/>
                <a:gd name="connsiteY4" fmla="*/ 400050 h 431800"/>
                <a:gd name="connsiteX5" fmla="*/ 106070 w 963320"/>
                <a:gd name="connsiteY5" fmla="*/ 406400 h 431800"/>
                <a:gd name="connsiteX6" fmla="*/ 125120 w 963320"/>
                <a:gd name="connsiteY6" fmla="*/ 419100 h 431800"/>
                <a:gd name="connsiteX7" fmla="*/ 163220 w 963320"/>
                <a:gd name="connsiteY7" fmla="*/ 431800 h 431800"/>
                <a:gd name="connsiteX8" fmla="*/ 328320 w 963320"/>
                <a:gd name="connsiteY8" fmla="*/ 425450 h 431800"/>
                <a:gd name="connsiteX9" fmla="*/ 347370 w 963320"/>
                <a:gd name="connsiteY9" fmla="*/ 419100 h 431800"/>
                <a:gd name="connsiteX10" fmla="*/ 404520 w 963320"/>
                <a:gd name="connsiteY10" fmla="*/ 374650 h 431800"/>
                <a:gd name="connsiteX11" fmla="*/ 423570 w 963320"/>
                <a:gd name="connsiteY11" fmla="*/ 361950 h 431800"/>
                <a:gd name="connsiteX12" fmla="*/ 448970 w 963320"/>
                <a:gd name="connsiteY12" fmla="*/ 323850 h 431800"/>
                <a:gd name="connsiteX13" fmla="*/ 487070 w 963320"/>
                <a:gd name="connsiteY13" fmla="*/ 292100 h 431800"/>
                <a:gd name="connsiteX14" fmla="*/ 493420 w 963320"/>
                <a:gd name="connsiteY14" fmla="*/ 273050 h 431800"/>
                <a:gd name="connsiteX15" fmla="*/ 531520 w 963320"/>
                <a:gd name="connsiteY15" fmla="*/ 234950 h 431800"/>
                <a:gd name="connsiteX16" fmla="*/ 550570 w 963320"/>
                <a:gd name="connsiteY16" fmla="*/ 215900 h 431800"/>
                <a:gd name="connsiteX17" fmla="*/ 595020 w 963320"/>
                <a:gd name="connsiteY17" fmla="*/ 165100 h 431800"/>
                <a:gd name="connsiteX18" fmla="*/ 601370 w 963320"/>
                <a:gd name="connsiteY18" fmla="*/ 146050 h 431800"/>
                <a:gd name="connsiteX19" fmla="*/ 645820 w 963320"/>
                <a:gd name="connsiteY19" fmla="*/ 88900 h 431800"/>
                <a:gd name="connsiteX20" fmla="*/ 664870 w 963320"/>
                <a:gd name="connsiteY20" fmla="*/ 76200 h 431800"/>
                <a:gd name="connsiteX21" fmla="*/ 677570 w 963320"/>
                <a:gd name="connsiteY21" fmla="*/ 57150 h 431800"/>
                <a:gd name="connsiteX22" fmla="*/ 696620 w 963320"/>
                <a:gd name="connsiteY22" fmla="*/ 50800 h 431800"/>
                <a:gd name="connsiteX23" fmla="*/ 722020 w 963320"/>
                <a:gd name="connsiteY23" fmla="*/ 38100 h 431800"/>
                <a:gd name="connsiteX24" fmla="*/ 741070 w 963320"/>
                <a:gd name="connsiteY24" fmla="*/ 31750 h 431800"/>
                <a:gd name="connsiteX25" fmla="*/ 798220 w 963320"/>
                <a:gd name="connsiteY25" fmla="*/ 19050 h 431800"/>
                <a:gd name="connsiteX26" fmla="*/ 836320 w 963320"/>
                <a:gd name="connsiteY26" fmla="*/ 12700 h 431800"/>
                <a:gd name="connsiteX27" fmla="*/ 963320 w 963320"/>
                <a:gd name="connsiteY27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320" h="431800">
                  <a:moveTo>
                    <a:pt x="17170" y="209550"/>
                  </a:moveTo>
                  <a:cubicBezTo>
                    <a:pt x="-1422" y="256031"/>
                    <a:pt x="-6954" y="256309"/>
                    <a:pt x="10820" y="323850"/>
                  </a:cubicBezTo>
                  <a:cubicBezTo>
                    <a:pt x="14704" y="338611"/>
                    <a:pt x="27753" y="349250"/>
                    <a:pt x="36220" y="361950"/>
                  </a:cubicBezTo>
                  <a:cubicBezTo>
                    <a:pt x="40453" y="368300"/>
                    <a:pt x="41680" y="378587"/>
                    <a:pt x="48920" y="381000"/>
                  </a:cubicBezTo>
                  <a:cubicBezTo>
                    <a:pt x="96803" y="396961"/>
                    <a:pt x="37781" y="375431"/>
                    <a:pt x="87020" y="400050"/>
                  </a:cubicBezTo>
                  <a:cubicBezTo>
                    <a:pt x="93007" y="403043"/>
                    <a:pt x="100083" y="403407"/>
                    <a:pt x="106070" y="406400"/>
                  </a:cubicBezTo>
                  <a:cubicBezTo>
                    <a:pt x="112896" y="409813"/>
                    <a:pt x="118146" y="416000"/>
                    <a:pt x="125120" y="419100"/>
                  </a:cubicBezTo>
                  <a:cubicBezTo>
                    <a:pt x="137353" y="424537"/>
                    <a:pt x="163220" y="431800"/>
                    <a:pt x="163220" y="431800"/>
                  </a:cubicBezTo>
                  <a:cubicBezTo>
                    <a:pt x="218253" y="429683"/>
                    <a:pt x="273376" y="429239"/>
                    <a:pt x="328320" y="425450"/>
                  </a:cubicBezTo>
                  <a:cubicBezTo>
                    <a:pt x="334998" y="424989"/>
                    <a:pt x="341519" y="422351"/>
                    <a:pt x="347370" y="419100"/>
                  </a:cubicBezTo>
                  <a:cubicBezTo>
                    <a:pt x="405147" y="387002"/>
                    <a:pt x="367496" y="405503"/>
                    <a:pt x="404520" y="374650"/>
                  </a:cubicBezTo>
                  <a:cubicBezTo>
                    <a:pt x="410383" y="369764"/>
                    <a:pt x="417220" y="366183"/>
                    <a:pt x="423570" y="361950"/>
                  </a:cubicBezTo>
                  <a:cubicBezTo>
                    <a:pt x="432037" y="349250"/>
                    <a:pt x="436270" y="332317"/>
                    <a:pt x="448970" y="323850"/>
                  </a:cubicBezTo>
                  <a:cubicBezTo>
                    <a:pt x="475492" y="306169"/>
                    <a:pt x="462624" y="316546"/>
                    <a:pt x="487070" y="292100"/>
                  </a:cubicBezTo>
                  <a:cubicBezTo>
                    <a:pt x="489187" y="285750"/>
                    <a:pt x="489311" y="278334"/>
                    <a:pt x="493420" y="273050"/>
                  </a:cubicBezTo>
                  <a:cubicBezTo>
                    <a:pt x="504447" y="258873"/>
                    <a:pt x="518820" y="247650"/>
                    <a:pt x="531520" y="234950"/>
                  </a:cubicBezTo>
                  <a:cubicBezTo>
                    <a:pt x="537870" y="228600"/>
                    <a:pt x="545589" y="223372"/>
                    <a:pt x="550570" y="215900"/>
                  </a:cubicBezTo>
                  <a:cubicBezTo>
                    <a:pt x="580203" y="171450"/>
                    <a:pt x="563270" y="186267"/>
                    <a:pt x="595020" y="165100"/>
                  </a:cubicBezTo>
                  <a:cubicBezTo>
                    <a:pt x="597137" y="158750"/>
                    <a:pt x="598119" y="151901"/>
                    <a:pt x="601370" y="146050"/>
                  </a:cubicBezTo>
                  <a:cubicBezTo>
                    <a:pt x="613577" y="124077"/>
                    <a:pt x="626670" y="104859"/>
                    <a:pt x="645820" y="88900"/>
                  </a:cubicBezTo>
                  <a:cubicBezTo>
                    <a:pt x="651683" y="84014"/>
                    <a:pt x="658520" y="80433"/>
                    <a:pt x="664870" y="76200"/>
                  </a:cubicBezTo>
                  <a:cubicBezTo>
                    <a:pt x="669103" y="69850"/>
                    <a:pt x="671611" y="61918"/>
                    <a:pt x="677570" y="57150"/>
                  </a:cubicBezTo>
                  <a:cubicBezTo>
                    <a:pt x="682797" y="52969"/>
                    <a:pt x="690468" y="53437"/>
                    <a:pt x="696620" y="50800"/>
                  </a:cubicBezTo>
                  <a:cubicBezTo>
                    <a:pt x="705321" y="47071"/>
                    <a:pt x="713319" y="41829"/>
                    <a:pt x="722020" y="38100"/>
                  </a:cubicBezTo>
                  <a:cubicBezTo>
                    <a:pt x="728172" y="35463"/>
                    <a:pt x="734634" y="33589"/>
                    <a:pt x="741070" y="31750"/>
                  </a:cubicBezTo>
                  <a:cubicBezTo>
                    <a:pt x="758906" y="26654"/>
                    <a:pt x="780215" y="22324"/>
                    <a:pt x="798220" y="19050"/>
                  </a:cubicBezTo>
                  <a:cubicBezTo>
                    <a:pt x="810888" y="16747"/>
                    <a:pt x="823486" y="13727"/>
                    <a:pt x="836320" y="12700"/>
                  </a:cubicBezTo>
                  <a:cubicBezTo>
                    <a:pt x="963637" y="2515"/>
                    <a:pt x="928220" y="35100"/>
                    <a:pt x="963320" y="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142022" y="436910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81398" y="454821"/>
              <a:ext cx="2017762" cy="133350"/>
            </a:xfrm>
            <a:custGeom>
              <a:avLst/>
              <a:gdLst>
                <a:gd name="connsiteX0" fmla="*/ 0 w 2051050"/>
                <a:gd name="connsiteY0" fmla="*/ 152400 h 152400"/>
                <a:gd name="connsiteX1" fmla="*/ 25400 w 2051050"/>
                <a:gd name="connsiteY1" fmla="*/ 120650 h 152400"/>
                <a:gd name="connsiteX2" fmla="*/ 38100 w 2051050"/>
                <a:gd name="connsiteY2" fmla="*/ 101600 h 152400"/>
                <a:gd name="connsiteX3" fmla="*/ 76200 w 2051050"/>
                <a:gd name="connsiteY3" fmla="*/ 82550 h 152400"/>
                <a:gd name="connsiteX4" fmla="*/ 133350 w 2051050"/>
                <a:gd name="connsiteY4" fmla="*/ 50800 h 152400"/>
                <a:gd name="connsiteX5" fmla="*/ 152400 w 2051050"/>
                <a:gd name="connsiteY5" fmla="*/ 38100 h 152400"/>
                <a:gd name="connsiteX6" fmla="*/ 190500 w 2051050"/>
                <a:gd name="connsiteY6" fmla="*/ 25400 h 152400"/>
                <a:gd name="connsiteX7" fmla="*/ 209550 w 2051050"/>
                <a:gd name="connsiteY7" fmla="*/ 19050 h 152400"/>
                <a:gd name="connsiteX8" fmla="*/ 228600 w 2051050"/>
                <a:gd name="connsiteY8" fmla="*/ 12700 h 152400"/>
                <a:gd name="connsiteX9" fmla="*/ 279400 w 2051050"/>
                <a:gd name="connsiteY9" fmla="*/ 0 h 152400"/>
                <a:gd name="connsiteX10" fmla="*/ 641350 w 2051050"/>
                <a:gd name="connsiteY10" fmla="*/ 6350 h 152400"/>
                <a:gd name="connsiteX11" fmla="*/ 679450 w 2051050"/>
                <a:gd name="connsiteY11" fmla="*/ 12700 h 152400"/>
                <a:gd name="connsiteX12" fmla="*/ 742950 w 2051050"/>
                <a:gd name="connsiteY12" fmla="*/ 25400 h 152400"/>
                <a:gd name="connsiteX13" fmla="*/ 806450 w 2051050"/>
                <a:gd name="connsiteY13" fmla="*/ 44450 h 152400"/>
                <a:gd name="connsiteX14" fmla="*/ 863600 w 2051050"/>
                <a:gd name="connsiteY14" fmla="*/ 63500 h 152400"/>
                <a:gd name="connsiteX15" fmla="*/ 882650 w 2051050"/>
                <a:gd name="connsiteY15" fmla="*/ 69850 h 152400"/>
                <a:gd name="connsiteX16" fmla="*/ 958850 w 2051050"/>
                <a:gd name="connsiteY16" fmla="*/ 82550 h 152400"/>
                <a:gd name="connsiteX17" fmla="*/ 1054100 w 2051050"/>
                <a:gd name="connsiteY17" fmla="*/ 88900 h 152400"/>
                <a:gd name="connsiteX18" fmla="*/ 1682750 w 2051050"/>
                <a:gd name="connsiteY18" fmla="*/ 88900 h 152400"/>
                <a:gd name="connsiteX19" fmla="*/ 2051050 w 2051050"/>
                <a:gd name="connsiteY19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1050" h="152400">
                  <a:moveTo>
                    <a:pt x="0" y="152400"/>
                  </a:moveTo>
                  <a:cubicBezTo>
                    <a:pt x="8467" y="141817"/>
                    <a:pt x="17268" y="131493"/>
                    <a:pt x="25400" y="120650"/>
                  </a:cubicBezTo>
                  <a:cubicBezTo>
                    <a:pt x="29979" y="114545"/>
                    <a:pt x="32704" y="106996"/>
                    <a:pt x="38100" y="101600"/>
                  </a:cubicBezTo>
                  <a:cubicBezTo>
                    <a:pt x="50410" y="89290"/>
                    <a:pt x="60706" y="87715"/>
                    <a:pt x="76200" y="82550"/>
                  </a:cubicBezTo>
                  <a:cubicBezTo>
                    <a:pt x="135989" y="22761"/>
                    <a:pt x="40111" y="112959"/>
                    <a:pt x="133350" y="50800"/>
                  </a:cubicBezTo>
                  <a:cubicBezTo>
                    <a:pt x="139700" y="46567"/>
                    <a:pt x="145426" y="41200"/>
                    <a:pt x="152400" y="38100"/>
                  </a:cubicBezTo>
                  <a:cubicBezTo>
                    <a:pt x="164633" y="32663"/>
                    <a:pt x="177800" y="29633"/>
                    <a:pt x="190500" y="25400"/>
                  </a:cubicBezTo>
                  <a:lnTo>
                    <a:pt x="209550" y="19050"/>
                  </a:lnTo>
                  <a:cubicBezTo>
                    <a:pt x="215900" y="16933"/>
                    <a:pt x="222036" y="14013"/>
                    <a:pt x="228600" y="12700"/>
                  </a:cubicBezTo>
                  <a:cubicBezTo>
                    <a:pt x="266914" y="5037"/>
                    <a:pt x="250111" y="9763"/>
                    <a:pt x="279400" y="0"/>
                  </a:cubicBezTo>
                  <a:lnTo>
                    <a:pt x="641350" y="6350"/>
                  </a:lnTo>
                  <a:cubicBezTo>
                    <a:pt x="654219" y="6759"/>
                    <a:pt x="666795" y="10327"/>
                    <a:pt x="679450" y="12700"/>
                  </a:cubicBezTo>
                  <a:cubicBezTo>
                    <a:pt x="700666" y="16678"/>
                    <a:pt x="722472" y="18574"/>
                    <a:pt x="742950" y="25400"/>
                  </a:cubicBezTo>
                  <a:cubicBezTo>
                    <a:pt x="877654" y="70301"/>
                    <a:pt x="710482" y="15660"/>
                    <a:pt x="806450" y="44450"/>
                  </a:cubicBezTo>
                  <a:cubicBezTo>
                    <a:pt x="825684" y="50220"/>
                    <a:pt x="844550" y="57150"/>
                    <a:pt x="863600" y="63500"/>
                  </a:cubicBezTo>
                  <a:cubicBezTo>
                    <a:pt x="869950" y="65617"/>
                    <a:pt x="876086" y="68537"/>
                    <a:pt x="882650" y="69850"/>
                  </a:cubicBezTo>
                  <a:cubicBezTo>
                    <a:pt x="910144" y="75349"/>
                    <a:pt x="929970" y="79925"/>
                    <a:pt x="958850" y="82550"/>
                  </a:cubicBezTo>
                  <a:cubicBezTo>
                    <a:pt x="990540" y="85431"/>
                    <a:pt x="1022350" y="86783"/>
                    <a:pt x="1054100" y="88900"/>
                  </a:cubicBezTo>
                  <a:cubicBezTo>
                    <a:pt x="1294841" y="123292"/>
                    <a:pt x="1037995" y="88900"/>
                    <a:pt x="1682750" y="88900"/>
                  </a:cubicBezTo>
                  <a:cubicBezTo>
                    <a:pt x="1805535" y="88900"/>
                    <a:pt x="1928265" y="95250"/>
                    <a:pt x="2051050" y="952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3998" y="1765300"/>
            <a:ext cx="1177448" cy="683869"/>
            <a:chOff x="3513998" y="1765300"/>
            <a:chExt cx="1177448" cy="683869"/>
          </a:xfrm>
        </p:grpSpPr>
        <p:grpSp>
          <p:nvGrpSpPr>
            <p:cNvPr id="48" name="组合 47"/>
            <p:cNvGrpSpPr/>
            <p:nvPr/>
          </p:nvGrpSpPr>
          <p:grpSpPr>
            <a:xfrm rot="20067291" flipH="1">
              <a:off x="3513998" y="1940260"/>
              <a:ext cx="1177448" cy="508909"/>
              <a:chOff x="4671803" y="1766997"/>
              <a:chExt cx="1177448" cy="508909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671803" y="1814513"/>
                <a:ext cx="622691" cy="392906"/>
              </a:xfrm>
              <a:custGeom>
                <a:avLst/>
                <a:gdLst>
                  <a:gd name="connsiteX0" fmla="*/ 545516 w 622691"/>
                  <a:gd name="connsiteY0" fmla="*/ 392906 h 392906"/>
                  <a:gd name="connsiteX1" fmla="*/ 571710 w 622691"/>
                  <a:gd name="connsiteY1" fmla="*/ 390525 h 392906"/>
                  <a:gd name="connsiteX2" fmla="*/ 578853 w 622691"/>
                  <a:gd name="connsiteY2" fmla="*/ 388143 h 392906"/>
                  <a:gd name="connsiteX3" fmla="*/ 593141 w 622691"/>
                  <a:gd name="connsiteY3" fmla="*/ 378618 h 392906"/>
                  <a:gd name="connsiteX4" fmla="*/ 609810 w 622691"/>
                  <a:gd name="connsiteY4" fmla="*/ 359568 h 392906"/>
                  <a:gd name="connsiteX5" fmla="*/ 619335 w 622691"/>
                  <a:gd name="connsiteY5" fmla="*/ 338137 h 392906"/>
                  <a:gd name="connsiteX6" fmla="*/ 619335 w 622691"/>
                  <a:gd name="connsiteY6" fmla="*/ 250031 h 392906"/>
                  <a:gd name="connsiteX7" fmla="*/ 614572 w 622691"/>
                  <a:gd name="connsiteY7" fmla="*/ 235743 h 392906"/>
                  <a:gd name="connsiteX8" fmla="*/ 593141 w 622691"/>
                  <a:gd name="connsiteY8" fmla="*/ 221456 h 392906"/>
                  <a:gd name="connsiteX9" fmla="*/ 585997 w 622691"/>
                  <a:gd name="connsiteY9" fmla="*/ 216693 h 392906"/>
                  <a:gd name="connsiteX10" fmla="*/ 571710 w 622691"/>
                  <a:gd name="connsiteY10" fmla="*/ 211931 h 392906"/>
                  <a:gd name="connsiteX11" fmla="*/ 557422 w 622691"/>
                  <a:gd name="connsiteY11" fmla="*/ 207168 h 392906"/>
                  <a:gd name="connsiteX12" fmla="*/ 550278 w 622691"/>
                  <a:gd name="connsiteY12" fmla="*/ 204787 h 392906"/>
                  <a:gd name="connsiteX13" fmla="*/ 543135 w 622691"/>
                  <a:gd name="connsiteY13" fmla="*/ 200025 h 392906"/>
                  <a:gd name="connsiteX14" fmla="*/ 528847 w 622691"/>
                  <a:gd name="connsiteY14" fmla="*/ 195262 h 392906"/>
                  <a:gd name="connsiteX15" fmla="*/ 521703 w 622691"/>
                  <a:gd name="connsiteY15" fmla="*/ 192881 h 392906"/>
                  <a:gd name="connsiteX16" fmla="*/ 514560 w 622691"/>
                  <a:gd name="connsiteY16" fmla="*/ 190500 h 392906"/>
                  <a:gd name="connsiteX17" fmla="*/ 505035 w 622691"/>
                  <a:gd name="connsiteY17" fmla="*/ 188118 h 392906"/>
                  <a:gd name="connsiteX18" fmla="*/ 490747 w 622691"/>
                  <a:gd name="connsiteY18" fmla="*/ 183356 h 392906"/>
                  <a:gd name="connsiteX19" fmla="*/ 462172 w 622691"/>
                  <a:gd name="connsiteY19" fmla="*/ 173831 h 392906"/>
                  <a:gd name="connsiteX20" fmla="*/ 455028 w 622691"/>
                  <a:gd name="connsiteY20" fmla="*/ 171450 h 392906"/>
                  <a:gd name="connsiteX21" fmla="*/ 447885 w 622691"/>
                  <a:gd name="connsiteY21" fmla="*/ 169068 h 392906"/>
                  <a:gd name="connsiteX22" fmla="*/ 438360 w 622691"/>
                  <a:gd name="connsiteY22" fmla="*/ 166687 h 392906"/>
                  <a:gd name="connsiteX23" fmla="*/ 431216 w 622691"/>
                  <a:gd name="connsiteY23" fmla="*/ 164306 h 392906"/>
                  <a:gd name="connsiteX24" fmla="*/ 419310 w 622691"/>
                  <a:gd name="connsiteY24" fmla="*/ 161925 h 392906"/>
                  <a:gd name="connsiteX25" fmla="*/ 402641 w 622691"/>
                  <a:gd name="connsiteY25" fmla="*/ 157162 h 392906"/>
                  <a:gd name="connsiteX26" fmla="*/ 374066 w 622691"/>
                  <a:gd name="connsiteY26" fmla="*/ 154781 h 392906"/>
                  <a:gd name="connsiteX27" fmla="*/ 347872 w 622691"/>
                  <a:gd name="connsiteY27" fmla="*/ 150018 h 392906"/>
                  <a:gd name="connsiteX28" fmla="*/ 340728 w 622691"/>
                  <a:gd name="connsiteY28" fmla="*/ 147637 h 392906"/>
                  <a:gd name="connsiteX29" fmla="*/ 331203 w 622691"/>
                  <a:gd name="connsiteY29" fmla="*/ 145256 h 392906"/>
                  <a:gd name="connsiteX30" fmla="*/ 314535 w 622691"/>
                  <a:gd name="connsiteY30" fmla="*/ 142875 h 392906"/>
                  <a:gd name="connsiteX31" fmla="*/ 307391 w 622691"/>
                  <a:gd name="connsiteY31" fmla="*/ 140493 h 392906"/>
                  <a:gd name="connsiteX32" fmla="*/ 257385 w 622691"/>
                  <a:gd name="connsiteY32" fmla="*/ 133350 h 392906"/>
                  <a:gd name="connsiteX33" fmla="*/ 240716 w 622691"/>
                  <a:gd name="connsiteY33" fmla="*/ 128587 h 392906"/>
                  <a:gd name="connsiteX34" fmla="*/ 224047 w 622691"/>
                  <a:gd name="connsiteY34" fmla="*/ 126206 h 392906"/>
                  <a:gd name="connsiteX35" fmla="*/ 197853 w 622691"/>
                  <a:gd name="connsiteY35" fmla="*/ 119062 h 392906"/>
                  <a:gd name="connsiteX36" fmla="*/ 188328 w 622691"/>
                  <a:gd name="connsiteY36" fmla="*/ 116681 h 392906"/>
                  <a:gd name="connsiteX37" fmla="*/ 169278 w 622691"/>
                  <a:gd name="connsiteY37" fmla="*/ 114300 h 392906"/>
                  <a:gd name="connsiteX38" fmla="*/ 140703 w 622691"/>
                  <a:gd name="connsiteY38" fmla="*/ 109537 h 392906"/>
                  <a:gd name="connsiteX39" fmla="*/ 133560 w 622691"/>
                  <a:gd name="connsiteY39" fmla="*/ 107156 h 392906"/>
                  <a:gd name="connsiteX40" fmla="*/ 114510 w 622691"/>
                  <a:gd name="connsiteY40" fmla="*/ 102393 h 392906"/>
                  <a:gd name="connsiteX41" fmla="*/ 100222 w 622691"/>
                  <a:gd name="connsiteY41" fmla="*/ 97631 h 392906"/>
                  <a:gd name="connsiteX42" fmla="*/ 93078 w 622691"/>
                  <a:gd name="connsiteY42" fmla="*/ 95250 h 392906"/>
                  <a:gd name="connsiteX43" fmla="*/ 83553 w 622691"/>
                  <a:gd name="connsiteY43" fmla="*/ 92868 h 392906"/>
                  <a:gd name="connsiteX44" fmla="*/ 69266 w 622691"/>
                  <a:gd name="connsiteY44" fmla="*/ 88106 h 392906"/>
                  <a:gd name="connsiteX45" fmla="*/ 43072 w 622691"/>
                  <a:gd name="connsiteY45" fmla="*/ 76200 h 392906"/>
                  <a:gd name="connsiteX46" fmla="*/ 35928 w 622691"/>
                  <a:gd name="connsiteY46" fmla="*/ 71437 h 392906"/>
                  <a:gd name="connsiteX47" fmla="*/ 21641 w 622691"/>
                  <a:gd name="connsiteY47" fmla="*/ 66675 h 392906"/>
                  <a:gd name="connsiteX48" fmla="*/ 14497 w 622691"/>
                  <a:gd name="connsiteY48" fmla="*/ 61912 h 392906"/>
                  <a:gd name="connsiteX49" fmla="*/ 4972 w 622691"/>
                  <a:gd name="connsiteY49" fmla="*/ 47625 h 392906"/>
                  <a:gd name="connsiteX50" fmla="*/ 210 w 622691"/>
                  <a:gd name="connsiteY50" fmla="*/ 33337 h 392906"/>
                  <a:gd name="connsiteX51" fmla="*/ 2591 w 622691"/>
                  <a:gd name="connsiteY51" fmla="*/ 23812 h 392906"/>
                  <a:gd name="connsiteX52" fmla="*/ 4972 w 622691"/>
                  <a:gd name="connsiteY52" fmla="*/ 16668 h 392906"/>
                  <a:gd name="connsiteX53" fmla="*/ 7353 w 622691"/>
                  <a:gd name="connsiteY53" fmla="*/ 0 h 39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22691" h="392906">
                    <a:moveTo>
                      <a:pt x="545516" y="392906"/>
                    </a:moveTo>
                    <a:cubicBezTo>
                      <a:pt x="554247" y="392112"/>
                      <a:pt x="563031" y="391765"/>
                      <a:pt x="571710" y="390525"/>
                    </a:cubicBezTo>
                    <a:cubicBezTo>
                      <a:pt x="574195" y="390170"/>
                      <a:pt x="576765" y="389535"/>
                      <a:pt x="578853" y="388143"/>
                    </a:cubicBezTo>
                    <a:cubicBezTo>
                      <a:pt x="596689" y="376252"/>
                      <a:pt x="576156" y="384281"/>
                      <a:pt x="593141" y="378618"/>
                    </a:cubicBezTo>
                    <a:cubicBezTo>
                      <a:pt x="604254" y="361950"/>
                      <a:pt x="597904" y="367506"/>
                      <a:pt x="609810" y="359568"/>
                    </a:cubicBezTo>
                    <a:cubicBezTo>
                      <a:pt x="615477" y="342566"/>
                      <a:pt x="611787" y="349458"/>
                      <a:pt x="619335" y="338137"/>
                    </a:cubicBezTo>
                    <a:cubicBezTo>
                      <a:pt x="623473" y="300893"/>
                      <a:pt x="624135" y="304427"/>
                      <a:pt x="619335" y="250031"/>
                    </a:cubicBezTo>
                    <a:cubicBezTo>
                      <a:pt x="618894" y="245030"/>
                      <a:pt x="618749" y="238528"/>
                      <a:pt x="614572" y="235743"/>
                    </a:cubicBezTo>
                    <a:lnTo>
                      <a:pt x="593141" y="221456"/>
                    </a:lnTo>
                    <a:cubicBezTo>
                      <a:pt x="590760" y="219868"/>
                      <a:pt x="588712" y="217598"/>
                      <a:pt x="585997" y="216693"/>
                    </a:cubicBezTo>
                    <a:lnTo>
                      <a:pt x="571710" y="211931"/>
                    </a:lnTo>
                    <a:lnTo>
                      <a:pt x="557422" y="207168"/>
                    </a:lnTo>
                    <a:lnTo>
                      <a:pt x="550278" y="204787"/>
                    </a:lnTo>
                    <a:cubicBezTo>
                      <a:pt x="547897" y="203200"/>
                      <a:pt x="545750" y="201187"/>
                      <a:pt x="543135" y="200025"/>
                    </a:cubicBezTo>
                    <a:cubicBezTo>
                      <a:pt x="538547" y="197986"/>
                      <a:pt x="533610" y="196850"/>
                      <a:pt x="528847" y="195262"/>
                    </a:cubicBezTo>
                    <a:lnTo>
                      <a:pt x="521703" y="192881"/>
                    </a:lnTo>
                    <a:cubicBezTo>
                      <a:pt x="519322" y="192087"/>
                      <a:pt x="516995" y="191109"/>
                      <a:pt x="514560" y="190500"/>
                    </a:cubicBezTo>
                    <a:cubicBezTo>
                      <a:pt x="511385" y="189706"/>
                      <a:pt x="508170" y="189058"/>
                      <a:pt x="505035" y="188118"/>
                    </a:cubicBezTo>
                    <a:cubicBezTo>
                      <a:pt x="500227" y="186675"/>
                      <a:pt x="495510" y="184943"/>
                      <a:pt x="490747" y="183356"/>
                    </a:cubicBezTo>
                    <a:lnTo>
                      <a:pt x="462172" y="173831"/>
                    </a:lnTo>
                    <a:lnTo>
                      <a:pt x="455028" y="171450"/>
                    </a:lnTo>
                    <a:cubicBezTo>
                      <a:pt x="452647" y="170656"/>
                      <a:pt x="450320" y="169677"/>
                      <a:pt x="447885" y="169068"/>
                    </a:cubicBezTo>
                    <a:cubicBezTo>
                      <a:pt x="444710" y="168274"/>
                      <a:pt x="441507" y="167586"/>
                      <a:pt x="438360" y="166687"/>
                    </a:cubicBezTo>
                    <a:cubicBezTo>
                      <a:pt x="435946" y="165997"/>
                      <a:pt x="433651" y="164915"/>
                      <a:pt x="431216" y="164306"/>
                    </a:cubicBezTo>
                    <a:cubicBezTo>
                      <a:pt x="427290" y="163324"/>
                      <a:pt x="423236" y="162907"/>
                      <a:pt x="419310" y="161925"/>
                    </a:cubicBezTo>
                    <a:cubicBezTo>
                      <a:pt x="411395" y="159946"/>
                      <a:pt x="411558" y="158277"/>
                      <a:pt x="402641" y="157162"/>
                    </a:cubicBezTo>
                    <a:cubicBezTo>
                      <a:pt x="393157" y="155977"/>
                      <a:pt x="383591" y="155575"/>
                      <a:pt x="374066" y="154781"/>
                    </a:cubicBezTo>
                    <a:cubicBezTo>
                      <a:pt x="345824" y="147721"/>
                      <a:pt x="390543" y="158553"/>
                      <a:pt x="347872" y="150018"/>
                    </a:cubicBezTo>
                    <a:cubicBezTo>
                      <a:pt x="345411" y="149526"/>
                      <a:pt x="343142" y="148327"/>
                      <a:pt x="340728" y="147637"/>
                    </a:cubicBezTo>
                    <a:cubicBezTo>
                      <a:pt x="337581" y="146738"/>
                      <a:pt x="334423" y="145841"/>
                      <a:pt x="331203" y="145256"/>
                    </a:cubicBezTo>
                    <a:cubicBezTo>
                      <a:pt x="325681" y="144252"/>
                      <a:pt x="320091" y="143669"/>
                      <a:pt x="314535" y="142875"/>
                    </a:cubicBezTo>
                    <a:cubicBezTo>
                      <a:pt x="312154" y="142081"/>
                      <a:pt x="309852" y="140985"/>
                      <a:pt x="307391" y="140493"/>
                    </a:cubicBezTo>
                    <a:cubicBezTo>
                      <a:pt x="285107" y="136036"/>
                      <a:pt x="278453" y="135691"/>
                      <a:pt x="257385" y="133350"/>
                    </a:cubicBezTo>
                    <a:cubicBezTo>
                      <a:pt x="251261" y="131308"/>
                      <a:pt x="247299" y="129784"/>
                      <a:pt x="240716" y="128587"/>
                    </a:cubicBezTo>
                    <a:cubicBezTo>
                      <a:pt x="235194" y="127583"/>
                      <a:pt x="229603" y="127000"/>
                      <a:pt x="224047" y="126206"/>
                    </a:cubicBezTo>
                    <a:cubicBezTo>
                      <a:pt x="210695" y="121756"/>
                      <a:pt x="219334" y="124432"/>
                      <a:pt x="197853" y="119062"/>
                    </a:cubicBezTo>
                    <a:cubicBezTo>
                      <a:pt x="194678" y="118268"/>
                      <a:pt x="191575" y="117087"/>
                      <a:pt x="188328" y="116681"/>
                    </a:cubicBezTo>
                    <a:lnTo>
                      <a:pt x="169278" y="114300"/>
                    </a:lnTo>
                    <a:cubicBezTo>
                      <a:pt x="144055" y="107992"/>
                      <a:pt x="181556" y="116964"/>
                      <a:pt x="140703" y="109537"/>
                    </a:cubicBezTo>
                    <a:cubicBezTo>
                      <a:pt x="138234" y="109088"/>
                      <a:pt x="135981" y="107816"/>
                      <a:pt x="133560" y="107156"/>
                    </a:cubicBezTo>
                    <a:cubicBezTo>
                      <a:pt x="127245" y="105434"/>
                      <a:pt x="120720" y="104463"/>
                      <a:pt x="114510" y="102393"/>
                    </a:cubicBezTo>
                    <a:lnTo>
                      <a:pt x="100222" y="97631"/>
                    </a:lnTo>
                    <a:cubicBezTo>
                      <a:pt x="97841" y="96837"/>
                      <a:pt x="95513" y="95859"/>
                      <a:pt x="93078" y="95250"/>
                    </a:cubicBezTo>
                    <a:cubicBezTo>
                      <a:pt x="89903" y="94456"/>
                      <a:pt x="86688" y="93808"/>
                      <a:pt x="83553" y="92868"/>
                    </a:cubicBezTo>
                    <a:cubicBezTo>
                      <a:pt x="78745" y="91425"/>
                      <a:pt x="73756" y="90351"/>
                      <a:pt x="69266" y="88106"/>
                    </a:cubicBezTo>
                    <a:cubicBezTo>
                      <a:pt x="47971" y="77458"/>
                      <a:pt x="56951" y="80826"/>
                      <a:pt x="43072" y="76200"/>
                    </a:cubicBezTo>
                    <a:cubicBezTo>
                      <a:pt x="40691" y="74612"/>
                      <a:pt x="38543" y="72599"/>
                      <a:pt x="35928" y="71437"/>
                    </a:cubicBezTo>
                    <a:cubicBezTo>
                      <a:pt x="31341" y="69398"/>
                      <a:pt x="21641" y="66675"/>
                      <a:pt x="21641" y="66675"/>
                    </a:cubicBezTo>
                    <a:cubicBezTo>
                      <a:pt x="19260" y="65087"/>
                      <a:pt x="16382" y="64066"/>
                      <a:pt x="14497" y="61912"/>
                    </a:cubicBezTo>
                    <a:cubicBezTo>
                      <a:pt x="10728" y="57605"/>
                      <a:pt x="4972" y="47625"/>
                      <a:pt x="4972" y="47625"/>
                    </a:cubicBezTo>
                    <a:cubicBezTo>
                      <a:pt x="3385" y="42862"/>
                      <a:pt x="-1007" y="38207"/>
                      <a:pt x="210" y="33337"/>
                    </a:cubicBezTo>
                    <a:cubicBezTo>
                      <a:pt x="1004" y="30162"/>
                      <a:pt x="1692" y="26959"/>
                      <a:pt x="2591" y="23812"/>
                    </a:cubicBezTo>
                    <a:cubicBezTo>
                      <a:pt x="3281" y="21398"/>
                      <a:pt x="4428" y="19118"/>
                      <a:pt x="4972" y="16668"/>
                    </a:cubicBezTo>
                    <a:cubicBezTo>
                      <a:pt x="7483" y="5365"/>
                      <a:pt x="7353" y="6590"/>
                      <a:pt x="7353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339788" flipV="1">
                <a:off x="4757652" y="1766997"/>
                <a:ext cx="1091599" cy="508909"/>
              </a:xfrm>
              <a:custGeom>
                <a:avLst/>
                <a:gdLst>
                  <a:gd name="connsiteX0" fmla="*/ 102593 w 354053"/>
                  <a:gd name="connsiteY0" fmla="*/ 0 h 728834"/>
                  <a:gd name="connsiteX1" fmla="*/ 140693 w 354053"/>
                  <a:gd name="connsiteY1" fmla="*/ 15240 h 728834"/>
                  <a:gd name="connsiteX2" fmla="*/ 178793 w 354053"/>
                  <a:gd name="connsiteY2" fmla="*/ 83820 h 728834"/>
                  <a:gd name="connsiteX3" fmla="*/ 171173 w 354053"/>
                  <a:gd name="connsiteY3" fmla="*/ 137160 h 728834"/>
                  <a:gd name="connsiteX4" fmla="*/ 163553 w 354053"/>
                  <a:gd name="connsiteY4" fmla="*/ 160020 h 728834"/>
                  <a:gd name="connsiteX5" fmla="*/ 117833 w 354053"/>
                  <a:gd name="connsiteY5" fmla="*/ 190500 h 728834"/>
                  <a:gd name="connsiteX6" fmla="*/ 64493 w 354053"/>
                  <a:gd name="connsiteY6" fmla="*/ 243840 h 728834"/>
                  <a:gd name="connsiteX7" fmla="*/ 41633 w 354053"/>
                  <a:gd name="connsiteY7" fmla="*/ 266700 h 728834"/>
                  <a:gd name="connsiteX8" fmla="*/ 11153 w 354053"/>
                  <a:gd name="connsiteY8" fmla="*/ 312420 h 728834"/>
                  <a:gd name="connsiteX9" fmla="*/ 11153 w 354053"/>
                  <a:gd name="connsiteY9" fmla="*/ 449580 h 728834"/>
                  <a:gd name="connsiteX10" fmla="*/ 26393 w 354053"/>
                  <a:gd name="connsiteY10" fmla="*/ 472440 h 728834"/>
                  <a:gd name="connsiteX11" fmla="*/ 64493 w 354053"/>
                  <a:gd name="connsiteY11" fmla="*/ 480060 h 728834"/>
                  <a:gd name="connsiteX12" fmla="*/ 155933 w 354053"/>
                  <a:gd name="connsiteY12" fmla="*/ 487680 h 728834"/>
                  <a:gd name="connsiteX13" fmla="*/ 178793 w 354053"/>
                  <a:gd name="connsiteY13" fmla="*/ 441960 h 728834"/>
                  <a:gd name="connsiteX14" fmla="*/ 171173 w 354053"/>
                  <a:gd name="connsiteY14" fmla="*/ 403860 h 728834"/>
                  <a:gd name="connsiteX15" fmla="*/ 110213 w 354053"/>
                  <a:gd name="connsiteY15" fmla="*/ 403860 h 728834"/>
                  <a:gd name="connsiteX16" fmla="*/ 94973 w 354053"/>
                  <a:gd name="connsiteY16" fmla="*/ 426720 h 728834"/>
                  <a:gd name="connsiteX17" fmla="*/ 79733 w 354053"/>
                  <a:gd name="connsiteY17" fmla="*/ 472440 h 728834"/>
                  <a:gd name="connsiteX18" fmla="*/ 87353 w 354053"/>
                  <a:gd name="connsiteY18" fmla="*/ 609600 h 728834"/>
                  <a:gd name="connsiteX19" fmla="*/ 94973 w 354053"/>
                  <a:gd name="connsiteY19" fmla="*/ 632460 h 728834"/>
                  <a:gd name="connsiteX20" fmla="*/ 140693 w 354053"/>
                  <a:gd name="connsiteY20" fmla="*/ 662940 h 728834"/>
                  <a:gd name="connsiteX21" fmla="*/ 163553 w 354053"/>
                  <a:gd name="connsiteY21" fmla="*/ 678180 h 728834"/>
                  <a:gd name="connsiteX22" fmla="*/ 178793 w 354053"/>
                  <a:gd name="connsiteY22" fmla="*/ 701040 h 728834"/>
                  <a:gd name="connsiteX23" fmla="*/ 201653 w 354053"/>
                  <a:gd name="connsiteY23" fmla="*/ 708660 h 728834"/>
                  <a:gd name="connsiteX24" fmla="*/ 354053 w 354053"/>
                  <a:gd name="connsiteY24" fmla="*/ 723900 h 7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053" h="728834">
                    <a:moveTo>
                      <a:pt x="102593" y="0"/>
                    </a:moveTo>
                    <a:cubicBezTo>
                      <a:pt x="115293" y="5080"/>
                      <a:pt x="130470" y="6153"/>
                      <a:pt x="140693" y="15240"/>
                    </a:cubicBezTo>
                    <a:cubicBezTo>
                      <a:pt x="165516" y="37304"/>
                      <a:pt x="169816" y="56888"/>
                      <a:pt x="178793" y="83820"/>
                    </a:cubicBezTo>
                    <a:cubicBezTo>
                      <a:pt x="176253" y="101600"/>
                      <a:pt x="174695" y="119548"/>
                      <a:pt x="171173" y="137160"/>
                    </a:cubicBezTo>
                    <a:cubicBezTo>
                      <a:pt x="169598" y="145036"/>
                      <a:pt x="169233" y="154340"/>
                      <a:pt x="163553" y="160020"/>
                    </a:cubicBezTo>
                    <a:cubicBezTo>
                      <a:pt x="150601" y="172972"/>
                      <a:pt x="130785" y="177548"/>
                      <a:pt x="117833" y="190500"/>
                    </a:cubicBezTo>
                    <a:lnTo>
                      <a:pt x="64493" y="243840"/>
                    </a:lnTo>
                    <a:cubicBezTo>
                      <a:pt x="56873" y="251460"/>
                      <a:pt x="47611" y="257734"/>
                      <a:pt x="41633" y="266700"/>
                    </a:cubicBezTo>
                    <a:lnTo>
                      <a:pt x="11153" y="312420"/>
                    </a:lnTo>
                    <a:cubicBezTo>
                      <a:pt x="-2995" y="369012"/>
                      <a:pt x="-4425" y="361303"/>
                      <a:pt x="11153" y="449580"/>
                    </a:cubicBezTo>
                    <a:cubicBezTo>
                      <a:pt x="12745" y="458599"/>
                      <a:pt x="18442" y="467896"/>
                      <a:pt x="26393" y="472440"/>
                    </a:cubicBezTo>
                    <a:cubicBezTo>
                      <a:pt x="37638" y="478866"/>
                      <a:pt x="51793" y="477520"/>
                      <a:pt x="64493" y="480060"/>
                    </a:cubicBezTo>
                    <a:cubicBezTo>
                      <a:pt x="101047" y="498337"/>
                      <a:pt x="105772" y="507744"/>
                      <a:pt x="155933" y="487680"/>
                    </a:cubicBezTo>
                    <a:cubicBezTo>
                      <a:pt x="167296" y="483135"/>
                      <a:pt x="175585" y="451583"/>
                      <a:pt x="178793" y="441960"/>
                    </a:cubicBezTo>
                    <a:cubicBezTo>
                      <a:pt x="176253" y="429260"/>
                      <a:pt x="178357" y="414636"/>
                      <a:pt x="171173" y="403860"/>
                    </a:cubicBezTo>
                    <a:cubicBezTo>
                      <a:pt x="160147" y="387320"/>
                      <a:pt x="117296" y="402443"/>
                      <a:pt x="110213" y="403860"/>
                    </a:cubicBezTo>
                    <a:cubicBezTo>
                      <a:pt x="105133" y="411480"/>
                      <a:pt x="98692" y="418351"/>
                      <a:pt x="94973" y="426720"/>
                    </a:cubicBezTo>
                    <a:cubicBezTo>
                      <a:pt x="88449" y="441400"/>
                      <a:pt x="79733" y="472440"/>
                      <a:pt x="79733" y="472440"/>
                    </a:cubicBezTo>
                    <a:cubicBezTo>
                      <a:pt x="82273" y="518160"/>
                      <a:pt x="83012" y="564016"/>
                      <a:pt x="87353" y="609600"/>
                    </a:cubicBezTo>
                    <a:cubicBezTo>
                      <a:pt x="88115" y="617596"/>
                      <a:pt x="89293" y="626780"/>
                      <a:pt x="94973" y="632460"/>
                    </a:cubicBezTo>
                    <a:cubicBezTo>
                      <a:pt x="107925" y="645412"/>
                      <a:pt x="125453" y="652780"/>
                      <a:pt x="140693" y="662940"/>
                    </a:cubicBezTo>
                    <a:lnTo>
                      <a:pt x="163553" y="678180"/>
                    </a:lnTo>
                    <a:cubicBezTo>
                      <a:pt x="168633" y="685800"/>
                      <a:pt x="171642" y="695319"/>
                      <a:pt x="178793" y="701040"/>
                    </a:cubicBezTo>
                    <a:cubicBezTo>
                      <a:pt x="185065" y="706058"/>
                      <a:pt x="194270" y="705496"/>
                      <a:pt x="201653" y="708660"/>
                    </a:cubicBezTo>
                    <a:cubicBezTo>
                      <a:pt x="279621" y="742075"/>
                      <a:pt x="180924" y="723900"/>
                      <a:pt x="354053" y="723900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855344" y="1894989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387850" y="1765300"/>
              <a:ext cx="228676" cy="476250"/>
            </a:xfrm>
            <a:custGeom>
              <a:avLst/>
              <a:gdLst>
                <a:gd name="connsiteX0" fmla="*/ 158750 w 228676"/>
                <a:gd name="connsiteY0" fmla="*/ 0 h 476250"/>
                <a:gd name="connsiteX1" fmla="*/ 209550 w 228676"/>
                <a:gd name="connsiteY1" fmla="*/ 31750 h 476250"/>
                <a:gd name="connsiteX2" fmla="*/ 215900 w 228676"/>
                <a:gd name="connsiteY2" fmla="*/ 69850 h 476250"/>
                <a:gd name="connsiteX3" fmla="*/ 222250 w 228676"/>
                <a:gd name="connsiteY3" fmla="*/ 171450 h 476250"/>
                <a:gd name="connsiteX4" fmla="*/ 228600 w 228676"/>
                <a:gd name="connsiteY4" fmla="*/ 203200 h 476250"/>
                <a:gd name="connsiteX5" fmla="*/ 215900 w 228676"/>
                <a:gd name="connsiteY5" fmla="*/ 254000 h 476250"/>
                <a:gd name="connsiteX6" fmla="*/ 209550 w 228676"/>
                <a:gd name="connsiteY6" fmla="*/ 273050 h 476250"/>
                <a:gd name="connsiteX7" fmla="*/ 190500 w 228676"/>
                <a:gd name="connsiteY7" fmla="*/ 279400 h 476250"/>
                <a:gd name="connsiteX8" fmla="*/ 158750 w 228676"/>
                <a:gd name="connsiteY8" fmla="*/ 285750 h 476250"/>
                <a:gd name="connsiteX9" fmla="*/ 146050 w 228676"/>
                <a:gd name="connsiteY9" fmla="*/ 311150 h 476250"/>
                <a:gd name="connsiteX10" fmla="*/ 127000 w 228676"/>
                <a:gd name="connsiteY10" fmla="*/ 323850 h 476250"/>
                <a:gd name="connsiteX11" fmla="*/ 114300 w 228676"/>
                <a:gd name="connsiteY11" fmla="*/ 361950 h 476250"/>
                <a:gd name="connsiteX12" fmla="*/ 107950 w 228676"/>
                <a:gd name="connsiteY12" fmla="*/ 381000 h 476250"/>
                <a:gd name="connsiteX13" fmla="*/ 76200 w 228676"/>
                <a:gd name="connsiteY13" fmla="*/ 419100 h 476250"/>
                <a:gd name="connsiteX14" fmla="*/ 63500 w 228676"/>
                <a:gd name="connsiteY14" fmla="*/ 438150 h 476250"/>
                <a:gd name="connsiteX15" fmla="*/ 25400 w 228676"/>
                <a:gd name="connsiteY15" fmla="*/ 469900 h 476250"/>
                <a:gd name="connsiteX16" fmla="*/ 0 w 228676"/>
                <a:gd name="connsiteY1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676" h="476250">
                  <a:moveTo>
                    <a:pt x="158750" y="0"/>
                  </a:moveTo>
                  <a:cubicBezTo>
                    <a:pt x="175588" y="6735"/>
                    <a:pt x="200758" y="11967"/>
                    <a:pt x="209550" y="31750"/>
                  </a:cubicBezTo>
                  <a:cubicBezTo>
                    <a:pt x="214779" y="43515"/>
                    <a:pt x="213783" y="57150"/>
                    <a:pt x="215900" y="69850"/>
                  </a:cubicBezTo>
                  <a:cubicBezTo>
                    <a:pt x="218017" y="103717"/>
                    <a:pt x="219033" y="137670"/>
                    <a:pt x="222250" y="171450"/>
                  </a:cubicBezTo>
                  <a:cubicBezTo>
                    <a:pt x="223273" y="182194"/>
                    <a:pt x="229428" y="192439"/>
                    <a:pt x="228600" y="203200"/>
                  </a:cubicBezTo>
                  <a:cubicBezTo>
                    <a:pt x="227261" y="220603"/>
                    <a:pt x="220493" y="237161"/>
                    <a:pt x="215900" y="254000"/>
                  </a:cubicBezTo>
                  <a:cubicBezTo>
                    <a:pt x="214139" y="260458"/>
                    <a:pt x="214283" y="268317"/>
                    <a:pt x="209550" y="273050"/>
                  </a:cubicBezTo>
                  <a:cubicBezTo>
                    <a:pt x="204817" y="277783"/>
                    <a:pt x="196994" y="277777"/>
                    <a:pt x="190500" y="279400"/>
                  </a:cubicBezTo>
                  <a:cubicBezTo>
                    <a:pt x="180029" y="282018"/>
                    <a:pt x="169333" y="283633"/>
                    <a:pt x="158750" y="285750"/>
                  </a:cubicBezTo>
                  <a:cubicBezTo>
                    <a:pt x="154517" y="294217"/>
                    <a:pt x="152110" y="303878"/>
                    <a:pt x="146050" y="311150"/>
                  </a:cubicBezTo>
                  <a:cubicBezTo>
                    <a:pt x="141164" y="317013"/>
                    <a:pt x="131045" y="317378"/>
                    <a:pt x="127000" y="323850"/>
                  </a:cubicBezTo>
                  <a:cubicBezTo>
                    <a:pt x="119905" y="335202"/>
                    <a:pt x="118533" y="349250"/>
                    <a:pt x="114300" y="361950"/>
                  </a:cubicBezTo>
                  <a:cubicBezTo>
                    <a:pt x="112183" y="368300"/>
                    <a:pt x="111663" y="375431"/>
                    <a:pt x="107950" y="381000"/>
                  </a:cubicBezTo>
                  <a:cubicBezTo>
                    <a:pt x="76418" y="428298"/>
                    <a:pt x="116944" y="370207"/>
                    <a:pt x="76200" y="419100"/>
                  </a:cubicBezTo>
                  <a:cubicBezTo>
                    <a:pt x="71314" y="424963"/>
                    <a:pt x="68386" y="432287"/>
                    <a:pt x="63500" y="438150"/>
                  </a:cubicBezTo>
                  <a:cubicBezTo>
                    <a:pt x="55024" y="448322"/>
                    <a:pt x="38350" y="464350"/>
                    <a:pt x="25400" y="469900"/>
                  </a:cubicBezTo>
                  <a:cubicBezTo>
                    <a:pt x="17378" y="473338"/>
                    <a:pt x="0" y="476250"/>
                    <a:pt x="0" y="4762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36543" y="3910664"/>
            <a:ext cx="10080543" cy="1050303"/>
            <a:chOff x="-936543" y="3910664"/>
            <a:chExt cx="10080543" cy="1050303"/>
          </a:xfrm>
        </p:grpSpPr>
        <p:grpSp>
          <p:nvGrpSpPr>
            <p:cNvPr id="7" name="组合 6"/>
            <p:cNvGrpSpPr/>
            <p:nvPr/>
          </p:nvGrpSpPr>
          <p:grpSpPr>
            <a:xfrm>
              <a:off x="-936543" y="3910664"/>
              <a:ext cx="9505057" cy="1050303"/>
              <a:chOff x="-324544" y="3910664"/>
              <a:chExt cx="9505057" cy="1050303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-324544" y="4858521"/>
                <a:ext cx="950505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4252913" y="3910664"/>
                <a:ext cx="4927599" cy="1050303"/>
                <a:chOff x="5263043" y="3144826"/>
                <a:chExt cx="7686213" cy="1664160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003" r="-1"/>
                <a:stretch/>
              </p:blipFill>
              <p:spPr bwMode="auto">
                <a:xfrm>
                  <a:off x="5263043" y="3144826"/>
                  <a:ext cx="3880958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9090686" y="3144826"/>
                  <a:ext cx="3858570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37" r="12983"/>
            <a:stretch/>
          </p:blipFill>
          <p:spPr bwMode="auto">
            <a:xfrm>
              <a:off x="8515349" y="3910664"/>
              <a:ext cx="628651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842860999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5" grpId="0" animBg="1"/>
      <p:bldP spid="35" grpId="0"/>
      <p:bldP spid="36" grpId="0"/>
      <p:bldP spid="37" grpId="0" animBg="1"/>
      <p:bldP spid="38" grpId="0" animBg="1"/>
      <p:bldP spid="39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226302">
            <a:off x="7398999" y="1915429"/>
            <a:ext cx="1108279" cy="726963"/>
            <a:chOff x="7445970" y="2104101"/>
            <a:chExt cx="1178207" cy="880922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520" y="137048"/>
            <a:ext cx="3598236" cy="4625361"/>
            <a:chOff x="4425950" y="645546"/>
            <a:chExt cx="2165350" cy="2783454"/>
          </a:xfrm>
        </p:grpSpPr>
        <p:sp>
          <p:nvSpPr>
            <p:cNvPr id="6" name="任意多边形 5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-7621" y="3911240"/>
            <a:ext cx="9151621" cy="1050303"/>
            <a:chOff x="-7621" y="3911240"/>
            <a:chExt cx="9151621" cy="105030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7621" y="4858521"/>
              <a:ext cx="9151621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-7621" y="3911240"/>
              <a:ext cx="5380375" cy="1050303"/>
              <a:chOff x="-7621" y="3911240"/>
              <a:chExt cx="5380375" cy="1050303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350"/>
              <a:stretch/>
            </p:blipFill>
            <p:spPr bwMode="auto">
              <a:xfrm>
                <a:off x="-7621" y="3911240"/>
                <a:ext cx="693159" cy="105030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46928" y="3929083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782025" y="3929083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3842249" y="214053"/>
            <a:ext cx="1774845" cy="583515"/>
            <a:chOff x="280095" y="188035"/>
            <a:chExt cx="1774845" cy="583515"/>
          </a:xfrm>
        </p:grpSpPr>
        <p:sp>
          <p:nvSpPr>
            <p:cNvPr id="15" name="矩形 11"/>
            <p:cNvSpPr/>
            <p:nvPr/>
          </p:nvSpPr>
          <p:spPr>
            <a:xfrm>
              <a:off x="280095" y="188035"/>
              <a:ext cx="1774845" cy="574506"/>
            </a:xfrm>
            <a:custGeom>
              <a:avLst/>
              <a:gdLst/>
              <a:ahLst/>
              <a:cxnLst/>
              <a:rect l="l" t="t" r="r" b="b"/>
              <a:pathLst>
                <a:path w="1774845" h="574506">
                  <a:moveTo>
                    <a:pt x="1674994" y="40434"/>
                  </a:moveTo>
                  <a:cubicBezTo>
                    <a:pt x="1642234" y="40434"/>
                    <a:pt x="1615677" y="66991"/>
                    <a:pt x="1615677" y="99751"/>
                  </a:cubicBezTo>
                  <a:cubicBezTo>
                    <a:pt x="1615677" y="132511"/>
                    <a:pt x="1642234" y="159068"/>
                    <a:pt x="1674994" y="159068"/>
                  </a:cubicBezTo>
                  <a:cubicBezTo>
                    <a:pt x="1707754" y="159068"/>
                    <a:pt x="1734311" y="132511"/>
                    <a:pt x="1734311" y="99751"/>
                  </a:cubicBezTo>
                  <a:cubicBezTo>
                    <a:pt x="1734311" y="66991"/>
                    <a:pt x="1707754" y="40434"/>
                    <a:pt x="1674994" y="40434"/>
                  </a:cubicBezTo>
                  <a:close/>
                  <a:moveTo>
                    <a:pt x="0" y="0"/>
                  </a:moveTo>
                  <a:lnTo>
                    <a:pt x="1774845" y="0"/>
                  </a:lnTo>
                  <a:lnTo>
                    <a:pt x="1774845" y="574506"/>
                  </a:lnTo>
                  <a:lnTo>
                    <a:pt x="0" y="5745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80095" y="248330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田亮爸爸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86005" y="406434"/>
            <a:ext cx="1805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奥运冠军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932" y="888869"/>
            <a:ext cx="1724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“N”“L”</a:t>
            </a:r>
          </a:p>
          <a:p>
            <a:pPr algn="ctr"/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严重</a:t>
            </a:r>
            <a:r>
              <a: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分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9081" y="1070455"/>
            <a:ext cx="15059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spc="30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en-US" altLang="zh-CN" sz="2000" dirty="0" err="1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zao</a:t>
            </a:r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急</a:t>
            </a:r>
          </a:p>
        </p:txBody>
      </p:sp>
      <p:sp>
        <p:nvSpPr>
          <p:cNvPr id="20" name="矩形 19"/>
          <p:cNvSpPr/>
          <p:nvPr/>
        </p:nvSpPr>
        <p:spPr>
          <a:xfrm>
            <a:off x="4190313" y="1864063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女汉纸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7848" y="1865899"/>
            <a:ext cx="1503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怪力萝莉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2693" y="2250159"/>
            <a:ext cx="2081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风一样的女纸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2693" y="3272061"/>
            <a:ext cx="1782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182693" y="2759668"/>
            <a:ext cx="14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20593" y="2739527"/>
            <a:ext cx="554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哭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02786" y="2688523"/>
            <a:ext cx="440542" cy="519748"/>
            <a:chOff x="1726357" y="2713305"/>
            <a:chExt cx="440542" cy="519748"/>
          </a:xfrm>
        </p:grpSpPr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726357" y="2714614"/>
              <a:ext cx="440542" cy="5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953501" y="3145992"/>
              <a:ext cx="146629" cy="87061"/>
            </a:xfrm>
            <a:custGeom>
              <a:avLst/>
              <a:gdLst>
                <a:gd name="T0" fmla="*/ 11 w 95"/>
                <a:gd name="T1" fmla="*/ 27 h 56"/>
                <a:gd name="T2" fmla="*/ 3 w 95"/>
                <a:gd name="T3" fmla="*/ 45 h 56"/>
                <a:gd name="T4" fmla="*/ 3 w 95"/>
                <a:gd name="T5" fmla="*/ 45 h 56"/>
                <a:gd name="T6" fmla="*/ 21 w 95"/>
                <a:gd name="T7" fmla="*/ 53 h 56"/>
                <a:gd name="T8" fmla="*/ 84 w 95"/>
                <a:gd name="T9" fmla="*/ 29 h 56"/>
                <a:gd name="T10" fmla="*/ 92 w 95"/>
                <a:gd name="T11" fmla="*/ 11 h 56"/>
                <a:gd name="T12" fmla="*/ 92 w 95"/>
                <a:gd name="T13" fmla="*/ 11 h 56"/>
                <a:gd name="T14" fmla="*/ 74 w 95"/>
                <a:gd name="T15" fmla="*/ 3 h 56"/>
                <a:gd name="T16" fmla="*/ 11 w 95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6">
                  <a:moveTo>
                    <a:pt x="11" y="27"/>
                  </a:moveTo>
                  <a:cubicBezTo>
                    <a:pt x="4" y="30"/>
                    <a:pt x="0" y="3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52"/>
                    <a:pt x="14" y="56"/>
                    <a:pt x="21" y="5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91" y="26"/>
                    <a:pt x="95" y="18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9" y="4"/>
                    <a:pt x="81" y="0"/>
                    <a:pt x="74" y="3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rot="8293629">
              <a:off x="1782120" y="2874007"/>
              <a:ext cx="146629" cy="130264"/>
            </a:xfrm>
            <a:custGeom>
              <a:avLst/>
              <a:gdLst>
                <a:gd name="T0" fmla="*/ 27 w 95"/>
                <a:gd name="T1" fmla="*/ 84 h 84"/>
                <a:gd name="T2" fmla="*/ 9 w 95"/>
                <a:gd name="T3" fmla="*/ 82 h 84"/>
                <a:gd name="T4" fmla="*/ 1 w 95"/>
                <a:gd name="T5" fmla="*/ 69 h 84"/>
                <a:gd name="T6" fmla="*/ 14 w 95"/>
                <a:gd name="T7" fmla="*/ 61 h 84"/>
                <a:gd name="T8" fmla="*/ 49 w 95"/>
                <a:gd name="T9" fmla="*/ 56 h 84"/>
                <a:gd name="T10" fmla="*/ 73 w 95"/>
                <a:gd name="T11" fmla="*/ 10 h 84"/>
                <a:gd name="T12" fmla="*/ 85 w 95"/>
                <a:gd name="T13" fmla="*/ 1 h 84"/>
                <a:gd name="T14" fmla="*/ 94 w 95"/>
                <a:gd name="T15" fmla="*/ 13 h 84"/>
                <a:gd name="T16" fmla="*/ 62 w 95"/>
                <a:gd name="T17" fmla="*/ 73 h 84"/>
                <a:gd name="T18" fmla="*/ 27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27" y="84"/>
                  </a:moveTo>
                  <a:cubicBezTo>
                    <a:pt x="22" y="84"/>
                    <a:pt x="16" y="83"/>
                    <a:pt x="9" y="82"/>
                  </a:cubicBezTo>
                  <a:cubicBezTo>
                    <a:pt x="4" y="81"/>
                    <a:pt x="0" y="75"/>
                    <a:pt x="1" y="69"/>
                  </a:cubicBezTo>
                  <a:cubicBezTo>
                    <a:pt x="3" y="63"/>
                    <a:pt x="8" y="60"/>
                    <a:pt x="14" y="61"/>
                  </a:cubicBezTo>
                  <a:cubicBezTo>
                    <a:pt x="28" y="64"/>
                    <a:pt x="40" y="62"/>
                    <a:pt x="49" y="56"/>
                  </a:cubicBezTo>
                  <a:cubicBezTo>
                    <a:pt x="69" y="42"/>
                    <a:pt x="73" y="11"/>
                    <a:pt x="73" y="10"/>
                  </a:cubicBezTo>
                  <a:cubicBezTo>
                    <a:pt x="74" y="4"/>
                    <a:pt x="79" y="0"/>
                    <a:pt x="85" y="1"/>
                  </a:cubicBezTo>
                  <a:cubicBezTo>
                    <a:pt x="91" y="2"/>
                    <a:pt x="95" y="7"/>
                    <a:pt x="94" y="13"/>
                  </a:cubicBezTo>
                  <a:cubicBezTo>
                    <a:pt x="94" y="14"/>
                    <a:pt x="89" y="54"/>
                    <a:pt x="62" y="73"/>
                  </a:cubicBezTo>
                  <a:cubicBezTo>
                    <a:pt x="52" y="80"/>
                    <a:pt x="40" y="84"/>
                    <a:pt x="27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 rot="13658077">
              <a:off x="1957316" y="2873122"/>
              <a:ext cx="147284" cy="130264"/>
            </a:xfrm>
            <a:custGeom>
              <a:avLst/>
              <a:gdLst>
                <a:gd name="T0" fmla="*/ 68 w 95"/>
                <a:gd name="T1" fmla="*/ 84 h 84"/>
                <a:gd name="T2" fmla="*/ 85 w 95"/>
                <a:gd name="T3" fmla="*/ 82 h 84"/>
                <a:gd name="T4" fmla="*/ 94 w 95"/>
                <a:gd name="T5" fmla="*/ 69 h 84"/>
                <a:gd name="T6" fmla="*/ 81 w 95"/>
                <a:gd name="T7" fmla="*/ 61 h 84"/>
                <a:gd name="T8" fmla="*/ 46 w 95"/>
                <a:gd name="T9" fmla="*/ 56 h 84"/>
                <a:gd name="T10" fmla="*/ 22 w 95"/>
                <a:gd name="T11" fmla="*/ 10 h 84"/>
                <a:gd name="T12" fmla="*/ 10 w 95"/>
                <a:gd name="T13" fmla="*/ 1 h 84"/>
                <a:gd name="T14" fmla="*/ 0 w 95"/>
                <a:gd name="T15" fmla="*/ 13 h 84"/>
                <a:gd name="T16" fmla="*/ 33 w 95"/>
                <a:gd name="T17" fmla="*/ 73 h 84"/>
                <a:gd name="T18" fmla="*/ 68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68" y="84"/>
                  </a:moveTo>
                  <a:cubicBezTo>
                    <a:pt x="73" y="84"/>
                    <a:pt x="79" y="83"/>
                    <a:pt x="85" y="82"/>
                  </a:cubicBezTo>
                  <a:cubicBezTo>
                    <a:pt x="91" y="81"/>
                    <a:pt x="95" y="75"/>
                    <a:pt x="94" y="69"/>
                  </a:cubicBezTo>
                  <a:cubicBezTo>
                    <a:pt x="92" y="63"/>
                    <a:pt x="87" y="60"/>
                    <a:pt x="81" y="61"/>
                  </a:cubicBezTo>
                  <a:cubicBezTo>
                    <a:pt x="67" y="64"/>
                    <a:pt x="55" y="62"/>
                    <a:pt x="46" y="56"/>
                  </a:cubicBezTo>
                  <a:cubicBezTo>
                    <a:pt x="26" y="42"/>
                    <a:pt x="22" y="11"/>
                    <a:pt x="22" y="10"/>
                  </a:cubicBezTo>
                  <a:cubicBezTo>
                    <a:pt x="21" y="4"/>
                    <a:pt x="16" y="0"/>
                    <a:pt x="10" y="1"/>
                  </a:cubicBezTo>
                  <a:cubicBezTo>
                    <a:pt x="4" y="2"/>
                    <a:pt x="0" y="7"/>
                    <a:pt x="0" y="13"/>
                  </a:cubicBezTo>
                  <a:cubicBezTo>
                    <a:pt x="1" y="14"/>
                    <a:pt x="6" y="54"/>
                    <a:pt x="33" y="73"/>
                  </a:cubicBezTo>
                  <a:cubicBezTo>
                    <a:pt x="43" y="80"/>
                    <a:pt x="55" y="84"/>
                    <a:pt x="6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786410" y="2800467"/>
              <a:ext cx="60269" cy="84995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H="1">
              <a:off x="2047058" y="2812311"/>
              <a:ext cx="44539" cy="62809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 flipH="1">
              <a:off x="2085215" y="2785640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751826" y="2789904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rot="771821">
              <a:off x="1760358" y="2756019"/>
              <a:ext cx="45719" cy="57141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07583" y="2754888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奔跑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138890" y="2652168"/>
            <a:ext cx="552450" cy="628650"/>
            <a:chOff x="3201988" y="1466851"/>
            <a:chExt cx="552450" cy="628650"/>
          </a:xfrm>
          <a:solidFill>
            <a:schemeClr val="bg1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五角星 55"/>
          <p:cNvSpPr/>
          <p:nvPr/>
        </p:nvSpPr>
        <p:spPr>
          <a:xfrm>
            <a:off x="57987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6105870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6413037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67202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470311" y="4144003"/>
            <a:ext cx="1579587" cy="584775"/>
            <a:chOff x="3809591" y="3249047"/>
            <a:chExt cx="1579587" cy="584775"/>
          </a:xfrm>
        </p:grpSpPr>
        <p:sp>
          <p:nvSpPr>
            <p:cNvPr id="61" name="矩形 62"/>
            <p:cNvSpPr/>
            <p:nvPr/>
          </p:nvSpPr>
          <p:spPr>
            <a:xfrm>
              <a:off x="3809591" y="3296672"/>
              <a:ext cx="1493862" cy="493076"/>
            </a:xfrm>
            <a:custGeom>
              <a:avLst/>
              <a:gdLst/>
              <a:ahLst/>
              <a:cxnLst/>
              <a:rect l="l" t="t" r="r" b="b"/>
              <a:pathLst>
                <a:path w="1493862" h="493076">
                  <a:moveTo>
                    <a:pt x="98748" y="340555"/>
                  </a:moveTo>
                  <a:cubicBezTo>
                    <a:pt x="64901" y="340555"/>
                    <a:pt x="37463" y="367993"/>
                    <a:pt x="37463" y="401840"/>
                  </a:cubicBezTo>
                  <a:cubicBezTo>
                    <a:pt x="37463" y="435687"/>
                    <a:pt x="64901" y="463125"/>
                    <a:pt x="98748" y="463125"/>
                  </a:cubicBezTo>
                  <a:cubicBezTo>
                    <a:pt x="132595" y="463125"/>
                    <a:pt x="160033" y="435687"/>
                    <a:pt x="160033" y="401840"/>
                  </a:cubicBezTo>
                  <a:cubicBezTo>
                    <a:pt x="160033" y="367993"/>
                    <a:pt x="132595" y="340555"/>
                    <a:pt x="98748" y="340555"/>
                  </a:cubicBezTo>
                  <a:close/>
                  <a:moveTo>
                    <a:pt x="0" y="0"/>
                  </a:moveTo>
                  <a:lnTo>
                    <a:pt x="1493862" y="0"/>
                  </a:lnTo>
                  <a:lnTo>
                    <a:pt x="1493862" y="493076"/>
                  </a:lnTo>
                  <a:lnTo>
                    <a:pt x="0" y="4930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016387" y="3249047"/>
              <a:ext cx="13727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Cindy</a:t>
              </a:r>
              <a:endParaRPr lang="zh-CN" altLang="en-US" sz="32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507387" y="305081"/>
            <a:ext cx="31351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642565" y="305081"/>
            <a:ext cx="0" cy="1267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929687" y="1556200"/>
            <a:ext cx="47247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929687" y="3746791"/>
            <a:ext cx="224511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929687" y="1556200"/>
            <a:ext cx="0" cy="218889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641886" y="1368510"/>
            <a:ext cx="516738" cy="386354"/>
            <a:chOff x="179512" y="202034"/>
            <a:chExt cx="580004" cy="433657"/>
          </a:xfrm>
        </p:grpSpPr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5500043" y="102248"/>
            <a:ext cx="960782" cy="350520"/>
            <a:chOff x="4937760" y="137160"/>
            <a:chExt cx="960782" cy="350520"/>
          </a:xfrm>
        </p:grpSpPr>
        <p:sp>
          <p:nvSpPr>
            <p:cNvPr id="72" name="任意多边形 71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174797" y="3745094"/>
            <a:ext cx="0" cy="77076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172200" y="4262906"/>
            <a:ext cx="1411946" cy="350520"/>
            <a:chOff x="6172200" y="4262906"/>
            <a:chExt cx="1411946" cy="350520"/>
          </a:xfrm>
        </p:grpSpPr>
        <p:grpSp>
          <p:nvGrpSpPr>
            <p:cNvPr id="75" name="组合 74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0240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06337 -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2" grpId="0"/>
      <p:bldP spid="56" grpId="0" animBg="1"/>
      <p:bldP spid="57" grpId="0" animBg="1"/>
      <p:bldP spid="58" grpId="0" animBg="1"/>
      <p:bldP spid="59" grpId="0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278084" y="1642563"/>
            <a:ext cx="4595895" cy="2929437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3827824"/>
            <a:ext cx="1440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</a:p>
        </p:txBody>
      </p:sp>
      <p:sp>
        <p:nvSpPr>
          <p:cNvPr id="4" name="矩形 3"/>
          <p:cNvSpPr/>
          <p:nvPr/>
        </p:nvSpPr>
        <p:spPr>
          <a:xfrm>
            <a:off x="2100417" y="2603688"/>
            <a:ext cx="15841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金</a:t>
            </a:r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句女王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8017" y="1912116"/>
            <a:ext cx="161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“太瘦”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282" y="2596199"/>
            <a:ext cx="1836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人生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赢家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110" y="3219822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178" y="3238872"/>
            <a:ext cx="1211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好口才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297" y="3238872"/>
            <a:ext cx="1311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高情商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0179" y="3238872"/>
            <a:ext cx="15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社交能力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57746" y="462806"/>
            <a:ext cx="4635500" cy="81280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367" y="57581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哈哈哈哈哈哈哈哈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409" y="603875"/>
            <a:ext cx="2092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“王叔叔”</a:t>
            </a:r>
            <a:endParaRPr lang="zh-CN" altLang="en-US" sz="28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>
            <a:stCxn id="2" idx="0"/>
          </p:cNvCxnSpPr>
          <p:nvPr/>
        </p:nvCxnSpPr>
        <p:spPr>
          <a:xfrm flipV="1">
            <a:off x="4823357" y="1851670"/>
            <a:ext cx="3407185" cy="3930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 flipV="1">
            <a:off x="5193246" y="603875"/>
            <a:ext cx="853857" cy="2907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8115" y="1758270"/>
            <a:ext cx="1371174" cy="1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五角星 17"/>
          <p:cNvSpPr/>
          <p:nvPr/>
        </p:nvSpPr>
        <p:spPr>
          <a:xfrm>
            <a:off x="1773831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75340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376849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2678358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2979866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0030" y="151220"/>
            <a:ext cx="3272343" cy="4680044"/>
            <a:chOff x="6175947" y="504289"/>
            <a:chExt cx="3114053" cy="44536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175947" y="504289"/>
              <a:ext cx="3114053" cy="4453661"/>
              <a:chOff x="3848100" y="1995686"/>
              <a:chExt cx="1708150" cy="244296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9" name="Picture 9" descr="F:\tao\ghhjgkhj.png"/>
            <p:cNvPicPr>
              <a:picLocks noChangeAspect="1" noChangeArrowheads="1"/>
            </p:cNvPicPr>
            <p:nvPr/>
          </p:nvPicPr>
          <p:blipFill>
            <a:blip r:embed="rId4" cstate="print"/>
            <a:srcRect l="22417" t="2386" r="16342" b="3818"/>
            <a:stretch>
              <a:fillRect/>
            </a:stretch>
          </p:blipFill>
          <p:spPr bwMode="auto">
            <a:xfrm>
              <a:off x="6775597" y="2646663"/>
              <a:ext cx="2322653" cy="200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-1" y="3910664"/>
            <a:ext cx="9174162" cy="1050304"/>
            <a:chOff x="-1" y="3910664"/>
            <a:chExt cx="9174162" cy="105030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4256974" y="3910664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直接连接符 24"/>
            <p:cNvCxnSpPr/>
            <p:nvPr/>
          </p:nvCxnSpPr>
          <p:spPr>
            <a:xfrm>
              <a:off x="-1" y="4858521"/>
              <a:ext cx="43559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6"/>
            <a:stretch/>
          </p:blipFill>
          <p:spPr bwMode="auto">
            <a:xfrm>
              <a:off x="6700448" y="3910665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 rot="20226302">
            <a:off x="7676403" y="612441"/>
            <a:ext cx="1108279" cy="726963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06716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263903" y="0"/>
            <a:ext cx="3363702" cy="4796141"/>
            <a:chOff x="7268433" y="2494278"/>
            <a:chExt cx="1640236" cy="2338734"/>
          </a:xfrm>
        </p:grpSpPr>
        <p:grpSp>
          <p:nvGrpSpPr>
            <p:cNvPr id="91" name="组合 90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7268433" y="3439831"/>
              <a:ext cx="1574245" cy="135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1703194">
            <a:off x="4221318" y="2044215"/>
            <a:ext cx="870808" cy="651085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3911240"/>
            <a:ext cx="9144000" cy="1032460"/>
            <a:chOff x="676682" y="3911240"/>
            <a:chExt cx="9144000" cy="1032460"/>
          </a:xfrm>
        </p:grpSpPr>
        <p:grpSp>
          <p:nvGrpSpPr>
            <p:cNvPr id="9" name="组合 8"/>
            <p:cNvGrpSpPr/>
            <p:nvPr/>
          </p:nvGrpSpPr>
          <p:grpSpPr>
            <a:xfrm>
              <a:off x="676682" y="3911240"/>
              <a:ext cx="4725826" cy="1032460"/>
              <a:chOff x="676682" y="3911240"/>
              <a:chExt cx="4725826" cy="10324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287" r="25537"/>
              <a:stretch/>
            </p:blipFill>
            <p:spPr bwMode="auto">
              <a:xfrm>
                <a:off x="676682" y="3911240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931"/>
              <a:stretch/>
            </p:blipFill>
            <p:spPr bwMode="auto">
              <a:xfrm>
                <a:off x="1811779" y="3911240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0" name="直接连接符 9"/>
            <p:cNvCxnSpPr/>
            <p:nvPr/>
          </p:nvCxnSpPr>
          <p:spPr>
            <a:xfrm>
              <a:off x="5256513" y="4858521"/>
              <a:ext cx="456416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923729" y="670277"/>
            <a:ext cx="1791417" cy="925552"/>
            <a:chOff x="3914583" y="196858"/>
            <a:chExt cx="1791417" cy="925552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3921805" y="196858"/>
              <a:ext cx="1784195" cy="925552"/>
            </a:xfrm>
            <a:custGeom>
              <a:avLst/>
              <a:gdLst/>
              <a:ahLst/>
              <a:cxnLst/>
              <a:rect l="l" t="t" r="r" b="b"/>
              <a:pathLst>
                <a:path w="1784195" h="925552">
                  <a:moveTo>
                    <a:pt x="119038" y="601216"/>
                  </a:moveTo>
                  <a:cubicBezTo>
                    <a:pt x="85250" y="597021"/>
                    <a:pt x="54458" y="621011"/>
                    <a:pt x="50264" y="654800"/>
                  </a:cubicBezTo>
                  <a:cubicBezTo>
                    <a:pt x="46069" y="688588"/>
                    <a:pt x="70059" y="719380"/>
                    <a:pt x="103848" y="723574"/>
                  </a:cubicBezTo>
                  <a:cubicBezTo>
                    <a:pt x="137636" y="727769"/>
                    <a:pt x="168428" y="703779"/>
                    <a:pt x="172622" y="669990"/>
                  </a:cubicBezTo>
                  <a:cubicBezTo>
                    <a:pt x="176817" y="636202"/>
                    <a:pt x="152827" y="605411"/>
                    <a:pt x="119038" y="601216"/>
                  </a:cubicBezTo>
                  <a:close/>
                  <a:moveTo>
                    <a:pt x="1628078" y="0"/>
                  </a:moveTo>
                  <a:lnTo>
                    <a:pt x="1784195" y="423747"/>
                  </a:lnTo>
                  <a:lnTo>
                    <a:pt x="278780" y="925552"/>
                  </a:lnTo>
                  <a:lnTo>
                    <a:pt x="0" y="669073"/>
                  </a:lnTo>
                  <a:lnTo>
                    <a:pt x="211873" y="2787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016965">
              <a:off x="3914583" y="393454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张亮爸爸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3129372"/>
            <a:ext cx="1219200" cy="653143"/>
            <a:chOff x="130629" y="2931886"/>
            <a:chExt cx="1219200" cy="653143"/>
          </a:xfrm>
        </p:grpSpPr>
        <p:sp>
          <p:nvSpPr>
            <p:cNvPr id="18" name="任意多边形 17"/>
            <p:cNvSpPr/>
            <p:nvPr/>
          </p:nvSpPr>
          <p:spPr>
            <a:xfrm>
              <a:off x="130629" y="2931886"/>
              <a:ext cx="1219200" cy="653143"/>
            </a:xfrm>
            <a:custGeom>
              <a:avLst/>
              <a:gdLst/>
              <a:ahLst/>
              <a:cxnLst/>
              <a:rect l="l" t="t" r="r" b="b"/>
              <a:pathLst>
                <a:path w="1219200" h="653143">
                  <a:moveTo>
                    <a:pt x="1034162" y="429494"/>
                  </a:moveTo>
                  <a:cubicBezTo>
                    <a:pt x="1003514" y="433299"/>
                    <a:pt x="981754" y="461228"/>
                    <a:pt x="985559" y="491875"/>
                  </a:cubicBezTo>
                  <a:cubicBezTo>
                    <a:pt x="989364" y="522523"/>
                    <a:pt x="1017293" y="544283"/>
                    <a:pt x="1047940" y="540478"/>
                  </a:cubicBezTo>
                  <a:cubicBezTo>
                    <a:pt x="1078588" y="536673"/>
                    <a:pt x="1100348" y="508745"/>
                    <a:pt x="1096543" y="478097"/>
                  </a:cubicBezTo>
                  <a:cubicBezTo>
                    <a:pt x="1092738" y="447449"/>
                    <a:pt x="1064810" y="425689"/>
                    <a:pt x="1034162" y="429494"/>
                  </a:cubicBezTo>
                  <a:close/>
                  <a:moveTo>
                    <a:pt x="0" y="0"/>
                  </a:moveTo>
                  <a:lnTo>
                    <a:pt x="914400" y="0"/>
                  </a:lnTo>
                  <a:lnTo>
                    <a:pt x="1219200" y="348343"/>
                  </a:lnTo>
                  <a:lnTo>
                    <a:pt x="1219200" y="653143"/>
                  </a:lnTo>
                  <a:lnTo>
                    <a:pt x="0" y="653143"/>
                  </a:lnTo>
                  <a:lnTo>
                    <a:pt x="0" y="870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79512" y="3003798"/>
              <a:ext cx="979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天天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34545" y="2766597"/>
            <a:ext cx="1142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懂事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1594" y="2766597"/>
            <a:ext cx="1378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治愈系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2886" y="3305771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7618" y="3319701"/>
            <a:ext cx="1599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狗尾巴草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7187" y="3796586"/>
            <a:ext cx="275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686074">
            <a:off x="6354925" y="1123694"/>
            <a:ext cx="146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国际超模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6950">
            <a:off x="7292440" y="1197699"/>
            <a:ext cx="1374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会做饭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0625388">
            <a:off x="5725323" y="747811"/>
            <a:ext cx="1993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大众男神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 rot="6070304">
            <a:off x="6214570" y="1836362"/>
            <a:ext cx="2145652" cy="3272440"/>
          </a:xfrm>
          <a:prstGeom prst="wedgeEllipseCallout">
            <a:avLst>
              <a:gd name="adj1" fmla="val -8118"/>
              <a:gd name="adj2" fmla="val 59100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形标注 28"/>
          <p:cNvSpPr/>
          <p:nvPr/>
        </p:nvSpPr>
        <p:spPr>
          <a:xfrm rot="16744391" flipH="1">
            <a:off x="6146458" y="-41855"/>
            <a:ext cx="1630754" cy="2677204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>
            <a:off x="75381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五角星 30"/>
          <p:cNvSpPr/>
          <p:nvPr/>
        </p:nvSpPr>
        <p:spPr>
          <a:xfrm>
            <a:off x="7845295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8152462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84596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703194">
            <a:off x="8308398" y="2136207"/>
            <a:ext cx="472946" cy="353612"/>
            <a:chOff x="179512" y="202034"/>
            <a:chExt cx="580004" cy="433657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1892" y="2940037"/>
            <a:ext cx="1032428" cy="718457"/>
            <a:chOff x="1117600" y="2700019"/>
            <a:chExt cx="1032428" cy="718457"/>
          </a:xfrm>
        </p:grpSpPr>
        <p:sp>
          <p:nvSpPr>
            <p:cNvPr id="38" name="任意多边形 37"/>
            <p:cNvSpPr/>
            <p:nvPr/>
          </p:nvSpPr>
          <p:spPr>
            <a:xfrm>
              <a:off x="1117600" y="2959100"/>
              <a:ext cx="346132" cy="457200"/>
            </a:xfrm>
            <a:custGeom>
              <a:avLst/>
              <a:gdLst>
                <a:gd name="connsiteX0" fmla="*/ 63500 w 323850"/>
                <a:gd name="connsiteY0" fmla="*/ 457200 h 457200"/>
                <a:gd name="connsiteX1" fmla="*/ 31750 w 323850"/>
                <a:gd name="connsiteY1" fmla="*/ 431800 h 457200"/>
                <a:gd name="connsiteX2" fmla="*/ 19050 w 323850"/>
                <a:gd name="connsiteY2" fmla="*/ 393700 h 457200"/>
                <a:gd name="connsiteX3" fmla="*/ 0 w 323850"/>
                <a:gd name="connsiteY3" fmla="*/ 311150 h 457200"/>
                <a:gd name="connsiteX4" fmla="*/ 6350 w 323850"/>
                <a:gd name="connsiteY4" fmla="*/ 146050 h 457200"/>
                <a:gd name="connsiteX5" fmla="*/ 12700 w 323850"/>
                <a:gd name="connsiteY5" fmla="*/ 127000 h 457200"/>
                <a:gd name="connsiteX6" fmla="*/ 25400 w 323850"/>
                <a:gd name="connsiteY6" fmla="*/ 82550 h 457200"/>
                <a:gd name="connsiteX7" fmla="*/ 57150 w 323850"/>
                <a:gd name="connsiteY7" fmla="*/ 44450 h 457200"/>
                <a:gd name="connsiteX8" fmla="*/ 114300 w 323850"/>
                <a:gd name="connsiteY8" fmla="*/ 0 h 457200"/>
                <a:gd name="connsiteX9" fmla="*/ 215900 w 323850"/>
                <a:gd name="connsiteY9" fmla="*/ 6350 h 457200"/>
                <a:gd name="connsiteX10" fmla="*/ 254000 w 323850"/>
                <a:gd name="connsiteY10" fmla="*/ 19050 h 457200"/>
                <a:gd name="connsiteX11" fmla="*/ 273050 w 323850"/>
                <a:gd name="connsiteY11" fmla="*/ 38100 h 457200"/>
                <a:gd name="connsiteX12" fmla="*/ 292100 w 323850"/>
                <a:gd name="connsiteY12" fmla="*/ 50800 h 457200"/>
                <a:gd name="connsiteX13" fmla="*/ 304800 w 323850"/>
                <a:gd name="connsiteY13" fmla="*/ 88900 h 457200"/>
                <a:gd name="connsiteX14" fmla="*/ 323850 w 323850"/>
                <a:gd name="connsiteY14" fmla="*/ 12065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457200">
                  <a:moveTo>
                    <a:pt x="63500" y="457200"/>
                  </a:moveTo>
                  <a:cubicBezTo>
                    <a:pt x="52917" y="448733"/>
                    <a:pt x="39522" y="442903"/>
                    <a:pt x="31750" y="431800"/>
                  </a:cubicBezTo>
                  <a:cubicBezTo>
                    <a:pt x="24073" y="420833"/>
                    <a:pt x="21675" y="406827"/>
                    <a:pt x="19050" y="393700"/>
                  </a:cubicBezTo>
                  <a:cubicBezTo>
                    <a:pt x="5037" y="323636"/>
                    <a:pt x="13176" y="350678"/>
                    <a:pt x="0" y="311150"/>
                  </a:cubicBezTo>
                  <a:cubicBezTo>
                    <a:pt x="2117" y="256117"/>
                    <a:pt x="2561" y="200994"/>
                    <a:pt x="6350" y="146050"/>
                  </a:cubicBezTo>
                  <a:cubicBezTo>
                    <a:pt x="6811" y="139372"/>
                    <a:pt x="10861" y="133436"/>
                    <a:pt x="12700" y="127000"/>
                  </a:cubicBezTo>
                  <a:cubicBezTo>
                    <a:pt x="15413" y="117505"/>
                    <a:pt x="20325" y="92700"/>
                    <a:pt x="25400" y="82550"/>
                  </a:cubicBezTo>
                  <a:cubicBezTo>
                    <a:pt x="32071" y="69209"/>
                    <a:pt x="45660" y="53387"/>
                    <a:pt x="57150" y="44450"/>
                  </a:cubicBezTo>
                  <a:cubicBezTo>
                    <a:pt x="125508" y="-8717"/>
                    <a:pt x="71051" y="43249"/>
                    <a:pt x="114300" y="0"/>
                  </a:cubicBezTo>
                  <a:cubicBezTo>
                    <a:pt x="148167" y="2117"/>
                    <a:pt x="182278" y="1765"/>
                    <a:pt x="215900" y="6350"/>
                  </a:cubicBezTo>
                  <a:cubicBezTo>
                    <a:pt x="229164" y="8159"/>
                    <a:pt x="254000" y="19050"/>
                    <a:pt x="254000" y="19050"/>
                  </a:cubicBezTo>
                  <a:cubicBezTo>
                    <a:pt x="260350" y="25400"/>
                    <a:pt x="266151" y="32351"/>
                    <a:pt x="273050" y="38100"/>
                  </a:cubicBezTo>
                  <a:cubicBezTo>
                    <a:pt x="278913" y="42986"/>
                    <a:pt x="288055" y="44328"/>
                    <a:pt x="292100" y="50800"/>
                  </a:cubicBezTo>
                  <a:cubicBezTo>
                    <a:pt x="299195" y="62152"/>
                    <a:pt x="297374" y="77761"/>
                    <a:pt x="304800" y="88900"/>
                  </a:cubicBezTo>
                  <a:cubicBezTo>
                    <a:pt x="320125" y="111888"/>
                    <a:pt x="314087" y="101124"/>
                    <a:pt x="323850" y="1206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80847" y="2700019"/>
              <a:ext cx="969181" cy="718457"/>
            </a:xfrm>
            <a:custGeom>
              <a:avLst/>
              <a:gdLst>
                <a:gd name="connsiteX0" fmla="*/ 0 w 1190171"/>
                <a:gd name="connsiteY0" fmla="*/ 1436914 h 1436914"/>
                <a:gd name="connsiteX1" fmla="*/ 29028 w 1190171"/>
                <a:gd name="connsiteY1" fmla="*/ 1349828 h 1436914"/>
                <a:gd name="connsiteX2" fmla="*/ 43543 w 1190171"/>
                <a:gd name="connsiteY2" fmla="*/ 1291771 h 1436914"/>
                <a:gd name="connsiteX3" fmla="*/ 87085 w 1190171"/>
                <a:gd name="connsiteY3" fmla="*/ 1262743 h 1436914"/>
                <a:gd name="connsiteX4" fmla="*/ 174171 w 1190171"/>
                <a:gd name="connsiteY4" fmla="*/ 1175657 h 1436914"/>
                <a:gd name="connsiteX5" fmla="*/ 203200 w 1190171"/>
                <a:gd name="connsiteY5" fmla="*/ 1132114 h 1436914"/>
                <a:gd name="connsiteX6" fmla="*/ 290285 w 1190171"/>
                <a:gd name="connsiteY6" fmla="*/ 1074057 h 1436914"/>
                <a:gd name="connsiteX7" fmla="*/ 362857 w 1190171"/>
                <a:gd name="connsiteY7" fmla="*/ 1088571 h 1436914"/>
                <a:gd name="connsiteX8" fmla="*/ 304800 w 1190171"/>
                <a:gd name="connsiteY8" fmla="*/ 1219200 h 1436914"/>
                <a:gd name="connsiteX9" fmla="*/ 290285 w 1190171"/>
                <a:gd name="connsiteY9" fmla="*/ 885371 h 1436914"/>
                <a:gd name="connsiteX10" fmla="*/ 319314 w 1190171"/>
                <a:gd name="connsiteY10" fmla="*/ 798286 h 1436914"/>
                <a:gd name="connsiteX11" fmla="*/ 377371 w 1190171"/>
                <a:gd name="connsiteY11" fmla="*/ 711200 h 1436914"/>
                <a:gd name="connsiteX12" fmla="*/ 406400 w 1190171"/>
                <a:gd name="connsiteY12" fmla="*/ 653143 h 1436914"/>
                <a:gd name="connsiteX13" fmla="*/ 464457 w 1190171"/>
                <a:gd name="connsiteY13" fmla="*/ 595086 h 1436914"/>
                <a:gd name="connsiteX14" fmla="*/ 508000 w 1190171"/>
                <a:gd name="connsiteY14" fmla="*/ 537028 h 1436914"/>
                <a:gd name="connsiteX15" fmla="*/ 638628 w 1190171"/>
                <a:gd name="connsiteY15" fmla="*/ 406400 h 1436914"/>
                <a:gd name="connsiteX16" fmla="*/ 682171 w 1190171"/>
                <a:gd name="connsiteY16" fmla="*/ 362857 h 1436914"/>
                <a:gd name="connsiteX17" fmla="*/ 740228 w 1190171"/>
                <a:gd name="connsiteY17" fmla="*/ 319314 h 1436914"/>
                <a:gd name="connsiteX18" fmla="*/ 885371 w 1190171"/>
                <a:gd name="connsiteY18" fmla="*/ 174171 h 1436914"/>
                <a:gd name="connsiteX19" fmla="*/ 928914 w 1190171"/>
                <a:gd name="connsiteY19" fmla="*/ 130628 h 1436914"/>
                <a:gd name="connsiteX20" fmla="*/ 972457 w 1190171"/>
                <a:gd name="connsiteY20" fmla="*/ 116114 h 1436914"/>
                <a:gd name="connsiteX21" fmla="*/ 1103085 w 1190171"/>
                <a:gd name="connsiteY21" fmla="*/ 29028 h 1436914"/>
                <a:gd name="connsiteX22" fmla="*/ 1146628 w 1190171"/>
                <a:gd name="connsiteY22" fmla="*/ 0 h 1436914"/>
                <a:gd name="connsiteX23" fmla="*/ 1190171 w 1190171"/>
                <a:gd name="connsiteY23" fmla="*/ 0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0171" h="1436914">
                  <a:moveTo>
                    <a:pt x="0" y="1436914"/>
                  </a:moveTo>
                  <a:cubicBezTo>
                    <a:pt x="9676" y="1407885"/>
                    <a:pt x="20235" y="1379136"/>
                    <a:pt x="29028" y="1349828"/>
                  </a:cubicBezTo>
                  <a:cubicBezTo>
                    <a:pt x="34760" y="1330721"/>
                    <a:pt x="32478" y="1308369"/>
                    <a:pt x="43543" y="1291771"/>
                  </a:cubicBezTo>
                  <a:cubicBezTo>
                    <a:pt x="53219" y="1277257"/>
                    <a:pt x="74047" y="1274332"/>
                    <a:pt x="87085" y="1262743"/>
                  </a:cubicBezTo>
                  <a:cubicBezTo>
                    <a:pt x="117768" y="1235469"/>
                    <a:pt x="151399" y="1209815"/>
                    <a:pt x="174171" y="1175657"/>
                  </a:cubicBezTo>
                  <a:cubicBezTo>
                    <a:pt x="183847" y="1161143"/>
                    <a:pt x="190072" y="1143601"/>
                    <a:pt x="203200" y="1132114"/>
                  </a:cubicBezTo>
                  <a:cubicBezTo>
                    <a:pt x="229456" y="1109140"/>
                    <a:pt x="290285" y="1074057"/>
                    <a:pt x="290285" y="1074057"/>
                  </a:cubicBezTo>
                  <a:cubicBezTo>
                    <a:pt x="314476" y="1078895"/>
                    <a:pt x="351824" y="1066506"/>
                    <a:pt x="362857" y="1088571"/>
                  </a:cubicBezTo>
                  <a:cubicBezTo>
                    <a:pt x="403188" y="1169231"/>
                    <a:pt x="347584" y="1190677"/>
                    <a:pt x="304800" y="1219200"/>
                  </a:cubicBezTo>
                  <a:cubicBezTo>
                    <a:pt x="225118" y="1099678"/>
                    <a:pt x="257749" y="1167353"/>
                    <a:pt x="290285" y="885371"/>
                  </a:cubicBezTo>
                  <a:cubicBezTo>
                    <a:pt x="293792" y="854974"/>
                    <a:pt x="305630" y="825654"/>
                    <a:pt x="319314" y="798286"/>
                  </a:cubicBezTo>
                  <a:cubicBezTo>
                    <a:pt x="334916" y="767081"/>
                    <a:pt x="359421" y="741116"/>
                    <a:pt x="377371" y="711200"/>
                  </a:cubicBezTo>
                  <a:cubicBezTo>
                    <a:pt x="388503" y="692647"/>
                    <a:pt x="393418" y="670452"/>
                    <a:pt x="406400" y="653143"/>
                  </a:cubicBezTo>
                  <a:cubicBezTo>
                    <a:pt x="422821" y="631248"/>
                    <a:pt x="446435" y="615683"/>
                    <a:pt x="464457" y="595086"/>
                  </a:cubicBezTo>
                  <a:cubicBezTo>
                    <a:pt x="480387" y="576881"/>
                    <a:pt x="491592" y="554803"/>
                    <a:pt x="508000" y="537028"/>
                  </a:cubicBezTo>
                  <a:cubicBezTo>
                    <a:pt x="549767" y="491780"/>
                    <a:pt x="595085" y="449943"/>
                    <a:pt x="638628" y="406400"/>
                  </a:cubicBezTo>
                  <a:cubicBezTo>
                    <a:pt x="653142" y="391886"/>
                    <a:pt x="665750" y="375173"/>
                    <a:pt x="682171" y="362857"/>
                  </a:cubicBezTo>
                  <a:cubicBezTo>
                    <a:pt x="701523" y="348343"/>
                    <a:pt x="722501" y="335774"/>
                    <a:pt x="740228" y="319314"/>
                  </a:cubicBezTo>
                  <a:cubicBezTo>
                    <a:pt x="790366" y="272757"/>
                    <a:pt x="836990" y="222552"/>
                    <a:pt x="885371" y="174171"/>
                  </a:cubicBezTo>
                  <a:cubicBezTo>
                    <a:pt x="899885" y="159657"/>
                    <a:pt x="909441" y="137119"/>
                    <a:pt x="928914" y="130628"/>
                  </a:cubicBezTo>
                  <a:cubicBezTo>
                    <a:pt x="943428" y="125790"/>
                    <a:pt x="959083" y="123544"/>
                    <a:pt x="972457" y="116114"/>
                  </a:cubicBezTo>
                  <a:cubicBezTo>
                    <a:pt x="972489" y="116096"/>
                    <a:pt x="1081298" y="43553"/>
                    <a:pt x="1103085" y="29028"/>
                  </a:cubicBezTo>
                  <a:cubicBezTo>
                    <a:pt x="1117599" y="19352"/>
                    <a:pt x="1129184" y="0"/>
                    <a:pt x="1146628" y="0"/>
                  </a:cubicBezTo>
                  <a:lnTo>
                    <a:pt x="119017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06722" y="3051548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558734" y="709350"/>
            <a:ext cx="996160" cy="685800"/>
            <a:chOff x="3161260" y="352425"/>
            <a:chExt cx="996160" cy="685800"/>
          </a:xfrm>
        </p:grpSpPr>
        <p:sp>
          <p:nvSpPr>
            <p:cNvPr id="42" name="任意多边形 41"/>
            <p:cNvSpPr/>
            <p:nvPr/>
          </p:nvSpPr>
          <p:spPr>
            <a:xfrm>
              <a:off x="3161260" y="352425"/>
              <a:ext cx="996160" cy="635516"/>
            </a:xfrm>
            <a:custGeom>
              <a:avLst/>
              <a:gdLst>
                <a:gd name="connsiteX0" fmla="*/ 838200 w 838200"/>
                <a:gd name="connsiteY0" fmla="*/ 542925 h 762000"/>
                <a:gd name="connsiteX1" fmla="*/ 809625 w 838200"/>
                <a:gd name="connsiteY1" fmla="*/ 590550 h 762000"/>
                <a:gd name="connsiteX2" fmla="*/ 742950 w 838200"/>
                <a:gd name="connsiteY2" fmla="*/ 628650 h 762000"/>
                <a:gd name="connsiteX3" fmla="*/ 714375 w 838200"/>
                <a:gd name="connsiteY3" fmla="*/ 647700 h 762000"/>
                <a:gd name="connsiteX4" fmla="*/ 619125 w 838200"/>
                <a:gd name="connsiteY4" fmla="*/ 676275 h 762000"/>
                <a:gd name="connsiteX5" fmla="*/ 590550 w 838200"/>
                <a:gd name="connsiteY5" fmla="*/ 685800 h 762000"/>
                <a:gd name="connsiteX6" fmla="*/ 485775 w 838200"/>
                <a:gd name="connsiteY6" fmla="*/ 676275 h 762000"/>
                <a:gd name="connsiteX7" fmla="*/ 428625 w 838200"/>
                <a:gd name="connsiteY7" fmla="*/ 657225 h 762000"/>
                <a:gd name="connsiteX8" fmla="*/ 381000 w 838200"/>
                <a:gd name="connsiteY8" fmla="*/ 600075 h 762000"/>
                <a:gd name="connsiteX9" fmla="*/ 390525 w 838200"/>
                <a:gd name="connsiteY9" fmla="*/ 561975 h 762000"/>
                <a:gd name="connsiteX10" fmla="*/ 419100 w 838200"/>
                <a:gd name="connsiteY10" fmla="*/ 571500 h 762000"/>
                <a:gd name="connsiteX11" fmla="*/ 428625 w 838200"/>
                <a:gd name="connsiteY11" fmla="*/ 666750 h 762000"/>
                <a:gd name="connsiteX12" fmla="*/ 409575 w 838200"/>
                <a:gd name="connsiteY12" fmla="*/ 695325 h 762000"/>
                <a:gd name="connsiteX13" fmla="*/ 314325 w 838200"/>
                <a:gd name="connsiteY13" fmla="*/ 752475 h 762000"/>
                <a:gd name="connsiteX14" fmla="*/ 285750 w 838200"/>
                <a:gd name="connsiteY14" fmla="*/ 762000 h 762000"/>
                <a:gd name="connsiteX15" fmla="*/ 104775 w 838200"/>
                <a:gd name="connsiteY15" fmla="*/ 752475 h 762000"/>
                <a:gd name="connsiteX16" fmla="*/ 66675 w 838200"/>
                <a:gd name="connsiteY16" fmla="*/ 733425 h 762000"/>
                <a:gd name="connsiteX17" fmla="*/ 57150 w 838200"/>
                <a:gd name="connsiteY17" fmla="*/ 704850 h 762000"/>
                <a:gd name="connsiteX18" fmla="*/ 38100 w 838200"/>
                <a:gd name="connsiteY18" fmla="*/ 676275 h 762000"/>
                <a:gd name="connsiteX19" fmla="*/ 47625 w 838200"/>
                <a:gd name="connsiteY19" fmla="*/ 514350 h 762000"/>
                <a:gd name="connsiteX20" fmla="*/ 66675 w 838200"/>
                <a:gd name="connsiteY20" fmla="*/ 476250 h 762000"/>
                <a:gd name="connsiteX21" fmla="*/ 114300 w 838200"/>
                <a:gd name="connsiteY21" fmla="*/ 390525 h 762000"/>
                <a:gd name="connsiteX22" fmla="*/ 133350 w 838200"/>
                <a:gd name="connsiteY22" fmla="*/ 361950 h 762000"/>
                <a:gd name="connsiteX23" fmla="*/ 142875 w 838200"/>
                <a:gd name="connsiteY23" fmla="*/ 333375 h 762000"/>
                <a:gd name="connsiteX24" fmla="*/ 171450 w 838200"/>
                <a:gd name="connsiteY24" fmla="*/ 314325 h 762000"/>
                <a:gd name="connsiteX25" fmla="*/ 200025 w 838200"/>
                <a:gd name="connsiteY25" fmla="*/ 285750 h 762000"/>
                <a:gd name="connsiteX26" fmla="*/ 219075 w 838200"/>
                <a:gd name="connsiteY26" fmla="*/ 247650 h 762000"/>
                <a:gd name="connsiteX27" fmla="*/ 247650 w 838200"/>
                <a:gd name="connsiteY27" fmla="*/ 219075 h 762000"/>
                <a:gd name="connsiteX28" fmla="*/ 266700 w 838200"/>
                <a:gd name="connsiteY28" fmla="*/ 190500 h 762000"/>
                <a:gd name="connsiteX29" fmla="*/ 314325 w 838200"/>
                <a:gd name="connsiteY29" fmla="*/ 133350 h 762000"/>
                <a:gd name="connsiteX30" fmla="*/ 314325 w 838200"/>
                <a:gd name="connsiteY30" fmla="*/ 9525 h 762000"/>
                <a:gd name="connsiteX31" fmla="*/ 285750 w 838200"/>
                <a:gd name="connsiteY31" fmla="*/ 0 h 762000"/>
                <a:gd name="connsiteX32" fmla="*/ 38100 w 838200"/>
                <a:gd name="connsiteY32" fmla="*/ 28575 h 762000"/>
                <a:gd name="connsiteX33" fmla="*/ 0 w 838200"/>
                <a:gd name="connsiteY33" fmla="*/ 4762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8200" h="762000">
                  <a:moveTo>
                    <a:pt x="838200" y="542925"/>
                  </a:moveTo>
                  <a:cubicBezTo>
                    <a:pt x="828675" y="558800"/>
                    <a:pt x="821673" y="576494"/>
                    <a:pt x="809625" y="590550"/>
                  </a:cubicBezTo>
                  <a:cubicBezTo>
                    <a:pt x="798486" y="603545"/>
                    <a:pt x="755008" y="621759"/>
                    <a:pt x="742950" y="628650"/>
                  </a:cubicBezTo>
                  <a:cubicBezTo>
                    <a:pt x="733011" y="634330"/>
                    <a:pt x="724836" y="643051"/>
                    <a:pt x="714375" y="647700"/>
                  </a:cubicBezTo>
                  <a:cubicBezTo>
                    <a:pt x="673631" y="665808"/>
                    <a:pt x="657914" y="665192"/>
                    <a:pt x="619125" y="676275"/>
                  </a:cubicBezTo>
                  <a:cubicBezTo>
                    <a:pt x="609471" y="679033"/>
                    <a:pt x="600075" y="682625"/>
                    <a:pt x="590550" y="685800"/>
                  </a:cubicBezTo>
                  <a:cubicBezTo>
                    <a:pt x="555625" y="682625"/>
                    <a:pt x="520310" y="682369"/>
                    <a:pt x="485775" y="676275"/>
                  </a:cubicBezTo>
                  <a:cubicBezTo>
                    <a:pt x="466000" y="672785"/>
                    <a:pt x="428625" y="657225"/>
                    <a:pt x="428625" y="657225"/>
                  </a:cubicBezTo>
                  <a:cubicBezTo>
                    <a:pt x="420563" y="649163"/>
                    <a:pt x="383210" y="615546"/>
                    <a:pt x="381000" y="600075"/>
                  </a:cubicBezTo>
                  <a:cubicBezTo>
                    <a:pt x="379149" y="587116"/>
                    <a:pt x="387350" y="574675"/>
                    <a:pt x="390525" y="561975"/>
                  </a:cubicBezTo>
                  <a:cubicBezTo>
                    <a:pt x="400050" y="565150"/>
                    <a:pt x="411260" y="565228"/>
                    <a:pt x="419100" y="571500"/>
                  </a:cubicBezTo>
                  <a:cubicBezTo>
                    <a:pt x="450898" y="596938"/>
                    <a:pt x="439191" y="631529"/>
                    <a:pt x="428625" y="666750"/>
                  </a:cubicBezTo>
                  <a:cubicBezTo>
                    <a:pt x="425336" y="677715"/>
                    <a:pt x="418190" y="687787"/>
                    <a:pt x="409575" y="695325"/>
                  </a:cubicBezTo>
                  <a:cubicBezTo>
                    <a:pt x="387907" y="714285"/>
                    <a:pt x="343571" y="739941"/>
                    <a:pt x="314325" y="752475"/>
                  </a:cubicBezTo>
                  <a:cubicBezTo>
                    <a:pt x="305097" y="756430"/>
                    <a:pt x="295275" y="758825"/>
                    <a:pt x="285750" y="762000"/>
                  </a:cubicBezTo>
                  <a:cubicBezTo>
                    <a:pt x="225425" y="758825"/>
                    <a:pt x="164676" y="760288"/>
                    <a:pt x="104775" y="752475"/>
                  </a:cubicBezTo>
                  <a:cubicBezTo>
                    <a:pt x="90695" y="750639"/>
                    <a:pt x="76715" y="743465"/>
                    <a:pt x="66675" y="733425"/>
                  </a:cubicBezTo>
                  <a:cubicBezTo>
                    <a:pt x="59575" y="726325"/>
                    <a:pt x="61640" y="713830"/>
                    <a:pt x="57150" y="704850"/>
                  </a:cubicBezTo>
                  <a:cubicBezTo>
                    <a:pt x="52030" y="694611"/>
                    <a:pt x="44450" y="685800"/>
                    <a:pt x="38100" y="676275"/>
                  </a:cubicBezTo>
                  <a:cubicBezTo>
                    <a:pt x="41275" y="622300"/>
                    <a:pt x="39979" y="567875"/>
                    <a:pt x="47625" y="514350"/>
                  </a:cubicBezTo>
                  <a:cubicBezTo>
                    <a:pt x="49633" y="500294"/>
                    <a:pt x="61082" y="489301"/>
                    <a:pt x="66675" y="476250"/>
                  </a:cubicBezTo>
                  <a:cubicBezTo>
                    <a:pt x="96852" y="405837"/>
                    <a:pt x="40046" y="501905"/>
                    <a:pt x="114300" y="390525"/>
                  </a:cubicBezTo>
                  <a:cubicBezTo>
                    <a:pt x="120650" y="381000"/>
                    <a:pt x="129730" y="372810"/>
                    <a:pt x="133350" y="361950"/>
                  </a:cubicBezTo>
                  <a:cubicBezTo>
                    <a:pt x="136525" y="352425"/>
                    <a:pt x="136603" y="341215"/>
                    <a:pt x="142875" y="333375"/>
                  </a:cubicBezTo>
                  <a:cubicBezTo>
                    <a:pt x="150026" y="324436"/>
                    <a:pt x="162656" y="321654"/>
                    <a:pt x="171450" y="314325"/>
                  </a:cubicBezTo>
                  <a:cubicBezTo>
                    <a:pt x="181798" y="305701"/>
                    <a:pt x="192195" y="296711"/>
                    <a:pt x="200025" y="285750"/>
                  </a:cubicBezTo>
                  <a:cubicBezTo>
                    <a:pt x="208278" y="274196"/>
                    <a:pt x="210822" y="259204"/>
                    <a:pt x="219075" y="247650"/>
                  </a:cubicBezTo>
                  <a:cubicBezTo>
                    <a:pt x="226905" y="236689"/>
                    <a:pt x="239026" y="229423"/>
                    <a:pt x="247650" y="219075"/>
                  </a:cubicBezTo>
                  <a:cubicBezTo>
                    <a:pt x="254979" y="210281"/>
                    <a:pt x="259371" y="199294"/>
                    <a:pt x="266700" y="190500"/>
                  </a:cubicBezTo>
                  <a:cubicBezTo>
                    <a:pt x="327816" y="117161"/>
                    <a:pt x="267027" y="204296"/>
                    <a:pt x="314325" y="133350"/>
                  </a:cubicBezTo>
                  <a:cubicBezTo>
                    <a:pt x="323085" y="89549"/>
                    <a:pt x="335005" y="56055"/>
                    <a:pt x="314325" y="9525"/>
                  </a:cubicBezTo>
                  <a:cubicBezTo>
                    <a:pt x="310247" y="350"/>
                    <a:pt x="295275" y="3175"/>
                    <a:pt x="285750" y="0"/>
                  </a:cubicBezTo>
                  <a:cubicBezTo>
                    <a:pt x="75195" y="10528"/>
                    <a:pt x="155567" y="-10581"/>
                    <a:pt x="38100" y="28575"/>
                  </a:cubicBezTo>
                  <a:cubicBezTo>
                    <a:pt x="5265" y="39520"/>
                    <a:pt x="16625" y="31000"/>
                    <a:pt x="0" y="47625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59140" y="881208"/>
              <a:ext cx="458041" cy="157017"/>
              <a:chOff x="3659140" y="881208"/>
              <a:chExt cx="458041" cy="15701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3707606" y="928688"/>
                <a:ext cx="409575" cy="109537"/>
              </a:xfrm>
              <a:custGeom>
                <a:avLst/>
                <a:gdLst>
                  <a:gd name="connsiteX0" fmla="*/ 409575 w 409575"/>
                  <a:gd name="connsiteY0" fmla="*/ 0 h 109537"/>
                  <a:gd name="connsiteX1" fmla="*/ 404813 w 409575"/>
                  <a:gd name="connsiteY1" fmla="*/ 30956 h 109537"/>
                  <a:gd name="connsiteX2" fmla="*/ 400050 w 409575"/>
                  <a:gd name="connsiteY2" fmla="*/ 38100 h 109537"/>
                  <a:gd name="connsiteX3" fmla="*/ 395288 w 409575"/>
                  <a:gd name="connsiteY3" fmla="*/ 52387 h 109537"/>
                  <a:gd name="connsiteX4" fmla="*/ 378619 w 409575"/>
                  <a:gd name="connsiteY4" fmla="*/ 73818 h 109537"/>
                  <a:gd name="connsiteX5" fmla="*/ 371475 w 409575"/>
                  <a:gd name="connsiteY5" fmla="*/ 78581 h 109537"/>
                  <a:gd name="connsiteX6" fmla="*/ 364332 w 409575"/>
                  <a:gd name="connsiteY6" fmla="*/ 80962 h 109537"/>
                  <a:gd name="connsiteX7" fmla="*/ 357188 w 409575"/>
                  <a:gd name="connsiteY7" fmla="*/ 85725 h 109537"/>
                  <a:gd name="connsiteX8" fmla="*/ 342900 w 409575"/>
                  <a:gd name="connsiteY8" fmla="*/ 90487 h 109537"/>
                  <a:gd name="connsiteX9" fmla="*/ 338138 w 409575"/>
                  <a:gd name="connsiteY9" fmla="*/ 97631 h 109537"/>
                  <a:gd name="connsiteX10" fmla="*/ 323850 w 409575"/>
                  <a:gd name="connsiteY10" fmla="*/ 102393 h 109537"/>
                  <a:gd name="connsiteX11" fmla="*/ 297657 w 409575"/>
                  <a:gd name="connsiteY11" fmla="*/ 107156 h 109537"/>
                  <a:gd name="connsiteX12" fmla="*/ 285750 w 409575"/>
                  <a:gd name="connsiteY12" fmla="*/ 109537 h 109537"/>
                  <a:gd name="connsiteX13" fmla="*/ 154782 w 409575"/>
                  <a:gd name="connsiteY13" fmla="*/ 107156 h 109537"/>
                  <a:gd name="connsiteX14" fmla="*/ 130969 w 409575"/>
                  <a:gd name="connsiteY14" fmla="*/ 102393 h 109537"/>
                  <a:gd name="connsiteX15" fmla="*/ 119063 w 409575"/>
                  <a:gd name="connsiteY15" fmla="*/ 100012 h 109537"/>
                  <a:gd name="connsiteX16" fmla="*/ 104775 w 409575"/>
                  <a:gd name="connsiteY16" fmla="*/ 92868 h 109537"/>
                  <a:gd name="connsiteX17" fmla="*/ 90488 w 409575"/>
                  <a:gd name="connsiteY17" fmla="*/ 85725 h 109537"/>
                  <a:gd name="connsiteX18" fmla="*/ 76200 w 409575"/>
                  <a:gd name="connsiteY18" fmla="*/ 76200 h 109537"/>
                  <a:gd name="connsiteX19" fmla="*/ 69057 w 409575"/>
                  <a:gd name="connsiteY19" fmla="*/ 73818 h 109537"/>
                  <a:gd name="connsiteX20" fmla="*/ 54769 w 409575"/>
                  <a:gd name="connsiteY20" fmla="*/ 61912 h 109537"/>
                  <a:gd name="connsiteX21" fmla="*/ 47625 w 409575"/>
                  <a:gd name="connsiteY21" fmla="*/ 57150 h 109537"/>
                  <a:gd name="connsiteX22" fmla="*/ 38100 w 409575"/>
                  <a:gd name="connsiteY22" fmla="*/ 45243 h 109537"/>
                  <a:gd name="connsiteX23" fmla="*/ 26194 w 409575"/>
                  <a:gd name="connsiteY23" fmla="*/ 35718 h 109537"/>
                  <a:gd name="connsiteX24" fmla="*/ 21432 w 409575"/>
                  <a:gd name="connsiteY24" fmla="*/ 28575 h 109537"/>
                  <a:gd name="connsiteX25" fmla="*/ 7144 w 409575"/>
                  <a:gd name="connsiteY25" fmla="*/ 16668 h 109537"/>
                  <a:gd name="connsiteX26" fmla="*/ 0 w 409575"/>
                  <a:gd name="connsiteY26" fmla="*/ 952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9575" h="109537">
                    <a:moveTo>
                      <a:pt x="409575" y="0"/>
                    </a:moveTo>
                    <a:cubicBezTo>
                      <a:pt x="409097" y="4299"/>
                      <a:pt x="407906" y="23739"/>
                      <a:pt x="404813" y="30956"/>
                    </a:cubicBezTo>
                    <a:cubicBezTo>
                      <a:pt x="403686" y="33587"/>
                      <a:pt x="401638" y="35719"/>
                      <a:pt x="400050" y="38100"/>
                    </a:cubicBezTo>
                    <a:cubicBezTo>
                      <a:pt x="398463" y="42862"/>
                      <a:pt x="398072" y="48210"/>
                      <a:pt x="395288" y="52387"/>
                    </a:cubicBezTo>
                    <a:cubicBezTo>
                      <a:pt x="388648" y="62348"/>
                      <a:pt x="387015" y="66822"/>
                      <a:pt x="378619" y="73818"/>
                    </a:cubicBezTo>
                    <a:cubicBezTo>
                      <a:pt x="376420" y="75650"/>
                      <a:pt x="374035" y="77301"/>
                      <a:pt x="371475" y="78581"/>
                    </a:cubicBezTo>
                    <a:cubicBezTo>
                      <a:pt x="369230" y="79703"/>
                      <a:pt x="366713" y="80168"/>
                      <a:pt x="364332" y="80962"/>
                    </a:cubicBezTo>
                    <a:cubicBezTo>
                      <a:pt x="361951" y="82550"/>
                      <a:pt x="359803" y="84563"/>
                      <a:pt x="357188" y="85725"/>
                    </a:cubicBezTo>
                    <a:cubicBezTo>
                      <a:pt x="352600" y="87764"/>
                      <a:pt x="342900" y="90487"/>
                      <a:pt x="342900" y="90487"/>
                    </a:cubicBezTo>
                    <a:cubicBezTo>
                      <a:pt x="341313" y="92868"/>
                      <a:pt x="340565" y="96114"/>
                      <a:pt x="338138" y="97631"/>
                    </a:cubicBezTo>
                    <a:cubicBezTo>
                      <a:pt x="333881" y="100292"/>
                      <a:pt x="328613" y="100805"/>
                      <a:pt x="323850" y="102393"/>
                    </a:cubicBezTo>
                    <a:cubicBezTo>
                      <a:pt x="309270" y="107253"/>
                      <a:pt x="322681" y="103307"/>
                      <a:pt x="297657" y="107156"/>
                    </a:cubicBezTo>
                    <a:cubicBezTo>
                      <a:pt x="293656" y="107771"/>
                      <a:pt x="289719" y="108743"/>
                      <a:pt x="285750" y="109537"/>
                    </a:cubicBezTo>
                    <a:lnTo>
                      <a:pt x="154782" y="107156"/>
                    </a:lnTo>
                    <a:cubicBezTo>
                      <a:pt x="146562" y="106887"/>
                      <a:pt x="138877" y="104151"/>
                      <a:pt x="130969" y="102393"/>
                    </a:cubicBezTo>
                    <a:cubicBezTo>
                      <a:pt x="127018" y="101515"/>
                      <a:pt x="123032" y="100806"/>
                      <a:pt x="119063" y="100012"/>
                    </a:cubicBezTo>
                    <a:cubicBezTo>
                      <a:pt x="98585" y="86362"/>
                      <a:pt x="124497" y="102730"/>
                      <a:pt x="104775" y="92868"/>
                    </a:cubicBezTo>
                    <a:cubicBezTo>
                      <a:pt x="86318" y="83639"/>
                      <a:pt x="108439" y="91708"/>
                      <a:pt x="90488" y="85725"/>
                    </a:cubicBezTo>
                    <a:cubicBezTo>
                      <a:pt x="85725" y="82550"/>
                      <a:pt x="81630" y="78011"/>
                      <a:pt x="76200" y="76200"/>
                    </a:cubicBezTo>
                    <a:cubicBezTo>
                      <a:pt x="73819" y="75406"/>
                      <a:pt x="71302" y="74941"/>
                      <a:pt x="69057" y="73818"/>
                    </a:cubicBezTo>
                    <a:cubicBezTo>
                      <a:pt x="60184" y="69381"/>
                      <a:pt x="62674" y="68499"/>
                      <a:pt x="54769" y="61912"/>
                    </a:cubicBezTo>
                    <a:cubicBezTo>
                      <a:pt x="52570" y="60080"/>
                      <a:pt x="50006" y="58737"/>
                      <a:pt x="47625" y="57150"/>
                    </a:cubicBezTo>
                    <a:cubicBezTo>
                      <a:pt x="42990" y="43243"/>
                      <a:pt x="48871" y="56014"/>
                      <a:pt x="38100" y="45243"/>
                    </a:cubicBezTo>
                    <a:cubicBezTo>
                      <a:pt x="27329" y="34472"/>
                      <a:pt x="40102" y="40355"/>
                      <a:pt x="26194" y="35718"/>
                    </a:cubicBezTo>
                    <a:cubicBezTo>
                      <a:pt x="24607" y="33337"/>
                      <a:pt x="23455" y="30598"/>
                      <a:pt x="21432" y="28575"/>
                    </a:cubicBezTo>
                    <a:cubicBezTo>
                      <a:pt x="2701" y="9844"/>
                      <a:pt x="26648" y="40073"/>
                      <a:pt x="7144" y="16668"/>
                    </a:cubicBezTo>
                    <a:cubicBezTo>
                      <a:pt x="641" y="8864"/>
                      <a:pt x="5605" y="9525"/>
                      <a:pt x="0" y="952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59140" y="881208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8673864" y="4787216"/>
            <a:ext cx="468548" cy="377597"/>
          </a:xfrm>
          <a:custGeom>
            <a:avLst/>
            <a:gdLst/>
            <a:ahLst/>
            <a:cxnLst/>
            <a:rect l="l" t="t" r="r" b="b"/>
            <a:pathLst>
              <a:path w="468548" h="377597">
                <a:moveTo>
                  <a:pt x="468548" y="0"/>
                </a:moveTo>
                <a:lnTo>
                  <a:pt x="468548" y="377597"/>
                </a:lnTo>
                <a:lnTo>
                  <a:pt x="0" y="377597"/>
                </a:lnTo>
                <a:cubicBezTo>
                  <a:pt x="168535" y="183001"/>
                  <a:pt x="323396" y="63991"/>
                  <a:pt x="468548" y="0"/>
                </a:cubicBez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 96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571220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4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/>
          <p:cNvGrpSpPr/>
          <p:nvPr/>
        </p:nvGrpSpPr>
        <p:grpSpPr>
          <a:xfrm flipH="1">
            <a:off x="3477219" y="1019433"/>
            <a:ext cx="1859985" cy="6437534"/>
            <a:chOff x="10764688" y="1727687"/>
            <a:chExt cx="1859985" cy="6437534"/>
          </a:xfrm>
        </p:grpSpPr>
        <p:grpSp>
          <p:nvGrpSpPr>
            <p:cNvPr id="240" name="组合 239"/>
            <p:cNvGrpSpPr/>
            <p:nvPr/>
          </p:nvGrpSpPr>
          <p:grpSpPr>
            <a:xfrm flipV="1">
              <a:off x="10764688" y="5050189"/>
              <a:ext cx="1859985" cy="3115032"/>
              <a:chOff x="7286625" y="743531"/>
              <a:chExt cx="1104900" cy="1850444"/>
            </a:xfrm>
          </p:grpSpPr>
          <p:sp>
            <p:nvSpPr>
              <p:cNvPr id="241" name="任意多边形 240"/>
              <p:cNvSpPr/>
              <p:nvPr/>
            </p:nvSpPr>
            <p:spPr>
              <a:xfrm>
                <a:off x="7286625" y="806450"/>
                <a:ext cx="1104900" cy="1787525"/>
              </a:xfrm>
              <a:custGeom>
                <a:avLst/>
                <a:gdLst>
                  <a:gd name="connsiteX0" fmla="*/ 434975 w 1104900"/>
                  <a:gd name="connsiteY0" fmla="*/ 222250 h 1787525"/>
                  <a:gd name="connsiteX1" fmla="*/ 323850 w 1104900"/>
                  <a:gd name="connsiteY1" fmla="*/ 165100 h 1787525"/>
                  <a:gd name="connsiteX2" fmla="*/ 142875 w 1104900"/>
                  <a:gd name="connsiteY2" fmla="*/ 212725 h 1787525"/>
                  <a:gd name="connsiteX3" fmla="*/ 95250 w 1104900"/>
                  <a:gd name="connsiteY3" fmla="*/ 374650 h 1787525"/>
                  <a:gd name="connsiteX4" fmla="*/ 206375 w 1104900"/>
                  <a:gd name="connsiteY4" fmla="*/ 581025 h 1787525"/>
                  <a:gd name="connsiteX5" fmla="*/ 88900 w 1104900"/>
                  <a:gd name="connsiteY5" fmla="*/ 596900 h 1787525"/>
                  <a:gd name="connsiteX6" fmla="*/ 0 w 1104900"/>
                  <a:gd name="connsiteY6" fmla="*/ 854075 h 1787525"/>
                  <a:gd name="connsiteX7" fmla="*/ 69850 w 1104900"/>
                  <a:gd name="connsiteY7" fmla="*/ 1136650 h 1787525"/>
                  <a:gd name="connsiteX8" fmla="*/ 127000 w 1104900"/>
                  <a:gd name="connsiteY8" fmla="*/ 1149350 h 1787525"/>
                  <a:gd name="connsiteX9" fmla="*/ 85725 w 1104900"/>
                  <a:gd name="connsiteY9" fmla="*/ 1339850 h 1787525"/>
                  <a:gd name="connsiteX10" fmla="*/ 158750 w 1104900"/>
                  <a:gd name="connsiteY10" fmla="*/ 1787525 h 1787525"/>
                  <a:gd name="connsiteX11" fmla="*/ 879475 w 1104900"/>
                  <a:gd name="connsiteY11" fmla="*/ 1768475 h 1787525"/>
                  <a:gd name="connsiteX12" fmla="*/ 920750 w 1104900"/>
                  <a:gd name="connsiteY12" fmla="*/ 1670050 h 1787525"/>
                  <a:gd name="connsiteX13" fmla="*/ 866775 w 1104900"/>
                  <a:gd name="connsiteY13" fmla="*/ 1390650 h 1787525"/>
                  <a:gd name="connsiteX14" fmla="*/ 882650 w 1104900"/>
                  <a:gd name="connsiteY14" fmla="*/ 1323975 h 1787525"/>
                  <a:gd name="connsiteX15" fmla="*/ 812800 w 1104900"/>
                  <a:gd name="connsiteY15" fmla="*/ 1066800 h 1787525"/>
                  <a:gd name="connsiteX16" fmla="*/ 911225 w 1104900"/>
                  <a:gd name="connsiteY16" fmla="*/ 1146175 h 1787525"/>
                  <a:gd name="connsiteX17" fmla="*/ 1104900 w 1104900"/>
                  <a:gd name="connsiteY17" fmla="*/ 1054100 h 1787525"/>
                  <a:gd name="connsiteX18" fmla="*/ 990600 w 1104900"/>
                  <a:gd name="connsiteY18" fmla="*/ 739775 h 1787525"/>
                  <a:gd name="connsiteX19" fmla="*/ 927100 w 1104900"/>
                  <a:gd name="connsiteY19" fmla="*/ 615950 h 1787525"/>
                  <a:gd name="connsiteX20" fmla="*/ 879475 w 1104900"/>
                  <a:gd name="connsiteY20" fmla="*/ 638175 h 1787525"/>
                  <a:gd name="connsiteX21" fmla="*/ 917575 w 1104900"/>
                  <a:gd name="connsiteY21" fmla="*/ 327025 h 1787525"/>
                  <a:gd name="connsiteX22" fmla="*/ 806450 w 1104900"/>
                  <a:gd name="connsiteY22" fmla="*/ 0 h 1787525"/>
                  <a:gd name="connsiteX23" fmla="*/ 558800 w 1104900"/>
                  <a:gd name="connsiteY23" fmla="*/ 6350 h 1787525"/>
                  <a:gd name="connsiteX24" fmla="*/ 434975 w 1104900"/>
                  <a:gd name="connsiteY24" fmla="*/ 222250 h 178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04900" h="1787525">
                    <a:moveTo>
                      <a:pt x="434975" y="222250"/>
                    </a:moveTo>
                    <a:lnTo>
                      <a:pt x="323850" y="165100"/>
                    </a:lnTo>
                    <a:lnTo>
                      <a:pt x="142875" y="212725"/>
                    </a:lnTo>
                    <a:lnTo>
                      <a:pt x="95250" y="374650"/>
                    </a:lnTo>
                    <a:lnTo>
                      <a:pt x="206375" y="581025"/>
                    </a:lnTo>
                    <a:lnTo>
                      <a:pt x="88900" y="596900"/>
                    </a:lnTo>
                    <a:lnTo>
                      <a:pt x="0" y="854075"/>
                    </a:lnTo>
                    <a:lnTo>
                      <a:pt x="69850" y="1136650"/>
                    </a:lnTo>
                    <a:lnTo>
                      <a:pt x="127000" y="1149350"/>
                    </a:lnTo>
                    <a:lnTo>
                      <a:pt x="85725" y="1339850"/>
                    </a:lnTo>
                    <a:lnTo>
                      <a:pt x="158750" y="1787525"/>
                    </a:lnTo>
                    <a:lnTo>
                      <a:pt x="879475" y="1768475"/>
                    </a:lnTo>
                    <a:lnTo>
                      <a:pt x="920750" y="1670050"/>
                    </a:lnTo>
                    <a:lnTo>
                      <a:pt x="866775" y="1390650"/>
                    </a:lnTo>
                    <a:lnTo>
                      <a:pt x="882650" y="1323975"/>
                    </a:lnTo>
                    <a:lnTo>
                      <a:pt x="812800" y="1066800"/>
                    </a:lnTo>
                    <a:lnTo>
                      <a:pt x="911225" y="1146175"/>
                    </a:lnTo>
                    <a:lnTo>
                      <a:pt x="1104900" y="1054100"/>
                    </a:lnTo>
                    <a:lnTo>
                      <a:pt x="990600" y="739775"/>
                    </a:lnTo>
                    <a:lnTo>
                      <a:pt x="927100" y="615950"/>
                    </a:lnTo>
                    <a:lnTo>
                      <a:pt x="879475" y="638175"/>
                    </a:lnTo>
                    <a:lnTo>
                      <a:pt x="917575" y="327025"/>
                    </a:lnTo>
                    <a:lnTo>
                      <a:pt x="806450" y="0"/>
                    </a:lnTo>
                    <a:lnTo>
                      <a:pt x="558800" y="6350"/>
                    </a:lnTo>
                    <a:lnTo>
                      <a:pt x="434975" y="222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2" name="Picture 7" descr="C:\Users\Administrator.MICROSO-BQCPAHA\Desktop\哇,哇,哇\4b1d7bac67e192607b8507b74c721859d9299fc12e929-DtYuVZ_fw58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675" y="743531"/>
                <a:ext cx="1026669" cy="1794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5" name="矩形 1034"/>
            <p:cNvSpPr/>
            <p:nvPr/>
          </p:nvSpPr>
          <p:spPr>
            <a:xfrm>
              <a:off x="10780722" y="1727687"/>
              <a:ext cx="1827916" cy="2287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 flipH="1">
            <a:off x="3415919" y="1022536"/>
            <a:ext cx="2423173" cy="6949722"/>
            <a:chOff x="12216104" y="3239057"/>
            <a:chExt cx="2423173" cy="6949722"/>
          </a:xfrm>
        </p:grpSpPr>
        <p:grpSp>
          <p:nvGrpSpPr>
            <p:cNvPr id="193" name="组合 192"/>
            <p:cNvGrpSpPr/>
            <p:nvPr/>
          </p:nvGrpSpPr>
          <p:grpSpPr>
            <a:xfrm flipV="1">
              <a:off x="12229947" y="7234744"/>
              <a:ext cx="2189380" cy="2954035"/>
              <a:chOff x="5530850" y="814567"/>
              <a:chExt cx="1339985" cy="1807983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5530850" y="908050"/>
                <a:ext cx="1311275" cy="1714500"/>
              </a:xfrm>
              <a:custGeom>
                <a:avLst/>
                <a:gdLst>
                  <a:gd name="connsiteX0" fmla="*/ 561975 w 1311275"/>
                  <a:gd name="connsiteY0" fmla="*/ 200025 h 1714500"/>
                  <a:gd name="connsiteX1" fmla="*/ 476250 w 1311275"/>
                  <a:gd name="connsiteY1" fmla="*/ 85725 h 1714500"/>
                  <a:gd name="connsiteX2" fmla="*/ 307975 w 1311275"/>
                  <a:gd name="connsiteY2" fmla="*/ 79375 h 1714500"/>
                  <a:gd name="connsiteX3" fmla="*/ 184150 w 1311275"/>
                  <a:gd name="connsiteY3" fmla="*/ 215900 h 1714500"/>
                  <a:gd name="connsiteX4" fmla="*/ 257175 w 1311275"/>
                  <a:gd name="connsiteY4" fmla="*/ 396875 h 1714500"/>
                  <a:gd name="connsiteX5" fmla="*/ 244475 w 1311275"/>
                  <a:gd name="connsiteY5" fmla="*/ 447675 h 1714500"/>
                  <a:gd name="connsiteX6" fmla="*/ 60325 w 1311275"/>
                  <a:gd name="connsiteY6" fmla="*/ 549275 h 1714500"/>
                  <a:gd name="connsiteX7" fmla="*/ 0 w 1311275"/>
                  <a:gd name="connsiteY7" fmla="*/ 1130300 h 1714500"/>
                  <a:gd name="connsiteX8" fmla="*/ 104775 w 1311275"/>
                  <a:gd name="connsiteY8" fmla="*/ 1333500 h 1714500"/>
                  <a:gd name="connsiteX9" fmla="*/ 107950 w 1311275"/>
                  <a:gd name="connsiteY9" fmla="*/ 1428750 h 1714500"/>
                  <a:gd name="connsiteX10" fmla="*/ 139700 w 1311275"/>
                  <a:gd name="connsiteY10" fmla="*/ 1450975 h 1714500"/>
                  <a:gd name="connsiteX11" fmla="*/ 123825 w 1311275"/>
                  <a:gd name="connsiteY11" fmla="*/ 1701800 h 1714500"/>
                  <a:gd name="connsiteX12" fmla="*/ 333375 w 1311275"/>
                  <a:gd name="connsiteY12" fmla="*/ 1714500 h 1714500"/>
                  <a:gd name="connsiteX13" fmla="*/ 333375 w 1311275"/>
                  <a:gd name="connsiteY13" fmla="*/ 1600200 h 1714500"/>
                  <a:gd name="connsiteX14" fmla="*/ 447675 w 1311275"/>
                  <a:gd name="connsiteY14" fmla="*/ 1597025 h 1714500"/>
                  <a:gd name="connsiteX15" fmla="*/ 492125 w 1311275"/>
                  <a:gd name="connsiteY15" fmla="*/ 1543050 h 1714500"/>
                  <a:gd name="connsiteX16" fmla="*/ 419100 w 1311275"/>
                  <a:gd name="connsiteY16" fmla="*/ 1425575 h 1714500"/>
                  <a:gd name="connsiteX17" fmla="*/ 641350 w 1311275"/>
                  <a:gd name="connsiteY17" fmla="*/ 1381125 h 1714500"/>
                  <a:gd name="connsiteX18" fmla="*/ 650875 w 1311275"/>
                  <a:gd name="connsiteY18" fmla="*/ 1454150 h 1714500"/>
                  <a:gd name="connsiteX19" fmla="*/ 561975 w 1311275"/>
                  <a:gd name="connsiteY19" fmla="*/ 1631950 h 1714500"/>
                  <a:gd name="connsiteX20" fmla="*/ 574675 w 1311275"/>
                  <a:gd name="connsiteY20" fmla="*/ 1698625 h 1714500"/>
                  <a:gd name="connsiteX21" fmla="*/ 752475 w 1311275"/>
                  <a:gd name="connsiteY21" fmla="*/ 1685925 h 1714500"/>
                  <a:gd name="connsiteX22" fmla="*/ 812800 w 1311275"/>
                  <a:gd name="connsiteY22" fmla="*/ 1612900 h 1714500"/>
                  <a:gd name="connsiteX23" fmla="*/ 815975 w 1311275"/>
                  <a:gd name="connsiteY23" fmla="*/ 1282700 h 1714500"/>
                  <a:gd name="connsiteX24" fmla="*/ 838200 w 1311275"/>
                  <a:gd name="connsiteY24" fmla="*/ 1123950 h 1714500"/>
                  <a:gd name="connsiteX25" fmla="*/ 933450 w 1311275"/>
                  <a:gd name="connsiteY25" fmla="*/ 1358900 h 1714500"/>
                  <a:gd name="connsiteX26" fmla="*/ 936625 w 1311275"/>
                  <a:gd name="connsiteY26" fmla="*/ 1457325 h 1714500"/>
                  <a:gd name="connsiteX27" fmla="*/ 892175 w 1311275"/>
                  <a:gd name="connsiteY27" fmla="*/ 1581150 h 1714500"/>
                  <a:gd name="connsiteX28" fmla="*/ 1003300 w 1311275"/>
                  <a:gd name="connsiteY28" fmla="*/ 1714500 h 1714500"/>
                  <a:gd name="connsiteX29" fmla="*/ 1114425 w 1311275"/>
                  <a:gd name="connsiteY29" fmla="*/ 1692275 h 1714500"/>
                  <a:gd name="connsiteX30" fmla="*/ 1114425 w 1311275"/>
                  <a:gd name="connsiteY30" fmla="*/ 1587500 h 1714500"/>
                  <a:gd name="connsiteX31" fmla="*/ 1104900 w 1311275"/>
                  <a:gd name="connsiteY31" fmla="*/ 1384300 h 1714500"/>
                  <a:gd name="connsiteX32" fmla="*/ 1247775 w 1311275"/>
                  <a:gd name="connsiteY32" fmla="*/ 1374775 h 1714500"/>
                  <a:gd name="connsiteX33" fmla="*/ 1292225 w 1311275"/>
                  <a:gd name="connsiteY33" fmla="*/ 1314450 h 1714500"/>
                  <a:gd name="connsiteX34" fmla="*/ 1311275 w 1311275"/>
                  <a:gd name="connsiteY34" fmla="*/ 1060450 h 1714500"/>
                  <a:gd name="connsiteX35" fmla="*/ 1133475 w 1311275"/>
                  <a:gd name="connsiteY35" fmla="*/ 930275 h 1714500"/>
                  <a:gd name="connsiteX36" fmla="*/ 1069975 w 1311275"/>
                  <a:gd name="connsiteY36" fmla="*/ 466725 h 1714500"/>
                  <a:gd name="connsiteX37" fmla="*/ 958850 w 1311275"/>
                  <a:gd name="connsiteY37" fmla="*/ 257175 h 1714500"/>
                  <a:gd name="connsiteX38" fmla="*/ 901700 w 1311275"/>
                  <a:gd name="connsiteY38" fmla="*/ 22225 h 1714500"/>
                  <a:gd name="connsiteX39" fmla="*/ 708025 w 1311275"/>
                  <a:gd name="connsiteY39" fmla="*/ 0 h 1714500"/>
                  <a:gd name="connsiteX40" fmla="*/ 612775 w 1311275"/>
                  <a:gd name="connsiteY40" fmla="*/ 139700 h 1714500"/>
                  <a:gd name="connsiteX41" fmla="*/ 561975 w 1311275"/>
                  <a:gd name="connsiteY41" fmla="*/ 336550 h 1714500"/>
                  <a:gd name="connsiteX42" fmla="*/ 561975 w 1311275"/>
                  <a:gd name="connsiteY42" fmla="*/ 20002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11275" h="1714500">
                    <a:moveTo>
                      <a:pt x="561975" y="200025"/>
                    </a:moveTo>
                    <a:lnTo>
                      <a:pt x="476250" y="85725"/>
                    </a:lnTo>
                    <a:lnTo>
                      <a:pt x="307975" y="79375"/>
                    </a:lnTo>
                    <a:lnTo>
                      <a:pt x="184150" y="215900"/>
                    </a:lnTo>
                    <a:lnTo>
                      <a:pt x="257175" y="396875"/>
                    </a:lnTo>
                    <a:lnTo>
                      <a:pt x="244475" y="447675"/>
                    </a:lnTo>
                    <a:lnTo>
                      <a:pt x="60325" y="549275"/>
                    </a:lnTo>
                    <a:lnTo>
                      <a:pt x="0" y="1130300"/>
                    </a:lnTo>
                    <a:lnTo>
                      <a:pt x="104775" y="1333500"/>
                    </a:lnTo>
                    <a:lnTo>
                      <a:pt x="107950" y="1428750"/>
                    </a:lnTo>
                    <a:lnTo>
                      <a:pt x="139700" y="1450975"/>
                    </a:lnTo>
                    <a:lnTo>
                      <a:pt x="123825" y="1701800"/>
                    </a:lnTo>
                    <a:lnTo>
                      <a:pt x="333375" y="1714500"/>
                    </a:lnTo>
                    <a:lnTo>
                      <a:pt x="333375" y="1600200"/>
                    </a:lnTo>
                    <a:lnTo>
                      <a:pt x="447675" y="1597025"/>
                    </a:lnTo>
                    <a:lnTo>
                      <a:pt x="492125" y="1543050"/>
                    </a:lnTo>
                    <a:lnTo>
                      <a:pt x="419100" y="1425575"/>
                    </a:lnTo>
                    <a:lnTo>
                      <a:pt x="641350" y="1381125"/>
                    </a:lnTo>
                    <a:lnTo>
                      <a:pt x="650875" y="1454150"/>
                    </a:lnTo>
                    <a:lnTo>
                      <a:pt x="561975" y="1631950"/>
                    </a:lnTo>
                    <a:lnTo>
                      <a:pt x="574675" y="1698625"/>
                    </a:lnTo>
                    <a:lnTo>
                      <a:pt x="752475" y="1685925"/>
                    </a:lnTo>
                    <a:lnTo>
                      <a:pt x="812800" y="1612900"/>
                    </a:lnTo>
                    <a:cubicBezTo>
                      <a:pt x="813858" y="1502833"/>
                      <a:pt x="814917" y="1392767"/>
                      <a:pt x="815975" y="1282700"/>
                    </a:cubicBezTo>
                    <a:lnTo>
                      <a:pt x="838200" y="1123950"/>
                    </a:lnTo>
                    <a:lnTo>
                      <a:pt x="933450" y="1358900"/>
                    </a:lnTo>
                    <a:lnTo>
                      <a:pt x="936625" y="1457325"/>
                    </a:lnTo>
                    <a:lnTo>
                      <a:pt x="892175" y="1581150"/>
                    </a:lnTo>
                    <a:lnTo>
                      <a:pt x="1003300" y="1714500"/>
                    </a:lnTo>
                    <a:lnTo>
                      <a:pt x="1114425" y="1692275"/>
                    </a:lnTo>
                    <a:lnTo>
                      <a:pt x="1114425" y="1587500"/>
                    </a:lnTo>
                    <a:lnTo>
                      <a:pt x="1104900" y="1384300"/>
                    </a:lnTo>
                    <a:lnTo>
                      <a:pt x="1247775" y="1374775"/>
                    </a:lnTo>
                    <a:lnTo>
                      <a:pt x="1292225" y="1314450"/>
                    </a:lnTo>
                    <a:lnTo>
                      <a:pt x="1311275" y="1060450"/>
                    </a:lnTo>
                    <a:lnTo>
                      <a:pt x="1133475" y="930275"/>
                    </a:lnTo>
                    <a:lnTo>
                      <a:pt x="1069975" y="466725"/>
                    </a:lnTo>
                    <a:lnTo>
                      <a:pt x="958850" y="257175"/>
                    </a:lnTo>
                    <a:lnTo>
                      <a:pt x="901700" y="22225"/>
                    </a:lnTo>
                    <a:lnTo>
                      <a:pt x="708025" y="0"/>
                    </a:lnTo>
                    <a:lnTo>
                      <a:pt x="612775" y="139700"/>
                    </a:lnTo>
                    <a:lnTo>
                      <a:pt x="561975" y="336550"/>
                    </a:lnTo>
                    <a:cubicBezTo>
                      <a:pt x="560917" y="292100"/>
                      <a:pt x="559858" y="247650"/>
                      <a:pt x="561975" y="2000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5" name="Picture 6" descr="C:\Users\Administrator.MICROSO-BQCPAHA\Desktop\哇,哇,哇\m_138640593645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3515" y="814567"/>
                <a:ext cx="1287320" cy="1782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5" name="矩形 1024"/>
            <p:cNvSpPr/>
            <p:nvPr/>
          </p:nvSpPr>
          <p:spPr>
            <a:xfrm>
              <a:off x="12216104" y="3239057"/>
              <a:ext cx="2423173" cy="23094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3152928" y="888807"/>
            <a:ext cx="2311155" cy="6300788"/>
            <a:chOff x="10908704" y="2410434"/>
            <a:chExt cx="2311155" cy="6300788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10908704" y="5596086"/>
              <a:ext cx="2311155" cy="3115136"/>
              <a:chOff x="2547938" y="712969"/>
              <a:chExt cx="1258917" cy="169685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547938" y="735806"/>
                <a:ext cx="1235868" cy="1674019"/>
              </a:xfrm>
              <a:custGeom>
                <a:avLst/>
                <a:gdLst>
                  <a:gd name="connsiteX0" fmla="*/ 400050 w 1235868"/>
                  <a:gd name="connsiteY0" fmla="*/ 0 h 1674019"/>
                  <a:gd name="connsiteX1" fmla="*/ 288131 w 1235868"/>
                  <a:gd name="connsiteY1" fmla="*/ 23813 h 1674019"/>
                  <a:gd name="connsiteX2" fmla="*/ 269081 w 1235868"/>
                  <a:gd name="connsiteY2" fmla="*/ 107157 h 1674019"/>
                  <a:gd name="connsiteX3" fmla="*/ 109537 w 1235868"/>
                  <a:gd name="connsiteY3" fmla="*/ 152400 h 1674019"/>
                  <a:gd name="connsiteX4" fmla="*/ 0 w 1235868"/>
                  <a:gd name="connsiteY4" fmla="*/ 576263 h 1674019"/>
                  <a:gd name="connsiteX5" fmla="*/ 33337 w 1235868"/>
                  <a:gd name="connsiteY5" fmla="*/ 864394 h 1674019"/>
                  <a:gd name="connsiteX6" fmla="*/ 111918 w 1235868"/>
                  <a:gd name="connsiteY6" fmla="*/ 895350 h 1674019"/>
                  <a:gd name="connsiteX7" fmla="*/ 152400 w 1235868"/>
                  <a:gd name="connsiteY7" fmla="*/ 859632 h 1674019"/>
                  <a:gd name="connsiteX8" fmla="*/ 269081 w 1235868"/>
                  <a:gd name="connsiteY8" fmla="*/ 1307307 h 1674019"/>
                  <a:gd name="connsiteX9" fmla="*/ 240506 w 1235868"/>
                  <a:gd name="connsiteY9" fmla="*/ 1574007 h 1674019"/>
                  <a:gd name="connsiteX10" fmla="*/ 204787 w 1235868"/>
                  <a:gd name="connsiteY10" fmla="*/ 1664494 h 1674019"/>
                  <a:gd name="connsiteX11" fmla="*/ 345281 w 1235868"/>
                  <a:gd name="connsiteY11" fmla="*/ 1674019 h 1674019"/>
                  <a:gd name="connsiteX12" fmla="*/ 395287 w 1235868"/>
                  <a:gd name="connsiteY12" fmla="*/ 1581150 h 1674019"/>
                  <a:gd name="connsiteX13" fmla="*/ 531018 w 1235868"/>
                  <a:gd name="connsiteY13" fmla="*/ 1485900 h 1674019"/>
                  <a:gd name="connsiteX14" fmla="*/ 442912 w 1235868"/>
                  <a:gd name="connsiteY14" fmla="*/ 1250157 h 1674019"/>
                  <a:gd name="connsiteX15" fmla="*/ 488156 w 1235868"/>
                  <a:gd name="connsiteY15" fmla="*/ 1012032 h 1674019"/>
                  <a:gd name="connsiteX16" fmla="*/ 464343 w 1235868"/>
                  <a:gd name="connsiteY16" fmla="*/ 1297782 h 1674019"/>
                  <a:gd name="connsiteX17" fmla="*/ 616743 w 1235868"/>
                  <a:gd name="connsiteY17" fmla="*/ 1388269 h 1674019"/>
                  <a:gd name="connsiteX18" fmla="*/ 812006 w 1235868"/>
                  <a:gd name="connsiteY18" fmla="*/ 1131094 h 1674019"/>
                  <a:gd name="connsiteX19" fmla="*/ 854868 w 1235868"/>
                  <a:gd name="connsiteY19" fmla="*/ 1559719 h 1674019"/>
                  <a:gd name="connsiteX20" fmla="*/ 800100 w 1235868"/>
                  <a:gd name="connsiteY20" fmla="*/ 1650207 h 1674019"/>
                  <a:gd name="connsiteX21" fmla="*/ 923925 w 1235868"/>
                  <a:gd name="connsiteY21" fmla="*/ 1652588 h 1674019"/>
                  <a:gd name="connsiteX22" fmla="*/ 1026318 w 1235868"/>
                  <a:gd name="connsiteY22" fmla="*/ 1597819 h 1674019"/>
                  <a:gd name="connsiteX23" fmla="*/ 1140618 w 1235868"/>
                  <a:gd name="connsiteY23" fmla="*/ 1574007 h 1674019"/>
                  <a:gd name="connsiteX24" fmla="*/ 1166812 w 1235868"/>
                  <a:gd name="connsiteY24" fmla="*/ 1388269 h 1674019"/>
                  <a:gd name="connsiteX25" fmla="*/ 1092993 w 1235868"/>
                  <a:gd name="connsiteY25" fmla="*/ 1278732 h 1674019"/>
                  <a:gd name="connsiteX26" fmla="*/ 1109662 w 1235868"/>
                  <a:gd name="connsiteY26" fmla="*/ 1221582 h 1674019"/>
                  <a:gd name="connsiteX27" fmla="*/ 1235868 w 1235868"/>
                  <a:gd name="connsiteY27" fmla="*/ 1171575 h 1674019"/>
                  <a:gd name="connsiteX28" fmla="*/ 1209675 w 1235868"/>
                  <a:gd name="connsiteY28" fmla="*/ 659607 h 1674019"/>
                  <a:gd name="connsiteX29" fmla="*/ 1209675 w 1235868"/>
                  <a:gd name="connsiteY29" fmla="*/ 597694 h 1674019"/>
                  <a:gd name="connsiteX30" fmla="*/ 1078706 w 1235868"/>
                  <a:gd name="connsiteY30" fmla="*/ 552450 h 1674019"/>
                  <a:gd name="connsiteX31" fmla="*/ 1154906 w 1235868"/>
                  <a:gd name="connsiteY31" fmla="*/ 388144 h 1674019"/>
                  <a:gd name="connsiteX32" fmla="*/ 1028700 w 1235868"/>
                  <a:gd name="connsiteY32" fmla="*/ 295275 h 1674019"/>
                  <a:gd name="connsiteX33" fmla="*/ 854868 w 1235868"/>
                  <a:gd name="connsiteY33" fmla="*/ 350044 h 1674019"/>
                  <a:gd name="connsiteX34" fmla="*/ 878681 w 1235868"/>
                  <a:gd name="connsiteY34" fmla="*/ 547688 h 1674019"/>
                  <a:gd name="connsiteX35" fmla="*/ 812006 w 1235868"/>
                  <a:gd name="connsiteY35" fmla="*/ 650082 h 1674019"/>
                  <a:gd name="connsiteX36" fmla="*/ 714375 w 1235868"/>
                  <a:gd name="connsiteY36" fmla="*/ 1038225 h 1674019"/>
                  <a:gd name="connsiteX37" fmla="*/ 666750 w 1235868"/>
                  <a:gd name="connsiteY37" fmla="*/ 992982 h 1674019"/>
                  <a:gd name="connsiteX38" fmla="*/ 614362 w 1235868"/>
                  <a:gd name="connsiteY38" fmla="*/ 1014413 h 1674019"/>
                  <a:gd name="connsiteX39" fmla="*/ 614362 w 1235868"/>
                  <a:gd name="connsiteY39" fmla="*/ 883444 h 1674019"/>
                  <a:gd name="connsiteX40" fmla="*/ 640556 w 1235868"/>
                  <a:gd name="connsiteY40" fmla="*/ 747713 h 1674019"/>
                  <a:gd name="connsiteX41" fmla="*/ 619125 w 1235868"/>
                  <a:gd name="connsiteY41" fmla="*/ 207169 h 1674019"/>
                  <a:gd name="connsiteX42" fmla="*/ 540543 w 1235868"/>
                  <a:gd name="connsiteY42" fmla="*/ 130969 h 1674019"/>
                  <a:gd name="connsiteX43" fmla="*/ 538162 w 1235868"/>
                  <a:gd name="connsiteY43" fmla="*/ 28575 h 1674019"/>
                  <a:gd name="connsiteX44" fmla="*/ 400050 w 1235868"/>
                  <a:gd name="connsiteY44" fmla="*/ 0 h 167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35868" h="1674019">
                    <a:moveTo>
                      <a:pt x="400050" y="0"/>
                    </a:moveTo>
                    <a:lnTo>
                      <a:pt x="288131" y="23813"/>
                    </a:lnTo>
                    <a:lnTo>
                      <a:pt x="269081" y="107157"/>
                    </a:lnTo>
                    <a:lnTo>
                      <a:pt x="109537" y="152400"/>
                    </a:lnTo>
                    <a:lnTo>
                      <a:pt x="0" y="576263"/>
                    </a:lnTo>
                    <a:lnTo>
                      <a:pt x="33337" y="864394"/>
                    </a:lnTo>
                    <a:lnTo>
                      <a:pt x="111918" y="895350"/>
                    </a:lnTo>
                    <a:lnTo>
                      <a:pt x="152400" y="859632"/>
                    </a:lnTo>
                    <a:lnTo>
                      <a:pt x="269081" y="1307307"/>
                    </a:lnTo>
                    <a:lnTo>
                      <a:pt x="240506" y="1574007"/>
                    </a:lnTo>
                    <a:lnTo>
                      <a:pt x="204787" y="1664494"/>
                    </a:lnTo>
                    <a:lnTo>
                      <a:pt x="345281" y="1674019"/>
                    </a:lnTo>
                    <a:lnTo>
                      <a:pt x="395287" y="1581150"/>
                    </a:lnTo>
                    <a:lnTo>
                      <a:pt x="531018" y="1485900"/>
                    </a:lnTo>
                    <a:lnTo>
                      <a:pt x="442912" y="1250157"/>
                    </a:lnTo>
                    <a:lnTo>
                      <a:pt x="488156" y="1012032"/>
                    </a:lnTo>
                    <a:lnTo>
                      <a:pt x="464343" y="1297782"/>
                    </a:lnTo>
                    <a:lnTo>
                      <a:pt x="616743" y="1388269"/>
                    </a:lnTo>
                    <a:lnTo>
                      <a:pt x="812006" y="1131094"/>
                    </a:lnTo>
                    <a:lnTo>
                      <a:pt x="854868" y="1559719"/>
                    </a:lnTo>
                    <a:lnTo>
                      <a:pt x="800100" y="1650207"/>
                    </a:lnTo>
                    <a:lnTo>
                      <a:pt x="923925" y="1652588"/>
                    </a:lnTo>
                    <a:lnTo>
                      <a:pt x="1026318" y="1597819"/>
                    </a:lnTo>
                    <a:lnTo>
                      <a:pt x="1140618" y="1574007"/>
                    </a:lnTo>
                    <a:lnTo>
                      <a:pt x="1166812" y="1388269"/>
                    </a:lnTo>
                    <a:lnTo>
                      <a:pt x="1092993" y="1278732"/>
                    </a:lnTo>
                    <a:lnTo>
                      <a:pt x="1109662" y="1221582"/>
                    </a:lnTo>
                    <a:lnTo>
                      <a:pt x="1235868" y="1171575"/>
                    </a:lnTo>
                    <a:lnTo>
                      <a:pt x="1209675" y="659607"/>
                    </a:lnTo>
                    <a:lnTo>
                      <a:pt x="1209675" y="597694"/>
                    </a:lnTo>
                    <a:lnTo>
                      <a:pt x="1078706" y="552450"/>
                    </a:lnTo>
                    <a:lnTo>
                      <a:pt x="1154906" y="388144"/>
                    </a:lnTo>
                    <a:lnTo>
                      <a:pt x="1028700" y="295275"/>
                    </a:lnTo>
                    <a:lnTo>
                      <a:pt x="854868" y="350044"/>
                    </a:lnTo>
                    <a:lnTo>
                      <a:pt x="878681" y="547688"/>
                    </a:lnTo>
                    <a:lnTo>
                      <a:pt x="812006" y="650082"/>
                    </a:lnTo>
                    <a:lnTo>
                      <a:pt x="714375" y="1038225"/>
                    </a:lnTo>
                    <a:lnTo>
                      <a:pt x="666750" y="992982"/>
                    </a:lnTo>
                    <a:lnTo>
                      <a:pt x="614362" y="1014413"/>
                    </a:lnTo>
                    <a:lnTo>
                      <a:pt x="614362" y="883444"/>
                    </a:lnTo>
                    <a:lnTo>
                      <a:pt x="640556" y="747713"/>
                    </a:lnTo>
                    <a:lnTo>
                      <a:pt x="619125" y="207169"/>
                    </a:lnTo>
                    <a:lnTo>
                      <a:pt x="540543" y="130969"/>
                    </a:lnTo>
                    <a:cubicBezTo>
                      <a:pt x="539749" y="96838"/>
                      <a:pt x="538956" y="62706"/>
                      <a:pt x="538162" y="28575"/>
                    </a:cubicBezTo>
                    <a:lnTo>
                      <a:pt x="4000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1" name="Picture 3" descr="C:\Users\Administrator.MICROSO-BQCPAHA\Desktop\哇,哇,哇\m_1386406055843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076" t="8198" r="24218"/>
              <a:stretch/>
            </p:blipFill>
            <p:spPr bwMode="auto">
              <a:xfrm>
                <a:off x="2556345" y="712969"/>
                <a:ext cx="1250510" cy="1674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5" name="矩形 104"/>
            <p:cNvSpPr/>
            <p:nvPr/>
          </p:nvSpPr>
          <p:spPr>
            <a:xfrm>
              <a:off x="11174514" y="2410434"/>
              <a:ext cx="2026295" cy="1965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2685540" y="1003107"/>
            <a:ext cx="3553227" cy="6771362"/>
            <a:chOff x="2764214" y="627095"/>
            <a:chExt cx="3351843" cy="6387574"/>
          </a:xfrm>
        </p:grpSpPr>
        <p:grpSp>
          <p:nvGrpSpPr>
            <p:cNvPr id="73" name="组合 72"/>
            <p:cNvGrpSpPr/>
            <p:nvPr/>
          </p:nvGrpSpPr>
          <p:grpSpPr>
            <a:xfrm flipV="1">
              <a:off x="2764214" y="4172923"/>
              <a:ext cx="3351843" cy="2841746"/>
              <a:chOff x="682625" y="920750"/>
              <a:chExt cx="1621547" cy="137477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682625" y="920750"/>
                <a:ext cx="1609725" cy="1374775"/>
              </a:xfrm>
              <a:custGeom>
                <a:avLst/>
                <a:gdLst>
                  <a:gd name="connsiteX0" fmla="*/ 619125 w 1609725"/>
                  <a:gd name="connsiteY0" fmla="*/ 79375 h 1374775"/>
                  <a:gd name="connsiteX1" fmla="*/ 428625 w 1609725"/>
                  <a:gd name="connsiteY1" fmla="*/ 136525 h 1374775"/>
                  <a:gd name="connsiteX2" fmla="*/ 412750 w 1609725"/>
                  <a:gd name="connsiteY2" fmla="*/ 298450 h 1374775"/>
                  <a:gd name="connsiteX3" fmla="*/ 0 w 1609725"/>
                  <a:gd name="connsiteY3" fmla="*/ 825500 h 1374775"/>
                  <a:gd name="connsiteX4" fmla="*/ 92075 w 1609725"/>
                  <a:gd name="connsiteY4" fmla="*/ 1022350 h 1374775"/>
                  <a:gd name="connsiteX5" fmla="*/ 28575 w 1609725"/>
                  <a:gd name="connsiteY5" fmla="*/ 1095375 h 1374775"/>
                  <a:gd name="connsiteX6" fmla="*/ 180975 w 1609725"/>
                  <a:gd name="connsiteY6" fmla="*/ 1273175 h 1374775"/>
                  <a:gd name="connsiteX7" fmla="*/ 285750 w 1609725"/>
                  <a:gd name="connsiteY7" fmla="*/ 1371600 h 1374775"/>
                  <a:gd name="connsiteX8" fmla="*/ 482600 w 1609725"/>
                  <a:gd name="connsiteY8" fmla="*/ 1330325 h 1374775"/>
                  <a:gd name="connsiteX9" fmla="*/ 441325 w 1609725"/>
                  <a:gd name="connsiteY9" fmla="*/ 1244600 h 1374775"/>
                  <a:gd name="connsiteX10" fmla="*/ 679450 w 1609725"/>
                  <a:gd name="connsiteY10" fmla="*/ 1285875 h 1374775"/>
                  <a:gd name="connsiteX11" fmla="*/ 736600 w 1609725"/>
                  <a:gd name="connsiteY11" fmla="*/ 1374775 h 1374775"/>
                  <a:gd name="connsiteX12" fmla="*/ 1022350 w 1609725"/>
                  <a:gd name="connsiteY12" fmla="*/ 1339850 h 1374775"/>
                  <a:gd name="connsiteX13" fmla="*/ 1079500 w 1609725"/>
                  <a:gd name="connsiteY13" fmla="*/ 1085850 h 1374775"/>
                  <a:gd name="connsiteX14" fmla="*/ 803275 w 1609725"/>
                  <a:gd name="connsiteY14" fmla="*/ 908050 h 1374775"/>
                  <a:gd name="connsiteX15" fmla="*/ 828675 w 1609725"/>
                  <a:gd name="connsiteY15" fmla="*/ 819150 h 1374775"/>
                  <a:gd name="connsiteX16" fmla="*/ 1162050 w 1609725"/>
                  <a:gd name="connsiteY16" fmla="*/ 825500 h 1374775"/>
                  <a:gd name="connsiteX17" fmla="*/ 1152525 w 1609725"/>
                  <a:gd name="connsiteY17" fmla="*/ 987425 h 1374775"/>
                  <a:gd name="connsiteX18" fmla="*/ 1273175 w 1609725"/>
                  <a:gd name="connsiteY18" fmla="*/ 1098550 h 1374775"/>
                  <a:gd name="connsiteX19" fmla="*/ 1254125 w 1609725"/>
                  <a:gd name="connsiteY19" fmla="*/ 1228725 h 1374775"/>
                  <a:gd name="connsiteX20" fmla="*/ 1101725 w 1609725"/>
                  <a:gd name="connsiteY20" fmla="*/ 1320800 h 1374775"/>
                  <a:gd name="connsiteX21" fmla="*/ 1149350 w 1609725"/>
                  <a:gd name="connsiteY21" fmla="*/ 1368425 h 1374775"/>
                  <a:gd name="connsiteX22" fmla="*/ 1419225 w 1609725"/>
                  <a:gd name="connsiteY22" fmla="*/ 1365250 h 1374775"/>
                  <a:gd name="connsiteX23" fmla="*/ 1435100 w 1609725"/>
                  <a:gd name="connsiteY23" fmla="*/ 1311275 h 1374775"/>
                  <a:gd name="connsiteX24" fmla="*/ 1565275 w 1609725"/>
                  <a:gd name="connsiteY24" fmla="*/ 1165225 h 1374775"/>
                  <a:gd name="connsiteX25" fmla="*/ 1419225 w 1609725"/>
                  <a:gd name="connsiteY25" fmla="*/ 1022350 h 1374775"/>
                  <a:gd name="connsiteX26" fmla="*/ 1501775 w 1609725"/>
                  <a:gd name="connsiteY26" fmla="*/ 850900 h 1374775"/>
                  <a:gd name="connsiteX27" fmla="*/ 1533525 w 1609725"/>
                  <a:gd name="connsiteY27" fmla="*/ 673100 h 1374775"/>
                  <a:gd name="connsiteX28" fmla="*/ 1609725 w 1609725"/>
                  <a:gd name="connsiteY28" fmla="*/ 574675 h 1374775"/>
                  <a:gd name="connsiteX29" fmla="*/ 1511300 w 1609725"/>
                  <a:gd name="connsiteY29" fmla="*/ 254000 h 1374775"/>
                  <a:gd name="connsiteX30" fmla="*/ 1565275 w 1609725"/>
                  <a:gd name="connsiteY30" fmla="*/ 98425 h 1374775"/>
                  <a:gd name="connsiteX31" fmla="*/ 1355725 w 1609725"/>
                  <a:gd name="connsiteY31" fmla="*/ 0 h 1374775"/>
                  <a:gd name="connsiteX32" fmla="*/ 1209675 w 1609725"/>
                  <a:gd name="connsiteY32" fmla="*/ 206375 h 1374775"/>
                  <a:gd name="connsiteX33" fmla="*/ 1244600 w 1609725"/>
                  <a:gd name="connsiteY33" fmla="*/ 307975 h 1374775"/>
                  <a:gd name="connsiteX34" fmla="*/ 1168400 w 1609725"/>
                  <a:gd name="connsiteY34" fmla="*/ 527050 h 1374775"/>
                  <a:gd name="connsiteX35" fmla="*/ 1073150 w 1609725"/>
                  <a:gd name="connsiteY35" fmla="*/ 641350 h 1374775"/>
                  <a:gd name="connsiteX36" fmla="*/ 1025525 w 1609725"/>
                  <a:gd name="connsiteY36" fmla="*/ 549275 h 1374775"/>
                  <a:gd name="connsiteX37" fmla="*/ 711200 w 1609725"/>
                  <a:gd name="connsiteY37" fmla="*/ 549275 h 1374775"/>
                  <a:gd name="connsiteX38" fmla="*/ 685800 w 1609725"/>
                  <a:gd name="connsiteY38" fmla="*/ 495300 h 1374775"/>
                  <a:gd name="connsiteX39" fmla="*/ 812800 w 1609725"/>
                  <a:gd name="connsiteY39" fmla="*/ 190500 h 1374775"/>
                  <a:gd name="connsiteX40" fmla="*/ 619125 w 1609725"/>
                  <a:gd name="connsiteY40" fmla="*/ 79375 h 13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09725" h="1374775">
                    <a:moveTo>
                      <a:pt x="619125" y="79375"/>
                    </a:moveTo>
                    <a:lnTo>
                      <a:pt x="428625" y="136525"/>
                    </a:lnTo>
                    <a:lnTo>
                      <a:pt x="412750" y="298450"/>
                    </a:lnTo>
                    <a:lnTo>
                      <a:pt x="0" y="825500"/>
                    </a:lnTo>
                    <a:lnTo>
                      <a:pt x="92075" y="1022350"/>
                    </a:lnTo>
                    <a:lnTo>
                      <a:pt x="28575" y="1095375"/>
                    </a:lnTo>
                    <a:lnTo>
                      <a:pt x="180975" y="1273175"/>
                    </a:lnTo>
                    <a:lnTo>
                      <a:pt x="285750" y="1371600"/>
                    </a:lnTo>
                    <a:lnTo>
                      <a:pt x="482600" y="1330325"/>
                    </a:lnTo>
                    <a:lnTo>
                      <a:pt x="441325" y="1244600"/>
                    </a:lnTo>
                    <a:lnTo>
                      <a:pt x="679450" y="1285875"/>
                    </a:lnTo>
                    <a:lnTo>
                      <a:pt x="736600" y="1374775"/>
                    </a:lnTo>
                    <a:lnTo>
                      <a:pt x="1022350" y="1339850"/>
                    </a:lnTo>
                    <a:lnTo>
                      <a:pt x="1079500" y="1085850"/>
                    </a:lnTo>
                    <a:lnTo>
                      <a:pt x="803275" y="908050"/>
                    </a:lnTo>
                    <a:lnTo>
                      <a:pt x="828675" y="819150"/>
                    </a:lnTo>
                    <a:lnTo>
                      <a:pt x="1162050" y="825500"/>
                    </a:lnTo>
                    <a:lnTo>
                      <a:pt x="1152525" y="987425"/>
                    </a:lnTo>
                    <a:lnTo>
                      <a:pt x="1273175" y="1098550"/>
                    </a:lnTo>
                    <a:lnTo>
                      <a:pt x="1254125" y="1228725"/>
                    </a:lnTo>
                    <a:lnTo>
                      <a:pt x="1101725" y="1320800"/>
                    </a:lnTo>
                    <a:lnTo>
                      <a:pt x="1149350" y="1368425"/>
                    </a:lnTo>
                    <a:lnTo>
                      <a:pt x="1419225" y="1365250"/>
                    </a:lnTo>
                    <a:lnTo>
                      <a:pt x="1435100" y="1311275"/>
                    </a:lnTo>
                    <a:lnTo>
                      <a:pt x="1565275" y="1165225"/>
                    </a:lnTo>
                    <a:lnTo>
                      <a:pt x="1419225" y="1022350"/>
                    </a:lnTo>
                    <a:lnTo>
                      <a:pt x="1501775" y="850900"/>
                    </a:lnTo>
                    <a:lnTo>
                      <a:pt x="1533525" y="673100"/>
                    </a:lnTo>
                    <a:lnTo>
                      <a:pt x="1609725" y="574675"/>
                    </a:lnTo>
                    <a:lnTo>
                      <a:pt x="1511300" y="254000"/>
                    </a:lnTo>
                    <a:lnTo>
                      <a:pt x="1565275" y="98425"/>
                    </a:lnTo>
                    <a:lnTo>
                      <a:pt x="1355725" y="0"/>
                    </a:lnTo>
                    <a:lnTo>
                      <a:pt x="1209675" y="206375"/>
                    </a:lnTo>
                    <a:lnTo>
                      <a:pt x="1244600" y="307975"/>
                    </a:lnTo>
                    <a:lnTo>
                      <a:pt x="1168400" y="527050"/>
                    </a:lnTo>
                    <a:lnTo>
                      <a:pt x="1073150" y="641350"/>
                    </a:lnTo>
                    <a:lnTo>
                      <a:pt x="1025525" y="549275"/>
                    </a:lnTo>
                    <a:lnTo>
                      <a:pt x="711200" y="549275"/>
                    </a:lnTo>
                    <a:lnTo>
                      <a:pt x="685800" y="495300"/>
                    </a:lnTo>
                    <a:lnTo>
                      <a:pt x="812800" y="190500"/>
                    </a:lnTo>
                    <a:lnTo>
                      <a:pt x="619125" y="793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20803" y="966102"/>
                <a:ext cx="1583369" cy="1314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矩形 73"/>
            <p:cNvSpPr/>
            <p:nvPr/>
          </p:nvSpPr>
          <p:spPr>
            <a:xfrm>
              <a:off x="2869806" y="627095"/>
              <a:ext cx="3219577" cy="2623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/>
          <p:cNvGrpSpPr/>
          <p:nvPr/>
        </p:nvGrpSpPr>
        <p:grpSpPr>
          <a:xfrm flipH="1">
            <a:off x="3275149" y="1045254"/>
            <a:ext cx="2191214" cy="7245782"/>
            <a:chOff x="10548664" y="1346230"/>
            <a:chExt cx="2191214" cy="7245782"/>
          </a:xfrm>
        </p:grpSpPr>
        <p:grpSp>
          <p:nvGrpSpPr>
            <p:cNvPr id="228" name="组合 227"/>
            <p:cNvGrpSpPr/>
            <p:nvPr/>
          </p:nvGrpSpPr>
          <p:grpSpPr>
            <a:xfrm flipV="1">
              <a:off x="10548664" y="5611064"/>
              <a:ext cx="2191214" cy="2980948"/>
              <a:chOff x="4014788" y="795338"/>
              <a:chExt cx="1219200" cy="1658611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4014788" y="795338"/>
                <a:ext cx="1219200" cy="1657350"/>
              </a:xfrm>
              <a:custGeom>
                <a:avLst/>
                <a:gdLst>
                  <a:gd name="connsiteX0" fmla="*/ 423862 w 1219200"/>
                  <a:gd name="connsiteY0" fmla="*/ 47625 h 1657350"/>
                  <a:gd name="connsiteX1" fmla="*/ 323850 w 1219200"/>
                  <a:gd name="connsiteY1" fmla="*/ 0 h 1657350"/>
                  <a:gd name="connsiteX2" fmla="*/ 252412 w 1219200"/>
                  <a:gd name="connsiteY2" fmla="*/ 71437 h 1657350"/>
                  <a:gd name="connsiteX3" fmla="*/ 304800 w 1219200"/>
                  <a:gd name="connsiteY3" fmla="*/ 185737 h 1657350"/>
                  <a:gd name="connsiteX4" fmla="*/ 247650 w 1219200"/>
                  <a:gd name="connsiteY4" fmla="*/ 361950 h 1657350"/>
                  <a:gd name="connsiteX5" fmla="*/ 80962 w 1219200"/>
                  <a:gd name="connsiteY5" fmla="*/ 533400 h 1657350"/>
                  <a:gd name="connsiteX6" fmla="*/ 0 w 1219200"/>
                  <a:gd name="connsiteY6" fmla="*/ 1009650 h 1657350"/>
                  <a:gd name="connsiteX7" fmla="*/ 128587 w 1219200"/>
                  <a:gd name="connsiteY7" fmla="*/ 1357312 h 1657350"/>
                  <a:gd name="connsiteX8" fmla="*/ 180975 w 1219200"/>
                  <a:gd name="connsiteY8" fmla="*/ 1643062 h 1657350"/>
                  <a:gd name="connsiteX9" fmla="*/ 366712 w 1219200"/>
                  <a:gd name="connsiteY9" fmla="*/ 1652587 h 1657350"/>
                  <a:gd name="connsiteX10" fmla="*/ 442912 w 1219200"/>
                  <a:gd name="connsiteY10" fmla="*/ 1152525 h 1657350"/>
                  <a:gd name="connsiteX11" fmla="*/ 571500 w 1219200"/>
                  <a:gd name="connsiteY11" fmla="*/ 1657350 h 1657350"/>
                  <a:gd name="connsiteX12" fmla="*/ 1095375 w 1219200"/>
                  <a:gd name="connsiteY12" fmla="*/ 1652587 h 1657350"/>
                  <a:gd name="connsiteX13" fmla="*/ 1128712 w 1219200"/>
                  <a:gd name="connsiteY13" fmla="*/ 1481137 h 1657350"/>
                  <a:gd name="connsiteX14" fmla="*/ 1076325 w 1219200"/>
                  <a:gd name="connsiteY14" fmla="*/ 1076325 h 1657350"/>
                  <a:gd name="connsiteX15" fmla="*/ 1219200 w 1219200"/>
                  <a:gd name="connsiteY15" fmla="*/ 923925 h 1657350"/>
                  <a:gd name="connsiteX16" fmla="*/ 1038225 w 1219200"/>
                  <a:gd name="connsiteY16" fmla="*/ 690562 h 1657350"/>
                  <a:gd name="connsiteX17" fmla="*/ 966787 w 1219200"/>
                  <a:gd name="connsiteY17" fmla="*/ 490537 h 1657350"/>
                  <a:gd name="connsiteX18" fmla="*/ 890587 w 1219200"/>
                  <a:gd name="connsiteY18" fmla="*/ 533400 h 1657350"/>
                  <a:gd name="connsiteX19" fmla="*/ 928687 w 1219200"/>
                  <a:gd name="connsiteY19" fmla="*/ 657225 h 1657350"/>
                  <a:gd name="connsiteX20" fmla="*/ 842962 w 1219200"/>
                  <a:gd name="connsiteY20" fmla="*/ 576262 h 1657350"/>
                  <a:gd name="connsiteX21" fmla="*/ 804862 w 1219200"/>
                  <a:gd name="connsiteY21" fmla="*/ 395287 h 1657350"/>
                  <a:gd name="connsiteX22" fmla="*/ 719137 w 1219200"/>
                  <a:gd name="connsiteY22" fmla="*/ 395287 h 1657350"/>
                  <a:gd name="connsiteX23" fmla="*/ 623887 w 1219200"/>
                  <a:gd name="connsiteY23" fmla="*/ 290512 h 1657350"/>
                  <a:gd name="connsiteX24" fmla="*/ 709612 w 1219200"/>
                  <a:gd name="connsiteY24" fmla="*/ 85725 h 1657350"/>
                  <a:gd name="connsiteX25" fmla="*/ 571500 w 1219200"/>
                  <a:gd name="connsiteY25" fmla="*/ 0 h 1657350"/>
                  <a:gd name="connsiteX26" fmla="*/ 423862 w 1219200"/>
                  <a:gd name="connsiteY26" fmla="*/ 47625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9200" h="1657350">
                    <a:moveTo>
                      <a:pt x="423862" y="47625"/>
                    </a:moveTo>
                    <a:lnTo>
                      <a:pt x="323850" y="0"/>
                    </a:lnTo>
                    <a:lnTo>
                      <a:pt x="252412" y="71437"/>
                    </a:lnTo>
                    <a:lnTo>
                      <a:pt x="304800" y="185737"/>
                    </a:lnTo>
                    <a:lnTo>
                      <a:pt x="247650" y="361950"/>
                    </a:lnTo>
                    <a:lnTo>
                      <a:pt x="80962" y="533400"/>
                    </a:lnTo>
                    <a:lnTo>
                      <a:pt x="0" y="1009650"/>
                    </a:lnTo>
                    <a:lnTo>
                      <a:pt x="128587" y="1357312"/>
                    </a:lnTo>
                    <a:lnTo>
                      <a:pt x="180975" y="1643062"/>
                    </a:lnTo>
                    <a:lnTo>
                      <a:pt x="366712" y="1652587"/>
                    </a:lnTo>
                    <a:lnTo>
                      <a:pt x="442912" y="1152525"/>
                    </a:lnTo>
                    <a:lnTo>
                      <a:pt x="571500" y="1657350"/>
                    </a:lnTo>
                    <a:lnTo>
                      <a:pt x="1095375" y="1652587"/>
                    </a:lnTo>
                    <a:lnTo>
                      <a:pt x="1128712" y="1481137"/>
                    </a:lnTo>
                    <a:lnTo>
                      <a:pt x="1076325" y="1076325"/>
                    </a:lnTo>
                    <a:lnTo>
                      <a:pt x="1219200" y="923925"/>
                    </a:lnTo>
                    <a:lnTo>
                      <a:pt x="1038225" y="690562"/>
                    </a:lnTo>
                    <a:lnTo>
                      <a:pt x="966787" y="490537"/>
                    </a:lnTo>
                    <a:lnTo>
                      <a:pt x="890587" y="533400"/>
                    </a:lnTo>
                    <a:lnTo>
                      <a:pt x="928687" y="657225"/>
                    </a:lnTo>
                    <a:lnTo>
                      <a:pt x="842962" y="576262"/>
                    </a:lnTo>
                    <a:lnTo>
                      <a:pt x="804862" y="395287"/>
                    </a:lnTo>
                    <a:lnTo>
                      <a:pt x="719137" y="395287"/>
                    </a:lnTo>
                    <a:lnTo>
                      <a:pt x="623887" y="290512"/>
                    </a:lnTo>
                    <a:lnTo>
                      <a:pt x="709612" y="85725"/>
                    </a:lnTo>
                    <a:lnTo>
                      <a:pt x="571500" y="0"/>
                    </a:lnTo>
                    <a:lnTo>
                      <a:pt x="423862" y="476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Picture 4" descr="C:\Users\Administrator.MICROSO-BQCPAHA\Desktop\哇,哇,哇\m_13854419747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3951" y="799457"/>
                <a:ext cx="1128497" cy="1654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2" name="矩形 1031"/>
            <p:cNvSpPr/>
            <p:nvPr/>
          </p:nvSpPr>
          <p:spPr>
            <a:xfrm>
              <a:off x="10548664" y="1346230"/>
              <a:ext cx="2152502" cy="21097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rot="20609557">
            <a:off x="6306892" y="-81810"/>
            <a:ext cx="2578202" cy="3430172"/>
            <a:chOff x="6146232" y="121781"/>
            <a:chExt cx="2578202" cy="3430172"/>
          </a:xfrm>
        </p:grpSpPr>
        <p:grpSp>
          <p:nvGrpSpPr>
            <p:cNvPr id="247" name="组合 246"/>
            <p:cNvGrpSpPr/>
            <p:nvPr/>
          </p:nvGrpSpPr>
          <p:grpSpPr>
            <a:xfrm rot="2877390">
              <a:off x="5634014" y="1591422"/>
              <a:ext cx="3430172" cy="490890"/>
              <a:chOff x="5610783" y="3258187"/>
              <a:chExt cx="3430172" cy="490890"/>
            </a:xfrm>
          </p:grpSpPr>
          <p:sp>
            <p:nvSpPr>
              <p:cNvPr id="25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 rot="21568350">
                <a:off x="6347647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什么都哈哈哈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 rot="606110" flipH="1">
              <a:off x="6146232" y="650267"/>
              <a:ext cx="2578202" cy="475539"/>
              <a:chOff x="5841010" y="1225579"/>
              <a:chExt cx="2578202" cy="475539"/>
            </a:xfrm>
          </p:grpSpPr>
          <p:sp>
            <p:nvSpPr>
              <p:cNvPr id="249" name="矩形 8"/>
              <p:cNvSpPr/>
              <p:nvPr/>
            </p:nvSpPr>
            <p:spPr>
              <a:xfrm flipH="1">
                <a:off x="6104864" y="1225579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王叔叔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2" name="组合 211"/>
          <p:cNvGrpSpPr/>
          <p:nvPr/>
        </p:nvGrpSpPr>
        <p:grpSpPr>
          <a:xfrm rot="20609557">
            <a:off x="6306833" y="-80245"/>
            <a:ext cx="2578202" cy="3430171"/>
            <a:chOff x="6146232" y="121780"/>
            <a:chExt cx="2578202" cy="3430171"/>
          </a:xfrm>
        </p:grpSpPr>
        <p:grpSp>
          <p:nvGrpSpPr>
            <p:cNvPr id="213" name="组合 212"/>
            <p:cNvGrpSpPr/>
            <p:nvPr/>
          </p:nvGrpSpPr>
          <p:grpSpPr>
            <a:xfrm rot="2877390">
              <a:off x="5634014" y="1591421"/>
              <a:ext cx="3430171" cy="490890"/>
              <a:chOff x="5610783" y="3258187"/>
              <a:chExt cx="3430171" cy="490890"/>
            </a:xfrm>
          </p:grpSpPr>
          <p:sp>
            <p:nvSpPr>
              <p:cNvPr id="21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 rot="21568350">
                <a:off x="6347646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糙就糙点吧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1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郭涛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34" name="矩形 233"/>
          <p:cNvSpPr/>
          <p:nvPr/>
        </p:nvSpPr>
        <p:spPr>
          <a:xfrm>
            <a:off x="654978" y="1975772"/>
            <a:ext cx="191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纯</a:t>
            </a:r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爷们儿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 rot="20609557">
            <a:off x="6288140" y="-58490"/>
            <a:ext cx="2578202" cy="3262814"/>
            <a:chOff x="6146232" y="143317"/>
            <a:chExt cx="2578202" cy="3262814"/>
          </a:xfrm>
        </p:grpSpPr>
        <p:grpSp>
          <p:nvGrpSpPr>
            <p:cNvPr id="183" name="组合 182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8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不停的讲道理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8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田亮爸爸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863933" y="1975772"/>
            <a:ext cx="149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唐僧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4" name="心形 163"/>
          <p:cNvSpPr/>
          <p:nvPr/>
        </p:nvSpPr>
        <p:spPr>
          <a:xfrm>
            <a:off x="4499403" y="2388944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>
            <a:off x="4546735" y="2115872"/>
            <a:ext cx="143459" cy="12123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>
            <a:off x="4540028" y="1826414"/>
            <a:ext cx="84087" cy="7106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4530504" y="1568968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>
            <a:off x="4666045" y="1717599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>
            <a:off x="4543056" y="1428229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/>
          <p:nvPr/>
        </p:nvSpPr>
        <p:spPr>
          <a:xfrm>
            <a:off x="4688213" y="1540192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>
            <a:off x="4644560" y="1974653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>
            <a:off x="4657807" y="1299178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/>
          <p:nvPr/>
        </p:nvSpPr>
        <p:spPr>
          <a:xfrm>
            <a:off x="4565595" y="116201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4855286" y="1157713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>
            <a:off x="4821340" y="1327431"/>
            <a:ext cx="95224" cy="80474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>
            <a:off x="4716432" y="1054769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573847" y="937117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>
            <a:off x="5147376" y="123395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>
            <a:off x="4318640" y="769426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>
            <a:off x="4391234" y="947903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/>
          <p:nvPr/>
        </p:nvSpPr>
        <p:spPr>
          <a:xfrm>
            <a:off x="4902241" y="946541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 rot="20609557">
            <a:off x="6279277" y="-57373"/>
            <a:ext cx="2578202" cy="3262814"/>
            <a:chOff x="6146232" y="143317"/>
            <a:chExt cx="2578202" cy="3262814"/>
          </a:xfrm>
        </p:grpSpPr>
        <p:grpSp>
          <p:nvGrpSpPr>
            <p:cNvPr id="140" name="组合 13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44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和孩子做朋友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42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张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46" name="矩形 145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小伙伴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8" y="1435026"/>
            <a:ext cx="168872" cy="3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44" y="1484361"/>
            <a:ext cx="116816" cy="21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282" y="2095030"/>
            <a:ext cx="108106" cy="2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927" y="1769106"/>
            <a:ext cx="173258" cy="32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792" y="1920579"/>
            <a:ext cx="103332" cy="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227" y="1484360"/>
            <a:ext cx="142649" cy="2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36" y="1800241"/>
            <a:ext cx="113728" cy="21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133" y="2065166"/>
            <a:ext cx="161192" cy="30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25" y="1910415"/>
            <a:ext cx="150945" cy="2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0142" y="1876663"/>
            <a:ext cx="132211" cy="2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281" y="2146786"/>
            <a:ext cx="87515" cy="1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152" y="157403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47" y="170986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75" y="2092281"/>
            <a:ext cx="99040" cy="18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超级奶爸型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20609557">
            <a:off x="6281575" y="-55025"/>
            <a:ext cx="2578202" cy="3262814"/>
            <a:chOff x="6146232" y="143317"/>
            <a:chExt cx="2578202" cy="3262814"/>
          </a:xfrm>
        </p:grpSpPr>
        <p:grpSp>
          <p:nvGrpSpPr>
            <p:cNvPr id="30" name="组合 2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3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蹲下来和孩子说话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林志颖爸鼻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3809" y="1665068"/>
            <a:ext cx="2239653" cy="3281422"/>
            <a:chOff x="593809" y="1665068"/>
            <a:chExt cx="2239653" cy="3281422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-10204" y="3958431"/>
            <a:ext cx="9154205" cy="1218987"/>
            <a:chOff x="-10204" y="3958431"/>
            <a:chExt cx="9154205" cy="1218987"/>
          </a:xfrm>
        </p:grpSpPr>
        <p:sp>
          <p:nvSpPr>
            <p:cNvPr id="278" name="任意多边形 277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-1309670" y="4972821"/>
            <a:ext cx="1037962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72" r="12983"/>
          <a:stretch/>
        </p:blipFill>
        <p:spPr bwMode="auto">
          <a:xfrm>
            <a:off x="8527256" y="4024046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/>
          <p:nvPr/>
        </p:nvGrpSpPr>
        <p:grpSpPr>
          <a:xfrm>
            <a:off x="-465713" y="109174"/>
            <a:ext cx="6621889" cy="874084"/>
            <a:chOff x="-465713" y="109174"/>
            <a:chExt cx="6621889" cy="874084"/>
          </a:xfrm>
        </p:grpSpPr>
        <p:grpSp>
          <p:nvGrpSpPr>
            <p:cNvPr id="41" name="组合 40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123647" y="109174"/>
              <a:ext cx="4781705" cy="762395"/>
              <a:chOff x="2511726" y="-1028650"/>
              <a:chExt cx="4958719" cy="790618"/>
            </a:xfrm>
          </p:grpSpPr>
          <p:pic>
            <p:nvPicPr>
              <p:cNvPr id="83" name="Picture 3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984135" y="310277"/>
              <a:ext cx="221240" cy="146487"/>
              <a:chOff x="1603866" y="3740071"/>
              <a:chExt cx="221240" cy="146487"/>
            </a:xfrm>
          </p:grpSpPr>
          <p:sp>
            <p:nvSpPr>
              <p:cNvPr id="94" name="心形 93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rot="19396768">
                <a:off x="1695057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103"/>
            <p:cNvSpPr/>
            <p:nvPr/>
          </p:nvSpPr>
          <p:spPr>
            <a:xfrm flipH="1">
              <a:off x="1213902" y="254243"/>
              <a:ext cx="27762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亲子模式对比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57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TextBox 197"/>
          <p:cNvSpPr txBox="1"/>
          <p:nvPr/>
        </p:nvSpPr>
        <p:spPr>
          <a:xfrm>
            <a:off x="4394852" y="1715856"/>
            <a:ext cx="33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@</a:t>
            </a:r>
            <a:endParaRPr lang="zh-CN" altLang="en-US" sz="1600" dirty="0"/>
          </a:p>
        </p:txBody>
      </p:sp>
      <p:sp>
        <p:nvSpPr>
          <p:cNvPr id="199" name="TextBox 198"/>
          <p:cNvSpPr txBox="1"/>
          <p:nvPr/>
        </p:nvSpPr>
        <p:spPr>
          <a:xfrm>
            <a:off x="4662394" y="2012581"/>
            <a:ext cx="22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4491646" y="1905226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01" name="TextBox 200"/>
          <p:cNvSpPr txBox="1"/>
          <p:nvPr/>
        </p:nvSpPr>
        <p:spPr>
          <a:xfrm>
            <a:off x="4809148" y="1965744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2" name="TextBox 201"/>
          <p:cNvSpPr txBox="1"/>
          <p:nvPr/>
        </p:nvSpPr>
        <p:spPr>
          <a:xfrm>
            <a:off x="4642469" y="180560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857918" y="2153722"/>
            <a:ext cx="333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060820" y="2105280"/>
            <a:ext cx="20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@</a:t>
            </a:r>
            <a:endParaRPr lang="zh-CN" altLang="en-US" sz="1200" dirty="0"/>
          </a:p>
        </p:txBody>
      </p:sp>
      <p:sp>
        <p:nvSpPr>
          <p:cNvPr id="205" name="TextBox 204"/>
          <p:cNvSpPr txBox="1"/>
          <p:nvPr/>
        </p:nvSpPr>
        <p:spPr>
          <a:xfrm>
            <a:off x="5123016" y="2248343"/>
            <a:ext cx="157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&amp;</a:t>
            </a:r>
            <a:endParaRPr lang="zh-CN" altLang="en-US" sz="1200" dirty="0"/>
          </a:p>
        </p:txBody>
      </p:sp>
      <p:sp>
        <p:nvSpPr>
          <p:cNvPr id="206" name="TextBox 205"/>
          <p:cNvSpPr txBox="1"/>
          <p:nvPr/>
        </p:nvSpPr>
        <p:spPr>
          <a:xfrm>
            <a:off x="5471070" y="224834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7" name="TextBox 206"/>
          <p:cNvSpPr txBox="1"/>
          <p:nvPr/>
        </p:nvSpPr>
        <p:spPr>
          <a:xfrm>
            <a:off x="5341362" y="2164692"/>
            <a:ext cx="21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8" name="TextBox 207"/>
          <p:cNvSpPr txBox="1"/>
          <p:nvPr/>
        </p:nvSpPr>
        <p:spPr>
          <a:xfrm>
            <a:off x="5328435" y="2332581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9" name="TextBox 208"/>
          <p:cNvSpPr txBox="1"/>
          <p:nvPr/>
        </p:nvSpPr>
        <p:spPr>
          <a:xfrm>
            <a:off x="5208403" y="2153722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5557594" y="2444458"/>
            <a:ext cx="166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482038" y="2120669"/>
            <a:ext cx="2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#</a:t>
            </a:r>
            <a:endParaRPr lang="zh-CN" altLang="en-US" sz="1100" dirty="0"/>
          </a:p>
        </p:txBody>
      </p:sp>
      <p:sp>
        <p:nvSpPr>
          <p:cNvPr id="235" name="Freeform 6"/>
          <p:cNvSpPr>
            <a:spLocks/>
          </p:cNvSpPr>
          <p:nvPr/>
        </p:nvSpPr>
        <p:spPr bwMode="auto">
          <a:xfrm>
            <a:off x="3924808" y="1970965"/>
            <a:ext cx="462660" cy="91129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36" name="Freeform 6"/>
          <p:cNvSpPr>
            <a:spLocks/>
          </p:cNvSpPr>
          <p:nvPr/>
        </p:nvSpPr>
        <p:spPr bwMode="auto">
          <a:xfrm>
            <a:off x="4296104" y="2341653"/>
            <a:ext cx="333366" cy="65663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874341" y="196445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呆萌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3210655" y="152039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400" dirty="0"/>
          </a:p>
        </p:txBody>
      </p:sp>
      <p:sp>
        <p:nvSpPr>
          <p:cNvPr id="254" name="矩形 253"/>
          <p:cNvSpPr/>
          <p:nvPr/>
        </p:nvSpPr>
        <p:spPr>
          <a:xfrm>
            <a:off x="3263491" y="1686689"/>
            <a:ext cx="341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600" dirty="0"/>
          </a:p>
        </p:txBody>
      </p:sp>
      <p:sp>
        <p:nvSpPr>
          <p:cNvPr id="255" name="矩形 254"/>
          <p:cNvSpPr/>
          <p:nvPr/>
        </p:nvSpPr>
        <p:spPr>
          <a:xfrm>
            <a:off x="3377759" y="1870953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3168188" y="139499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7" name="矩形 256"/>
          <p:cNvSpPr/>
          <p:nvPr/>
        </p:nvSpPr>
        <p:spPr>
          <a:xfrm>
            <a:off x="3128693" y="1227855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8" name="矩形 257"/>
          <p:cNvSpPr/>
          <p:nvPr/>
        </p:nvSpPr>
        <p:spPr>
          <a:xfrm>
            <a:off x="3401525" y="142665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9" name="矩形 258"/>
          <p:cNvSpPr/>
          <p:nvPr/>
        </p:nvSpPr>
        <p:spPr>
          <a:xfrm>
            <a:off x="3383137" y="1269508"/>
            <a:ext cx="3642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050" dirty="0"/>
          </a:p>
        </p:txBody>
      </p:sp>
      <p:sp>
        <p:nvSpPr>
          <p:cNvPr id="260" name="矩形 259"/>
          <p:cNvSpPr/>
          <p:nvPr/>
        </p:nvSpPr>
        <p:spPr>
          <a:xfrm>
            <a:off x="3362692" y="1140465"/>
            <a:ext cx="33855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33300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12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1.85185E-6 L 0.01996 0.13117 " pathEditMode="relative" rAng="0" ptsTypes="AA">
                                      <p:cBhvr>
                                        <p:cTn id="25" dur="4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5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94444E-6 -2.46914E-6 L -0.01319 0.19722 " pathEditMode="relative" rAng="0" ptsTypes="AA">
                                      <p:cBhvr>
                                        <p:cTn id="32" dur="4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98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32099E-6 L -0.02014 0.17067 " pathEditMode="relative" rAng="0" ptsTypes="AA">
                                      <p:cBhvr>
                                        <p:cTn id="39" dur="4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51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112E-17 1.7284E-6 L -0.01858 0.10308 " pathEditMode="relative" rAng="0" ptsTypes="AA">
                                      <p:cBhvr>
                                        <p:cTn id="46" dur="4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51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1.7284E-6 L 0.03871 0.12685 " pathEditMode="relative" rAng="0" ptsTypes="AA">
                                      <p:cBhvr>
                                        <p:cTn id="53" dur="4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632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2222E-6 -8.64198E-7 L 0.08281 0.17438 " pathEditMode="relative" rAng="0" ptsTypes="AA">
                                      <p:cBhvr>
                                        <p:cTn id="60" dur="4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870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2.46914E-6 L 0.05035 0.19722 " pathEditMode="relative" rAng="0" ptsTypes="AA">
                                      <p:cBhvr>
                                        <p:cTn id="67" dur="4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98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45679E-6 L 0.02778 0.1929 " pathEditMode="relative" rAng="0" ptsTypes="AA">
                                      <p:cBhvr>
                                        <p:cTn id="74" dur="4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963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23457E-6 L 0.03854 0.07901 " pathEditMode="relative" rAng="0" ptsTypes="AA">
                                      <p:cBhvr>
                                        <p:cTn id="81" dur="4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395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38889E-6 -3.7037E-6 L 0.06129 0.07932 " pathEditMode="relative" rAng="0" ptsTypes="AA">
                                      <p:cBhvr>
                                        <p:cTn id="88" dur="4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39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0.07257 0.10339 " pathEditMode="relative" rAng="0" ptsTypes="AA">
                                      <p:cBhvr>
                                        <p:cTn id="95" dur="4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51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05556E-6 2.71605E-6 L 0.08698 0.1574 " pathEditMode="relative" rAng="0" ptsTypes="AA">
                                      <p:cBhvr>
                                        <p:cTn id="102" dur="4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2.71605E-6 L 0.00834 0.1324 " pathEditMode="relative" rAng="0" ptsTypes="AA">
                                      <p:cBhvr>
                                        <p:cTn id="109" dur="4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60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3.45679E-6 L 0.00521 0.0679 " pathEditMode="relative" rAng="0" ptsTypes="AA">
                                      <p:cBhvr>
                                        <p:cTn id="116" dur="4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3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2" presetClass="exit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05556E-6 -8.64198E-7 L -0.02448 0.05247 " pathEditMode="relative" rAng="0" ptsTypes="AA">
                                      <p:cBhvr>
                                        <p:cTn id="141" dur="4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26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3.61111E-6 -4.07407E-6 L 0.0302 0.03087 " pathEditMode="relative" rAng="0" ptsTypes="AA">
                                      <p:cBhvr>
                                        <p:cTn id="148" dur="4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55" dur="4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-4.44444E-6 L 0.02639 0.04044 " pathEditMode="relative" rAng="0" ptsTypes="AA">
                                      <p:cBhvr>
                                        <p:cTn id="169" dur="4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20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2222E-6 -7.40741E-7 L -0.02952 0.01327 " pathEditMode="relative" rAng="0" ptsTypes="AA">
                                      <p:cBhvr>
                                        <p:cTn id="176" dur="4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4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83" dur="4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5.55556E-7 -3.82716E-6 L -0.02135 0.02963 " pathEditMode="relative" rAng="0" ptsTypes="AA">
                                      <p:cBhvr>
                                        <p:cTn id="190" dur="4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148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97" dur="4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2.77778E-7 -1.48148E-6 L 0.02431 0.05556 " pathEditMode="relative" rAng="0" ptsTypes="AA">
                                      <p:cBhvr>
                                        <p:cTn id="204" dur="4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77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1" dur="4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8" dur="4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88889E-6 1.60494E-6 L 0.02361 0.13117 " pathEditMode="relative" rAng="0" ptsTypes="AA">
                                      <p:cBhvr>
                                        <p:cTn id="225" dur="4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54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5.55556E-7 -4.32099E-6 L -0.03125 0.07439 " pathEditMode="relative" rAng="0" ptsTypes="AA">
                                      <p:cBhvr>
                                        <p:cTn id="232" dur="4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370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72222E-6 3.7037E-6 L 0.00018 0.05463 " pathEditMode="relative" rAng="0" ptsTypes="AA">
                                      <p:cBhvr>
                                        <p:cTn id="239" dur="4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16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46" dur="4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path" presetSubtype="0" accel="50000" decel="5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53" dur="4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3.33333E-6 -2.46914E-7 L 0.02032 0.09846 " pathEditMode="relative" rAng="0" ptsTypes="AA">
                                      <p:cBhvr>
                                        <p:cTn id="260" dur="4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490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8" presetClass="emp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10800000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2" presetClass="exit" presetSubtype="4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10800000">
                                      <p:cBhvr>
                                        <p:cTn id="2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8.33333E-7 2.96296E-6 L -0.02153 -0.04692 " pathEditMode="relative" rAng="0" ptsTypes="AA">
                                      <p:cBhvr>
                                        <p:cTn id="285" dur="4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2346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8.33333E-7 5.55112E-17 L -0.01632 -0.00988 " pathEditMode="relative" rAng="0" ptsTypes="AA">
                                      <p:cBhvr>
                                        <p:cTn id="292" dur="4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4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-2.59259E-6 L -0.03837 -0.02747 " pathEditMode="relative" rAng="0" ptsTypes="AA">
                                      <p:cBhvr>
                                        <p:cTn id="299" dur="4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11111E-6 3.95062E-6 L -0.03941 -0.0676 " pathEditMode="relative" rAng="0" ptsTypes="AA">
                                      <p:cBhvr>
                                        <p:cTn id="306" dur="4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3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13" dur="4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20" dur="4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1.38889E-6 4.81481E-6 L -0.1 -0.09507 " pathEditMode="relative" rAng="0" ptsTypes="AA">
                                      <p:cBhvr>
                                        <p:cTn id="327" dur="400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753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38889E-6 3.33333E-6 L -0.13125 -0.15155 " pathEditMode="relative" rAng="0" ptsTypes="AA">
                                      <p:cBhvr>
                                        <p:cTn id="334" dur="400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759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4.44444E-6 -3.7037E-6 L -0.12899 -0.11358 " pathEditMode="relative" rAng="0" ptsTypes="AA">
                                      <p:cBhvr>
                                        <p:cTn id="341" dur="4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567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4.44444E-6 3.7037E-6 L -0.12899 -0.08118 " pathEditMode="relative" rAng="0" ptsTypes="AA">
                                      <p:cBhvr>
                                        <p:cTn id="348" dur="400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40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.55556E-7 4.32099E-6 L -0.11337 -0.08334 " pathEditMode="relative" rAng="0" ptsTypes="AA">
                                      <p:cBhvr>
                                        <p:cTn id="355" dur="40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16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1.38889E-6 -1.7284E-6 L -0.1125 -0.11605 " pathEditMode="relative" rAng="0" ptsTypes="AA">
                                      <p:cBhvr>
                                        <p:cTn id="362" dur="40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580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2" presetClass="path" presetSubtype="0" accel="50000" decel="50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05556E-6 -1.11111E-6 L -0.08056 -0.06204 " pathEditMode="relative" rAng="0" ptsTypes="AA">
                                      <p:cBhvr>
                                        <p:cTn id="369" dur="4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3117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8.33333E-7 -3.20988E-6 L -0.06528 -0.07747 " pathEditMode="relative" rAng="0" ptsTypes="AA">
                                      <p:cBhvr>
                                        <p:cTn id="376" dur="4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-3889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3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2" presetClass="exit" presetSubtype="2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8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ntr" presetSubtype="8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40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0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repeatCount="indefinite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xit" presetSubtype="0" repeatCount="indefinite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xit" presetSubtype="0" repeatCount="indefinite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xit" presetSubtype="0" repeatCount="indefinite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repeatCount="indefinite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repeatCount="indefinite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xit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repeatCount="indefinite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repeatCount="indefinite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xit" presetSubtype="0" repeatCount="indefinite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4" grpId="1"/>
      <p:bldP spid="1024" grpId="0"/>
      <p:bldP spid="1024" grpId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46" grpId="0"/>
      <p:bldP spid="146" grpId="1"/>
      <p:bldP spid="42" grpId="0"/>
      <p:bldP spid="42" grpId="1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/>
      <p:bldP spid="204" grpId="1"/>
      <p:bldP spid="204" grpId="2"/>
      <p:bldP spid="205" grpId="0"/>
      <p:bldP spid="205" grpId="1"/>
      <p:bldP spid="205" grpId="2"/>
      <p:bldP spid="206" grpId="0"/>
      <p:bldP spid="206" grpId="1"/>
      <p:bldP spid="206" grpId="2"/>
      <p:bldP spid="207" grpId="0"/>
      <p:bldP spid="207" grpId="1"/>
      <p:bldP spid="207" grpId="2"/>
      <p:bldP spid="208" grpId="0"/>
      <p:bldP spid="208" grpId="1"/>
      <p:bldP spid="208" grpId="2"/>
      <p:bldP spid="209" grpId="0"/>
      <p:bldP spid="209" grpId="1"/>
      <p:bldP spid="209" grpId="2"/>
      <p:bldP spid="210" grpId="0"/>
      <p:bldP spid="210" grpId="1"/>
      <p:bldP spid="210" grpId="2"/>
      <p:bldP spid="211" grpId="0"/>
      <p:bldP spid="211" grpId="1"/>
      <p:bldP spid="211" grpId="2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45" grpId="0"/>
      <p:bldP spid="253" grpId="0"/>
      <p:bldP spid="253" grpId="1"/>
      <p:bldP spid="254" grpId="0"/>
      <p:bldP spid="254" grpId="1"/>
      <p:bldP spid="255" grpId="0"/>
      <p:bldP spid="255" grpId="1"/>
      <p:bldP spid="256" grpId="0"/>
      <p:bldP spid="256" grpId="1"/>
      <p:bldP spid="257" grpId="0"/>
      <p:bldP spid="257" grpId="1"/>
      <p:bldP spid="258" grpId="0"/>
      <p:bldP spid="258" grpId="1"/>
      <p:bldP spid="259" grpId="0"/>
      <p:bldP spid="259" grpId="1"/>
      <p:bldP spid="260" grpId="0"/>
      <p:bldP spid="26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529</Words>
  <Application>Microsoft Office PowerPoint</Application>
  <PresentationFormat>全屏显示(16:9)</PresentationFormat>
  <Paragraphs>145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方正喵呜体</vt:lpstr>
      <vt:lpstr>Calibri</vt:lpstr>
      <vt:lpstr>Arial Unicode MS</vt:lpstr>
      <vt:lpstr>方正稚艺简体</vt:lpstr>
      <vt:lpstr>方正卡通简体</vt:lpstr>
      <vt:lpstr>Arial</vt:lpstr>
      <vt:lpstr>MS PMincho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67</cp:revision>
  <dcterms:created xsi:type="dcterms:W3CDTF">2013-12-20T02:10:59Z</dcterms:created>
  <dcterms:modified xsi:type="dcterms:W3CDTF">2016-07-25T12:29:35Z</dcterms:modified>
</cp:coreProperties>
</file>