
<file path=[Content_Types].xml><?xml version="1.0" encoding="utf-8"?>
<Types xmlns="http://schemas.openxmlformats.org/package/2006/content-types">
  <Default Extension="mp3"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1"/>
  </p:notesMasterIdLst>
  <p:sldIdLst>
    <p:sldId id="256" r:id="rId2"/>
    <p:sldId id="257" r:id="rId3"/>
    <p:sldId id="258" r:id="rId4"/>
    <p:sldId id="265" r:id="rId5"/>
    <p:sldId id="259" r:id="rId6"/>
    <p:sldId id="260" r:id="rId7"/>
    <p:sldId id="261" r:id="rId8"/>
    <p:sldId id="262" r:id="rId9"/>
    <p:sldId id="263" r:id="rId10"/>
  </p:sldIdLst>
  <p:sldSz cx="12192000" cy="6858000"/>
  <p:notesSz cx="6858000" cy="9144000"/>
  <p:embeddedFontLst>
    <p:embeddedFont>
      <p:font typeface="Calibri Light" pitchFamily="34" charset="0"/>
      <p:regular r:id="rId12"/>
      <p:italic r:id="rId13"/>
    </p:embeddedFont>
    <p:embeddedFont>
      <p:font typeface="Calibri" pitchFamily="34" charset="0"/>
      <p:regular r:id="rId14"/>
      <p:bold r:id="rId15"/>
      <p:italic r:id="rId16"/>
      <p:boldItalic r:id="rId17"/>
    </p:embeddedFont>
    <p:embeddedFont>
      <p:font typeface="Segoe UI Light" pitchFamily="34" charset="0"/>
      <p:regular r:id="rId18"/>
      <p:italic r:id="rId19"/>
    </p:embeddedFont>
    <p:embeddedFont>
      <p:font typeface="Segoe UI" pitchFamily="34" charset="0"/>
      <p:regular r:id="rId20"/>
      <p:bold r:id="rId21"/>
      <p:italic r:id="rId22"/>
      <p:boldItalic r:id="rId23"/>
    </p:embeddedFont>
    <p:embeddedFont>
      <p:font typeface="微软雅黑" pitchFamily="34" charset="-122"/>
      <p:regular r:id="rId24"/>
      <p:bold r:id="rId25"/>
    </p:embeddedFont>
    <p:embeddedFont>
      <p:font typeface="Italic" charset="0"/>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00E6"/>
    <a:srgbClr val="42BCC5"/>
    <a:srgbClr val="8ECC12"/>
    <a:srgbClr val="E64124"/>
    <a:srgbClr val="225686"/>
    <a:srgbClr val="FFC000"/>
    <a:srgbClr val="4E4FC4"/>
    <a:srgbClr val="03AAFA"/>
    <a:srgbClr val="FF009A"/>
    <a:srgbClr val="FE6E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showGuides="1">
      <p:cViewPr varScale="1">
        <p:scale>
          <a:sx n="83" d="100"/>
          <a:sy n="83" d="100"/>
        </p:scale>
        <p:origin x="-21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G/通用格式</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G/通用格式</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5"/>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G/通用格式</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261091328"/>
        <c:axId val="261092864"/>
      </c:barChart>
      <c:catAx>
        <c:axId val="261091328"/>
        <c:scaling>
          <c:orientation val="minMax"/>
        </c:scaling>
        <c:delete val="0"/>
        <c:axPos val="l"/>
        <c:numFmt formatCode="G/通用格式"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61092864"/>
        <c:crosses val="autoZero"/>
        <c:auto val="1"/>
        <c:lblAlgn val="ctr"/>
        <c:lblOffset val="100"/>
        <c:noMultiLvlLbl val="0"/>
      </c:catAx>
      <c:valAx>
        <c:axId val="261092864"/>
        <c:scaling>
          <c:orientation val="minMax"/>
        </c:scaling>
        <c:delete val="0"/>
        <c:axPos val="b"/>
        <c:majorGridlines>
          <c:spPr>
            <a:ln w="9525" cap="flat" cmpd="sng" algn="ctr">
              <a:solidFill>
                <a:schemeClr val="tx1">
                  <a:lumMod val="15000"/>
                  <a:lumOff val="85000"/>
                </a:schemeClr>
              </a:solidFill>
              <a:round/>
            </a:ln>
            <a:effectLst/>
          </c:spPr>
        </c:majorGridlines>
        <c:numFmt formatCode="G/通用格式"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610913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G/通用格式</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4"/>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G/通用格式</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6"/>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G/通用格式</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262040192"/>
        <c:axId val="262054272"/>
      </c:barChart>
      <c:catAx>
        <c:axId val="262040192"/>
        <c:scaling>
          <c:orientation val="minMax"/>
        </c:scaling>
        <c:delete val="0"/>
        <c:axPos val="l"/>
        <c:numFmt formatCode="G/通用格式"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62054272"/>
        <c:crosses val="autoZero"/>
        <c:auto val="1"/>
        <c:lblAlgn val="ctr"/>
        <c:lblOffset val="100"/>
        <c:noMultiLvlLbl val="0"/>
      </c:catAx>
      <c:valAx>
        <c:axId val="262054272"/>
        <c:scaling>
          <c:orientation val="minMax"/>
        </c:scaling>
        <c:delete val="0"/>
        <c:axPos val="b"/>
        <c:majorGridlines>
          <c:spPr>
            <a:ln w="9525" cap="flat" cmpd="sng" algn="ctr">
              <a:solidFill>
                <a:schemeClr val="tx1">
                  <a:lumMod val="15000"/>
                  <a:lumOff val="85000"/>
                </a:schemeClr>
              </a:solidFill>
              <a:round/>
            </a:ln>
            <a:effectLst/>
          </c:spPr>
        </c:majorGridlines>
        <c:numFmt formatCode="G/通用格式"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620401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9149A-2112-4310-9AE2-4301DD0A2939}" type="datetimeFigureOut">
              <a:rPr lang="zh-CN" altLang="en-US" smtClean="0"/>
              <a:t>2016/2/15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113D5E-22B1-4386-A25A-2C34267F49DA}" type="slidenum">
              <a:rPr lang="zh-CN" altLang="en-US" smtClean="0"/>
              <a:t>‹#›</a:t>
            </a:fld>
            <a:endParaRPr lang="zh-CN" altLang="en-US"/>
          </a:p>
        </p:txBody>
      </p:sp>
    </p:spTree>
    <p:extLst>
      <p:ext uri="{BB962C8B-B14F-4D97-AF65-F5344CB8AC3E}">
        <p14:creationId xmlns:p14="http://schemas.microsoft.com/office/powerpoint/2010/main" val="3403231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470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70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FFBED1-CE24-4119-8CD8-51819AD858D5}" type="datetime1">
              <a:rPr lang="en-US" smtClean="0"/>
              <a:pPr/>
              <a:t>2/15/2016</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089663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234557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3257362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3585325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499395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283181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144311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1523411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3619499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1459084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392992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1262494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5000299-E361-46D2-B0AE-7F4FC5E3821C}" type="datetimeFigureOut">
              <a:rPr lang="zh-CN" altLang="en-US" smtClean="0"/>
              <a:t>2016/2/15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4081345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2568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000299-E361-46D2-B0AE-7F4FC5E3821C}" type="datetimeFigureOut">
              <a:rPr lang="zh-CN" altLang="en-US" smtClean="0"/>
              <a:t>2016/2/15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3A78EE-C840-4CCD-BCE8-6E4E606977FE}" type="slidenum">
              <a:rPr lang="zh-CN" altLang="en-US" smtClean="0"/>
              <a:t>‹#›</a:t>
            </a:fld>
            <a:endParaRPr lang="zh-CN" altLang="en-US"/>
          </a:p>
        </p:txBody>
      </p:sp>
    </p:spTree>
    <p:extLst>
      <p:ext uri="{BB962C8B-B14F-4D97-AF65-F5344CB8AC3E}">
        <p14:creationId xmlns:p14="http://schemas.microsoft.com/office/powerpoint/2010/main" val="2166158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microsoft.com/office/2007/relationships/hdphoto" Target="../media/hdphoto1.wdp"/><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6.png"/><Relationship Id="rId7"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chart" Target="../charts/chart1.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0414350" y="3291268"/>
            <a:ext cx="5695238" cy="1726984"/>
          </a:xfrm>
          <a:prstGeom prst="rect">
            <a:avLst/>
          </a:prstGeom>
        </p:spPr>
      </p:pic>
      <p:cxnSp>
        <p:nvCxnSpPr>
          <p:cNvPr id="6" name="直接箭头连接符 5"/>
          <p:cNvCxnSpPr/>
          <p:nvPr/>
        </p:nvCxnSpPr>
        <p:spPr>
          <a:xfrm>
            <a:off x="10026549" y="1307141"/>
            <a:ext cx="0" cy="4336490"/>
          </a:xfrm>
          <a:prstGeom prst="straightConnector1">
            <a:avLst/>
          </a:prstGeom>
          <a:ln w="381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946483" y="4067720"/>
            <a:ext cx="2480166" cy="830997"/>
          </a:xfrm>
          <a:prstGeom prst="rect">
            <a:avLst/>
          </a:prstGeom>
          <a:noFill/>
        </p:spPr>
        <p:txBody>
          <a:bodyPr wrap="none" rtlCol="0">
            <a:spAutoFit/>
          </a:bodyPr>
          <a:lstStyle/>
          <a:p>
            <a:r>
              <a:rPr lang="en-US" altLang="zh-CN" sz="4800" dirty="0" smtClean="0">
                <a:solidFill>
                  <a:schemeClr val="bg1"/>
                </a:solidFill>
                <a:latin typeface="Roboto" pitchFamily="2" charset="0"/>
                <a:ea typeface="Roboto" pitchFamily="2" charset="0"/>
                <a:cs typeface="hakuyokaishu7000" panose="02000600000000000000" pitchFamily="2" charset="-122"/>
              </a:rPr>
              <a:t>2015-10-01</a:t>
            </a:r>
            <a:endParaRPr lang="zh-CN" altLang="en-US" sz="4800" dirty="0">
              <a:solidFill>
                <a:schemeClr val="bg1"/>
              </a:solidFill>
              <a:latin typeface="Roboto" pitchFamily="2" charset="0"/>
              <a:ea typeface="方正硬笔楷书简体" panose="03000509000000000000" pitchFamily="65" charset="-122"/>
              <a:cs typeface="hakuyokaishu7000" panose="02000600000000000000" pitchFamily="2" charset="-122"/>
            </a:endParaRPr>
          </a:p>
        </p:txBody>
      </p:sp>
      <p:sp>
        <p:nvSpPr>
          <p:cNvPr id="10" name="文本框 9"/>
          <p:cNvSpPr txBox="1"/>
          <p:nvPr/>
        </p:nvSpPr>
        <p:spPr>
          <a:xfrm>
            <a:off x="946483" y="5112716"/>
            <a:ext cx="1777025" cy="461665"/>
          </a:xfrm>
          <a:prstGeom prst="rect">
            <a:avLst/>
          </a:prstGeom>
          <a:noFill/>
        </p:spPr>
        <p:txBody>
          <a:bodyPr wrap="none" rtlCol="0">
            <a:spAutoFit/>
          </a:bodyPr>
          <a:lstStyle/>
          <a:p>
            <a:r>
              <a:rPr lang="en-US" altLang="zh-CN" sz="2400" b="1" dirty="0" smtClean="0">
                <a:solidFill>
                  <a:schemeClr val="bg1"/>
                </a:solidFill>
                <a:latin typeface="Roboto" pitchFamily="2" charset="0"/>
                <a:ea typeface="Roboto" pitchFamily="2" charset="0"/>
              </a:rPr>
              <a:t>THE TOPIC:</a:t>
            </a:r>
            <a:endParaRPr lang="en-US" altLang="zh-CN" sz="2400" b="1" dirty="0" smtClean="0">
              <a:solidFill>
                <a:schemeClr val="bg1"/>
              </a:solidFill>
              <a:latin typeface="Roboto" pitchFamily="2" charset="0"/>
              <a:ea typeface="Roboto" pitchFamily="2" charset="0"/>
              <a:cs typeface="hakuyokaishu7000" panose="02000600000000000000" pitchFamily="2" charset="-122"/>
            </a:endParaRPr>
          </a:p>
        </p:txBody>
      </p:sp>
      <p:sp>
        <p:nvSpPr>
          <p:cNvPr id="11" name="文本框 10"/>
          <p:cNvSpPr txBox="1"/>
          <p:nvPr/>
        </p:nvSpPr>
        <p:spPr>
          <a:xfrm>
            <a:off x="946483" y="5808731"/>
            <a:ext cx="2432076" cy="461665"/>
          </a:xfrm>
          <a:prstGeom prst="rect">
            <a:avLst/>
          </a:prstGeom>
          <a:noFill/>
        </p:spPr>
        <p:txBody>
          <a:bodyPr wrap="none" rtlCol="0">
            <a:spAutoFit/>
          </a:bodyPr>
          <a:lstStyle>
            <a:defPPr>
              <a:defRPr lang="zh-CN"/>
            </a:defPPr>
            <a:lvl1pPr>
              <a:defRPr sz="2400" b="1">
                <a:solidFill>
                  <a:schemeClr val="bg1"/>
                </a:solidFill>
                <a:latin typeface="hakuyokaishu7000" panose="02000600000000000000" pitchFamily="2" charset="-122"/>
                <a:ea typeface="hakuyokaishu7000" panose="02000600000000000000" pitchFamily="2" charset="-122"/>
                <a:cs typeface="hakuyokaishu7000" panose="02000600000000000000" pitchFamily="2" charset="-122"/>
              </a:defRPr>
            </a:lvl1pPr>
          </a:lstStyle>
          <a:p>
            <a:r>
              <a:rPr lang="en-US" altLang="zh-CN" dirty="0" smtClean="0">
                <a:latin typeface="Roboto" pitchFamily="2" charset="0"/>
                <a:ea typeface="Roboto" pitchFamily="2" charset="0"/>
              </a:rPr>
              <a:t>SPEECHMAKER:</a:t>
            </a:r>
            <a:endParaRPr lang="zh-CN" altLang="en-US" dirty="0">
              <a:latin typeface="Roboto" pitchFamily="2" charset="0"/>
              <a:ea typeface="方正硬笔楷书简体" panose="03000509000000000000" pitchFamily="65" charset="-122"/>
            </a:endParaRPr>
          </a:p>
        </p:txBody>
      </p:sp>
      <p:pic>
        <p:nvPicPr>
          <p:cNvPr id="2" name="Meiko - Piano So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91674" y="-2450690"/>
            <a:ext cx="609600" cy="609600"/>
          </a:xfrm>
          <a:prstGeom prst="rect">
            <a:avLst/>
          </a:prstGeom>
        </p:spPr>
      </p:pic>
      <p:grpSp>
        <p:nvGrpSpPr>
          <p:cNvPr id="5" name="组合 4"/>
          <p:cNvGrpSpPr/>
          <p:nvPr/>
        </p:nvGrpSpPr>
        <p:grpSpPr>
          <a:xfrm>
            <a:off x="1066800" y="1257300"/>
            <a:ext cx="1181100" cy="1123950"/>
            <a:chOff x="5734050" y="2038350"/>
            <a:chExt cx="1181100" cy="1123950"/>
          </a:xfrm>
          <a:solidFill>
            <a:schemeClr val="accent1"/>
          </a:solidFill>
        </p:grpSpPr>
        <p:sp>
          <p:nvSpPr>
            <p:cNvPr id="3" name="矩形 2"/>
            <p:cNvSpPr/>
            <p:nvPr/>
          </p:nvSpPr>
          <p:spPr>
            <a:xfrm>
              <a:off x="5734050" y="2038350"/>
              <a:ext cx="457200" cy="457200"/>
            </a:xfrm>
            <a:prstGeom prst="rect">
              <a:avLst/>
            </a:prstGeom>
            <a:solidFill>
              <a:srgbClr val="E6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38900" y="2057400"/>
              <a:ext cx="457200" cy="457200"/>
            </a:xfrm>
            <a:prstGeom prst="rect">
              <a:avLst/>
            </a:prstGeom>
            <a:solidFill>
              <a:srgbClr val="42B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57950" y="2705100"/>
              <a:ext cx="457200" cy="457200"/>
            </a:xfrm>
            <a:prstGeom prst="rect">
              <a:avLst/>
            </a:prstGeom>
            <a:solidFill>
              <a:srgbClr val="8EC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34050" y="2705100"/>
              <a:ext cx="457200" cy="457200"/>
            </a:xfrm>
            <a:prstGeom prst="rect">
              <a:avLst/>
            </a:prstGeom>
            <a:solidFill>
              <a:srgbClr val="950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476499" y="1543050"/>
            <a:ext cx="2033779" cy="707886"/>
          </a:xfrm>
          <a:prstGeom prst="rect">
            <a:avLst/>
          </a:prstGeom>
          <a:noFill/>
        </p:spPr>
        <p:txBody>
          <a:bodyPr wrap="square" rtlCol="0">
            <a:spAutoFit/>
          </a:bodyPr>
          <a:lstStyle/>
          <a:p>
            <a:r>
              <a:rPr lang="en-US" altLang="zh-CN" sz="4000" b="1" dirty="0">
                <a:solidFill>
                  <a:schemeClr val="bg1"/>
                </a:solidFill>
                <a:latin typeface="Roboto" pitchFamily="2" charset="0"/>
                <a:ea typeface="Roboto" pitchFamily="2" charset="0"/>
              </a:rPr>
              <a:t>LOGO</a:t>
            </a:r>
            <a:endParaRPr lang="zh-CN" altLang="en-US" sz="4000" b="1"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617602202"/>
      </p:ext>
    </p:extLst>
  </p:cSld>
  <p:clrMapOvr>
    <a:masterClrMapping/>
  </p:clrMapOvr>
  <mc:AlternateContent xmlns:mc="http://schemas.openxmlformats.org/markup-compatibility/2006" xmlns:p14="http://schemas.microsoft.com/office/powerpoint/2010/main">
    <mc:Choice Requires="p14">
      <p:transition spd="slow" p14:dur="30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35" presetClass="path" presetSubtype="0" accel="50000" decel="50000" fill="hold" nodeType="withEffect">
                                  <p:stCondLst>
                                    <p:cond delay="0"/>
                                  </p:stCondLst>
                                  <p:childTnLst>
                                    <p:animMotion origin="layout" path="M -4.16667E-7 2.96296E-6 L -0.33229 -0.0044 " pathEditMode="relative" rAng="0" ptsTypes="AA">
                                      <p:cBhvr>
                                        <p:cTn id="8" dur="1750" fill="hold"/>
                                        <p:tgtEl>
                                          <p:spTgt spid="4"/>
                                        </p:tgtEl>
                                        <p:attrNameLst>
                                          <p:attrName>ppt_x</p:attrName>
                                          <p:attrName>ppt_y</p:attrName>
                                        </p:attrNameLst>
                                      </p:cBhvr>
                                      <p:rCtr x="-16654" y="23"/>
                                    </p:animMotion>
                                  </p:childTnLst>
                                </p:cTn>
                              </p:par>
                            </p:childTnLst>
                          </p:cTn>
                        </p:par>
                        <p:par>
                          <p:cTn id="9" fill="hold">
                            <p:stCondLst>
                              <p:cond delay="1750"/>
                            </p:stCondLst>
                            <p:childTnLst>
                              <p:par>
                                <p:cTn id="10" presetID="42" presetClass="path" presetSubtype="0" accel="50000" decel="50000" fill="hold" nodeType="afterEffect">
                                  <p:stCondLst>
                                    <p:cond delay="0"/>
                                  </p:stCondLst>
                                  <p:childTnLst>
                                    <p:animMotion origin="layout" path="M -0.33229 -0.0044 L -0.3293 0.61527 " pathEditMode="relative" rAng="0" ptsTypes="AA">
                                      <p:cBhvr>
                                        <p:cTn id="11" dur="2250" fill="hold"/>
                                        <p:tgtEl>
                                          <p:spTgt spid="4"/>
                                        </p:tgtEl>
                                        <p:attrNameLst>
                                          <p:attrName>ppt_x</p:attrName>
                                          <p:attrName>ppt_y</p:attrName>
                                        </p:attrNameLst>
                                      </p:cBhvr>
                                      <p:rCtr x="143" y="30972"/>
                                    </p:animMotion>
                                  </p:childTnLst>
                                </p:cTn>
                              </p:par>
                              <p:par>
                                <p:cTn id="12" presetID="22" presetClass="entr" presetSubtype="1" fill="hold" nodeType="withEffect">
                                  <p:stCondLst>
                                    <p:cond delay="5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2250"/>
                                        <p:tgtEl>
                                          <p:spTgt spid="6"/>
                                        </p:tgtEl>
                                      </p:cBhvr>
                                    </p:animEffect>
                                  </p:childTnLst>
                                </p:cTn>
                              </p:par>
                            </p:childTnLst>
                          </p:cTn>
                        </p:par>
                        <p:par>
                          <p:cTn id="15" fill="hold">
                            <p:stCondLst>
                              <p:cond delay="4050"/>
                            </p:stCondLst>
                            <p:childTnLst>
                              <p:par>
                                <p:cTn id="16" presetID="1" presetClass="exit" presetSubtype="0" fill="hold" nodeType="afterEffect">
                                  <p:stCondLst>
                                    <p:cond delay="0"/>
                                  </p:stCondLst>
                                  <p:childTnLst>
                                    <p:set>
                                      <p:cBhvr>
                                        <p:cTn id="17" dur="1" fill="hold">
                                          <p:stCondLst>
                                            <p:cond delay="0"/>
                                          </p:stCondLst>
                                        </p:cTn>
                                        <p:tgtEl>
                                          <p:spTgt spid="4"/>
                                        </p:tgtEl>
                                        <p:attrNameLst>
                                          <p:attrName>style.visibility</p:attrName>
                                        </p:attrNameLst>
                                      </p:cBhvr>
                                      <p:to>
                                        <p:strVal val="hidden"/>
                                      </p:to>
                                    </p:set>
                                  </p:childTnLst>
                                </p:cTn>
                              </p:par>
                              <p:par>
                                <p:cTn id="18" presetID="1" presetClass="exit" presetSubtype="0" fill="hold" nodeType="withEffect">
                                  <p:stCondLst>
                                    <p:cond delay="0"/>
                                  </p:stCondLst>
                                  <p:childTnLst>
                                    <p:set>
                                      <p:cBhvr>
                                        <p:cTn id="19"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3960643" y="4548838"/>
            <a:ext cx="1371600" cy="1371600"/>
            <a:chOff x="3960643" y="4548838"/>
            <a:chExt cx="1371600" cy="1371600"/>
          </a:xfrm>
        </p:grpSpPr>
        <p:sp>
          <p:nvSpPr>
            <p:cNvPr id="5" name="Rectangle 7"/>
            <p:cNvSpPr/>
            <p:nvPr/>
          </p:nvSpPr>
          <p:spPr bwMode="auto">
            <a:xfrm>
              <a:off x="3960643" y="4548838"/>
              <a:ext cx="1371600" cy="1371600"/>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pic>
          <p:nvPicPr>
            <p:cNvPr id="6"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60416" y="4710455"/>
              <a:ext cx="652875" cy="652575"/>
            </a:xfrm>
            <a:prstGeom prst="rect">
              <a:avLst/>
            </a:prstGeom>
          </p:spPr>
        </p:pic>
      </p:grpSp>
      <p:grpSp>
        <p:nvGrpSpPr>
          <p:cNvPr id="50" name="组合 49"/>
          <p:cNvGrpSpPr/>
          <p:nvPr/>
        </p:nvGrpSpPr>
        <p:grpSpPr>
          <a:xfrm>
            <a:off x="5381455" y="4548838"/>
            <a:ext cx="1371600" cy="1371600"/>
            <a:chOff x="5381455" y="4548838"/>
            <a:chExt cx="1371600" cy="1371600"/>
          </a:xfrm>
        </p:grpSpPr>
        <p:sp>
          <p:nvSpPr>
            <p:cNvPr id="9" name="Rectangle 13"/>
            <p:cNvSpPr/>
            <p:nvPr/>
          </p:nvSpPr>
          <p:spPr bwMode="auto">
            <a:xfrm>
              <a:off x="5381455" y="4548838"/>
              <a:ext cx="1371600" cy="1371600"/>
            </a:xfrm>
            <a:prstGeom prst="rect">
              <a:avLst/>
            </a:prstGeom>
            <a:solidFill>
              <a:srgbClr val="4E4F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pic>
          <p:nvPicPr>
            <p:cNvPr id="10" name="Picture 5" descr="C:\Users\Jonahs\Dropbox\Projects SCOTT\MEET Windows Azure\source\Background\tile-icon-CDN.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80651" y="4598953"/>
              <a:ext cx="743657" cy="81026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组合 47"/>
          <p:cNvGrpSpPr/>
          <p:nvPr/>
        </p:nvGrpSpPr>
        <p:grpSpPr>
          <a:xfrm>
            <a:off x="8258141" y="3082362"/>
            <a:ext cx="1371600" cy="1371600"/>
            <a:chOff x="8258141" y="3082362"/>
            <a:chExt cx="1371600" cy="1371600"/>
          </a:xfrm>
        </p:grpSpPr>
        <p:sp>
          <p:nvSpPr>
            <p:cNvPr id="11" name="Rectangle 16"/>
            <p:cNvSpPr/>
            <p:nvPr/>
          </p:nvSpPr>
          <p:spPr bwMode="auto">
            <a:xfrm>
              <a:off x="8258141" y="3082362"/>
              <a:ext cx="1371600" cy="1371600"/>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2" name="Freeform 21"/>
            <p:cNvSpPr>
              <a:spLocks noEditPoints="1"/>
            </p:cNvSpPr>
            <p:nvPr/>
          </p:nvSpPr>
          <p:spPr bwMode="black">
            <a:xfrm>
              <a:off x="8836919" y="3333606"/>
              <a:ext cx="555620" cy="610902"/>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55" tIns="41978" rIns="83955" bIns="41978" numCol="1" anchor="t" anchorCtr="0" compatLnSpc="1">
              <a:prstTxWarp prst="textNoShape">
                <a:avLst/>
              </a:prstTxWarp>
            </a:bodyPr>
            <a:lstStyle/>
            <a:p>
              <a:pPr defTabSz="930918"/>
              <a:endParaRPr lang="en-US" sz="1400">
                <a:solidFill>
                  <a:srgbClr val="FFFFFF"/>
                </a:solidFill>
              </a:endParaRPr>
            </a:p>
          </p:txBody>
        </p:sp>
      </p:grpSp>
      <p:grpSp>
        <p:nvGrpSpPr>
          <p:cNvPr id="46" name="组合 45"/>
          <p:cNvGrpSpPr/>
          <p:nvPr/>
        </p:nvGrpSpPr>
        <p:grpSpPr>
          <a:xfrm>
            <a:off x="3960643" y="1648905"/>
            <a:ext cx="2792412" cy="2800305"/>
            <a:chOff x="3960643" y="1648905"/>
            <a:chExt cx="2792412" cy="2800305"/>
          </a:xfrm>
        </p:grpSpPr>
        <p:sp>
          <p:nvSpPr>
            <p:cNvPr id="21" name="Rectangle 40"/>
            <p:cNvSpPr/>
            <p:nvPr/>
          </p:nvSpPr>
          <p:spPr bwMode="auto">
            <a:xfrm>
              <a:off x="3960643" y="1648905"/>
              <a:ext cx="2792412" cy="2800305"/>
            </a:xfrm>
            <a:prstGeom prst="rect">
              <a:avLst/>
            </a:prstGeom>
            <a:solidFill>
              <a:srgbClr val="42BC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350">
                <a:lnSpc>
                  <a:spcPct val="90000"/>
                </a:lnSpc>
                <a:spcBef>
                  <a:spcPct val="20000"/>
                </a:spcBef>
                <a:buSzPct val="80000"/>
              </a:pPr>
              <a:endParaRPr lang="en-US" sz="4000" dirty="0">
                <a:solidFill>
                  <a:srgbClr val="FFFFFF"/>
                </a:solidFill>
                <a:latin typeface="+mj-lt"/>
              </a:endParaRPr>
            </a:p>
          </p:txBody>
        </p:sp>
        <p:pic>
          <p:nvPicPr>
            <p:cNvPr id="22" name="Picture 4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49901" y="1981721"/>
              <a:ext cx="1657818" cy="1688265"/>
            </a:xfrm>
            <a:prstGeom prst="rect">
              <a:avLst/>
            </a:prstGeom>
          </p:spPr>
        </p:pic>
      </p:grpSp>
      <p:grpSp>
        <p:nvGrpSpPr>
          <p:cNvPr id="52" name="组合 51"/>
          <p:cNvGrpSpPr/>
          <p:nvPr/>
        </p:nvGrpSpPr>
        <p:grpSpPr>
          <a:xfrm>
            <a:off x="2531301" y="3102647"/>
            <a:ext cx="1371600" cy="1371600"/>
            <a:chOff x="2531301" y="3102647"/>
            <a:chExt cx="1371600" cy="1371600"/>
          </a:xfrm>
        </p:grpSpPr>
        <p:sp>
          <p:nvSpPr>
            <p:cNvPr id="23" name="Rectangle 44"/>
            <p:cNvSpPr/>
            <p:nvPr/>
          </p:nvSpPr>
          <p:spPr bwMode="auto">
            <a:xfrm>
              <a:off x="2531301" y="3102647"/>
              <a:ext cx="1371600" cy="13716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350">
                <a:lnSpc>
                  <a:spcPct val="90000"/>
                </a:lnSpc>
                <a:spcBef>
                  <a:spcPct val="20000"/>
                </a:spcBef>
                <a:buSzPct val="80000"/>
              </a:pPr>
              <a:endParaRPr lang="en-US" dirty="0">
                <a:gradFill>
                  <a:gsLst>
                    <a:gs pos="0">
                      <a:srgbClr val="FFFFFF"/>
                    </a:gs>
                    <a:gs pos="100000">
                      <a:srgbClr val="FFFFFF"/>
                    </a:gs>
                  </a:gsLst>
                  <a:lin ang="5400000" scaled="0"/>
                </a:gradFill>
              </a:endParaRPr>
            </a:p>
          </p:txBody>
        </p:sp>
        <p:pic>
          <p:nvPicPr>
            <p:cNvPr id="24"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a:ext>
              </a:extLst>
            </a:blip>
            <a:srcRect/>
            <a:stretch>
              <a:fillRect/>
            </a:stretch>
          </p:blipFill>
          <p:spPr bwMode="auto">
            <a:xfrm>
              <a:off x="3147275" y="3216145"/>
              <a:ext cx="576251" cy="572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7" name="组合 46"/>
          <p:cNvGrpSpPr/>
          <p:nvPr/>
        </p:nvGrpSpPr>
        <p:grpSpPr>
          <a:xfrm>
            <a:off x="6837269" y="3082362"/>
            <a:ext cx="1371600" cy="1371600"/>
            <a:chOff x="6837269" y="3082362"/>
            <a:chExt cx="1371600" cy="1371600"/>
          </a:xfrm>
        </p:grpSpPr>
        <p:sp>
          <p:nvSpPr>
            <p:cNvPr id="26" name="Rectangle 54"/>
            <p:cNvSpPr/>
            <p:nvPr/>
          </p:nvSpPr>
          <p:spPr bwMode="auto">
            <a:xfrm>
              <a:off x="6837269" y="3082362"/>
              <a:ext cx="1371600" cy="13716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350">
                <a:lnSpc>
                  <a:spcPct val="90000"/>
                </a:lnSpc>
                <a:spcBef>
                  <a:spcPct val="20000"/>
                </a:spcBef>
                <a:buSzPct val="80000"/>
              </a:pPr>
              <a:endParaRPr lang="en-US" dirty="0">
                <a:gradFill>
                  <a:gsLst>
                    <a:gs pos="0">
                      <a:srgbClr val="FFFFFF"/>
                    </a:gs>
                    <a:gs pos="100000">
                      <a:srgbClr val="FFFFFF"/>
                    </a:gs>
                  </a:gsLst>
                  <a:lin ang="5400000" scaled="0"/>
                </a:gradFill>
              </a:endParaRPr>
            </a:p>
          </p:txBody>
        </p:sp>
        <p:sp>
          <p:nvSpPr>
            <p:cNvPr id="27" name="Freeform 79"/>
            <p:cNvSpPr>
              <a:spLocks noChangeAspect="1" noEditPoints="1"/>
            </p:cNvSpPr>
            <p:nvPr/>
          </p:nvSpPr>
          <p:spPr bwMode="black">
            <a:xfrm>
              <a:off x="7481558" y="3236566"/>
              <a:ext cx="526829" cy="73371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3955" tIns="41978" rIns="83955" bIns="41978" numCol="1" anchor="t" anchorCtr="0" compatLnSpc="1">
              <a:prstTxWarp prst="textNoShape">
                <a:avLst/>
              </a:prstTxWarp>
            </a:bodyPr>
            <a:lstStyle/>
            <a:p>
              <a:pPr defTabSz="698310"/>
              <a:endParaRPr lang="en-US" sz="1000">
                <a:solidFill>
                  <a:srgbClr val="FFFFFF"/>
                </a:solidFill>
              </a:endParaRPr>
            </a:p>
          </p:txBody>
        </p:sp>
      </p:grpSp>
      <p:grpSp>
        <p:nvGrpSpPr>
          <p:cNvPr id="45" name="组合 44"/>
          <p:cNvGrpSpPr/>
          <p:nvPr/>
        </p:nvGrpSpPr>
        <p:grpSpPr>
          <a:xfrm>
            <a:off x="2531301" y="1652633"/>
            <a:ext cx="1371601" cy="1371601"/>
            <a:chOff x="2531301" y="1652633"/>
            <a:chExt cx="1371601" cy="1371601"/>
          </a:xfrm>
        </p:grpSpPr>
        <p:sp>
          <p:nvSpPr>
            <p:cNvPr id="28" name="Rectangle 58"/>
            <p:cNvSpPr/>
            <p:nvPr/>
          </p:nvSpPr>
          <p:spPr bwMode="auto">
            <a:xfrm>
              <a:off x="2531301" y="1652633"/>
              <a:ext cx="1371601" cy="1371601"/>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350">
                <a:lnSpc>
                  <a:spcPct val="90000"/>
                </a:lnSpc>
                <a:spcBef>
                  <a:spcPct val="20000"/>
                </a:spcBef>
                <a:buSzPct val="80000"/>
              </a:pPr>
              <a:endParaRPr lang="en-US" dirty="0">
                <a:gradFill>
                  <a:gsLst>
                    <a:gs pos="0">
                      <a:srgbClr val="FFFFFF"/>
                    </a:gs>
                    <a:gs pos="100000">
                      <a:srgbClr val="FFFFFF"/>
                    </a:gs>
                  </a:gsLst>
                  <a:lin ang="5400000" scaled="0"/>
                </a:gradFill>
              </a:endParaRPr>
            </a:p>
          </p:txBody>
        </p:sp>
        <p:pic>
          <p:nvPicPr>
            <p:cNvPr id="29" name="Picture 60"/>
            <p:cNvPicPr>
              <a:picLocks noChangeAspect="1"/>
            </p:cNvPicPr>
            <p:nvPr/>
          </p:nvPicPr>
          <p:blipFill>
            <a:blip r:embed="rId6"/>
            <a:stretch>
              <a:fillRect/>
            </a:stretch>
          </p:blipFill>
          <p:spPr>
            <a:xfrm>
              <a:off x="3026218" y="1841211"/>
              <a:ext cx="672050" cy="623436"/>
            </a:xfrm>
            <a:prstGeom prst="rect">
              <a:avLst/>
            </a:prstGeom>
          </p:spPr>
        </p:pic>
      </p:grpSp>
      <p:grpSp>
        <p:nvGrpSpPr>
          <p:cNvPr id="53" name="组合 52"/>
          <p:cNvGrpSpPr/>
          <p:nvPr/>
        </p:nvGrpSpPr>
        <p:grpSpPr>
          <a:xfrm>
            <a:off x="1102551" y="3082361"/>
            <a:ext cx="1371600" cy="1371600"/>
            <a:chOff x="1102551" y="3082361"/>
            <a:chExt cx="1371600" cy="1371600"/>
          </a:xfrm>
        </p:grpSpPr>
        <p:sp>
          <p:nvSpPr>
            <p:cNvPr id="30" name="Rectangle 62"/>
            <p:cNvSpPr/>
            <p:nvPr/>
          </p:nvSpPr>
          <p:spPr bwMode="auto">
            <a:xfrm>
              <a:off x="1102551" y="3082361"/>
              <a:ext cx="1371600" cy="1371600"/>
            </a:xfrm>
            <a:prstGeom prst="rect">
              <a:avLst/>
            </a:prstGeom>
            <a:solidFill>
              <a:srgbClr val="AC00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350">
                <a:lnSpc>
                  <a:spcPct val="90000"/>
                </a:lnSpc>
                <a:spcBef>
                  <a:spcPct val="20000"/>
                </a:spcBef>
                <a:buSzPct val="80000"/>
              </a:pPr>
              <a:endParaRPr lang="en-US" dirty="0">
                <a:gradFill>
                  <a:gsLst>
                    <a:gs pos="0">
                      <a:srgbClr val="FFFFFF"/>
                    </a:gs>
                    <a:gs pos="100000">
                      <a:srgbClr val="FFFFFF"/>
                    </a:gs>
                  </a:gsLst>
                  <a:lin ang="5400000" scaled="0"/>
                </a:gradFill>
              </a:endParaRPr>
            </a:p>
          </p:txBody>
        </p:sp>
        <p:pic>
          <p:nvPicPr>
            <p:cNvPr id="31" name="Picture 6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27957" y="3176405"/>
              <a:ext cx="576251" cy="571471"/>
            </a:xfrm>
            <a:prstGeom prst="rect">
              <a:avLst/>
            </a:prstGeom>
          </p:spPr>
        </p:pic>
      </p:grpSp>
      <p:grpSp>
        <p:nvGrpSpPr>
          <p:cNvPr id="44" name="组合 43"/>
          <p:cNvGrpSpPr/>
          <p:nvPr/>
        </p:nvGrpSpPr>
        <p:grpSpPr>
          <a:xfrm>
            <a:off x="1103143" y="1652505"/>
            <a:ext cx="1371600" cy="1371600"/>
            <a:chOff x="1103143" y="1652505"/>
            <a:chExt cx="1371600" cy="1371600"/>
          </a:xfrm>
        </p:grpSpPr>
        <p:sp>
          <p:nvSpPr>
            <p:cNvPr id="32" name="Rectangle 30"/>
            <p:cNvSpPr/>
            <p:nvPr/>
          </p:nvSpPr>
          <p:spPr bwMode="auto">
            <a:xfrm>
              <a:off x="1103143" y="1652505"/>
              <a:ext cx="1371600" cy="1371600"/>
            </a:xfrm>
            <a:prstGeom prst="rect">
              <a:avLst/>
            </a:prstGeom>
            <a:solidFill>
              <a:srgbClr val="E54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sz="2000" dirty="0">
                <a:gradFill>
                  <a:gsLst>
                    <a:gs pos="0">
                      <a:srgbClr val="FFFFFF"/>
                    </a:gs>
                    <a:gs pos="100000">
                      <a:srgbClr val="FFFFFF"/>
                    </a:gs>
                  </a:gsLst>
                  <a:lin ang="5400000" scaled="0"/>
                </a:gradFill>
                <a:latin typeface="Roboto" pitchFamily="2" charset="0"/>
                <a:ea typeface="Roboto" pitchFamily="2" charset="0"/>
              </a:endParaRPr>
            </a:p>
          </p:txBody>
        </p:sp>
        <p:pic>
          <p:nvPicPr>
            <p:cNvPr id="33" name="Picture 2"/>
            <p:cNvPicPr>
              <a:picLocks noChangeAspect="1"/>
            </p:cNvPicPr>
            <p:nvPr/>
          </p:nvPicPr>
          <p:blipFill>
            <a:blip r:embed="rId8"/>
            <a:stretch>
              <a:fillRect/>
            </a:stretch>
          </p:blipFill>
          <p:spPr>
            <a:xfrm>
              <a:off x="1829517" y="1846227"/>
              <a:ext cx="481626" cy="682811"/>
            </a:xfrm>
            <a:prstGeom prst="rect">
              <a:avLst/>
            </a:prstGeom>
          </p:spPr>
        </p:pic>
      </p:grpSp>
      <p:grpSp>
        <p:nvGrpSpPr>
          <p:cNvPr id="49" name="组合 48"/>
          <p:cNvGrpSpPr/>
          <p:nvPr/>
        </p:nvGrpSpPr>
        <p:grpSpPr>
          <a:xfrm>
            <a:off x="6837269" y="4554063"/>
            <a:ext cx="1371600" cy="1371600"/>
            <a:chOff x="6837269" y="4554063"/>
            <a:chExt cx="1371600" cy="1371600"/>
          </a:xfrm>
        </p:grpSpPr>
        <p:sp>
          <p:nvSpPr>
            <p:cNvPr id="25" name="Rectangle 48"/>
            <p:cNvSpPr/>
            <p:nvPr/>
          </p:nvSpPr>
          <p:spPr bwMode="auto">
            <a:xfrm>
              <a:off x="6837269" y="4554063"/>
              <a:ext cx="1371600" cy="1371600"/>
            </a:xfrm>
            <a:prstGeom prst="rect">
              <a:avLst/>
            </a:prstGeom>
            <a:solidFill>
              <a:srgbClr val="03AAF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350">
                <a:lnSpc>
                  <a:spcPct val="90000"/>
                </a:lnSpc>
                <a:spcBef>
                  <a:spcPct val="20000"/>
                </a:spcBef>
                <a:buSzPct val="80000"/>
              </a:pPr>
              <a:endParaRPr lang="en-US" dirty="0">
                <a:gradFill>
                  <a:gsLst>
                    <a:gs pos="0">
                      <a:srgbClr val="FFFFFF"/>
                    </a:gs>
                    <a:gs pos="100000">
                      <a:srgbClr val="FFFFFF"/>
                    </a:gs>
                  </a:gsLst>
                  <a:lin ang="5400000" scaled="0"/>
                </a:gradFill>
              </a:endParaRPr>
            </a:p>
          </p:txBody>
        </p:sp>
        <p:sp>
          <p:nvSpPr>
            <p:cNvPr id="34" name="Freeform 128"/>
            <p:cNvSpPr>
              <a:spLocks noEditPoints="1"/>
            </p:cNvSpPr>
            <p:nvPr/>
          </p:nvSpPr>
          <p:spPr bwMode="black">
            <a:xfrm>
              <a:off x="7618083" y="4709331"/>
              <a:ext cx="503181" cy="42042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1406" tIns="45702" rIns="91406" bIns="45702" numCol="1" anchor="t" anchorCtr="0" compatLnSpc="1">
              <a:prstTxWarp prst="textNoShape">
                <a:avLst/>
              </a:prstTxWarp>
            </a:bodyPr>
            <a:lstStyle/>
            <a:p>
              <a:endParaRPr lang="en-US"/>
            </a:p>
          </p:txBody>
        </p:sp>
      </p:grpSp>
      <p:sp>
        <p:nvSpPr>
          <p:cNvPr id="36" name="Rectangle 4"/>
          <p:cNvSpPr/>
          <p:nvPr/>
        </p:nvSpPr>
        <p:spPr bwMode="auto">
          <a:xfrm>
            <a:off x="1113389" y="4548838"/>
            <a:ext cx="2789511" cy="1371600"/>
          </a:xfrm>
          <a:prstGeom prst="rect">
            <a:avLst/>
          </a:prstGeom>
          <a:solidFill>
            <a:srgbClr val="03AAF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8" name="Rectangle 4"/>
          <p:cNvSpPr/>
          <p:nvPr/>
        </p:nvSpPr>
        <p:spPr bwMode="auto">
          <a:xfrm>
            <a:off x="6837269" y="1648905"/>
            <a:ext cx="2789511" cy="1371600"/>
          </a:xfrm>
          <a:prstGeom prst="rect">
            <a:avLst/>
          </a:prstGeom>
          <a:solidFill>
            <a:srgbClr val="E6412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41" name="文本框 40"/>
          <p:cNvSpPr txBox="1"/>
          <p:nvPr/>
        </p:nvSpPr>
        <p:spPr>
          <a:xfrm>
            <a:off x="1048206" y="659716"/>
            <a:ext cx="3033587" cy="769441"/>
          </a:xfrm>
          <a:prstGeom prst="rect">
            <a:avLst/>
          </a:prstGeom>
          <a:noFill/>
        </p:spPr>
        <p:txBody>
          <a:bodyPr wrap="none" rtlCol="0">
            <a:spAutoFit/>
          </a:bodyPr>
          <a:lstStyle/>
          <a:p>
            <a:r>
              <a:rPr lang="en-US" altLang="zh-CN" sz="4400" dirty="0" smtClean="0">
                <a:solidFill>
                  <a:schemeClr val="bg1"/>
                </a:solidFill>
                <a:latin typeface="Roboto" pitchFamily="2" charset="0"/>
                <a:ea typeface="Roboto" pitchFamily="2" charset="0"/>
                <a:cs typeface="Italic" panose="00000400000000000000" pitchFamily="2" charset="0"/>
              </a:rPr>
              <a:t>CONTENTS</a:t>
            </a:r>
            <a:endParaRPr lang="zh-CN" altLang="en-US" sz="4400" dirty="0">
              <a:solidFill>
                <a:schemeClr val="bg1"/>
              </a:solidFill>
              <a:latin typeface="Roboto" pitchFamily="2" charset="0"/>
              <a:cs typeface="Italic" panose="00000400000000000000" pitchFamily="2" charset="0"/>
            </a:endParaRPr>
          </a:p>
        </p:txBody>
      </p:sp>
      <p:grpSp>
        <p:nvGrpSpPr>
          <p:cNvPr id="54" name="组合 53"/>
          <p:cNvGrpSpPr/>
          <p:nvPr/>
        </p:nvGrpSpPr>
        <p:grpSpPr>
          <a:xfrm>
            <a:off x="11096448" y="1648905"/>
            <a:ext cx="1371600" cy="4271533"/>
            <a:chOff x="11096448" y="1648905"/>
            <a:chExt cx="1371600" cy="4271533"/>
          </a:xfrm>
        </p:grpSpPr>
        <p:sp>
          <p:nvSpPr>
            <p:cNvPr id="40" name="Rectangle 4"/>
            <p:cNvSpPr/>
            <p:nvPr/>
          </p:nvSpPr>
          <p:spPr bwMode="auto">
            <a:xfrm>
              <a:off x="11096448" y="1648905"/>
              <a:ext cx="1371600" cy="1371600"/>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43" name="Rectangle 4"/>
            <p:cNvSpPr/>
            <p:nvPr/>
          </p:nvSpPr>
          <p:spPr bwMode="auto">
            <a:xfrm>
              <a:off x="11096448" y="3148438"/>
              <a:ext cx="1371600" cy="2772000"/>
            </a:xfrm>
            <a:prstGeom prst="rect">
              <a:avLst/>
            </a:prstGeom>
            <a:solidFill>
              <a:srgbClr val="9500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grpSp>
      <p:pic>
        <p:nvPicPr>
          <p:cNvPr id="55" name="图片 5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5400000">
            <a:off x="7617559" y="8257959"/>
            <a:ext cx="4018442" cy="1218524"/>
          </a:xfrm>
          <a:prstGeom prst="rect">
            <a:avLst/>
          </a:prstGeom>
        </p:spPr>
      </p:pic>
      <p:cxnSp>
        <p:nvCxnSpPr>
          <p:cNvPr id="57" name="直接箭头连接符 56"/>
          <p:cNvCxnSpPr/>
          <p:nvPr/>
        </p:nvCxnSpPr>
        <p:spPr>
          <a:xfrm flipH="1" flipV="1">
            <a:off x="2671055" y="3615995"/>
            <a:ext cx="7162847" cy="30929"/>
          </a:xfrm>
          <a:prstGeom prst="straightConnector1">
            <a:avLst/>
          </a:prstGeom>
          <a:ln w="381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2617190"/>
      </p:ext>
    </p:extLst>
  </p:cSld>
  <p:clrMapOvr>
    <a:masterClrMapping/>
  </p:clrMapOvr>
  <mc:AlternateContent xmlns:mc="http://schemas.openxmlformats.org/markup-compatibility/2006" xmlns:p14="http://schemas.microsoft.com/office/powerpoint/2010/main">
    <mc:Choice Requires="p14">
      <p:transition spd="slow" p14:dur="1200" advClick="0" advTm="0">
        <p14:prism dir="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1000"/>
                                        <p:tgtEl>
                                          <p:spTgt spid="46"/>
                                        </p:tgtEl>
                                      </p:cBhvr>
                                    </p:animEffect>
                                  </p:childTnLst>
                                </p:cTn>
                              </p:par>
                              <p:par>
                                <p:cTn id="11" presetID="10" presetClass="entr" presetSubtype="0" fill="hold" nodeType="withEffect">
                                  <p:stCondLst>
                                    <p:cond delay="5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childTnLst>
                                </p:cTn>
                              </p:par>
                              <p:par>
                                <p:cTn id="14" presetID="10" presetClass="entr" presetSubtype="0" fill="hold" nodeType="withEffect">
                                  <p:stCondLst>
                                    <p:cond delay="75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childTnLst>
                                </p:cTn>
                              </p:par>
                              <p:par>
                                <p:cTn id="17" presetID="10" presetClass="entr" presetSubtype="0" fill="hold" nodeType="with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childTnLst>
                                </p:cTn>
                              </p:par>
                              <p:par>
                                <p:cTn id="20" presetID="10" presetClass="entr" presetSubtype="0" fill="hold" nodeType="withEffect">
                                  <p:stCondLst>
                                    <p:cond delay="125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childTnLst>
                                </p:cTn>
                              </p:par>
                              <p:par>
                                <p:cTn id="23" presetID="22" presetClass="entr" presetSubtype="8" fill="hold" grpId="0" nodeType="withEffect">
                                  <p:stCondLst>
                                    <p:cond delay="80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1700"/>
                                        <p:tgtEl>
                                          <p:spTgt spid="41"/>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par>
                                <p:cTn id="32" presetID="10" presetClass="entr" presetSubtype="0" fill="hold" nodeType="withEffect">
                                  <p:stCondLst>
                                    <p:cond delay="100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1000"/>
                                        <p:tgtEl>
                                          <p:spTgt spid="48"/>
                                        </p:tgtEl>
                                      </p:cBhvr>
                                    </p:animEffect>
                                  </p:childTnLst>
                                </p:cTn>
                              </p:par>
                              <p:par>
                                <p:cTn id="35" presetID="10" presetClass="entr" presetSubtype="0" fill="hold" nodeType="withEffect">
                                  <p:stCondLst>
                                    <p:cond delay="50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childTnLst>
                                </p:cTn>
                              </p:par>
                              <p:par>
                                <p:cTn id="38" presetID="10" presetClass="entr" presetSubtype="0" fill="hold" nodeType="withEffect">
                                  <p:stCondLst>
                                    <p:cond delay="100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childTnLst>
                                </p:cTn>
                              </p:par>
                              <p:par>
                                <p:cTn id="41" presetID="10" presetClass="entr" presetSubtype="0" fill="hold" nodeType="withEffect">
                                  <p:stCondLst>
                                    <p:cond delay="75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ntr" presetSubtype="0" fill="hold" nodeType="withEffect">
                                  <p:stCondLst>
                                    <p:cond delay="150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1000"/>
                                        <p:tgtEl>
                                          <p:spTgt spid="54"/>
                                        </p:tgtEl>
                                      </p:cBhvr>
                                    </p:animEffect>
                                  </p:childTnLst>
                                </p:cTn>
                              </p:par>
                            </p:childTnLst>
                          </p:cTn>
                        </p:par>
                        <p:par>
                          <p:cTn id="47" fill="hold">
                            <p:stCondLst>
                              <p:cond delay="2500"/>
                            </p:stCondLst>
                            <p:childTnLst>
                              <p:par>
                                <p:cTn id="48" presetID="64" presetClass="path" presetSubtype="0" accel="50000" decel="50000" fill="hold" nodeType="afterEffect">
                                  <p:stCondLst>
                                    <p:cond delay="750"/>
                                  </p:stCondLst>
                                  <p:childTnLst>
                                    <p:animMotion origin="layout" path="M -3.33333E-6 -4.44444E-6 L -3.33333E-6 -0.47916 " pathEditMode="relative" rAng="0" ptsTypes="AA">
                                      <p:cBhvr>
                                        <p:cTn id="49" dur="750" fill="hold"/>
                                        <p:tgtEl>
                                          <p:spTgt spid="55"/>
                                        </p:tgtEl>
                                        <p:attrNameLst>
                                          <p:attrName>ppt_x</p:attrName>
                                          <p:attrName>ppt_y</p:attrName>
                                        </p:attrNameLst>
                                      </p:cBhvr>
                                      <p:rCtr x="0" y="-24051"/>
                                    </p:animMotion>
                                  </p:childTnLst>
                                </p:cTn>
                              </p:par>
                            </p:childTnLst>
                          </p:cTn>
                        </p:par>
                        <p:par>
                          <p:cTn id="50" fill="hold">
                            <p:stCondLst>
                              <p:cond delay="4000"/>
                            </p:stCondLst>
                            <p:childTnLst>
                              <p:par>
                                <p:cTn id="51" presetID="22" presetClass="entr" presetSubtype="2"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right)">
                                      <p:cBhvr>
                                        <p:cTn id="53" dur="2250"/>
                                        <p:tgtEl>
                                          <p:spTgt spid="57"/>
                                        </p:tgtEl>
                                      </p:cBhvr>
                                    </p:animEffect>
                                  </p:childTnLst>
                                </p:cTn>
                              </p:par>
                              <p:par>
                                <p:cTn id="54" presetID="35" presetClass="path" presetSubtype="0" accel="50000" decel="50000" fill="hold" nodeType="withEffect">
                                  <p:stCondLst>
                                    <p:cond delay="0"/>
                                  </p:stCondLst>
                                  <p:childTnLst>
                                    <p:animMotion origin="layout" path="M -3.125E-6 -0.47917 L -0.61276 -0.47917 " pathEditMode="relative" rAng="0" ptsTypes="AA">
                                      <p:cBhvr>
                                        <p:cTn id="55" dur="2250" fill="hold"/>
                                        <p:tgtEl>
                                          <p:spTgt spid="55"/>
                                        </p:tgtEl>
                                        <p:attrNameLst>
                                          <p:attrName>ppt_x</p:attrName>
                                          <p:attrName>ppt_y</p:attrName>
                                        </p:attrNameLst>
                                      </p:cBhvr>
                                      <p:rCtr x="-306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21517" y="1648905"/>
            <a:ext cx="1371600" cy="1371600"/>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7" name="Rectangle 4"/>
          <p:cNvSpPr/>
          <p:nvPr/>
        </p:nvSpPr>
        <p:spPr bwMode="auto">
          <a:xfrm>
            <a:off x="-321517" y="3148434"/>
            <a:ext cx="1371600" cy="2772000"/>
          </a:xfrm>
          <a:prstGeom prst="rect">
            <a:avLst/>
          </a:prstGeom>
          <a:solidFill>
            <a:srgbClr val="9500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pic>
        <p:nvPicPr>
          <p:cNvPr id="8" name="Picture 3" descr="C:\Users\v-junyo\Documents\Microsoft Files\DesignTools\Brand Photos\Windows 7\Commercial\COMMERCIAL\WIN12_Kiki_01.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152811" y="1648901"/>
            <a:ext cx="2823716" cy="42715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59776" y="1648905"/>
            <a:ext cx="2823716" cy="4271534"/>
          </a:xfrm>
          <a:prstGeom prst="rect">
            <a:avLst/>
          </a:prstGeom>
        </p:spPr>
      </p:pic>
      <p:pic>
        <p:nvPicPr>
          <p:cNvPr id="10" name="Picture 5" descr="http://1.bp.blogspot.com/-El0Auqm-ctg/T4mYS6TZaLI/AAAAAAAAAGI/rXVu1KzJ2HE/s1600/DSC02649.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185790" y="1648901"/>
            <a:ext cx="2823716" cy="4271535"/>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3"/>
          <p:cNvGrpSpPr/>
          <p:nvPr/>
        </p:nvGrpSpPr>
        <p:grpSpPr>
          <a:xfrm>
            <a:off x="4159776" y="6165814"/>
            <a:ext cx="2827718" cy="2931829"/>
            <a:chOff x="6280150" y="4142013"/>
            <a:chExt cx="2772524" cy="2874603"/>
          </a:xfrm>
        </p:grpSpPr>
        <p:sp>
          <p:nvSpPr>
            <p:cNvPr id="17" name="Rectangle 22"/>
            <p:cNvSpPr/>
            <p:nvPr/>
          </p:nvSpPr>
          <p:spPr bwMode="auto">
            <a:xfrm>
              <a:off x="6280150" y="4142013"/>
              <a:ext cx="2768600" cy="8509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46630" numCol="1" spcCol="0" rtlCol="0" fromWordArt="0" anchor="ctr" anchorCtr="0" forceAA="0" compatLnSpc="1">
              <a:prstTxWarp prst="textNoShape">
                <a:avLst/>
              </a:prstTxWarp>
              <a:noAutofit/>
            </a:bodyPr>
            <a:lstStyle/>
            <a:p>
              <a:pPr defTabSz="931939" fontAlgn="base">
                <a:lnSpc>
                  <a:spcPct val="90000"/>
                </a:lnSpc>
                <a:spcBef>
                  <a:spcPct val="0"/>
                </a:spcBef>
                <a:spcAft>
                  <a:spcPct val="0"/>
                </a:spcAft>
              </a:pPr>
              <a:r>
                <a:rPr lang="en-US" altLang="zh-CN" sz="4000" dirty="0">
                  <a:latin typeface="+mj-lt"/>
                </a:rPr>
                <a:t>The title </a:t>
              </a:r>
              <a:endParaRPr lang="en-US" sz="4000" dirty="0">
                <a:latin typeface="+mj-lt"/>
              </a:endParaRPr>
            </a:p>
          </p:txBody>
        </p:sp>
        <p:grpSp>
          <p:nvGrpSpPr>
            <p:cNvPr id="18" name="Group 8"/>
            <p:cNvGrpSpPr/>
            <p:nvPr/>
          </p:nvGrpSpPr>
          <p:grpSpPr>
            <a:xfrm>
              <a:off x="6280150" y="4786849"/>
              <a:ext cx="2772524" cy="2229767"/>
              <a:chOff x="6280150" y="4786849"/>
              <a:chExt cx="2772524" cy="2229767"/>
            </a:xfrm>
          </p:grpSpPr>
          <p:sp>
            <p:nvSpPr>
              <p:cNvPr id="19" name="Rectangle 29"/>
              <p:cNvSpPr/>
              <p:nvPr/>
            </p:nvSpPr>
            <p:spPr bwMode="auto">
              <a:xfrm>
                <a:off x="6280150" y="4851355"/>
                <a:ext cx="2772524" cy="2165261"/>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93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20"/>
              <p:cNvSpPr/>
              <p:nvPr/>
            </p:nvSpPr>
            <p:spPr bwMode="auto">
              <a:xfrm>
                <a:off x="6280150" y="4786849"/>
                <a:ext cx="2353945" cy="196369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1939" fontAlgn="base">
                  <a:lnSpc>
                    <a:spcPct val="90000"/>
                  </a:lnSpc>
                  <a:spcBef>
                    <a:spcPct val="0"/>
                  </a:spcBef>
                  <a:spcAft>
                    <a:spcPts val="1224"/>
                  </a:spcAft>
                </a:pPr>
                <a:r>
                  <a:rPr lang="en-US" altLang="zh-CN" sz="1600" dirty="0"/>
                  <a:t>Please click here to add content </a:t>
                </a:r>
                <a:endParaRPr lang="en-US" altLang="zh-CN" sz="1600" dirty="0" smtClean="0"/>
              </a:p>
              <a:p>
                <a:pPr defTabSz="931939" fontAlgn="base">
                  <a:lnSpc>
                    <a:spcPct val="90000"/>
                  </a:lnSpc>
                  <a:spcBef>
                    <a:spcPct val="0"/>
                  </a:spcBef>
                  <a:spcAft>
                    <a:spcPts val="1224"/>
                  </a:spcAft>
                </a:pPr>
                <a:r>
                  <a:rPr lang="en-US" altLang="zh-CN" sz="1600" dirty="0"/>
                  <a:t>Please click here to add content </a:t>
                </a:r>
                <a:endParaRPr lang="en-US" altLang="zh-CN" sz="1600" spc="-71" dirty="0">
                  <a:solidFill>
                    <a:srgbClr val="FFFFFF"/>
                  </a:solidFill>
                  <a:ea typeface="Segoe UI" pitchFamily="34" charset="0"/>
                  <a:cs typeface="Segoe UI" pitchFamily="34" charset="0"/>
                </a:endParaRPr>
              </a:p>
              <a:p>
                <a:pPr defTabSz="931939" fontAlgn="base">
                  <a:lnSpc>
                    <a:spcPct val="90000"/>
                  </a:lnSpc>
                  <a:spcBef>
                    <a:spcPct val="0"/>
                  </a:spcBef>
                  <a:spcAft>
                    <a:spcPts val="1224"/>
                  </a:spcAft>
                </a:pPr>
                <a:r>
                  <a:rPr lang="en-US" altLang="zh-CN" sz="1600" dirty="0"/>
                  <a:t>Please click here to add content </a:t>
                </a:r>
                <a:endParaRPr lang="en-US" altLang="zh-CN" sz="1600" spc="-71" dirty="0">
                  <a:solidFill>
                    <a:srgbClr val="FFFFFF"/>
                  </a:solidFill>
                  <a:ea typeface="Segoe UI" pitchFamily="34" charset="0"/>
                  <a:cs typeface="Segoe UI" pitchFamily="34" charset="0"/>
                </a:endParaRPr>
              </a:p>
              <a:p>
                <a:pPr defTabSz="931939" fontAlgn="base">
                  <a:lnSpc>
                    <a:spcPct val="90000"/>
                  </a:lnSpc>
                  <a:spcBef>
                    <a:spcPct val="0"/>
                  </a:spcBef>
                  <a:spcAft>
                    <a:spcPts val="1224"/>
                  </a:spcAft>
                </a:pPr>
                <a:endParaRPr lang="en-US" sz="1600" spc="-71" dirty="0">
                  <a:solidFill>
                    <a:srgbClr val="FFFFFF"/>
                  </a:solidFill>
                  <a:ea typeface="Segoe UI" pitchFamily="34" charset="0"/>
                  <a:cs typeface="Segoe UI" pitchFamily="34" charset="0"/>
                </a:endParaRPr>
              </a:p>
            </p:txBody>
          </p:sp>
        </p:grpSp>
      </p:grpSp>
      <p:grpSp>
        <p:nvGrpSpPr>
          <p:cNvPr id="21" name="Group 12"/>
          <p:cNvGrpSpPr/>
          <p:nvPr/>
        </p:nvGrpSpPr>
        <p:grpSpPr>
          <a:xfrm>
            <a:off x="1182435" y="6165817"/>
            <a:ext cx="2827071" cy="2931827"/>
            <a:chOff x="3136785" y="4142016"/>
            <a:chExt cx="2771890" cy="2874601"/>
          </a:xfrm>
        </p:grpSpPr>
        <p:sp>
          <p:nvSpPr>
            <p:cNvPr id="22" name="Rectangle 21"/>
            <p:cNvSpPr/>
            <p:nvPr/>
          </p:nvSpPr>
          <p:spPr bwMode="auto">
            <a:xfrm>
              <a:off x="3140075" y="4142016"/>
              <a:ext cx="2768600" cy="8509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46630" numCol="1" spcCol="0" rtlCol="0" fromWordArt="0" anchor="ctr" anchorCtr="0" forceAA="0" compatLnSpc="1">
              <a:prstTxWarp prst="textNoShape">
                <a:avLst/>
              </a:prstTxWarp>
              <a:noAutofit/>
            </a:bodyPr>
            <a:lstStyle/>
            <a:p>
              <a:pPr defTabSz="931939" fontAlgn="base">
                <a:lnSpc>
                  <a:spcPct val="90000"/>
                </a:lnSpc>
                <a:spcBef>
                  <a:spcPct val="0"/>
                </a:spcBef>
                <a:spcAft>
                  <a:spcPct val="0"/>
                </a:spcAft>
              </a:pPr>
              <a:r>
                <a:rPr lang="en-US" altLang="zh-CN" sz="4000" dirty="0">
                  <a:latin typeface="+mj-lt"/>
                </a:rPr>
                <a:t>The title </a:t>
              </a:r>
              <a:endParaRPr lang="en-US" sz="4000" dirty="0">
                <a:latin typeface="+mj-lt"/>
              </a:endParaRPr>
            </a:p>
          </p:txBody>
        </p:sp>
        <p:grpSp>
          <p:nvGrpSpPr>
            <p:cNvPr id="23" name="Group 7"/>
            <p:cNvGrpSpPr/>
            <p:nvPr/>
          </p:nvGrpSpPr>
          <p:grpSpPr>
            <a:xfrm>
              <a:off x="3136785" y="4851356"/>
              <a:ext cx="2771889" cy="2165261"/>
              <a:chOff x="3136785" y="4851356"/>
              <a:chExt cx="2771889" cy="2165261"/>
            </a:xfrm>
          </p:grpSpPr>
          <p:sp>
            <p:nvSpPr>
              <p:cNvPr id="24" name="Rectangle 28"/>
              <p:cNvSpPr/>
              <p:nvPr/>
            </p:nvSpPr>
            <p:spPr bwMode="auto">
              <a:xfrm>
                <a:off x="3136785" y="4859371"/>
                <a:ext cx="2771889" cy="2157246"/>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93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6"/>
              <p:cNvSpPr/>
              <p:nvPr/>
            </p:nvSpPr>
            <p:spPr bwMode="auto">
              <a:xfrm>
                <a:off x="3140075" y="4851356"/>
                <a:ext cx="2686259" cy="189918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1939" fontAlgn="base">
                  <a:lnSpc>
                    <a:spcPct val="90000"/>
                  </a:lnSpc>
                  <a:spcBef>
                    <a:spcPct val="0"/>
                  </a:spcBef>
                  <a:spcAft>
                    <a:spcPts val="1224"/>
                  </a:spcAft>
                </a:pPr>
                <a:r>
                  <a:rPr lang="en-US" altLang="zh-CN" sz="1600" dirty="0"/>
                  <a:t>Please click here to add content </a:t>
                </a:r>
                <a:endParaRPr lang="en-US" altLang="zh-CN" sz="1600" dirty="0" smtClean="0"/>
              </a:p>
              <a:p>
                <a:pPr defTabSz="931939" fontAlgn="base">
                  <a:lnSpc>
                    <a:spcPct val="90000"/>
                  </a:lnSpc>
                  <a:spcBef>
                    <a:spcPct val="0"/>
                  </a:spcBef>
                  <a:spcAft>
                    <a:spcPts val="1224"/>
                  </a:spcAft>
                </a:pPr>
                <a:r>
                  <a:rPr lang="en-US" altLang="zh-CN" sz="1600" dirty="0"/>
                  <a:t>Please click here to add content </a:t>
                </a:r>
                <a:endParaRPr lang="en-US" altLang="zh-CN" sz="1600" spc="-71" dirty="0">
                  <a:solidFill>
                    <a:srgbClr val="FFFFFF"/>
                  </a:solidFill>
                  <a:ea typeface="Segoe UI" pitchFamily="34" charset="0"/>
                  <a:cs typeface="Segoe UI" pitchFamily="34" charset="0"/>
                </a:endParaRPr>
              </a:p>
              <a:p>
                <a:pPr defTabSz="931939" fontAlgn="base">
                  <a:lnSpc>
                    <a:spcPct val="90000"/>
                  </a:lnSpc>
                  <a:spcBef>
                    <a:spcPct val="0"/>
                  </a:spcBef>
                  <a:spcAft>
                    <a:spcPts val="1224"/>
                  </a:spcAft>
                </a:pPr>
                <a:r>
                  <a:rPr lang="en-US" altLang="zh-CN" sz="1600" dirty="0"/>
                  <a:t>Please click here to add content </a:t>
                </a:r>
                <a:endParaRPr lang="en-US" altLang="zh-CN" sz="1600" spc="-71" dirty="0">
                  <a:solidFill>
                    <a:srgbClr val="FFFFFF"/>
                  </a:solidFill>
                  <a:ea typeface="Segoe UI" pitchFamily="34" charset="0"/>
                  <a:cs typeface="Segoe UI" pitchFamily="34" charset="0"/>
                </a:endParaRPr>
              </a:p>
              <a:p>
                <a:pPr defTabSz="931939" fontAlgn="base">
                  <a:lnSpc>
                    <a:spcPct val="90000"/>
                  </a:lnSpc>
                  <a:spcBef>
                    <a:spcPct val="0"/>
                  </a:spcBef>
                  <a:spcAft>
                    <a:spcPts val="1224"/>
                  </a:spcAft>
                </a:pPr>
                <a:endParaRPr lang="en-US" sz="1600" spc="-71" dirty="0">
                  <a:solidFill>
                    <a:srgbClr val="FFFFFF"/>
                  </a:solidFill>
                  <a:ea typeface="Segoe UI" pitchFamily="34" charset="0"/>
                  <a:cs typeface="Segoe UI" pitchFamily="34" charset="0"/>
                </a:endParaRPr>
              </a:p>
            </p:txBody>
          </p:sp>
        </p:grpSp>
      </p:grpSp>
      <p:grpSp>
        <p:nvGrpSpPr>
          <p:cNvPr id="26" name="Group 14"/>
          <p:cNvGrpSpPr/>
          <p:nvPr/>
        </p:nvGrpSpPr>
        <p:grpSpPr>
          <a:xfrm>
            <a:off x="7152808" y="6165817"/>
            <a:ext cx="2823716" cy="2931825"/>
            <a:chOff x="9420225" y="4142016"/>
            <a:chExt cx="2768600" cy="2874599"/>
          </a:xfrm>
        </p:grpSpPr>
        <p:sp>
          <p:nvSpPr>
            <p:cNvPr id="27" name="Rectangle 23"/>
            <p:cNvSpPr/>
            <p:nvPr/>
          </p:nvSpPr>
          <p:spPr bwMode="auto">
            <a:xfrm>
              <a:off x="9420225" y="4142016"/>
              <a:ext cx="2768600" cy="8509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46630" numCol="1" spcCol="0" rtlCol="0" fromWordArt="0" anchor="ctr" anchorCtr="0" forceAA="0" compatLnSpc="1">
              <a:prstTxWarp prst="textNoShape">
                <a:avLst/>
              </a:prstTxWarp>
              <a:noAutofit/>
            </a:bodyPr>
            <a:lstStyle/>
            <a:p>
              <a:pPr defTabSz="931939" fontAlgn="base">
                <a:lnSpc>
                  <a:spcPct val="90000"/>
                </a:lnSpc>
                <a:spcBef>
                  <a:spcPct val="0"/>
                </a:spcBef>
                <a:spcAft>
                  <a:spcPct val="0"/>
                </a:spcAft>
              </a:pPr>
              <a:r>
                <a:rPr lang="en-US" altLang="zh-CN" sz="4000" dirty="0">
                  <a:latin typeface="+mj-lt"/>
                </a:rPr>
                <a:t>The title </a:t>
              </a:r>
              <a:endParaRPr lang="en-US" sz="3700" dirty="0">
                <a:gradFill>
                  <a:gsLst>
                    <a:gs pos="0">
                      <a:srgbClr val="FFFFFF"/>
                    </a:gs>
                    <a:gs pos="100000">
                      <a:srgbClr val="FFFFFF"/>
                    </a:gs>
                  </a:gsLst>
                  <a:lin ang="5400000" scaled="0"/>
                </a:gradFill>
                <a:latin typeface="+mj-lt"/>
                <a:ea typeface="Segoe UI" pitchFamily="34" charset="0"/>
                <a:cs typeface="Segoe UI" pitchFamily="34" charset="0"/>
              </a:endParaRPr>
            </a:p>
          </p:txBody>
        </p:sp>
        <p:grpSp>
          <p:nvGrpSpPr>
            <p:cNvPr id="28" name="Group 9"/>
            <p:cNvGrpSpPr/>
            <p:nvPr/>
          </p:nvGrpSpPr>
          <p:grpSpPr>
            <a:xfrm>
              <a:off x="9420225" y="4810413"/>
              <a:ext cx="2768600" cy="2206202"/>
              <a:chOff x="9420225" y="4810413"/>
              <a:chExt cx="2768600" cy="2206202"/>
            </a:xfrm>
          </p:grpSpPr>
          <p:sp>
            <p:nvSpPr>
              <p:cNvPr id="29" name="Rectangle 30"/>
              <p:cNvSpPr/>
              <p:nvPr/>
            </p:nvSpPr>
            <p:spPr bwMode="auto">
              <a:xfrm>
                <a:off x="9420225" y="4859370"/>
                <a:ext cx="2768600" cy="2157245"/>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93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7"/>
              <p:cNvSpPr/>
              <p:nvPr/>
            </p:nvSpPr>
            <p:spPr bwMode="auto">
              <a:xfrm>
                <a:off x="9420225" y="4810413"/>
                <a:ext cx="2582788" cy="180928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1939" fontAlgn="base">
                  <a:lnSpc>
                    <a:spcPct val="90000"/>
                  </a:lnSpc>
                  <a:spcBef>
                    <a:spcPct val="0"/>
                  </a:spcBef>
                  <a:spcAft>
                    <a:spcPts val="1224"/>
                  </a:spcAft>
                </a:pPr>
                <a:r>
                  <a:rPr lang="en-US" altLang="zh-CN" sz="1600" dirty="0"/>
                  <a:t>Please click here to add content </a:t>
                </a:r>
                <a:endParaRPr lang="en-US" altLang="zh-CN" sz="1600" dirty="0" smtClean="0"/>
              </a:p>
              <a:p>
                <a:pPr defTabSz="931939" fontAlgn="base">
                  <a:lnSpc>
                    <a:spcPct val="90000"/>
                  </a:lnSpc>
                  <a:spcBef>
                    <a:spcPct val="0"/>
                  </a:spcBef>
                  <a:spcAft>
                    <a:spcPts val="1224"/>
                  </a:spcAft>
                </a:pPr>
                <a:r>
                  <a:rPr lang="en-US" altLang="zh-CN" sz="1600" dirty="0"/>
                  <a:t>Please click here to add content </a:t>
                </a:r>
                <a:endParaRPr lang="en-US" altLang="zh-CN" sz="1600" spc="-71" dirty="0">
                  <a:solidFill>
                    <a:srgbClr val="FFFFFF"/>
                  </a:solidFill>
                  <a:ea typeface="Segoe UI" pitchFamily="34" charset="0"/>
                  <a:cs typeface="Segoe UI" pitchFamily="34" charset="0"/>
                </a:endParaRPr>
              </a:p>
              <a:p>
                <a:pPr defTabSz="931939" fontAlgn="base">
                  <a:lnSpc>
                    <a:spcPct val="90000"/>
                  </a:lnSpc>
                  <a:spcBef>
                    <a:spcPct val="0"/>
                  </a:spcBef>
                  <a:spcAft>
                    <a:spcPts val="1224"/>
                  </a:spcAft>
                </a:pPr>
                <a:r>
                  <a:rPr lang="en-US" altLang="zh-CN" sz="1600" dirty="0"/>
                  <a:t>Please click here to add content </a:t>
                </a:r>
                <a:endParaRPr lang="en-US" altLang="zh-CN" sz="1600" spc="-71" dirty="0">
                  <a:solidFill>
                    <a:srgbClr val="FFFFFF"/>
                  </a:solidFill>
                  <a:ea typeface="Segoe UI" pitchFamily="34" charset="0"/>
                  <a:cs typeface="Segoe UI" pitchFamily="34" charset="0"/>
                </a:endParaRPr>
              </a:p>
              <a:p>
                <a:pPr defTabSz="931939" fontAlgn="base">
                  <a:lnSpc>
                    <a:spcPct val="90000"/>
                  </a:lnSpc>
                  <a:spcBef>
                    <a:spcPct val="0"/>
                  </a:spcBef>
                  <a:spcAft>
                    <a:spcPts val="1224"/>
                  </a:spcAft>
                </a:pPr>
                <a:endParaRPr lang="en-US" sz="1600" spc="-71" dirty="0">
                  <a:solidFill>
                    <a:srgbClr val="FFFFFF"/>
                  </a:solidFill>
                  <a:ea typeface="Segoe UI" pitchFamily="34" charset="0"/>
                  <a:cs typeface="Segoe UI" pitchFamily="34" charset="0"/>
                </a:endParaRPr>
              </a:p>
            </p:txBody>
          </p:sp>
        </p:grpSp>
      </p:grpSp>
      <p:sp>
        <p:nvSpPr>
          <p:cNvPr id="31" name="文本框 30"/>
          <p:cNvSpPr txBox="1"/>
          <p:nvPr/>
        </p:nvSpPr>
        <p:spPr>
          <a:xfrm>
            <a:off x="1048206" y="659716"/>
            <a:ext cx="2811988" cy="769441"/>
          </a:xfrm>
          <a:prstGeom prst="rect">
            <a:avLst/>
          </a:prstGeom>
          <a:noFill/>
        </p:spPr>
        <p:txBody>
          <a:bodyPr wrap="none" rtlCol="0">
            <a:spAutoFit/>
          </a:bodyPr>
          <a:lstStyle/>
          <a:p>
            <a:r>
              <a:rPr lang="en-US" altLang="zh-CN" sz="4400" dirty="0" smtClean="0">
                <a:solidFill>
                  <a:schemeClr val="bg1"/>
                </a:solidFill>
                <a:latin typeface="Roboto" pitchFamily="2" charset="0"/>
                <a:ea typeface="Roboto" pitchFamily="2" charset="0"/>
              </a:rPr>
              <a:t>HEADLINE</a:t>
            </a:r>
            <a:endParaRPr lang="zh-CN" altLang="en-US" sz="4400" dirty="0">
              <a:solidFill>
                <a:schemeClr val="bg1"/>
              </a:solidFill>
              <a:latin typeface="Roboto" pitchFamily="2" charset="0"/>
              <a:cs typeface="Italic" panose="00000400000000000000" pitchFamily="2" charset="0"/>
            </a:endParaRPr>
          </a:p>
        </p:txBody>
      </p:sp>
      <p:grpSp>
        <p:nvGrpSpPr>
          <p:cNvPr id="33" name="组合 32"/>
          <p:cNvGrpSpPr/>
          <p:nvPr/>
        </p:nvGrpSpPr>
        <p:grpSpPr>
          <a:xfrm>
            <a:off x="11096448" y="1648905"/>
            <a:ext cx="1371600" cy="4271533"/>
            <a:chOff x="11096448" y="1648905"/>
            <a:chExt cx="1371600" cy="4271533"/>
          </a:xfrm>
        </p:grpSpPr>
        <p:sp>
          <p:nvSpPr>
            <p:cNvPr id="34" name="Rectangle 4"/>
            <p:cNvSpPr/>
            <p:nvPr/>
          </p:nvSpPr>
          <p:spPr bwMode="auto">
            <a:xfrm>
              <a:off x="11096448" y="1648905"/>
              <a:ext cx="1371600" cy="1371600"/>
            </a:xfrm>
            <a:prstGeom prst="rect">
              <a:avLst/>
            </a:prstGeom>
            <a:solidFill>
              <a:srgbClr val="E6412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5" name="Rectangle 4"/>
            <p:cNvSpPr/>
            <p:nvPr/>
          </p:nvSpPr>
          <p:spPr bwMode="auto">
            <a:xfrm>
              <a:off x="11096448" y="3148438"/>
              <a:ext cx="1371600" cy="2772000"/>
            </a:xfrm>
            <a:prstGeom prst="rect">
              <a:avLst/>
            </a:prstGeom>
            <a:solidFill>
              <a:srgbClr val="03AAF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gr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617559" y="8257959"/>
            <a:ext cx="4018442" cy="1218524"/>
          </a:xfrm>
          <a:prstGeom prst="rect">
            <a:avLst/>
          </a:prstGeom>
        </p:spPr>
      </p:pic>
      <p:cxnSp>
        <p:nvCxnSpPr>
          <p:cNvPr id="36" name="直接箭头连接符 35"/>
          <p:cNvCxnSpPr/>
          <p:nvPr/>
        </p:nvCxnSpPr>
        <p:spPr>
          <a:xfrm flipH="1" flipV="1">
            <a:off x="2671055" y="3615995"/>
            <a:ext cx="7162847" cy="30929"/>
          </a:xfrm>
          <a:prstGeom prst="straightConnector1">
            <a:avLst/>
          </a:prstGeom>
          <a:ln w="381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69799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par>
                                <p:cTn id="11" presetID="10" presetClass="entr" presetSubtype="0" fill="hold"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250"/>
                                        <p:tgtEl>
                                          <p:spTgt spid="10"/>
                                        </p:tgtEl>
                                      </p:cBhvr>
                                    </p:animEffect>
                                  </p:childTnLst>
                                </p:cTn>
                              </p:par>
                              <p:par>
                                <p:cTn id="14" presetID="10" presetClass="entr" presetSubtype="0" fill="hold" nodeType="withEffect">
                                  <p:stCondLst>
                                    <p:cond delay="2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250"/>
                                        <p:tgtEl>
                                          <p:spTgt spid="9"/>
                                        </p:tgtEl>
                                      </p:cBhvr>
                                    </p:animEffect>
                                  </p:childTnLst>
                                </p:cTn>
                              </p:par>
                              <p:par>
                                <p:cTn id="17" presetID="10" presetClass="entr" presetSubtype="0" fill="hold" nodeType="withEffect">
                                  <p:stCondLst>
                                    <p:cond delay="25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250"/>
                                        <p:tgtEl>
                                          <p:spTgt spid="8"/>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250"/>
                                        <p:tgtEl>
                                          <p:spTgt spid="21"/>
                                        </p:tgtEl>
                                      </p:cBhvr>
                                    </p:animEffect>
                                  </p:childTnLst>
                                </p:cTn>
                              </p:par>
                              <p:par>
                                <p:cTn id="24" presetID="10"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50"/>
                                        <p:tgtEl>
                                          <p:spTgt spid="16"/>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250"/>
                                        <p:tgtEl>
                                          <p:spTgt spid="26"/>
                                        </p:tgtEl>
                                      </p:cBhvr>
                                    </p:animEffect>
                                  </p:childTnLst>
                                </p:cTn>
                              </p:par>
                              <p:par>
                                <p:cTn id="30" presetID="64" presetClass="path" presetSubtype="0" decel="100000" fill="hold" nodeType="withEffect">
                                  <p:stCondLst>
                                    <p:cond delay="1500"/>
                                  </p:stCondLst>
                                  <p:childTnLst>
                                    <p:animMotion origin="layout" path="M -6.25E-7 -1.48148E-6 L -6.25E-7 -0.28842 " pathEditMode="relative" rAng="0" ptsTypes="AA">
                                      <p:cBhvr>
                                        <p:cTn id="31" dur="1000" fill="hold"/>
                                        <p:tgtEl>
                                          <p:spTgt spid="21"/>
                                        </p:tgtEl>
                                        <p:attrNameLst>
                                          <p:attrName>ppt_x</p:attrName>
                                          <p:attrName>ppt_y</p:attrName>
                                        </p:attrNameLst>
                                      </p:cBhvr>
                                      <p:rCtr x="0" y="-14421"/>
                                    </p:animMotion>
                                  </p:childTnLst>
                                </p:cTn>
                              </p:par>
                            </p:childTnLst>
                          </p:cTn>
                        </p:par>
                        <p:par>
                          <p:cTn id="32" fill="hold">
                            <p:stCondLst>
                              <p:cond delay="4000"/>
                            </p:stCondLst>
                            <p:childTnLst>
                              <p:par>
                                <p:cTn id="33" presetID="42" presetClass="path" presetSubtype="0" decel="100000" fill="hold" nodeType="afterEffect">
                                  <p:stCondLst>
                                    <p:cond delay="750"/>
                                  </p:stCondLst>
                                  <p:childTnLst>
                                    <p:animMotion origin="layout" path="M -6.25E-7 -0.28842 L -6.25E-7 -1.48148E-6 " pathEditMode="relative" rAng="0" ptsTypes="AA">
                                      <p:cBhvr>
                                        <p:cTn id="34" dur="1000" fill="hold"/>
                                        <p:tgtEl>
                                          <p:spTgt spid="21"/>
                                        </p:tgtEl>
                                        <p:attrNameLst>
                                          <p:attrName>ppt_x</p:attrName>
                                          <p:attrName>ppt_y</p:attrName>
                                        </p:attrNameLst>
                                      </p:cBhvr>
                                      <p:rCtr x="0" y="14421"/>
                                    </p:animMotion>
                                  </p:childTnLst>
                                </p:cTn>
                              </p:par>
                              <p:par>
                                <p:cTn id="35" presetID="64" presetClass="path" presetSubtype="0" decel="100000" fill="hold" nodeType="withEffect">
                                  <p:stCondLst>
                                    <p:cond delay="1750"/>
                                  </p:stCondLst>
                                  <p:childTnLst>
                                    <p:animMotion origin="layout" path="M -1.45833E-6 -1.48148E-6 L -1.45833E-6 -0.28842 " pathEditMode="relative" rAng="0" ptsTypes="AA">
                                      <p:cBhvr>
                                        <p:cTn id="36" dur="1000" fill="hold"/>
                                        <p:tgtEl>
                                          <p:spTgt spid="16"/>
                                        </p:tgtEl>
                                        <p:attrNameLst>
                                          <p:attrName>ppt_x</p:attrName>
                                          <p:attrName>ppt_y</p:attrName>
                                        </p:attrNameLst>
                                      </p:cBhvr>
                                      <p:rCtr x="0" y="-14421"/>
                                    </p:animMotion>
                                  </p:childTnLst>
                                </p:cTn>
                              </p:par>
                            </p:childTnLst>
                          </p:cTn>
                        </p:par>
                        <p:par>
                          <p:cTn id="37" fill="hold">
                            <p:stCondLst>
                              <p:cond delay="6750"/>
                            </p:stCondLst>
                            <p:childTnLst>
                              <p:par>
                                <p:cTn id="38" presetID="42" presetClass="path" presetSubtype="0" decel="100000" fill="hold" nodeType="afterEffect">
                                  <p:stCondLst>
                                    <p:cond delay="750"/>
                                  </p:stCondLst>
                                  <p:childTnLst>
                                    <p:animMotion origin="layout" path="M -1.45833E-6 -0.28842 L -1.45833E-6 -1.48148E-6 " pathEditMode="relative" rAng="0" ptsTypes="AA">
                                      <p:cBhvr>
                                        <p:cTn id="39" dur="1000" fill="hold"/>
                                        <p:tgtEl>
                                          <p:spTgt spid="16"/>
                                        </p:tgtEl>
                                        <p:attrNameLst>
                                          <p:attrName>ppt_x</p:attrName>
                                          <p:attrName>ppt_y</p:attrName>
                                        </p:attrNameLst>
                                      </p:cBhvr>
                                      <p:rCtr x="0" y="14421"/>
                                    </p:animMotion>
                                  </p:childTnLst>
                                </p:cTn>
                              </p:par>
                              <p:par>
                                <p:cTn id="40" presetID="64" presetClass="path" presetSubtype="0" decel="100000" fill="hold" nodeType="withEffect">
                                  <p:stCondLst>
                                    <p:cond delay="1750"/>
                                  </p:stCondLst>
                                  <p:childTnLst>
                                    <p:animMotion origin="layout" path="M -3.95833E-6 -1.48148E-6 L -3.95833E-6 -0.28842 " pathEditMode="relative" rAng="0" ptsTypes="AA">
                                      <p:cBhvr>
                                        <p:cTn id="41" dur="1000" fill="hold"/>
                                        <p:tgtEl>
                                          <p:spTgt spid="26"/>
                                        </p:tgtEl>
                                        <p:attrNameLst>
                                          <p:attrName>ppt_x</p:attrName>
                                          <p:attrName>ppt_y</p:attrName>
                                        </p:attrNameLst>
                                      </p:cBhvr>
                                      <p:rCtr x="0" y="-14421"/>
                                    </p:animMotion>
                                  </p:childTnLst>
                                </p:cTn>
                              </p:par>
                            </p:childTnLst>
                          </p:cTn>
                        </p:par>
                        <p:par>
                          <p:cTn id="42" fill="hold">
                            <p:stCondLst>
                              <p:cond delay="9500"/>
                            </p:stCondLst>
                            <p:childTnLst>
                              <p:par>
                                <p:cTn id="43" presetID="42" presetClass="path" presetSubtype="0" decel="100000" fill="hold" nodeType="afterEffect">
                                  <p:stCondLst>
                                    <p:cond delay="750"/>
                                  </p:stCondLst>
                                  <p:childTnLst>
                                    <p:animMotion origin="layout" path="M -3.95833E-6 -0.28842 L -3.95833E-6 -1.48148E-6 " pathEditMode="relative" rAng="0" ptsTypes="AA">
                                      <p:cBhvr>
                                        <p:cTn id="44" dur="1000" fill="hold"/>
                                        <p:tgtEl>
                                          <p:spTgt spid="26"/>
                                        </p:tgtEl>
                                        <p:attrNameLst>
                                          <p:attrName>ppt_x</p:attrName>
                                          <p:attrName>ppt_y</p:attrName>
                                        </p:attrNameLst>
                                      </p:cBhvr>
                                      <p:rCtr x="0" y="14421"/>
                                    </p:animMotion>
                                  </p:childTnLst>
                                </p:cTn>
                              </p:par>
                            </p:childTnLst>
                          </p:cTn>
                        </p:par>
                        <p:par>
                          <p:cTn id="45" fill="hold">
                            <p:stCondLst>
                              <p:cond delay="11250"/>
                            </p:stCondLst>
                            <p:childTnLst>
                              <p:par>
                                <p:cTn id="46" presetID="64" presetClass="path" presetSubtype="0" accel="50000" decel="50000" fill="hold" nodeType="afterEffect">
                                  <p:stCondLst>
                                    <p:cond delay="750"/>
                                  </p:stCondLst>
                                  <p:childTnLst>
                                    <p:animMotion origin="layout" path="M -3.33333E-6 -4.44444E-6 L -3.33333E-6 -0.47916 " pathEditMode="relative" rAng="0" ptsTypes="AA">
                                      <p:cBhvr>
                                        <p:cTn id="47" dur="750" fill="hold"/>
                                        <p:tgtEl>
                                          <p:spTgt spid="32"/>
                                        </p:tgtEl>
                                        <p:attrNameLst>
                                          <p:attrName>ppt_x</p:attrName>
                                          <p:attrName>ppt_y</p:attrName>
                                        </p:attrNameLst>
                                      </p:cBhvr>
                                      <p:rCtr x="0" y="-24051"/>
                                    </p:animMotion>
                                  </p:childTnLst>
                                </p:cTn>
                              </p:par>
                            </p:childTnLst>
                          </p:cTn>
                        </p:par>
                        <p:par>
                          <p:cTn id="48" fill="hold">
                            <p:stCondLst>
                              <p:cond delay="12750"/>
                            </p:stCondLst>
                            <p:childTnLst>
                              <p:par>
                                <p:cTn id="49" presetID="22" presetClass="entr" presetSubtype="2"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right)">
                                      <p:cBhvr>
                                        <p:cTn id="51" dur="2250"/>
                                        <p:tgtEl>
                                          <p:spTgt spid="36"/>
                                        </p:tgtEl>
                                      </p:cBhvr>
                                    </p:animEffect>
                                  </p:childTnLst>
                                </p:cTn>
                              </p:par>
                              <p:par>
                                <p:cTn id="52" presetID="35" presetClass="path" presetSubtype="0" accel="50000" decel="50000" fill="hold" nodeType="withEffect">
                                  <p:stCondLst>
                                    <p:cond delay="0"/>
                                  </p:stCondLst>
                                  <p:childTnLst>
                                    <p:animMotion origin="layout" path="M -3.125E-6 -0.47917 L -0.61276 -0.47917 " pathEditMode="relative" rAng="0" ptsTypes="AA">
                                      <p:cBhvr>
                                        <p:cTn id="53" dur="2250" fill="hold"/>
                                        <p:tgtEl>
                                          <p:spTgt spid="32"/>
                                        </p:tgtEl>
                                        <p:attrNameLst>
                                          <p:attrName>ppt_x</p:attrName>
                                          <p:attrName>ppt_y</p:attrName>
                                        </p:attrNameLst>
                                      </p:cBhvr>
                                      <p:rCtr x="-306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bwMode="auto">
          <a:xfrm>
            <a:off x="11108483" y="1648905"/>
            <a:ext cx="1371600" cy="1371600"/>
          </a:xfrm>
          <a:prstGeom prst="rect">
            <a:avLst/>
          </a:prstGeom>
          <a:solidFill>
            <a:srgbClr val="42BC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5" name="Rectangle 4"/>
          <p:cNvSpPr/>
          <p:nvPr/>
        </p:nvSpPr>
        <p:spPr bwMode="auto">
          <a:xfrm>
            <a:off x="11108483" y="3148434"/>
            <a:ext cx="1371600" cy="2772000"/>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6" name="组合 5"/>
          <p:cNvGrpSpPr/>
          <p:nvPr/>
        </p:nvGrpSpPr>
        <p:grpSpPr>
          <a:xfrm>
            <a:off x="9348" y="1648905"/>
            <a:ext cx="1371600" cy="4271533"/>
            <a:chOff x="11096448" y="1648905"/>
            <a:chExt cx="1371600" cy="4271533"/>
          </a:xfrm>
        </p:grpSpPr>
        <p:sp>
          <p:nvSpPr>
            <p:cNvPr id="7" name="Rectangle 4"/>
            <p:cNvSpPr/>
            <p:nvPr/>
          </p:nvSpPr>
          <p:spPr bwMode="auto">
            <a:xfrm>
              <a:off x="11096448" y="1648905"/>
              <a:ext cx="1371600" cy="1371600"/>
            </a:xfrm>
            <a:prstGeom prst="rect">
              <a:avLst/>
            </a:prstGeom>
            <a:solidFill>
              <a:srgbClr val="E6412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8" name="Rectangle 4"/>
            <p:cNvSpPr/>
            <p:nvPr/>
          </p:nvSpPr>
          <p:spPr bwMode="auto">
            <a:xfrm>
              <a:off x="11096448" y="3148438"/>
              <a:ext cx="1371600" cy="2772000"/>
            </a:xfrm>
            <a:prstGeom prst="rect">
              <a:avLst/>
            </a:prstGeom>
            <a:solidFill>
              <a:srgbClr val="03AAF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grpSp>
      <p:sp>
        <p:nvSpPr>
          <p:cNvPr id="9" name="Text Placeholder 4"/>
          <p:cNvSpPr txBox="1">
            <a:spLocks/>
          </p:cNvSpPr>
          <p:nvPr/>
        </p:nvSpPr>
        <p:spPr>
          <a:xfrm>
            <a:off x="2921628" y="3146739"/>
            <a:ext cx="7688100" cy="1371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2800">
                <a:gradFill>
                  <a:gsLst>
                    <a:gs pos="0">
                      <a:srgbClr val="FFFFFF"/>
                    </a:gs>
                    <a:gs pos="100000">
                      <a:srgbClr val="FFFFFF"/>
                    </a:gs>
                  </a:gsLst>
                  <a:lin ang="5400000" scaled="0"/>
                </a:gra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ts val="100"/>
              </a:spcBef>
              <a:spcAft>
                <a:spcPts val="300"/>
              </a:spcAft>
            </a:pPr>
            <a:endParaRPr lang="en-US" sz="1400" dirty="0">
              <a:latin typeface="Segoe UI"/>
            </a:endParaRPr>
          </a:p>
        </p:txBody>
      </p:sp>
      <p:sp>
        <p:nvSpPr>
          <p:cNvPr id="14" name="AutoShape 20"/>
          <p:cNvSpPr>
            <a:spLocks noChangeAspect="1" noChangeArrowheads="1" noTextEdit="1"/>
          </p:cNvSpPr>
          <p:nvPr/>
        </p:nvSpPr>
        <p:spPr bwMode="auto">
          <a:xfrm>
            <a:off x="1121454" y="5320889"/>
            <a:ext cx="144097" cy="237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prstTxWarp prst="textNoShape">
              <a:avLst/>
            </a:prstTxWarp>
          </a:bodyPr>
          <a:lstStyle/>
          <a:p>
            <a:pPr defTabSz="914056"/>
            <a:endParaRPr lang="en-US">
              <a:solidFill>
                <a:srgbClr val="292929"/>
              </a:solidFill>
            </a:endParaRPr>
          </a:p>
        </p:txBody>
      </p:sp>
      <p:sp>
        <p:nvSpPr>
          <p:cNvPr id="15" name="Text Placeholder 4"/>
          <p:cNvSpPr txBox="1">
            <a:spLocks/>
          </p:cNvSpPr>
          <p:nvPr/>
        </p:nvSpPr>
        <p:spPr>
          <a:xfrm>
            <a:off x="2921628" y="1671129"/>
            <a:ext cx="7688100" cy="135102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ctr" anchorCtr="0" forceAA="0" compatLnSpc="1">
            <a:prstTxWarp prst="textNoShape">
              <a:avLst/>
            </a:prstTxWarp>
            <a:sp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defTabSz="931939">
              <a:lnSpc>
                <a:spcPct val="90000"/>
              </a:lnSpc>
              <a:spcAft>
                <a:spcPts val="1224"/>
              </a:spcAft>
            </a:pPr>
            <a:r>
              <a:rPr lang="en-US" altLang="zh-CN" sz="1800" dirty="0">
                <a:solidFill>
                  <a:schemeClr val="bg1"/>
                </a:solidFill>
              </a:rPr>
              <a:t>Please click here to add content </a:t>
            </a:r>
          </a:p>
          <a:p>
            <a:pPr algn="l" defTabSz="931939">
              <a:lnSpc>
                <a:spcPct val="90000"/>
              </a:lnSpc>
              <a:spcAft>
                <a:spcPts val="1224"/>
              </a:spcAft>
            </a:pPr>
            <a:r>
              <a:rPr lang="en-US" altLang="zh-CN" sz="1800" dirty="0">
                <a:solidFill>
                  <a:schemeClr val="bg1"/>
                </a:solidFill>
              </a:rPr>
              <a:t>Please click here to add content </a:t>
            </a:r>
          </a:p>
          <a:p>
            <a:pPr algn="l" defTabSz="931939">
              <a:lnSpc>
                <a:spcPct val="90000"/>
              </a:lnSpc>
              <a:spcAft>
                <a:spcPts val="1224"/>
              </a:spcAft>
            </a:pPr>
            <a:r>
              <a:rPr lang="en-US" altLang="zh-CN" sz="1800" dirty="0">
                <a:solidFill>
                  <a:schemeClr val="bg1"/>
                </a:solidFill>
              </a:rPr>
              <a:t>Please click here to add content </a:t>
            </a:r>
          </a:p>
        </p:txBody>
      </p:sp>
      <p:sp>
        <p:nvSpPr>
          <p:cNvPr id="16" name="Text Placeholder 4"/>
          <p:cNvSpPr txBox="1">
            <a:spLocks/>
          </p:cNvSpPr>
          <p:nvPr/>
        </p:nvSpPr>
        <p:spPr>
          <a:xfrm>
            <a:off x="2921628" y="4561468"/>
            <a:ext cx="7688100" cy="1371600"/>
          </a:xfrm>
          <a:prstGeom prst="rect">
            <a:avLst/>
          </a:prstGeom>
          <a:solidFill>
            <a:srgbClr val="E6412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2800">
                <a:gradFill>
                  <a:gsLst>
                    <a:gs pos="0">
                      <a:srgbClr val="FFFFFF"/>
                    </a:gs>
                    <a:gs pos="100000">
                      <a:srgbClr val="FFFFFF"/>
                    </a:gs>
                  </a:gsLst>
                  <a:lin ang="5400000" scaled="0"/>
                </a:gra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931939">
              <a:lnSpc>
                <a:spcPct val="90000"/>
              </a:lnSpc>
              <a:spcAft>
                <a:spcPts val="1224"/>
              </a:spcAft>
            </a:pPr>
            <a:r>
              <a:rPr lang="en-US" altLang="zh-CN" sz="1800" dirty="0"/>
              <a:t>Please click here to add content </a:t>
            </a:r>
          </a:p>
          <a:p>
            <a:pPr defTabSz="931939">
              <a:lnSpc>
                <a:spcPct val="90000"/>
              </a:lnSpc>
              <a:spcAft>
                <a:spcPts val="1224"/>
              </a:spcAft>
            </a:pPr>
            <a:r>
              <a:rPr lang="en-US" altLang="zh-CN" sz="1800" dirty="0"/>
              <a:t>Please click here to add content </a:t>
            </a:r>
            <a:endParaRPr lang="en-US" altLang="zh-CN" sz="1800" spc="-71" dirty="0">
              <a:solidFill>
                <a:srgbClr val="FFFFFF"/>
              </a:solidFill>
              <a:ea typeface="Segoe UI" pitchFamily="34" charset="0"/>
              <a:cs typeface="Segoe UI" pitchFamily="34" charset="0"/>
            </a:endParaRPr>
          </a:p>
          <a:p>
            <a:pPr defTabSz="931939">
              <a:lnSpc>
                <a:spcPct val="90000"/>
              </a:lnSpc>
              <a:spcAft>
                <a:spcPts val="1224"/>
              </a:spcAft>
            </a:pPr>
            <a:r>
              <a:rPr lang="en-US" altLang="zh-CN" sz="1800" dirty="0"/>
              <a:t>Please click here to add content </a:t>
            </a:r>
            <a:endParaRPr lang="en-US" altLang="zh-CN" sz="1800" spc="-71" dirty="0">
              <a:solidFill>
                <a:srgbClr val="FFFFFF"/>
              </a:solidFill>
              <a:ea typeface="Segoe UI" pitchFamily="34" charset="0"/>
              <a:cs typeface="Segoe UI" pitchFamily="34" charset="0"/>
            </a:endParaRPr>
          </a:p>
        </p:txBody>
      </p:sp>
      <p:grpSp>
        <p:nvGrpSpPr>
          <p:cNvPr id="2" name="组合 1"/>
          <p:cNvGrpSpPr/>
          <p:nvPr/>
        </p:nvGrpSpPr>
        <p:grpSpPr>
          <a:xfrm>
            <a:off x="1465488" y="1648905"/>
            <a:ext cx="1371600" cy="1371600"/>
            <a:chOff x="832308" y="1440179"/>
            <a:chExt cx="1362570" cy="1425895"/>
          </a:xfrm>
        </p:grpSpPr>
        <p:sp>
          <p:nvSpPr>
            <p:cNvPr id="12" name="Rectangle 15"/>
            <p:cNvSpPr>
              <a:spLocks/>
            </p:cNvSpPr>
            <p:nvPr/>
          </p:nvSpPr>
          <p:spPr bwMode="auto">
            <a:xfrm>
              <a:off x="832308" y="1440179"/>
              <a:ext cx="1362570" cy="14258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4" tIns="46612" rIns="93224" bIns="46612" numCol="1" spcCol="0" rtlCol="0" fromWordArt="0" anchor="t" anchorCtr="0" forceAA="0" compatLnSpc="1">
              <a:prstTxWarp prst="textNoShape">
                <a:avLst/>
              </a:prstTxWarp>
              <a:noAutofit/>
            </a:bodyPr>
            <a:lstStyle/>
            <a:p>
              <a:r>
                <a:rPr lang="en-US" sz="2400" dirty="0">
                  <a:gradFill>
                    <a:gsLst>
                      <a:gs pos="0">
                        <a:srgbClr val="FFFFFF"/>
                      </a:gs>
                      <a:gs pos="100000">
                        <a:srgbClr val="FFFFFF"/>
                      </a:gs>
                    </a:gsLst>
                    <a:lin ang="5400000" scaled="0"/>
                  </a:gradFill>
                  <a:latin typeface="Segoe UI Light"/>
                </a:rPr>
                <a:t>Devices</a:t>
              </a:r>
            </a:p>
          </p:txBody>
        </p:sp>
        <p:grpSp>
          <p:nvGrpSpPr>
            <p:cNvPr id="17" name="Group 28"/>
            <p:cNvGrpSpPr/>
            <p:nvPr/>
          </p:nvGrpSpPr>
          <p:grpSpPr>
            <a:xfrm>
              <a:off x="962022" y="1885889"/>
              <a:ext cx="825891" cy="910391"/>
              <a:chOff x="3072483" y="1603629"/>
              <a:chExt cx="1709795" cy="1749193"/>
            </a:xfrm>
            <a:solidFill>
              <a:schemeClr val="tx1"/>
            </a:solidFill>
          </p:grpSpPr>
          <p:sp>
            <p:nvSpPr>
              <p:cNvPr id="18" name="Freeform 29"/>
              <p:cNvSpPr/>
              <p:nvPr>
                <p:custDataLst>
                  <p:tags r:id="rId1"/>
                </p:custDataLst>
              </p:nvPr>
            </p:nvSpPr>
            <p:spPr>
              <a:xfrm>
                <a:off x="3072483" y="2625072"/>
                <a:ext cx="910582" cy="727749"/>
              </a:xfrm>
              <a:custGeom>
                <a:avLst/>
                <a:gdLst>
                  <a:gd name="connsiteX0" fmla="*/ 1599875 w 4094502"/>
                  <a:gd name="connsiteY0" fmla="*/ 2470150 h 3272380"/>
                  <a:gd name="connsiteX1" fmla="*/ 1672900 w 4094502"/>
                  <a:gd name="connsiteY1" fmla="*/ 2555875 h 3272380"/>
                  <a:gd name="connsiteX2" fmla="*/ 1599875 w 4094502"/>
                  <a:gd name="connsiteY2" fmla="*/ 2641600 h 3272380"/>
                  <a:gd name="connsiteX3" fmla="*/ 1526850 w 4094502"/>
                  <a:gd name="connsiteY3" fmla="*/ 2555875 h 3272380"/>
                  <a:gd name="connsiteX4" fmla="*/ 1599875 w 4094502"/>
                  <a:gd name="connsiteY4" fmla="*/ 2470150 h 3272380"/>
                  <a:gd name="connsiteX5" fmla="*/ 464640 w 4094502"/>
                  <a:gd name="connsiteY5" fmla="*/ 303480 h 3272380"/>
                  <a:gd name="connsiteX6" fmla="*/ 3606192 w 4094502"/>
                  <a:gd name="connsiteY6" fmla="*/ 466442 h 3272380"/>
                  <a:gd name="connsiteX7" fmla="*/ 3334588 w 4094502"/>
                  <a:gd name="connsiteY7" fmla="*/ 2747915 h 3272380"/>
                  <a:gd name="connsiteX8" fmla="*/ 274517 w 4094502"/>
                  <a:gd name="connsiteY8" fmla="*/ 2114173 h 3272380"/>
                  <a:gd name="connsiteX9" fmla="*/ 464640 w 4094502"/>
                  <a:gd name="connsiteY9" fmla="*/ 303480 h 3272380"/>
                  <a:gd name="connsiteX10" fmla="*/ 409248 w 4094502"/>
                  <a:gd name="connsiteY10" fmla="*/ 80088 h 3272380"/>
                  <a:gd name="connsiteX11" fmla="*/ 261669 w 4094502"/>
                  <a:gd name="connsiteY11" fmla="*/ 189140 h 3272380"/>
                  <a:gd name="connsiteX12" fmla="*/ 71482 w 4094502"/>
                  <a:gd name="connsiteY12" fmla="*/ 2192886 h 3272380"/>
                  <a:gd name="connsiteX13" fmla="*/ 169802 w 4094502"/>
                  <a:gd name="connsiteY13" fmla="*/ 2380836 h 3272380"/>
                  <a:gd name="connsiteX14" fmla="*/ 3393948 w 4094502"/>
                  <a:gd name="connsiteY14" fmla="*/ 3177816 h 3272380"/>
                  <a:gd name="connsiteX15" fmla="*/ 3638476 w 4094502"/>
                  <a:gd name="connsiteY15" fmla="*/ 3069137 h 3272380"/>
                  <a:gd name="connsiteX16" fmla="*/ 3991683 w 4094502"/>
                  <a:gd name="connsiteY16" fmla="*/ 370272 h 3272380"/>
                  <a:gd name="connsiteX17" fmla="*/ 3855834 w 4094502"/>
                  <a:gd name="connsiteY17" fmla="*/ 171027 h 3272380"/>
                  <a:gd name="connsiteX18" fmla="*/ 468670 w 4094502"/>
                  <a:gd name="connsiteY18" fmla="*/ 80461 h 3272380"/>
                  <a:gd name="connsiteX19" fmla="*/ 409248 w 4094502"/>
                  <a:gd name="connsiteY19" fmla="*/ 80088 h 3272380"/>
                  <a:gd name="connsiteX20" fmla="*/ 387026 w 4094502"/>
                  <a:gd name="connsiteY20" fmla="*/ 0 h 3272380"/>
                  <a:gd name="connsiteX21" fmla="*/ 3949376 w 4094502"/>
                  <a:gd name="connsiteY21" fmla="*/ 95250 h 3272380"/>
                  <a:gd name="connsiteX22" fmla="*/ 4092251 w 4094502"/>
                  <a:gd name="connsiteY22" fmla="*/ 304800 h 3272380"/>
                  <a:gd name="connsiteX23" fmla="*/ 3720776 w 4094502"/>
                  <a:gd name="connsiteY23" fmla="*/ 3143250 h 3272380"/>
                  <a:gd name="connsiteX24" fmla="*/ 3463601 w 4094502"/>
                  <a:gd name="connsiteY24" fmla="*/ 3257550 h 3272380"/>
                  <a:gd name="connsiteX25" fmla="*/ 72701 w 4094502"/>
                  <a:gd name="connsiteY25" fmla="*/ 2419350 h 3272380"/>
                  <a:gd name="connsiteX26" fmla="*/ 6026 w 4094502"/>
                  <a:gd name="connsiteY26" fmla="*/ 2238375 h 3272380"/>
                  <a:gd name="connsiteX27" fmla="*/ 206051 w 4094502"/>
                  <a:gd name="connsiteY27" fmla="*/ 114300 h 3272380"/>
                  <a:gd name="connsiteX28" fmla="*/ 387026 w 4094502"/>
                  <a:gd name="connsiteY28" fmla="*/ 0 h 327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94502" h="3272380">
                    <a:moveTo>
                      <a:pt x="1599875" y="2470150"/>
                    </a:moveTo>
                    <a:cubicBezTo>
                      <a:pt x="1640206" y="2470150"/>
                      <a:pt x="1672900" y="2508530"/>
                      <a:pt x="1672900" y="2555875"/>
                    </a:cubicBezTo>
                    <a:cubicBezTo>
                      <a:pt x="1672900" y="2603220"/>
                      <a:pt x="1640206" y="2641600"/>
                      <a:pt x="1599875" y="2641600"/>
                    </a:cubicBezTo>
                    <a:cubicBezTo>
                      <a:pt x="1559544" y="2641600"/>
                      <a:pt x="1526850" y="2603220"/>
                      <a:pt x="1526850" y="2555875"/>
                    </a:cubicBezTo>
                    <a:cubicBezTo>
                      <a:pt x="1526850" y="2508530"/>
                      <a:pt x="1559544" y="2470150"/>
                      <a:pt x="1599875" y="2470150"/>
                    </a:cubicBezTo>
                    <a:close/>
                    <a:moveTo>
                      <a:pt x="464640" y="303480"/>
                    </a:moveTo>
                    <a:lnTo>
                      <a:pt x="3606192" y="466442"/>
                    </a:lnTo>
                    <a:lnTo>
                      <a:pt x="3334588" y="2747915"/>
                    </a:lnTo>
                    <a:lnTo>
                      <a:pt x="274517" y="2114173"/>
                    </a:lnTo>
                    <a:lnTo>
                      <a:pt x="464640" y="303480"/>
                    </a:lnTo>
                    <a:close/>
                    <a:moveTo>
                      <a:pt x="409248" y="80088"/>
                    </a:moveTo>
                    <a:cubicBezTo>
                      <a:pt x="286405" y="83901"/>
                      <a:pt x="269594" y="120461"/>
                      <a:pt x="261669" y="189140"/>
                    </a:cubicBezTo>
                    <a:lnTo>
                      <a:pt x="71482" y="2192886"/>
                    </a:lnTo>
                    <a:cubicBezTo>
                      <a:pt x="53873" y="2331582"/>
                      <a:pt x="66380" y="2351272"/>
                      <a:pt x="169802" y="2380836"/>
                    </a:cubicBezTo>
                    <a:lnTo>
                      <a:pt x="3393948" y="3177816"/>
                    </a:lnTo>
                    <a:cubicBezTo>
                      <a:pt x="3506739" y="3198948"/>
                      <a:pt x="3605269" y="3248812"/>
                      <a:pt x="3638476" y="3069137"/>
                    </a:cubicBezTo>
                    <a:lnTo>
                      <a:pt x="3991683" y="370272"/>
                    </a:lnTo>
                    <a:cubicBezTo>
                      <a:pt x="4000740" y="294800"/>
                      <a:pt x="4030096" y="179926"/>
                      <a:pt x="3855834" y="171027"/>
                    </a:cubicBezTo>
                    <a:lnTo>
                      <a:pt x="468670" y="80461"/>
                    </a:lnTo>
                    <a:cubicBezTo>
                      <a:pt x="446510" y="79667"/>
                      <a:pt x="426797" y="79543"/>
                      <a:pt x="409248" y="80088"/>
                    </a:cubicBezTo>
                    <a:close/>
                    <a:moveTo>
                      <a:pt x="387026" y="0"/>
                    </a:moveTo>
                    <a:lnTo>
                      <a:pt x="3949376" y="95250"/>
                    </a:lnTo>
                    <a:cubicBezTo>
                      <a:pt x="4085901" y="107950"/>
                      <a:pt x="4101776" y="225425"/>
                      <a:pt x="4092251" y="304800"/>
                    </a:cubicBezTo>
                    <a:lnTo>
                      <a:pt x="3720776" y="3143250"/>
                    </a:lnTo>
                    <a:cubicBezTo>
                      <a:pt x="3685851" y="3298825"/>
                      <a:pt x="3558851" y="3279775"/>
                      <a:pt x="3463601" y="3257550"/>
                    </a:cubicBezTo>
                    <a:lnTo>
                      <a:pt x="72701" y="2419350"/>
                    </a:lnTo>
                    <a:cubicBezTo>
                      <a:pt x="-19374" y="2374900"/>
                      <a:pt x="-324" y="2346325"/>
                      <a:pt x="6026" y="2238375"/>
                    </a:cubicBezTo>
                    <a:lnTo>
                      <a:pt x="206051" y="114300"/>
                    </a:lnTo>
                    <a:cubicBezTo>
                      <a:pt x="215576" y="31750"/>
                      <a:pt x="247326" y="0"/>
                      <a:pt x="3870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09"/>
                <a:endParaRPr lang="en-US" sz="1300">
                  <a:solidFill>
                    <a:srgbClr val="FFFFFF"/>
                  </a:solidFill>
                </a:endParaRPr>
              </a:p>
            </p:txBody>
          </p:sp>
          <p:sp>
            <p:nvSpPr>
              <p:cNvPr id="19" name="Round Same Side Corner Rectangle 2"/>
              <p:cNvSpPr/>
              <p:nvPr>
                <p:custDataLst>
                  <p:tags r:id="rId2"/>
                </p:custDataLst>
              </p:nvPr>
            </p:nvSpPr>
            <p:spPr>
              <a:xfrm>
                <a:off x="4170846" y="2427471"/>
                <a:ext cx="456424" cy="925351"/>
              </a:xfrm>
              <a:custGeom>
                <a:avLst/>
                <a:gdLst/>
                <a:ahLst/>
                <a:cxnLst/>
                <a:rect l="l" t="t" r="r" b="b"/>
                <a:pathLst>
                  <a:path w="1479550" h="2999631">
                    <a:moveTo>
                      <a:pt x="739775" y="2723722"/>
                    </a:moveTo>
                    <a:cubicBezTo>
                      <a:pt x="701170" y="2723722"/>
                      <a:pt x="669874" y="2755018"/>
                      <a:pt x="669874" y="2793623"/>
                    </a:cubicBezTo>
                    <a:cubicBezTo>
                      <a:pt x="669874" y="2832228"/>
                      <a:pt x="701170" y="2863524"/>
                      <a:pt x="739775" y="2863524"/>
                    </a:cubicBezTo>
                    <a:cubicBezTo>
                      <a:pt x="778380" y="2863524"/>
                      <a:pt x="809676" y="2832228"/>
                      <a:pt x="809676" y="2793623"/>
                    </a:cubicBezTo>
                    <a:cubicBezTo>
                      <a:pt x="809676" y="2755018"/>
                      <a:pt x="778380" y="2723722"/>
                      <a:pt x="739775" y="2723722"/>
                    </a:cubicBezTo>
                    <a:close/>
                    <a:moveTo>
                      <a:pt x="201613" y="1629933"/>
                    </a:moveTo>
                    <a:lnTo>
                      <a:pt x="1123848" y="1629933"/>
                    </a:lnTo>
                    <a:lnTo>
                      <a:pt x="1123848" y="2058558"/>
                    </a:lnTo>
                    <a:lnTo>
                      <a:pt x="201613" y="2058558"/>
                    </a:lnTo>
                    <a:close/>
                    <a:moveTo>
                      <a:pt x="685698" y="1155271"/>
                    </a:moveTo>
                    <a:lnTo>
                      <a:pt x="1123848" y="1155271"/>
                    </a:lnTo>
                    <a:lnTo>
                      <a:pt x="1123848" y="1583896"/>
                    </a:lnTo>
                    <a:lnTo>
                      <a:pt x="685698" y="1583896"/>
                    </a:lnTo>
                    <a:close/>
                    <a:moveTo>
                      <a:pt x="201613" y="1155271"/>
                    </a:moveTo>
                    <a:lnTo>
                      <a:pt x="639763" y="1155271"/>
                    </a:lnTo>
                    <a:lnTo>
                      <a:pt x="639763" y="1583896"/>
                    </a:lnTo>
                    <a:lnTo>
                      <a:pt x="201613" y="1583896"/>
                    </a:lnTo>
                    <a:close/>
                    <a:moveTo>
                      <a:pt x="685698" y="680609"/>
                    </a:moveTo>
                    <a:lnTo>
                      <a:pt x="1123848" y="680609"/>
                    </a:lnTo>
                    <a:lnTo>
                      <a:pt x="1123848" y="1109234"/>
                    </a:lnTo>
                    <a:lnTo>
                      <a:pt x="685698" y="1109234"/>
                    </a:lnTo>
                    <a:close/>
                    <a:moveTo>
                      <a:pt x="201613" y="680609"/>
                    </a:moveTo>
                    <a:lnTo>
                      <a:pt x="639763" y="680609"/>
                    </a:lnTo>
                    <a:lnTo>
                      <a:pt x="639763" y="1109234"/>
                    </a:lnTo>
                    <a:lnTo>
                      <a:pt x="201613" y="1109234"/>
                    </a:lnTo>
                    <a:close/>
                    <a:moveTo>
                      <a:pt x="154163" y="413909"/>
                    </a:moveTo>
                    <a:lnTo>
                      <a:pt x="154163" y="2528459"/>
                    </a:lnTo>
                    <a:lnTo>
                      <a:pt x="201613" y="2528459"/>
                    </a:lnTo>
                    <a:lnTo>
                      <a:pt x="201613" y="2104596"/>
                    </a:lnTo>
                    <a:lnTo>
                      <a:pt x="639763" y="2104596"/>
                    </a:lnTo>
                    <a:lnTo>
                      <a:pt x="639763" y="2528459"/>
                    </a:lnTo>
                    <a:lnTo>
                      <a:pt x="685698" y="2528459"/>
                    </a:lnTo>
                    <a:lnTo>
                      <a:pt x="685698" y="2104596"/>
                    </a:lnTo>
                    <a:lnTo>
                      <a:pt x="1123848" y="2104596"/>
                    </a:lnTo>
                    <a:lnTo>
                      <a:pt x="1123848" y="2528459"/>
                    </a:lnTo>
                    <a:lnTo>
                      <a:pt x="1325388" y="2528459"/>
                    </a:lnTo>
                    <a:lnTo>
                      <a:pt x="1325388" y="413909"/>
                    </a:lnTo>
                    <a:close/>
                    <a:moveTo>
                      <a:pt x="556419" y="171020"/>
                    </a:moveTo>
                    <a:cubicBezTo>
                      <a:pt x="543267" y="171020"/>
                      <a:pt x="532606" y="181681"/>
                      <a:pt x="532606" y="194833"/>
                    </a:cubicBezTo>
                    <a:cubicBezTo>
                      <a:pt x="532606" y="207984"/>
                      <a:pt x="543267" y="218645"/>
                      <a:pt x="556419" y="218645"/>
                    </a:cubicBezTo>
                    <a:lnTo>
                      <a:pt x="923131" y="218646"/>
                    </a:lnTo>
                    <a:cubicBezTo>
                      <a:pt x="936283" y="218646"/>
                      <a:pt x="946944" y="207985"/>
                      <a:pt x="946944" y="194833"/>
                    </a:cubicBezTo>
                    <a:lnTo>
                      <a:pt x="946945" y="194833"/>
                    </a:lnTo>
                    <a:cubicBezTo>
                      <a:pt x="946945" y="181681"/>
                      <a:pt x="936284" y="171020"/>
                      <a:pt x="923132" y="171020"/>
                    </a:cubicBezTo>
                    <a:close/>
                    <a:moveTo>
                      <a:pt x="725487" y="274"/>
                    </a:moveTo>
                    <a:cubicBezTo>
                      <a:pt x="1081947" y="-5382"/>
                      <a:pt x="1443170" y="76220"/>
                      <a:pt x="1479550" y="262045"/>
                    </a:cubicBezTo>
                    <a:lnTo>
                      <a:pt x="1479550" y="1250633"/>
                    </a:lnTo>
                    <a:lnTo>
                      <a:pt x="1479550" y="1748998"/>
                    </a:lnTo>
                    <a:lnTo>
                      <a:pt x="1479550" y="2737586"/>
                    </a:lnTo>
                    <a:cubicBezTo>
                      <a:pt x="1406789" y="3109236"/>
                      <a:pt x="34660" y="3063993"/>
                      <a:pt x="0" y="2737586"/>
                    </a:cubicBezTo>
                    <a:lnTo>
                      <a:pt x="0" y="1748998"/>
                    </a:lnTo>
                    <a:lnTo>
                      <a:pt x="0" y="1250633"/>
                    </a:lnTo>
                    <a:lnTo>
                      <a:pt x="0" y="262045"/>
                    </a:lnTo>
                    <a:cubicBezTo>
                      <a:pt x="17330" y="98842"/>
                      <a:pt x="369027" y="5929"/>
                      <a:pt x="725487" y="2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09"/>
                <a:endParaRPr lang="en-US" sz="1300">
                  <a:solidFill>
                    <a:srgbClr val="FFFFFF"/>
                  </a:solidFill>
                </a:endParaRPr>
              </a:p>
            </p:txBody>
          </p:sp>
          <p:sp>
            <p:nvSpPr>
              <p:cNvPr id="20" name="Oval 20"/>
              <p:cNvSpPr/>
              <p:nvPr>
                <p:custDataLst>
                  <p:tags r:id="rId3"/>
                </p:custDataLst>
              </p:nvPr>
            </p:nvSpPr>
            <p:spPr bwMode="auto">
              <a:xfrm>
                <a:off x="3072483" y="1603629"/>
                <a:ext cx="762917" cy="850394"/>
              </a:xfrm>
              <a:custGeom>
                <a:avLst/>
                <a:gdLst/>
                <a:ahLst/>
                <a:cxnLst/>
                <a:rect l="l" t="t" r="r" b="b"/>
                <a:pathLst>
                  <a:path w="1371600" h="1528869">
                    <a:moveTo>
                      <a:pt x="176321" y="61931"/>
                    </a:moveTo>
                    <a:cubicBezTo>
                      <a:pt x="138207" y="345243"/>
                      <a:pt x="100093" y="625381"/>
                      <a:pt x="61979" y="908693"/>
                    </a:cubicBezTo>
                    <a:lnTo>
                      <a:pt x="1154853" y="1120942"/>
                    </a:lnTo>
                    <a:cubicBezTo>
                      <a:pt x="1191909" y="816463"/>
                      <a:pt x="1228964" y="502460"/>
                      <a:pt x="1266020" y="197981"/>
                    </a:cubicBezTo>
                    <a:close/>
                    <a:moveTo>
                      <a:pt x="123825" y="0"/>
                    </a:moveTo>
                    <a:lnTo>
                      <a:pt x="1327150" y="152400"/>
                    </a:lnTo>
                    <a:lnTo>
                      <a:pt x="1371600" y="203200"/>
                    </a:lnTo>
                    <a:lnTo>
                      <a:pt x="1266825" y="1133475"/>
                    </a:lnTo>
                    <a:lnTo>
                      <a:pt x="1203325" y="1206500"/>
                    </a:lnTo>
                    <a:lnTo>
                      <a:pt x="1104540" y="1186430"/>
                    </a:lnTo>
                    <a:cubicBezTo>
                      <a:pt x="1143520" y="1218893"/>
                      <a:pt x="1165226" y="1257868"/>
                      <a:pt x="1165226" y="1299422"/>
                    </a:cubicBezTo>
                    <a:cubicBezTo>
                      <a:pt x="1165226" y="1426142"/>
                      <a:pt x="963374" y="1528869"/>
                      <a:pt x="714376" y="1528869"/>
                    </a:cubicBezTo>
                    <a:cubicBezTo>
                      <a:pt x="465378" y="1528869"/>
                      <a:pt x="263526" y="1426142"/>
                      <a:pt x="263526" y="1299422"/>
                    </a:cubicBezTo>
                    <a:cubicBezTo>
                      <a:pt x="263526" y="1195700"/>
                      <a:pt x="398762" y="1108052"/>
                      <a:pt x="584567" y="1080790"/>
                    </a:cubicBezTo>
                    <a:lnTo>
                      <a:pt x="0" y="962025"/>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algn="ctr" defTabSz="685255" fontAlgn="base">
                  <a:spcBef>
                    <a:spcPct val="0"/>
                  </a:spcBef>
                  <a:spcAft>
                    <a:spcPct val="0"/>
                  </a:spcAft>
                </a:pPr>
                <a:endParaRPr lang="en-US" sz="1300"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Rounded Rectangle 22"/>
              <p:cNvSpPr/>
              <p:nvPr>
                <p:custDataLst>
                  <p:tags r:id="rId4"/>
                </p:custDataLst>
              </p:nvPr>
            </p:nvSpPr>
            <p:spPr bwMode="auto">
              <a:xfrm rot="261569">
                <a:off x="4132347" y="1781032"/>
                <a:ext cx="649931" cy="495589"/>
              </a:xfrm>
              <a:custGeom>
                <a:avLst/>
                <a:gdLst/>
                <a:ahLst/>
                <a:cxnLst/>
                <a:rect l="l" t="t" r="r" b="b"/>
                <a:pathLst>
                  <a:path w="721758" h="550359">
                    <a:moveTo>
                      <a:pt x="46095" y="149962"/>
                    </a:moveTo>
                    <a:lnTo>
                      <a:pt x="680155" y="157474"/>
                    </a:lnTo>
                    <a:lnTo>
                      <a:pt x="667756" y="478401"/>
                    </a:lnTo>
                    <a:cubicBezTo>
                      <a:pt x="667756" y="498018"/>
                      <a:pt x="658510" y="512214"/>
                      <a:pt x="637763" y="512214"/>
                    </a:cubicBezTo>
                    <a:lnTo>
                      <a:pt x="71185" y="453145"/>
                    </a:lnTo>
                    <a:cubicBezTo>
                      <a:pt x="50438" y="453145"/>
                      <a:pt x="36516" y="450260"/>
                      <a:pt x="36516" y="430643"/>
                    </a:cubicBezTo>
                    <a:cubicBezTo>
                      <a:pt x="36516" y="332951"/>
                      <a:pt x="43978" y="243842"/>
                      <a:pt x="46095" y="149962"/>
                    </a:cubicBezTo>
                    <a:close/>
                    <a:moveTo>
                      <a:pt x="615927" y="81117"/>
                    </a:moveTo>
                    <a:lnTo>
                      <a:pt x="612337" y="84582"/>
                    </a:lnTo>
                    <a:lnTo>
                      <a:pt x="622270" y="94875"/>
                    </a:lnTo>
                    <a:lnTo>
                      <a:pt x="611977" y="104808"/>
                    </a:lnTo>
                    <a:lnTo>
                      <a:pt x="615442" y="108399"/>
                    </a:lnTo>
                    <a:lnTo>
                      <a:pt x="625735" y="98465"/>
                    </a:lnTo>
                    <a:lnTo>
                      <a:pt x="635669" y="108759"/>
                    </a:lnTo>
                    <a:lnTo>
                      <a:pt x="639260" y="105294"/>
                    </a:lnTo>
                    <a:lnTo>
                      <a:pt x="629325" y="95001"/>
                    </a:lnTo>
                    <a:lnTo>
                      <a:pt x="639620" y="85067"/>
                    </a:lnTo>
                    <a:lnTo>
                      <a:pt x="636154" y="81477"/>
                    </a:lnTo>
                    <a:lnTo>
                      <a:pt x="625860" y="91410"/>
                    </a:lnTo>
                    <a:close/>
                    <a:moveTo>
                      <a:pt x="498754" y="87499"/>
                    </a:moveTo>
                    <a:cubicBezTo>
                      <a:pt x="497914" y="87452"/>
                      <a:pt x="497193" y="88094"/>
                      <a:pt x="497144" y="88935"/>
                    </a:cubicBezTo>
                    <a:lnTo>
                      <a:pt x="496798" y="95020"/>
                    </a:lnTo>
                    <a:cubicBezTo>
                      <a:pt x="496750" y="95861"/>
                      <a:pt x="497395" y="96581"/>
                      <a:pt x="498234" y="96629"/>
                    </a:cubicBezTo>
                    <a:lnTo>
                      <a:pt x="531706" y="98532"/>
                    </a:lnTo>
                    <a:cubicBezTo>
                      <a:pt x="532546" y="98580"/>
                      <a:pt x="533267" y="97938"/>
                      <a:pt x="533315" y="97097"/>
                    </a:cubicBezTo>
                    <a:lnTo>
                      <a:pt x="533661" y="91012"/>
                    </a:lnTo>
                    <a:cubicBezTo>
                      <a:pt x="533710" y="90171"/>
                      <a:pt x="533065" y="89451"/>
                      <a:pt x="532225" y="89403"/>
                    </a:cubicBezTo>
                    <a:close/>
                    <a:moveTo>
                      <a:pt x="555540" y="76694"/>
                    </a:moveTo>
                    <a:lnTo>
                      <a:pt x="582836" y="77548"/>
                    </a:lnTo>
                    <a:lnTo>
                      <a:pt x="581960" y="105576"/>
                    </a:lnTo>
                    <a:lnTo>
                      <a:pt x="554663" y="104722"/>
                    </a:lnTo>
                    <a:close/>
                    <a:moveTo>
                      <a:pt x="551042" y="72285"/>
                    </a:moveTo>
                    <a:lnTo>
                      <a:pt x="549899" y="108843"/>
                    </a:lnTo>
                    <a:lnTo>
                      <a:pt x="586457" y="109986"/>
                    </a:lnTo>
                    <a:lnTo>
                      <a:pt x="587600" y="73428"/>
                    </a:lnTo>
                    <a:close/>
                    <a:moveTo>
                      <a:pt x="72610" y="37237"/>
                    </a:moveTo>
                    <a:lnTo>
                      <a:pt x="660110" y="42646"/>
                    </a:lnTo>
                    <a:cubicBezTo>
                      <a:pt x="680857" y="42646"/>
                      <a:pt x="683176" y="59662"/>
                      <a:pt x="683177" y="79279"/>
                    </a:cubicBezTo>
                    <a:lnTo>
                      <a:pt x="680861" y="139193"/>
                    </a:lnTo>
                    <a:lnTo>
                      <a:pt x="46719" y="131680"/>
                    </a:lnTo>
                    <a:cubicBezTo>
                      <a:pt x="48551" y="110451"/>
                      <a:pt x="48929" y="88903"/>
                      <a:pt x="48930" y="66920"/>
                    </a:cubicBezTo>
                    <a:cubicBezTo>
                      <a:pt x="48929" y="47303"/>
                      <a:pt x="51863" y="37237"/>
                      <a:pt x="72610" y="37237"/>
                    </a:cubicBezTo>
                    <a:close/>
                    <a:moveTo>
                      <a:pt x="70463" y="22909"/>
                    </a:moveTo>
                    <a:cubicBezTo>
                      <a:pt x="48613" y="22909"/>
                      <a:pt x="32190" y="25740"/>
                      <a:pt x="32190" y="47029"/>
                    </a:cubicBezTo>
                    <a:cubicBezTo>
                      <a:pt x="32190" y="183768"/>
                      <a:pt x="21301" y="298430"/>
                      <a:pt x="21301" y="435169"/>
                    </a:cubicBezTo>
                    <a:cubicBezTo>
                      <a:pt x="21299" y="456458"/>
                      <a:pt x="34034" y="467517"/>
                      <a:pt x="55887" y="467517"/>
                    </a:cubicBezTo>
                    <a:lnTo>
                      <a:pt x="639745" y="527450"/>
                    </a:lnTo>
                    <a:cubicBezTo>
                      <a:pt x="661596" y="527450"/>
                      <a:pt x="680825" y="513067"/>
                      <a:pt x="680825" y="491779"/>
                    </a:cubicBezTo>
                    <a:lnTo>
                      <a:pt x="700458" y="61787"/>
                    </a:lnTo>
                    <a:cubicBezTo>
                      <a:pt x="700460" y="40499"/>
                      <a:pt x="690008" y="22683"/>
                      <a:pt x="668157" y="22683"/>
                    </a:cubicBezTo>
                    <a:close/>
                    <a:moveTo>
                      <a:pt x="52249" y="0"/>
                    </a:moveTo>
                    <a:lnTo>
                      <a:pt x="677336" y="543"/>
                    </a:lnTo>
                    <a:cubicBezTo>
                      <a:pt x="700558" y="543"/>
                      <a:pt x="721758" y="19187"/>
                      <a:pt x="721758" y="42409"/>
                    </a:cubicBezTo>
                    <a:lnTo>
                      <a:pt x="703487" y="500826"/>
                    </a:lnTo>
                    <a:cubicBezTo>
                      <a:pt x="703485" y="524048"/>
                      <a:pt x="680457" y="550359"/>
                      <a:pt x="657235" y="550359"/>
                    </a:cubicBezTo>
                    <a:lnTo>
                      <a:pt x="36757" y="484984"/>
                    </a:lnTo>
                    <a:cubicBezTo>
                      <a:pt x="13535" y="484984"/>
                      <a:pt x="2" y="472920"/>
                      <a:pt x="0" y="449698"/>
                    </a:cubicBezTo>
                    <a:cubicBezTo>
                      <a:pt x="0" y="300541"/>
                      <a:pt x="10202" y="191204"/>
                      <a:pt x="10202" y="42047"/>
                    </a:cubicBezTo>
                    <a:cubicBezTo>
                      <a:pt x="10202" y="18825"/>
                      <a:pt x="29027" y="0"/>
                      <a:pt x="52249"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algn="ctr" defTabSz="685255" fontAlgn="base">
                  <a:spcBef>
                    <a:spcPct val="0"/>
                  </a:spcBef>
                  <a:spcAft>
                    <a:spcPct val="0"/>
                  </a:spcAft>
                </a:pPr>
                <a:endParaRPr lang="en-US" sz="1300" spc="-38"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3" name="组合 2"/>
          <p:cNvGrpSpPr/>
          <p:nvPr/>
        </p:nvGrpSpPr>
        <p:grpSpPr>
          <a:xfrm>
            <a:off x="1465488" y="3146739"/>
            <a:ext cx="1371600" cy="1371600"/>
            <a:chOff x="695148" y="3196446"/>
            <a:chExt cx="1362570" cy="1355219"/>
          </a:xfrm>
        </p:grpSpPr>
        <p:sp>
          <p:nvSpPr>
            <p:cNvPr id="11" name="Rectangle 9"/>
            <p:cNvSpPr>
              <a:spLocks/>
            </p:cNvSpPr>
            <p:nvPr/>
          </p:nvSpPr>
          <p:spPr bwMode="auto">
            <a:xfrm>
              <a:off x="695148" y="3196446"/>
              <a:ext cx="1362570" cy="13552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4" tIns="46612" rIns="93224" bIns="46612" numCol="1" spcCol="0" rtlCol="0" fromWordArt="0" anchor="t" anchorCtr="0" forceAA="0" compatLnSpc="1">
              <a:prstTxWarp prst="textNoShape">
                <a:avLst/>
              </a:prstTxWarp>
              <a:noAutofit/>
            </a:bodyPr>
            <a:lstStyle/>
            <a:p>
              <a:r>
                <a:rPr lang="en-US" sz="2400" dirty="0">
                  <a:gradFill>
                    <a:gsLst>
                      <a:gs pos="0">
                        <a:srgbClr val="FFFFFF"/>
                      </a:gs>
                      <a:gs pos="100000">
                        <a:srgbClr val="FFFFFF"/>
                      </a:gs>
                    </a:gsLst>
                    <a:lin ang="5400000" scaled="0"/>
                  </a:gradFill>
                  <a:latin typeface="Segoe UI Light"/>
                </a:rPr>
                <a:t>Plus</a:t>
              </a:r>
            </a:p>
          </p:txBody>
        </p:sp>
        <p:sp>
          <p:nvSpPr>
            <p:cNvPr id="22" name="Freeform 7"/>
            <p:cNvSpPr>
              <a:spLocks noChangeAspect="1" noEditPoints="1"/>
            </p:cNvSpPr>
            <p:nvPr/>
          </p:nvSpPr>
          <p:spPr bwMode="black">
            <a:xfrm>
              <a:off x="833276" y="3623289"/>
              <a:ext cx="847634" cy="749386"/>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15" tIns="25707" rIns="51415" bIns="25707" numCol="1" anchor="t" anchorCtr="0" compatLnSpc="1">
              <a:prstTxWarp prst="textNoShape">
                <a:avLst/>
              </a:prstTxWarp>
            </a:bodyPr>
            <a:lstStyle/>
            <a:p>
              <a:pPr defTabSz="932209"/>
              <a:endParaRPr lang="en-US" sz="1300" dirty="0">
                <a:solidFill>
                  <a:srgbClr val="FFFFFF"/>
                </a:solidFill>
              </a:endParaRPr>
            </a:p>
          </p:txBody>
        </p:sp>
      </p:grpSp>
      <p:grpSp>
        <p:nvGrpSpPr>
          <p:cNvPr id="25" name="组合 24"/>
          <p:cNvGrpSpPr/>
          <p:nvPr/>
        </p:nvGrpSpPr>
        <p:grpSpPr>
          <a:xfrm>
            <a:off x="1465488" y="4551522"/>
            <a:ext cx="1371600" cy="1371600"/>
            <a:chOff x="695148" y="4940179"/>
            <a:chExt cx="1362570" cy="1626273"/>
          </a:xfrm>
          <a:solidFill>
            <a:srgbClr val="E64124"/>
          </a:solidFill>
        </p:grpSpPr>
        <p:sp>
          <p:nvSpPr>
            <p:cNvPr id="13" name="Rectangle 17"/>
            <p:cNvSpPr>
              <a:spLocks/>
            </p:cNvSpPr>
            <p:nvPr/>
          </p:nvSpPr>
          <p:spPr bwMode="auto">
            <a:xfrm>
              <a:off x="695148" y="4940179"/>
              <a:ext cx="1362570" cy="1626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2" rIns="91406" bIns="45702" numCol="1" spcCol="0" rtlCol="0" fromWordArt="0" anchor="t" anchorCtr="0" forceAA="0" compatLnSpc="1">
              <a:prstTxWarp prst="textNoShape">
                <a:avLst/>
              </a:prstTxWarp>
              <a:noAutofit/>
            </a:bodyPr>
            <a:lstStyle/>
            <a:p>
              <a:r>
                <a:rPr lang="en-US" sz="2400" dirty="0">
                  <a:gradFill>
                    <a:gsLst>
                      <a:gs pos="0">
                        <a:srgbClr val="FFFFFF"/>
                      </a:gs>
                      <a:gs pos="100000">
                        <a:srgbClr val="FFFFFF"/>
                      </a:gs>
                    </a:gsLst>
                    <a:lin ang="5400000" scaled="0"/>
                  </a:gradFill>
                  <a:latin typeface="Segoe UI Light"/>
                </a:rPr>
                <a:t>Services</a:t>
              </a:r>
            </a:p>
          </p:txBody>
        </p:sp>
        <p:pic>
          <p:nvPicPr>
            <p:cNvPr id="23" name="Picture 2" descr="C:\Users\chrisw\Desktop\Cloud Services 3.png"/>
            <p:cNvPicPr>
              <a:picLocks noChangeAspect="1" noChangeArrowheads="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a:fillRect/>
            </a:stretch>
          </p:blipFill>
          <p:spPr bwMode="black">
            <a:xfrm>
              <a:off x="695988" y="5447123"/>
              <a:ext cx="1197179" cy="825473"/>
            </a:xfrm>
            <a:prstGeom prst="rect">
              <a:avLst/>
            </a:prstGeom>
            <a:grpFill/>
            <a:extLst/>
          </p:spPr>
        </p:pic>
      </p:grpSp>
      <p:sp>
        <p:nvSpPr>
          <p:cNvPr id="24" name="TextBox 20"/>
          <p:cNvSpPr txBox="1"/>
          <p:nvPr/>
        </p:nvSpPr>
        <p:spPr>
          <a:xfrm>
            <a:off x="7843171" y="6733164"/>
            <a:ext cx="4745703" cy="380126"/>
          </a:xfrm>
          <a:prstGeom prst="rect">
            <a:avLst/>
          </a:prstGeom>
          <a:noFill/>
        </p:spPr>
        <p:txBody>
          <a:bodyPr wrap="square" lIns="182880" tIns="146304" rIns="182880" bIns="146304" rtlCol="0">
            <a:spAutoFit/>
          </a:bodyPr>
          <a:lstStyle/>
          <a:p>
            <a:pPr algn="r" defTabSz="932742">
              <a:lnSpc>
                <a:spcPct val="90000"/>
              </a:lnSpc>
              <a:spcAft>
                <a:spcPts val="600"/>
              </a:spcAft>
            </a:pP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
        <p:nvSpPr>
          <p:cNvPr id="26" name="文本框 25"/>
          <p:cNvSpPr txBox="1"/>
          <p:nvPr/>
        </p:nvSpPr>
        <p:spPr>
          <a:xfrm>
            <a:off x="1048206" y="659716"/>
            <a:ext cx="2811988" cy="769441"/>
          </a:xfrm>
          <a:prstGeom prst="rect">
            <a:avLst/>
          </a:prstGeom>
          <a:noFill/>
        </p:spPr>
        <p:txBody>
          <a:bodyPr wrap="none" rtlCol="0">
            <a:spAutoFit/>
          </a:bodyPr>
          <a:lstStyle/>
          <a:p>
            <a:r>
              <a:rPr lang="en-US" altLang="zh-CN" sz="4400" dirty="0" smtClean="0">
                <a:solidFill>
                  <a:schemeClr val="bg1"/>
                </a:solidFill>
                <a:latin typeface="Roboto" pitchFamily="2" charset="0"/>
                <a:ea typeface="Roboto" pitchFamily="2" charset="0"/>
              </a:rPr>
              <a:t>HEADLINE</a:t>
            </a:r>
            <a:endParaRPr lang="zh-CN" altLang="en-US" sz="4400" dirty="0">
              <a:solidFill>
                <a:schemeClr val="bg1"/>
              </a:solidFill>
              <a:latin typeface="Roboto" pitchFamily="2" charset="0"/>
              <a:cs typeface="Italic" panose="00000400000000000000" pitchFamily="2" charset="0"/>
            </a:endParaRPr>
          </a:p>
        </p:txBody>
      </p:sp>
      <p:sp>
        <p:nvSpPr>
          <p:cNvPr id="28" name="文本框 27"/>
          <p:cNvSpPr txBox="1"/>
          <p:nvPr/>
        </p:nvSpPr>
        <p:spPr>
          <a:xfrm>
            <a:off x="2976131" y="3264129"/>
            <a:ext cx="8027006" cy="1578894"/>
          </a:xfrm>
          <a:prstGeom prst="rect">
            <a:avLst/>
          </a:prstGeom>
          <a:noFill/>
        </p:spPr>
        <p:txBody>
          <a:bodyPr wrap="square" rtlCol="0">
            <a:spAutoFit/>
          </a:bodyPr>
          <a:lstStyle/>
          <a:p>
            <a:pPr defTabSz="931939" fontAlgn="base">
              <a:lnSpc>
                <a:spcPct val="90000"/>
              </a:lnSpc>
              <a:spcBef>
                <a:spcPct val="0"/>
              </a:spcBef>
              <a:spcAft>
                <a:spcPts val="1224"/>
              </a:spcAft>
            </a:pPr>
            <a:r>
              <a:rPr lang="en-US" altLang="zh-CN" dirty="0">
                <a:solidFill>
                  <a:schemeClr val="bg1"/>
                </a:solidFill>
              </a:rPr>
              <a:t>Please click here to add content </a:t>
            </a:r>
          </a:p>
          <a:p>
            <a:pPr defTabSz="931939" fontAlgn="base">
              <a:lnSpc>
                <a:spcPct val="90000"/>
              </a:lnSpc>
              <a:spcBef>
                <a:spcPct val="0"/>
              </a:spcBef>
              <a:spcAft>
                <a:spcPts val="1224"/>
              </a:spcAft>
            </a:pPr>
            <a:r>
              <a:rPr lang="en-US" altLang="zh-CN" dirty="0">
                <a:solidFill>
                  <a:schemeClr val="bg1"/>
                </a:solidFill>
              </a:rPr>
              <a:t>Please click here to add content </a:t>
            </a:r>
            <a:endParaRPr lang="en-US" altLang="zh-CN" spc="-71" dirty="0">
              <a:solidFill>
                <a:schemeClr val="bg1"/>
              </a:solidFill>
              <a:ea typeface="Segoe UI" pitchFamily="34" charset="0"/>
              <a:cs typeface="Segoe UI" pitchFamily="34" charset="0"/>
            </a:endParaRPr>
          </a:p>
          <a:p>
            <a:pPr defTabSz="931939" fontAlgn="base">
              <a:lnSpc>
                <a:spcPct val="90000"/>
              </a:lnSpc>
              <a:spcBef>
                <a:spcPct val="0"/>
              </a:spcBef>
              <a:spcAft>
                <a:spcPts val="1224"/>
              </a:spcAft>
            </a:pPr>
            <a:r>
              <a:rPr lang="en-US" altLang="zh-CN" dirty="0">
                <a:solidFill>
                  <a:schemeClr val="bg1"/>
                </a:solidFill>
              </a:rPr>
              <a:t>Please click here to add content </a:t>
            </a:r>
            <a:endParaRPr lang="en-US" altLang="zh-CN" spc="-71" dirty="0">
              <a:solidFill>
                <a:schemeClr val="bg1"/>
              </a:solidFill>
              <a:ea typeface="Segoe UI" pitchFamily="34" charset="0"/>
              <a:cs typeface="Segoe UI" pitchFamily="34" charset="0"/>
            </a:endParaRPr>
          </a:p>
          <a:p>
            <a:endParaRPr lang="zh-CN" altLang="en-US" dirty="0"/>
          </a:p>
        </p:txBody>
      </p:sp>
      <p:pic>
        <p:nvPicPr>
          <p:cNvPr id="29" name="图片 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7617559" y="8257959"/>
            <a:ext cx="4018442" cy="1218524"/>
          </a:xfrm>
          <a:prstGeom prst="rect">
            <a:avLst/>
          </a:prstGeom>
        </p:spPr>
      </p:pic>
      <p:cxnSp>
        <p:nvCxnSpPr>
          <p:cNvPr id="30" name="直接箭头连接符 29"/>
          <p:cNvCxnSpPr/>
          <p:nvPr/>
        </p:nvCxnSpPr>
        <p:spPr>
          <a:xfrm flipH="1" flipV="1">
            <a:off x="2671055" y="3615995"/>
            <a:ext cx="7162847" cy="30929"/>
          </a:xfrm>
          <a:prstGeom prst="straightConnector1">
            <a:avLst/>
          </a:prstGeom>
          <a:ln w="381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964967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1+#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1+#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1+#ppt_w/2"/>
                                          </p:val>
                                        </p:tav>
                                        <p:tav tm="100000">
                                          <p:val>
                                            <p:strVal val="#ppt_x"/>
                                          </p:val>
                                        </p:tav>
                                      </p:tavLst>
                                    </p:anim>
                                    <p:anim calcmode="lin" valueType="num">
                                      <p:cBhvr additive="base">
                                        <p:cTn id="19" dur="10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fill="hold"/>
                                        <p:tgtEl>
                                          <p:spTgt spid="15"/>
                                        </p:tgtEl>
                                        <p:attrNameLst>
                                          <p:attrName>ppt_x</p:attrName>
                                        </p:attrNameLst>
                                      </p:cBhvr>
                                      <p:tavLst>
                                        <p:tav tm="0">
                                          <p:val>
                                            <p:strVal val="1+#ppt_w/2"/>
                                          </p:val>
                                        </p:tav>
                                        <p:tav tm="100000">
                                          <p:val>
                                            <p:strVal val="#ppt_x"/>
                                          </p:val>
                                        </p:tav>
                                      </p:tavLst>
                                    </p:anim>
                                    <p:anim calcmode="lin" valueType="num">
                                      <p:cBhvr additive="base">
                                        <p:cTn id="23" dur="1000" fill="hold"/>
                                        <p:tgtEl>
                                          <p:spTgt spid="1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1000" fill="hold"/>
                                        <p:tgtEl>
                                          <p:spTgt spid="16"/>
                                        </p:tgtEl>
                                        <p:attrNameLst>
                                          <p:attrName>ppt_x</p:attrName>
                                        </p:attrNameLst>
                                      </p:cBhvr>
                                      <p:tavLst>
                                        <p:tav tm="0">
                                          <p:val>
                                            <p:strVal val="1+#ppt_w/2"/>
                                          </p:val>
                                        </p:tav>
                                        <p:tav tm="100000">
                                          <p:val>
                                            <p:strVal val="#ppt_x"/>
                                          </p:val>
                                        </p:tav>
                                      </p:tavLst>
                                    </p:anim>
                                    <p:anim calcmode="lin" valueType="num">
                                      <p:cBhvr additive="base">
                                        <p:cTn id="27" dur="1000" fill="hold"/>
                                        <p:tgtEl>
                                          <p:spTgt spid="16"/>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1000" fill="hold"/>
                                        <p:tgtEl>
                                          <p:spTgt spid="2"/>
                                        </p:tgtEl>
                                        <p:attrNameLst>
                                          <p:attrName>ppt_x</p:attrName>
                                        </p:attrNameLst>
                                      </p:cBhvr>
                                      <p:tavLst>
                                        <p:tav tm="0">
                                          <p:val>
                                            <p:strVal val="1+#ppt_w/2"/>
                                          </p:val>
                                        </p:tav>
                                        <p:tav tm="100000">
                                          <p:val>
                                            <p:strVal val="#ppt_x"/>
                                          </p:val>
                                        </p:tav>
                                      </p:tavLst>
                                    </p:anim>
                                    <p:anim calcmode="lin" valueType="num">
                                      <p:cBhvr additive="base">
                                        <p:cTn id="31" dur="1000" fill="hold"/>
                                        <p:tgtEl>
                                          <p:spTgt spid="2"/>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1000" fill="hold"/>
                                        <p:tgtEl>
                                          <p:spTgt spid="3"/>
                                        </p:tgtEl>
                                        <p:attrNameLst>
                                          <p:attrName>ppt_x</p:attrName>
                                        </p:attrNameLst>
                                      </p:cBhvr>
                                      <p:tavLst>
                                        <p:tav tm="0">
                                          <p:val>
                                            <p:strVal val="1+#ppt_w/2"/>
                                          </p:val>
                                        </p:tav>
                                        <p:tav tm="100000">
                                          <p:val>
                                            <p:strVal val="#ppt_x"/>
                                          </p:val>
                                        </p:tav>
                                      </p:tavLst>
                                    </p:anim>
                                    <p:anim calcmode="lin" valueType="num">
                                      <p:cBhvr additive="base">
                                        <p:cTn id="35" dur="1000" fill="hold"/>
                                        <p:tgtEl>
                                          <p:spTgt spid="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1000" fill="hold"/>
                                        <p:tgtEl>
                                          <p:spTgt spid="25"/>
                                        </p:tgtEl>
                                        <p:attrNameLst>
                                          <p:attrName>ppt_x</p:attrName>
                                        </p:attrNameLst>
                                      </p:cBhvr>
                                      <p:tavLst>
                                        <p:tav tm="0">
                                          <p:val>
                                            <p:strVal val="1+#ppt_w/2"/>
                                          </p:val>
                                        </p:tav>
                                        <p:tav tm="100000">
                                          <p:val>
                                            <p:strVal val="#ppt_x"/>
                                          </p:val>
                                        </p:tav>
                                      </p:tavLst>
                                    </p:anim>
                                    <p:anim calcmode="lin" valueType="num">
                                      <p:cBhvr additive="base">
                                        <p:cTn id="39" dur="10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1000" fill="hold"/>
                                        <p:tgtEl>
                                          <p:spTgt spid="28"/>
                                        </p:tgtEl>
                                        <p:attrNameLst>
                                          <p:attrName>ppt_x</p:attrName>
                                        </p:attrNameLst>
                                      </p:cBhvr>
                                      <p:tavLst>
                                        <p:tav tm="0">
                                          <p:val>
                                            <p:strVal val="1+#ppt_w/2"/>
                                          </p:val>
                                        </p:tav>
                                        <p:tav tm="100000">
                                          <p:val>
                                            <p:strVal val="#ppt_x"/>
                                          </p:val>
                                        </p:tav>
                                      </p:tavLst>
                                    </p:anim>
                                    <p:anim calcmode="lin" valueType="num">
                                      <p:cBhvr additive="base">
                                        <p:cTn id="43" dur="1000" fill="hold"/>
                                        <p:tgtEl>
                                          <p:spTgt spid="28"/>
                                        </p:tgtEl>
                                        <p:attrNameLst>
                                          <p:attrName>ppt_y</p:attrName>
                                        </p:attrNameLst>
                                      </p:cBhvr>
                                      <p:tavLst>
                                        <p:tav tm="0">
                                          <p:val>
                                            <p:strVal val="#ppt_y"/>
                                          </p:val>
                                        </p:tav>
                                        <p:tav tm="100000">
                                          <p:val>
                                            <p:strVal val="#ppt_y"/>
                                          </p:val>
                                        </p:tav>
                                      </p:tavLst>
                                    </p:anim>
                                  </p:childTnLst>
                                </p:cTn>
                              </p:par>
                            </p:childTnLst>
                          </p:cTn>
                        </p:par>
                        <p:par>
                          <p:cTn id="44" fill="hold">
                            <p:stCondLst>
                              <p:cond delay="1000"/>
                            </p:stCondLst>
                            <p:childTnLst>
                              <p:par>
                                <p:cTn id="45" presetID="64" presetClass="path" presetSubtype="0" accel="50000" decel="50000" fill="hold" nodeType="afterEffect">
                                  <p:stCondLst>
                                    <p:cond delay="1250"/>
                                  </p:stCondLst>
                                  <p:childTnLst>
                                    <p:animMotion origin="layout" path="M -3.33333E-6 -4.44444E-6 L -3.33333E-6 -0.47916 " pathEditMode="relative" rAng="0" ptsTypes="AA">
                                      <p:cBhvr>
                                        <p:cTn id="46" dur="750" fill="hold"/>
                                        <p:tgtEl>
                                          <p:spTgt spid="29"/>
                                        </p:tgtEl>
                                        <p:attrNameLst>
                                          <p:attrName>ppt_x</p:attrName>
                                          <p:attrName>ppt_y</p:attrName>
                                        </p:attrNameLst>
                                      </p:cBhvr>
                                      <p:rCtr x="0" y="-24051"/>
                                    </p:animMotion>
                                  </p:childTnLst>
                                </p:cTn>
                              </p:par>
                            </p:childTnLst>
                          </p:cTn>
                        </p:par>
                        <p:par>
                          <p:cTn id="47" fill="hold">
                            <p:stCondLst>
                              <p:cond delay="3000"/>
                            </p:stCondLst>
                            <p:childTnLst>
                              <p:par>
                                <p:cTn id="48" presetID="22" presetClass="entr" presetSubtype="2"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2250"/>
                                        <p:tgtEl>
                                          <p:spTgt spid="30"/>
                                        </p:tgtEl>
                                      </p:cBhvr>
                                    </p:animEffect>
                                  </p:childTnLst>
                                </p:cTn>
                              </p:par>
                              <p:par>
                                <p:cTn id="51" presetID="35" presetClass="path" presetSubtype="0" accel="50000" decel="50000" fill="hold" nodeType="withEffect">
                                  <p:stCondLst>
                                    <p:cond delay="0"/>
                                  </p:stCondLst>
                                  <p:childTnLst>
                                    <p:animMotion origin="layout" path="M -3.125E-6 -0.47917 L -0.61276 -0.47917 " pathEditMode="relative" rAng="0" ptsTypes="AA">
                                      <p:cBhvr>
                                        <p:cTn id="52" dur="2250" fill="hold"/>
                                        <p:tgtEl>
                                          <p:spTgt spid="29"/>
                                        </p:tgtEl>
                                        <p:attrNameLst>
                                          <p:attrName>ppt_x</p:attrName>
                                          <p:attrName>ppt_y</p:attrName>
                                        </p:attrNameLst>
                                      </p:cBhvr>
                                      <p:rCtr x="-306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5" grpId="0" animBg="1"/>
      <p:bldP spid="16" grpId="0" animBg="1"/>
      <p:bldP spid="26"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4"/>
          <p:cNvSpPr/>
          <p:nvPr/>
        </p:nvSpPr>
        <p:spPr bwMode="auto">
          <a:xfrm>
            <a:off x="-321517" y="1648905"/>
            <a:ext cx="1371600" cy="1371600"/>
          </a:xfrm>
          <a:prstGeom prst="rect">
            <a:avLst/>
          </a:prstGeom>
          <a:solidFill>
            <a:srgbClr val="42BC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8" name="Rectangle 4"/>
          <p:cNvSpPr/>
          <p:nvPr/>
        </p:nvSpPr>
        <p:spPr bwMode="auto">
          <a:xfrm>
            <a:off x="-321517" y="3148434"/>
            <a:ext cx="1371600" cy="2772000"/>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pic>
        <p:nvPicPr>
          <p:cNvPr id="29" name="Picture 7"/>
          <p:cNvPicPr>
            <a:picLocks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171041" y="1618729"/>
            <a:ext cx="2880000" cy="42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39"/>
          <p:cNvSpPr/>
          <p:nvPr/>
        </p:nvSpPr>
        <p:spPr>
          <a:xfrm>
            <a:off x="7891042" y="4372434"/>
            <a:ext cx="1512000" cy="1548000"/>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91440" rIns="137160" bIns="91440" numCol="1" spcCol="0" rtlCol="0" fromWordArt="0" anchor="t" anchorCtr="0" forceAA="0" compatLnSpc="1">
            <a:prstTxWarp prst="textNoShape">
              <a:avLst/>
            </a:prstTxWarp>
            <a:noAutofit/>
          </a:bodyPr>
          <a:lstStyle/>
          <a:p>
            <a:pPr algn="ctr">
              <a:lnSpc>
                <a:spcPct val="90000"/>
              </a:lnSpc>
            </a:pPr>
            <a:r>
              <a:rPr lang="en-US" altLang="zh-CN" dirty="0"/>
              <a:t>Please click here to add content </a:t>
            </a:r>
          </a:p>
          <a:p>
            <a:pPr algn="ctr">
              <a:lnSpc>
                <a:spcPct val="90000"/>
              </a:lnSpc>
            </a:pPr>
            <a:endParaRPr lang="en-US" dirty="0" smtClean="0">
              <a:gradFill>
                <a:gsLst>
                  <a:gs pos="51250">
                    <a:schemeClr val="bg1"/>
                  </a:gs>
                  <a:gs pos="35000">
                    <a:schemeClr val="bg1"/>
                  </a:gs>
                </a:gsLst>
                <a:lin ang="5400000" scaled="0"/>
              </a:gradFill>
            </a:endParaRPr>
          </a:p>
        </p:txBody>
      </p:sp>
      <p:sp>
        <p:nvSpPr>
          <p:cNvPr id="33" name="Rectangle 33"/>
          <p:cNvSpPr/>
          <p:nvPr/>
        </p:nvSpPr>
        <p:spPr bwMode="auto">
          <a:xfrm rot="16200000">
            <a:off x="5389042" y="3400729"/>
            <a:ext cx="4284000" cy="720000"/>
          </a:xfrm>
          <a:prstGeom prst="rect">
            <a:avLst/>
          </a:prstGeom>
          <a:solidFill>
            <a:schemeClr val="accent2">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12" tIns="146249" rIns="182812" bIns="146249" numCol="1" rtlCol="0" anchor="t" anchorCtr="0" compatLnSpc="1">
            <a:prstTxWarp prst="textNoShape">
              <a:avLst/>
            </a:prstTxWarp>
            <a:noAutofit/>
          </a:bodyPr>
          <a:lstStyle/>
          <a:p>
            <a:pPr defTabSz="931939" fontAlgn="base">
              <a:lnSpc>
                <a:spcPct val="90000"/>
              </a:lnSpc>
              <a:spcBef>
                <a:spcPct val="0"/>
              </a:spcBef>
              <a:spcAft>
                <a:spcPct val="0"/>
              </a:spcAft>
            </a:pPr>
            <a:r>
              <a:rPr lang="en-US" altLang="zh-CN" sz="4800" dirty="0"/>
              <a:t>The title </a:t>
            </a:r>
          </a:p>
        </p:txBody>
      </p:sp>
      <p:pic>
        <p:nvPicPr>
          <p:cNvPr id="34" name="Picture 5"/>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68908" y="1618731"/>
            <a:ext cx="2880000" cy="42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46"/>
          <p:cNvSpPr/>
          <p:nvPr/>
        </p:nvSpPr>
        <p:spPr>
          <a:xfrm>
            <a:off x="4884183" y="4372434"/>
            <a:ext cx="1512000" cy="1548000"/>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91440" rIns="137160" bIns="91440" numCol="1" spcCol="0" rtlCol="0" fromWordArt="0" anchor="t" anchorCtr="0" forceAA="0" compatLnSpc="1">
            <a:prstTxWarp prst="textNoShape">
              <a:avLst/>
            </a:prstTxWarp>
            <a:noAutofit/>
          </a:bodyPr>
          <a:lstStyle/>
          <a:p>
            <a:pPr algn="ctr">
              <a:lnSpc>
                <a:spcPct val="90000"/>
              </a:lnSpc>
            </a:pPr>
            <a:r>
              <a:rPr lang="en-US" altLang="zh-CN" dirty="0"/>
              <a:t>Please click here to add content </a:t>
            </a:r>
          </a:p>
          <a:p>
            <a:pPr algn="ctr">
              <a:lnSpc>
                <a:spcPct val="90000"/>
              </a:lnSpc>
            </a:pPr>
            <a:endParaRPr lang="en-US" dirty="0">
              <a:gradFill>
                <a:gsLst>
                  <a:gs pos="51250">
                    <a:schemeClr val="bg1"/>
                  </a:gs>
                  <a:gs pos="35000">
                    <a:schemeClr val="bg1"/>
                  </a:gs>
                </a:gsLst>
                <a:lin ang="5400000" scaled="0"/>
              </a:gradFill>
            </a:endParaRPr>
          </a:p>
        </p:txBody>
      </p:sp>
      <p:sp>
        <p:nvSpPr>
          <p:cNvPr id="40" name="Rectangle 35"/>
          <p:cNvSpPr/>
          <p:nvPr/>
        </p:nvSpPr>
        <p:spPr bwMode="auto">
          <a:xfrm rot="16200000">
            <a:off x="2386910" y="3418581"/>
            <a:ext cx="4284000" cy="720000"/>
          </a:xfrm>
          <a:prstGeom prst="rect">
            <a:avLst/>
          </a:prstGeom>
          <a:solidFill>
            <a:schemeClr val="accent1">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12" tIns="146249" rIns="182812" bIns="146249" numCol="1" rtlCol="0" anchor="t" anchorCtr="0" compatLnSpc="1">
            <a:prstTxWarp prst="textNoShape">
              <a:avLst/>
            </a:prstTxWarp>
            <a:noAutofit/>
          </a:bodyPr>
          <a:lstStyle/>
          <a:p>
            <a:pPr defTabSz="931939" fontAlgn="base">
              <a:lnSpc>
                <a:spcPct val="90000"/>
              </a:lnSpc>
              <a:spcBef>
                <a:spcPct val="0"/>
              </a:spcBef>
              <a:spcAft>
                <a:spcPct val="0"/>
              </a:spcAft>
            </a:pPr>
            <a:r>
              <a:rPr lang="en-US" altLang="zh-CN" sz="4800" dirty="0"/>
              <a:t>The title </a:t>
            </a:r>
          </a:p>
        </p:txBody>
      </p:sp>
      <p:pic>
        <p:nvPicPr>
          <p:cNvPr id="41" name="Picture 3"/>
          <p:cNvPicPr>
            <a:picLocks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161917" y="1648904"/>
            <a:ext cx="2880000" cy="42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32"/>
          <p:cNvSpPr/>
          <p:nvPr/>
        </p:nvSpPr>
        <p:spPr>
          <a:xfrm>
            <a:off x="1883111" y="4391139"/>
            <a:ext cx="1512000" cy="1548000"/>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91440" rIns="137160" bIns="91440" numCol="1" spcCol="0" rtlCol="0" fromWordArt="0" anchor="t" anchorCtr="0" forceAA="0" compatLnSpc="1">
            <a:prstTxWarp prst="textNoShape">
              <a:avLst/>
            </a:prstTxWarp>
            <a:noAutofit/>
          </a:bodyPr>
          <a:lstStyle/>
          <a:p>
            <a:pPr algn="ctr">
              <a:lnSpc>
                <a:spcPct val="90000"/>
              </a:lnSpc>
            </a:pPr>
            <a:r>
              <a:rPr lang="en-US" altLang="zh-CN" dirty="0"/>
              <a:t>Please click here to add content </a:t>
            </a:r>
          </a:p>
          <a:p>
            <a:pPr algn="ctr">
              <a:lnSpc>
                <a:spcPct val="90000"/>
              </a:lnSpc>
            </a:pPr>
            <a:endParaRPr lang="en-US" dirty="0">
              <a:gradFill>
                <a:gsLst>
                  <a:gs pos="51250">
                    <a:schemeClr val="bg1"/>
                  </a:gs>
                  <a:gs pos="35000">
                    <a:schemeClr val="bg1"/>
                  </a:gs>
                </a:gsLst>
                <a:lin ang="5400000" scaled="0"/>
              </a:gradFill>
            </a:endParaRPr>
          </a:p>
        </p:txBody>
      </p:sp>
      <p:sp>
        <p:nvSpPr>
          <p:cNvPr id="47" name="Rectangle 15"/>
          <p:cNvSpPr/>
          <p:nvPr/>
        </p:nvSpPr>
        <p:spPr bwMode="auto">
          <a:xfrm rot="16200000">
            <a:off x="-620086" y="3418434"/>
            <a:ext cx="4284000" cy="720000"/>
          </a:xfrm>
          <a:prstGeom prst="rect">
            <a:avLst/>
          </a:prstGeom>
          <a:solidFill>
            <a:schemeClr val="accent5">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12" tIns="146249" rIns="182812" bIns="146249" numCol="1" rtlCol="0" anchor="t" anchorCtr="0" compatLnSpc="1">
            <a:prstTxWarp prst="textNoShape">
              <a:avLst/>
            </a:prstTxWarp>
            <a:noAutofit/>
          </a:bodyPr>
          <a:lstStyle/>
          <a:p>
            <a:pPr defTabSz="931939" fontAlgn="base">
              <a:lnSpc>
                <a:spcPct val="90000"/>
              </a:lnSpc>
              <a:spcBef>
                <a:spcPct val="0"/>
              </a:spcBef>
              <a:spcAft>
                <a:spcPct val="0"/>
              </a:spcAft>
            </a:pPr>
            <a:r>
              <a:rPr lang="en-US" altLang="zh-CN" sz="4800" dirty="0"/>
              <a:t>The title </a:t>
            </a:r>
          </a:p>
        </p:txBody>
      </p:sp>
      <p:sp>
        <p:nvSpPr>
          <p:cNvPr id="48" name="TextBox 24"/>
          <p:cNvSpPr txBox="1"/>
          <p:nvPr/>
        </p:nvSpPr>
        <p:spPr>
          <a:xfrm>
            <a:off x="7264840" y="6811957"/>
            <a:ext cx="6210300" cy="461665"/>
          </a:xfrm>
          <a:prstGeom prst="rect">
            <a:avLst/>
          </a:prstGeom>
          <a:noFill/>
        </p:spPr>
        <p:txBody>
          <a:bodyPr wrap="square" lIns="182880" tIns="146304" rIns="182880" bIns="146304" rtlCol="0">
            <a:spAutoFit/>
          </a:bodyPr>
          <a:lstStyle/>
          <a:p>
            <a:pPr algn="r" defTabSz="932742">
              <a:lnSpc>
                <a:spcPct val="90000"/>
              </a:lnSpc>
              <a:spcAft>
                <a:spcPts val="600"/>
              </a:spcAft>
            </a:pP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grpSp>
        <p:nvGrpSpPr>
          <p:cNvPr id="51" name="组合 50"/>
          <p:cNvGrpSpPr/>
          <p:nvPr/>
        </p:nvGrpSpPr>
        <p:grpSpPr>
          <a:xfrm>
            <a:off x="11096448" y="1648905"/>
            <a:ext cx="1371600" cy="4271533"/>
            <a:chOff x="11096448" y="1648905"/>
            <a:chExt cx="1371600" cy="4271533"/>
          </a:xfrm>
        </p:grpSpPr>
        <p:sp>
          <p:nvSpPr>
            <p:cNvPr id="52" name="Rectangle 4"/>
            <p:cNvSpPr/>
            <p:nvPr/>
          </p:nvSpPr>
          <p:spPr bwMode="auto">
            <a:xfrm>
              <a:off x="11096448" y="1648905"/>
              <a:ext cx="1371600" cy="1371600"/>
            </a:xfrm>
            <a:prstGeom prst="rect">
              <a:avLst/>
            </a:prstGeom>
            <a:solidFill>
              <a:srgbClr val="9500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53" name="Rectangle 4"/>
            <p:cNvSpPr/>
            <p:nvPr/>
          </p:nvSpPr>
          <p:spPr bwMode="auto">
            <a:xfrm>
              <a:off x="11096448" y="3148438"/>
              <a:ext cx="1371600" cy="27720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grpSp>
      <p:pic>
        <p:nvPicPr>
          <p:cNvPr id="54" name="图片 5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481956" y="8442748"/>
            <a:ext cx="4018442" cy="1218524"/>
          </a:xfrm>
          <a:prstGeom prst="rect">
            <a:avLst/>
          </a:prstGeom>
        </p:spPr>
      </p:pic>
      <p:grpSp>
        <p:nvGrpSpPr>
          <p:cNvPr id="60" name="组合 59"/>
          <p:cNvGrpSpPr/>
          <p:nvPr/>
        </p:nvGrpSpPr>
        <p:grpSpPr>
          <a:xfrm>
            <a:off x="2092749" y="2602642"/>
            <a:ext cx="1579691" cy="1579691"/>
            <a:chOff x="8192959" y="249109"/>
            <a:chExt cx="1101981" cy="1101981"/>
          </a:xfrm>
        </p:grpSpPr>
        <p:sp>
          <p:nvSpPr>
            <p:cNvPr id="55" name="椭圆 54"/>
            <p:cNvSpPr/>
            <p:nvPr/>
          </p:nvSpPr>
          <p:spPr>
            <a:xfrm>
              <a:off x="8534400" y="590550"/>
              <a:ext cx="419100" cy="4191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8458200" y="514350"/>
              <a:ext cx="571500" cy="5715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347729" y="403879"/>
              <a:ext cx="792442" cy="79244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8302245" y="358395"/>
              <a:ext cx="883408" cy="88340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192959" y="249109"/>
              <a:ext cx="1101981" cy="1101981"/>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60"/>
          <p:cNvSpPr txBox="1"/>
          <p:nvPr/>
        </p:nvSpPr>
        <p:spPr>
          <a:xfrm>
            <a:off x="1048206" y="659716"/>
            <a:ext cx="2811988" cy="769441"/>
          </a:xfrm>
          <a:prstGeom prst="rect">
            <a:avLst/>
          </a:prstGeom>
          <a:noFill/>
        </p:spPr>
        <p:txBody>
          <a:bodyPr wrap="none" rtlCol="0">
            <a:spAutoFit/>
          </a:bodyPr>
          <a:lstStyle/>
          <a:p>
            <a:r>
              <a:rPr lang="en-US" altLang="zh-CN" sz="4400" dirty="0" smtClean="0">
                <a:solidFill>
                  <a:schemeClr val="bg1"/>
                </a:solidFill>
                <a:latin typeface="Roboto" pitchFamily="2" charset="0"/>
                <a:ea typeface="Roboto" pitchFamily="2" charset="0"/>
              </a:rPr>
              <a:t>HEADLINE</a:t>
            </a:r>
            <a:endParaRPr lang="zh-CN" altLang="en-US" sz="4400" dirty="0">
              <a:solidFill>
                <a:schemeClr val="bg1"/>
              </a:solidFill>
              <a:latin typeface="Roboto" pitchFamily="2" charset="0"/>
              <a:cs typeface="Italic" panose="00000400000000000000" pitchFamily="2" charset="0"/>
            </a:endParaRPr>
          </a:p>
        </p:txBody>
      </p:sp>
    </p:spTree>
    <p:extLst>
      <p:ext uri="{BB962C8B-B14F-4D97-AF65-F5344CB8AC3E}">
        <p14:creationId xmlns:p14="http://schemas.microsoft.com/office/powerpoint/2010/main" val="318198439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childTnLst>
                                </p:cTn>
                              </p:par>
                              <p:par>
                                <p:cTn id="8" presetID="2" presetClass="entr" presetSubtype="2" decel="10000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1000" fill="hold"/>
                                        <p:tgtEl>
                                          <p:spTgt spid="41"/>
                                        </p:tgtEl>
                                        <p:attrNameLst>
                                          <p:attrName>ppt_x</p:attrName>
                                        </p:attrNameLst>
                                      </p:cBhvr>
                                      <p:tavLst>
                                        <p:tav tm="0">
                                          <p:val>
                                            <p:strVal val="1+#ppt_w/2"/>
                                          </p:val>
                                        </p:tav>
                                        <p:tav tm="100000">
                                          <p:val>
                                            <p:strVal val="#ppt_x"/>
                                          </p:val>
                                        </p:tav>
                                      </p:tavLst>
                                    </p:anim>
                                    <p:anim calcmode="lin" valueType="num">
                                      <p:cBhvr additive="base">
                                        <p:cTn id="11" dur="1000" fill="hold"/>
                                        <p:tgtEl>
                                          <p:spTgt spid="41"/>
                                        </p:tgtEl>
                                        <p:attrNameLst>
                                          <p:attrName>ppt_y</p:attrName>
                                        </p:attrNameLst>
                                      </p:cBhvr>
                                      <p:tavLst>
                                        <p:tav tm="0">
                                          <p:val>
                                            <p:strVal val="#ppt_y"/>
                                          </p:val>
                                        </p:tav>
                                        <p:tav tm="100000">
                                          <p:val>
                                            <p:strVal val="#ppt_y"/>
                                          </p:val>
                                        </p:tav>
                                      </p:tavLst>
                                    </p:anim>
                                  </p:childTnLst>
                                </p:cTn>
                              </p:par>
                              <p:par>
                                <p:cTn id="12" presetID="2" presetClass="entr" presetSubtype="2" decel="100000" fill="hold" nodeType="withEffect">
                                  <p:stCondLst>
                                    <p:cond delay="25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1000" fill="hold"/>
                                        <p:tgtEl>
                                          <p:spTgt spid="34"/>
                                        </p:tgtEl>
                                        <p:attrNameLst>
                                          <p:attrName>ppt_x</p:attrName>
                                        </p:attrNameLst>
                                      </p:cBhvr>
                                      <p:tavLst>
                                        <p:tav tm="0">
                                          <p:val>
                                            <p:strVal val="1+#ppt_w/2"/>
                                          </p:val>
                                        </p:tav>
                                        <p:tav tm="100000">
                                          <p:val>
                                            <p:strVal val="#ppt_x"/>
                                          </p:val>
                                        </p:tav>
                                      </p:tavLst>
                                    </p:anim>
                                    <p:anim calcmode="lin" valueType="num">
                                      <p:cBhvr additive="base">
                                        <p:cTn id="15" dur="1000" fill="hold"/>
                                        <p:tgtEl>
                                          <p:spTgt spid="34"/>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50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1000" fill="hold"/>
                                        <p:tgtEl>
                                          <p:spTgt spid="29"/>
                                        </p:tgtEl>
                                        <p:attrNameLst>
                                          <p:attrName>ppt_x</p:attrName>
                                        </p:attrNameLst>
                                      </p:cBhvr>
                                      <p:tavLst>
                                        <p:tav tm="0">
                                          <p:val>
                                            <p:strVal val="1+#ppt_w/2"/>
                                          </p:val>
                                        </p:tav>
                                        <p:tav tm="100000">
                                          <p:val>
                                            <p:strVal val="#ppt_x"/>
                                          </p:val>
                                        </p:tav>
                                      </p:tavLst>
                                    </p:anim>
                                    <p:anim calcmode="lin" valueType="num">
                                      <p:cBhvr additive="base">
                                        <p:cTn id="19" dur="1000" fill="hold"/>
                                        <p:tgtEl>
                                          <p:spTgt spid="29"/>
                                        </p:tgtEl>
                                        <p:attrNameLst>
                                          <p:attrName>ppt_y</p:attrName>
                                        </p:attrNameLst>
                                      </p:cBhvr>
                                      <p:tavLst>
                                        <p:tav tm="0">
                                          <p:val>
                                            <p:strVal val="#ppt_y"/>
                                          </p:val>
                                        </p:tav>
                                        <p:tav tm="100000">
                                          <p:val>
                                            <p:strVal val="#ppt_y"/>
                                          </p:val>
                                        </p:tav>
                                      </p:tavLst>
                                    </p:anim>
                                  </p:childTnLst>
                                </p:cTn>
                              </p:par>
                              <p:par>
                                <p:cTn id="20" presetID="22" presetClass="entr" presetSubtype="8" fill="hold" grpId="0" nodeType="withEffect">
                                  <p:stCondLst>
                                    <p:cond delay="50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left)">
                                      <p:cBhvr>
                                        <p:cTn id="26" dur="500"/>
                                        <p:tgtEl>
                                          <p:spTgt spid="4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par>
                          <p:cTn id="43" fill="hold">
                            <p:stCondLst>
                              <p:cond delay="2500"/>
                            </p:stCondLst>
                            <p:childTnLst>
                              <p:par>
                                <p:cTn id="44" presetID="64" presetClass="path" presetSubtype="0" accel="50000" decel="50000" fill="hold" nodeType="afterEffect">
                                  <p:stCondLst>
                                    <p:cond delay="500"/>
                                  </p:stCondLst>
                                  <p:childTnLst>
                                    <p:animMotion origin="layout" path="M 3.125E-6 -2.22222E-6 L 0.00872 -0.55139 " pathEditMode="relative" rAng="0" ptsTypes="AA">
                                      <p:cBhvr>
                                        <p:cTn id="45" dur="1750" fill="hold"/>
                                        <p:tgtEl>
                                          <p:spTgt spid="54"/>
                                        </p:tgtEl>
                                        <p:attrNameLst>
                                          <p:attrName>ppt_x</p:attrName>
                                          <p:attrName>ppt_y</p:attrName>
                                        </p:attrNameLst>
                                      </p:cBhvr>
                                      <p:rCtr x="430" y="-27685"/>
                                    </p:animMotion>
                                  </p:childTnLst>
                                </p:cTn>
                              </p:par>
                            </p:childTnLst>
                          </p:cTn>
                        </p:par>
                        <p:par>
                          <p:cTn id="46" fill="hold">
                            <p:stCondLst>
                              <p:cond delay="4750"/>
                            </p:stCondLst>
                            <p:childTnLst>
                              <p:par>
                                <p:cTn id="47" presetID="26" presetClass="emph" presetSubtype="0" fill="hold" nodeType="afterEffect">
                                  <p:stCondLst>
                                    <p:cond delay="0"/>
                                  </p:stCondLst>
                                  <p:childTnLst>
                                    <p:animEffect transition="out" filter="fade">
                                      <p:cBhvr>
                                        <p:cTn id="48" dur="750" tmFilter="0, 0; .2, .5; .8, .5; 1, 0"/>
                                        <p:tgtEl>
                                          <p:spTgt spid="54"/>
                                        </p:tgtEl>
                                      </p:cBhvr>
                                    </p:animEffect>
                                    <p:animScale>
                                      <p:cBhvr>
                                        <p:cTn id="49" dur="375" autoRev="1" fill="hold"/>
                                        <p:tgtEl>
                                          <p:spTgt spid="54"/>
                                        </p:tgtEl>
                                      </p:cBhvr>
                                      <p:by x="105000" y="105000"/>
                                    </p:animScale>
                                  </p:childTnLst>
                                </p:cTn>
                              </p:par>
                              <p:par>
                                <p:cTn id="50" presetID="6" presetClass="entr" presetSubtype="32"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circle(out)">
                                      <p:cBhvr>
                                        <p:cTn id="52" dur="1500"/>
                                        <p:tgtEl>
                                          <p:spTgt spid="60"/>
                                        </p:tgtEl>
                                      </p:cBhvr>
                                    </p:animEffect>
                                  </p:childTnLst>
                                </p:cTn>
                              </p:par>
                            </p:childTnLst>
                          </p:cTn>
                        </p:par>
                        <p:par>
                          <p:cTn id="53" fill="hold">
                            <p:stCondLst>
                              <p:cond delay="6250"/>
                            </p:stCondLst>
                            <p:childTnLst>
                              <p:par>
                                <p:cTn id="54" presetID="1" presetClass="exit" presetSubtype="0" fill="hold" nodeType="afterEffect">
                                  <p:stCondLst>
                                    <p:cond delay="0"/>
                                  </p:stCondLst>
                                  <p:childTnLst>
                                    <p:set>
                                      <p:cBhvr>
                                        <p:cTn id="55" dur="1" fill="hold">
                                          <p:stCondLst>
                                            <p:cond delay="0"/>
                                          </p:stCondLst>
                                        </p:cTn>
                                        <p:tgtEl>
                                          <p:spTgt spid="54"/>
                                        </p:tgtEl>
                                        <p:attrNameLst>
                                          <p:attrName>style.visibility</p:attrName>
                                        </p:attrNameLst>
                                      </p:cBhvr>
                                      <p:to>
                                        <p:strVal val="hidden"/>
                                      </p:to>
                                    </p:set>
                                  </p:childTnLst>
                                </p:cTn>
                              </p:par>
                            </p:childTnLst>
                          </p:cTn>
                        </p:par>
                        <p:par>
                          <p:cTn id="56" fill="hold">
                            <p:stCondLst>
                              <p:cond delay="6250"/>
                            </p:stCondLst>
                            <p:childTnLst>
                              <p:par>
                                <p:cTn id="57" presetID="1" presetClass="exit" presetSubtype="0" fill="hold" nodeType="afterEffect">
                                  <p:stCondLst>
                                    <p:cond delay="0"/>
                                  </p:stCondLst>
                                  <p:childTnLst>
                                    <p:set>
                                      <p:cBhvr>
                                        <p:cTn id="58" dur="1" fill="hold">
                                          <p:stCondLst>
                                            <p:cond delay="0"/>
                                          </p:stCondLst>
                                        </p:cTn>
                                        <p:tgtEl>
                                          <p:spTgt spid="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6" grpId="0" animBg="1"/>
      <p:bldP spid="40" grpId="0" animBg="1"/>
      <p:bldP spid="43" grpId="0" animBg="1"/>
      <p:bldP spid="47" grpId="0" animBg="1"/>
      <p:bldP spid="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83023" y="1618729"/>
            <a:ext cx="2880000" cy="42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38" name="whitem mask"/>
          <p:cNvSpPr/>
          <p:nvPr/>
        </p:nvSpPr>
        <p:spPr>
          <a:xfrm>
            <a:off x="2062088" y="0"/>
            <a:ext cx="2092640" cy="68575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4413" tIns="89609" rIns="134413" bIns="89609" numCol="1" spcCol="0" rtlCol="0" fromWordArt="0" anchor="t" anchorCtr="0" forceAA="0" compatLnSpc="1">
            <a:prstTxWarp prst="textNoShape">
              <a:avLst/>
            </a:prstTxWarp>
            <a:noAutofit/>
          </a:bodyPr>
          <a:lstStyle/>
          <a:p>
            <a:pPr algn="ctr">
              <a:lnSpc>
                <a:spcPct val="90000"/>
              </a:lnSpc>
            </a:pPr>
            <a:endParaRPr lang="en-US" sz="1765" dirty="0">
              <a:gradFill>
                <a:gsLst>
                  <a:gs pos="51250">
                    <a:schemeClr val="bg1"/>
                  </a:gs>
                  <a:gs pos="35000">
                    <a:schemeClr val="bg1"/>
                  </a:gs>
                </a:gsLst>
                <a:lin ang="5400000" scaled="0"/>
              </a:gradFill>
            </a:endParaRPr>
          </a:p>
        </p:txBody>
      </p:sp>
      <p:grpSp>
        <p:nvGrpSpPr>
          <p:cNvPr id="10" name="Group 9"/>
          <p:cNvGrpSpPr/>
          <p:nvPr/>
        </p:nvGrpSpPr>
        <p:grpSpPr>
          <a:xfrm>
            <a:off x="7171041" y="1618729"/>
            <a:ext cx="2880000" cy="4284000"/>
            <a:chOff x="8201437" y="1211263"/>
            <a:chExt cx="3959264" cy="5486400"/>
          </a:xfrm>
        </p:grpSpPr>
        <p:pic>
          <p:nvPicPr>
            <p:cNvPr id="1031" name="Picture 7"/>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201437" y="1211263"/>
              <a:ext cx="3959264"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Rectangle 39"/>
            <p:cNvSpPr/>
            <p:nvPr/>
          </p:nvSpPr>
          <p:spPr>
            <a:xfrm>
              <a:off x="9191254" y="4710722"/>
              <a:ext cx="2078614" cy="1982481"/>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4464" tIns="89642" rIns="134464" bIns="89642" numCol="1" spcCol="0" rtlCol="0" fromWordArt="0" anchor="t" anchorCtr="0" forceAA="0" compatLnSpc="1">
              <a:prstTxWarp prst="textNoShape">
                <a:avLst/>
              </a:prstTxWarp>
              <a:noAutofit/>
            </a:bodyPr>
            <a:lstStyle/>
            <a:p>
              <a:pPr algn="ctr">
                <a:lnSpc>
                  <a:spcPct val="90000"/>
                </a:lnSpc>
              </a:pPr>
              <a:r>
                <a:rPr lang="en-US" altLang="zh-CN" sz="1600" dirty="0"/>
                <a:t>Please click here to add content </a:t>
              </a:r>
            </a:p>
            <a:p>
              <a:pPr algn="ctr">
                <a:lnSpc>
                  <a:spcPct val="90000"/>
                </a:lnSpc>
              </a:pPr>
              <a:endParaRPr lang="en-US" sz="1765" dirty="0">
                <a:gradFill>
                  <a:gsLst>
                    <a:gs pos="51250">
                      <a:schemeClr val="bg1"/>
                    </a:gs>
                    <a:gs pos="35000">
                      <a:schemeClr val="bg1"/>
                    </a:gs>
                  </a:gsLst>
                  <a:lin ang="5400000" scaled="0"/>
                </a:gradFill>
              </a:endParaRPr>
            </a:p>
          </p:txBody>
        </p:sp>
        <p:sp>
          <p:nvSpPr>
            <p:cNvPr id="34" name="Rectangle 33"/>
            <p:cNvSpPr/>
            <p:nvPr/>
          </p:nvSpPr>
          <p:spPr bwMode="auto">
            <a:xfrm rot="16200000">
              <a:off x="5953146" y="3459555"/>
              <a:ext cx="5486400" cy="989816"/>
            </a:xfrm>
            <a:prstGeom prst="rect">
              <a:avLst/>
            </a:prstGeom>
            <a:solidFill>
              <a:schemeClr val="accent2">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85" tIns="143428" rIns="179285" bIns="143428" numCol="1" rtlCol="0" anchor="t" anchorCtr="0" compatLnSpc="1">
              <a:prstTxWarp prst="textNoShape">
                <a:avLst/>
              </a:prstTxWarp>
              <a:noAutofit/>
            </a:bodyPr>
            <a:lstStyle/>
            <a:p>
              <a:pPr defTabSz="931939" fontAlgn="base">
                <a:lnSpc>
                  <a:spcPct val="90000"/>
                </a:lnSpc>
                <a:spcBef>
                  <a:spcPct val="0"/>
                </a:spcBef>
                <a:spcAft>
                  <a:spcPct val="0"/>
                </a:spcAft>
              </a:pPr>
              <a:r>
                <a:rPr lang="en-US" altLang="zh-CN" sz="4400" dirty="0"/>
                <a:t>The title </a:t>
              </a:r>
            </a:p>
          </p:txBody>
        </p:sp>
      </p:grpSp>
      <p:sp>
        <p:nvSpPr>
          <p:cNvPr id="51" name="Rectangle 50"/>
          <p:cNvSpPr/>
          <p:nvPr/>
        </p:nvSpPr>
        <p:spPr>
          <a:xfrm>
            <a:off x="1905114" y="4365474"/>
            <a:ext cx="1512000" cy="1547999"/>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4464" tIns="89642" rIns="134464" bIns="89642" numCol="1" spcCol="0" rtlCol="0" fromWordArt="0" anchor="t" anchorCtr="0" forceAA="0" compatLnSpc="1">
            <a:prstTxWarp prst="textNoShape">
              <a:avLst/>
            </a:prstTxWarp>
            <a:noAutofit/>
          </a:bodyPr>
          <a:lstStyle/>
          <a:p>
            <a:pPr algn="ctr">
              <a:lnSpc>
                <a:spcPct val="90000"/>
              </a:lnSpc>
            </a:pPr>
            <a:r>
              <a:rPr lang="en-US" altLang="zh-CN" sz="1600" dirty="0"/>
              <a:t>Please click here to add content </a:t>
            </a:r>
          </a:p>
          <a:p>
            <a:pPr algn="ctr">
              <a:lnSpc>
                <a:spcPct val="90000"/>
              </a:lnSpc>
            </a:pPr>
            <a:endParaRPr lang="en-US" sz="1765" dirty="0">
              <a:gradFill>
                <a:gsLst>
                  <a:gs pos="51250">
                    <a:schemeClr val="bg1"/>
                  </a:gs>
                  <a:gs pos="35000">
                    <a:schemeClr val="bg1"/>
                  </a:gs>
                </a:gsLst>
                <a:lin ang="5400000" scaled="0"/>
              </a:gradFill>
            </a:endParaRPr>
          </a:p>
        </p:txBody>
      </p:sp>
      <p:sp>
        <p:nvSpPr>
          <p:cNvPr id="44" name="BU box"/>
          <p:cNvSpPr/>
          <p:nvPr/>
        </p:nvSpPr>
        <p:spPr bwMode="auto">
          <a:xfrm rot="16200000">
            <a:off x="-598987" y="3397242"/>
            <a:ext cx="4284000" cy="720000"/>
          </a:xfrm>
          <a:prstGeom prst="rect">
            <a:avLst/>
          </a:prstGeom>
          <a:solidFill>
            <a:schemeClr val="accent5">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18" tIns="143374" rIns="179218" bIns="143374" numCol="1" rtlCol="0" anchor="t" anchorCtr="0" compatLnSpc="1">
            <a:prstTxWarp prst="textNoShape">
              <a:avLst/>
            </a:prstTxWarp>
            <a:noAutofit/>
          </a:bodyPr>
          <a:lstStyle/>
          <a:p>
            <a:pPr defTabSz="913758" fontAlgn="base">
              <a:lnSpc>
                <a:spcPct val="90000"/>
              </a:lnSpc>
              <a:spcBef>
                <a:spcPct val="0"/>
              </a:spcBef>
              <a:spcAft>
                <a:spcPct val="0"/>
              </a:spcAft>
            </a:pPr>
            <a:endParaRPr lang="en-US" sz="4705" spc="-118" dirty="0">
              <a:gradFill>
                <a:gsLst>
                  <a:gs pos="0">
                    <a:srgbClr val="FFFFFF"/>
                  </a:gs>
                  <a:gs pos="100000">
                    <a:srgbClr val="FFFFFF"/>
                  </a:gs>
                </a:gsLst>
                <a:lin ang="5400000" scaled="0"/>
              </a:gradFill>
              <a:latin typeface="Segoe UI Light" pitchFamily="34" charset="0"/>
            </a:endParaRPr>
          </a:p>
        </p:txBody>
      </p:sp>
      <p:sp>
        <p:nvSpPr>
          <p:cNvPr id="16" name="Business Users"/>
          <p:cNvSpPr/>
          <p:nvPr/>
        </p:nvSpPr>
        <p:spPr bwMode="auto">
          <a:xfrm rot="16200000">
            <a:off x="-998798" y="2756936"/>
            <a:ext cx="5378549" cy="89642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18" tIns="143374" rIns="179218" bIns="143374" numCol="1" rtlCol="0" anchor="t" anchorCtr="0" compatLnSpc="1">
            <a:prstTxWarp prst="textNoShape">
              <a:avLst/>
            </a:prstTxWarp>
            <a:noAutofit/>
          </a:bodyPr>
          <a:lstStyle/>
          <a:p>
            <a:pPr defTabSz="931939" fontAlgn="base">
              <a:lnSpc>
                <a:spcPct val="90000"/>
              </a:lnSpc>
              <a:spcBef>
                <a:spcPct val="0"/>
              </a:spcBef>
              <a:spcAft>
                <a:spcPct val="0"/>
              </a:spcAft>
            </a:pPr>
            <a:r>
              <a:rPr lang="en-US" altLang="zh-CN" sz="4400" dirty="0"/>
              <a:t>The title </a:t>
            </a:r>
          </a:p>
        </p:txBody>
      </p:sp>
      <p:grpSp>
        <p:nvGrpSpPr>
          <p:cNvPr id="9" name="Group 8"/>
          <p:cNvGrpSpPr/>
          <p:nvPr/>
        </p:nvGrpSpPr>
        <p:grpSpPr>
          <a:xfrm>
            <a:off x="4154728" y="1618731"/>
            <a:ext cx="2880000" cy="4284001"/>
            <a:chOff x="4238039" y="8497887"/>
            <a:chExt cx="3913632" cy="5486401"/>
          </a:xfrm>
        </p:grpSpPr>
        <p:pic>
          <p:nvPicPr>
            <p:cNvPr id="41" name="Picture 5"/>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238039" y="8497888"/>
              <a:ext cx="3913632"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42"/>
            <p:cNvSpPr/>
            <p:nvPr/>
          </p:nvSpPr>
          <p:spPr bwMode="auto">
            <a:xfrm rot="16200000">
              <a:off x="1984043" y="10751883"/>
              <a:ext cx="5486400" cy="978408"/>
            </a:xfrm>
            <a:prstGeom prst="rect">
              <a:avLst/>
            </a:prstGeom>
            <a:solidFill>
              <a:schemeClr val="accent1">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85" tIns="143428" rIns="179285" bIns="143428" numCol="1" rtlCol="0" anchor="t" anchorCtr="0" compatLnSpc="1">
              <a:prstTxWarp prst="textNoShape">
                <a:avLst/>
              </a:prstTxWarp>
              <a:noAutofit/>
            </a:bodyPr>
            <a:lstStyle/>
            <a:p>
              <a:pPr defTabSz="931939" fontAlgn="base">
                <a:lnSpc>
                  <a:spcPct val="90000"/>
                </a:lnSpc>
                <a:spcBef>
                  <a:spcPct val="0"/>
                </a:spcBef>
                <a:spcAft>
                  <a:spcPct val="0"/>
                </a:spcAft>
              </a:pPr>
              <a:r>
                <a:rPr lang="en-US" altLang="zh-CN" sz="4400" dirty="0"/>
                <a:t>The title </a:t>
              </a:r>
            </a:p>
          </p:txBody>
        </p:sp>
        <p:sp>
          <p:nvSpPr>
            <p:cNvPr id="46" name="Rectangle 45"/>
            <p:cNvSpPr/>
            <p:nvPr/>
          </p:nvSpPr>
          <p:spPr>
            <a:xfrm>
              <a:off x="5258570" y="11997346"/>
              <a:ext cx="2054655" cy="1982481"/>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4464" tIns="89642" rIns="134464" bIns="89642" numCol="1" spcCol="0" rtlCol="0" fromWordArt="0" anchor="t" anchorCtr="0" forceAA="0" compatLnSpc="1">
              <a:prstTxWarp prst="textNoShape">
                <a:avLst/>
              </a:prstTxWarp>
              <a:noAutofit/>
            </a:bodyPr>
            <a:lstStyle/>
            <a:p>
              <a:pPr algn="ctr">
                <a:lnSpc>
                  <a:spcPct val="90000"/>
                </a:lnSpc>
              </a:pPr>
              <a:r>
                <a:rPr lang="en-US" altLang="zh-CN" sz="1600" dirty="0"/>
                <a:t>Please click here to add content </a:t>
              </a:r>
            </a:p>
            <a:p>
              <a:pPr algn="ctr">
                <a:lnSpc>
                  <a:spcPct val="90000"/>
                </a:lnSpc>
              </a:pPr>
              <a:endParaRPr lang="en-US" sz="1765" dirty="0">
                <a:gradFill>
                  <a:gsLst>
                    <a:gs pos="51250">
                      <a:schemeClr val="bg1"/>
                    </a:gs>
                    <a:gs pos="35000">
                      <a:schemeClr val="bg1"/>
                    </a:gs>
                  </a:gsLst>
                  <a:lin ang="5400000" scaled="0"/>
                </a:gradFill>
              </a:endParaRPr>
            </a:p>
          </p:txBody>
        </p:sp>
      </p:grpSp>
      <p:sp>
        <p:nvSpPr>
          <p:cNvPr id="26" name="TextBox 25"/>
          <p:cNvSpPr txBox="1"/>
          <p:nvPr/>
        </p:nvSpPr>
        <p:spPr>
          <a:xfrm>
            <a:off x="6253186" y="6521355"/>
            <a:ext cx="6088219" cy="452590"/>
          </a:xfrm>
          <a:prstGeom prst="rect">
            <a:avLst/>
          </a:prstGeom>
          <a:noFill/>
        </p:spPr>
        <p:txBody>
          <a:bodyPr wrap="square" lIns="179285" tIns="143428" rIns="179285" bIns="143428" rtlCol="0">
            <a:spAutoFit/>
          </a:bodyPr>
          <a:lstStyle/>
          <a:p>
            <a:pPr algn="r" defTabSz="914367">
              <a:lnSpc>
                <a:spcPct val="90000"/>
              </a:lnSpc>
              <a:spcAft>
                <a:spcPts val="588"/>
              </a:spcAft>
            </a:pPr>
            <a:endParaRPr lang="zh-CN" altLang="en-US" sz="1176" dirty="0" err="1">
              <a:gradFill>
                <a:gsLst>
                  <a:gs pos="2917">
                    <a:srgbClr val="FFFFFF"/>
                  </a:gs>
                  <a:gs pos="30000">
                    <a:srgbClr val="FFFFFF"/>
                  </a:gs>
                </a:gsLst>
                <a:lin ang="5400000" scaled="0"/>
              </a:gradFill>
              <a:latin typeface="微软雅黑" pitchFamily="34" charset="-122"/>
              <a:ea typeface="微软雅黑" pitchFamily="34" charset="-122"/>
            </a:endParaRPr>
          </a:p>
        </p:txBody>
      </p:sp>
      <p:sp>
        <p:nvSpPr>
          <p:cNvPr id="6" name="矩形 5"/>
          <p:cNvSpPr/>
          <p:nvPr/>
        </p:nvSpPr>
        <p:spPr>
          <a:xfrm>
            <a:off x="-120186" y="0"/>
            <a:ext cx="2895600" cy="779526"/>
          </a:xfrm>
          <a:prstGeom prst="rect">
            <a:avLst/>
          </a:prstGeom>
          <a:solidFill>
            <a:srgbClr val="225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0" y="6077988"/>
            <a:ext cx="2895600" cy="779526"/>
          </a:xfrm>
          <a:prstGeom prst="rect">
            <a:avLst/>
          </a:prstGeom>
          <a:solidFill>
            <a:srgbClr val="225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Rectangle 27"/>
          <p:cNvSpPr/>
          <p:nvPr/>
        </p:nvSpPr>
        <p:spPr>
          <a:xfrm>
            <a:off x="6076325" y="1113943"/>
            <a:ext cx="6653433" cy="5447534"/>
          </a:xfrm>
          <a:prstGeom prst="rect">
            <a:avLst/>
          </a:prstGeom>
        </p:spPr>
        <p:txBody>
          <a:bodyPr wrap="square" lIns="182812" tIns="146249" rIns="0" bIns="146249">
            <a:spAutoFit/>
          </a:bodyPr>
          <a:lstStyle/>
          <a:p>
            <a:pPr algn="ctr">
              <a:lnSpc>
                <a:spcPct val="90000"/>
              </a:lnSpc>
            </a:pPr>
            <a:r>
              <a:rPr lang="en-US" altLang="zh-CN" sz="2800" dirty="0" smtClean="0">
                <a:solidFill>
                  <a:schemeClr val="bg1"/>
                </a:solidFill>
              </a:rPr>
              <a:t>Please </a:t>
            </a:r>
            <a:r>
              <a:rPr lang="en-US" altLang="zh-CN" sz="2800" dirty="0">
                <a:solidFill>
                  <a:schemeClr val="bg1"/>
                </a:solidFill>
              </a:rPr>
              <a:t>click here to add content </a:t>
            </a:r>
          </a:p>
          <a:p>
            <a:pPr algn="ctr">
              <a:lnSpc>
                <a:spcPct val="90000"/>
              </a:lnSpc>
            </a:pPr>
            <a:endParaRPr lang="en-US" altLang="zh-CN" sz="2800" dirty="0" smtClean="0">
              <a:solidFill>
                <a:schemeClr val="bg1"/>
              </a:solidFill>
            </a:endParaRPr>
          </a:p>
          <a:p>
            <a:pPr algn="ctr">
              <a:lnSpc>
                <a:spcPct val="90000"/>
              </a:lnSpc>
            </a:pPr>
            <a:r>
              <a:rPr lang="en-US" altLang="zh-CN" sz="2800" dirty="0" smtClean="0">
                <a:solidFill>
                  <a:schemeClr val="bg1"/>
                </a:solidFill>
              </a:rPr>
              <a:t>Please </a:t>
            </a:r>
            <a:r>
              <a:rPr lang="en-US" altLang="zh-CN" sz="2800" dirty="0">
                <a:solidFill>
                  <a:schemeClr val="bg1"/>
                </a:solidFill>
              </a:rPr>
              <a:t>click here to add content </a:t>
            </a:r>
            <a:endParaRPr lang="en-US" altLang="zh-CN" sz="2800" dirty="0" smtClean="0">
              <a:solidFill>
                <a:schemeClr val="bg1"/>
              </a:solidFill>
            </a:endParaRPr>
          </a:p>
          <a:p>
            <a:pPr algn="ctr">
              <a:lnSpc>
                <a:spcPct val="90000"/>
              </a:lnSpc>
            </a:pPr>
            <a:endParaRPr lang="en-US" altLang="zh-CN" sz="2800" dirty="0" smtClean="0">
              <a:solidFill>
                <a:schemeClr val="bg1"/>
              </a:solidFill>
            </a:endParaRPr>
          </a:p>
          <a:p>
            <a:pPr algn="ctr">
              <a:lnSpc>
                <a:spcPct val="90000"/>
              </a:lnSpc>
            </a:pPr>
            <a:r>
              <a:rPr lang="en-US" altLang="zh-CN" sz="2800" dirty="0" smtClean="0">
                <a:solidFill>
                  <a:schemeClr val="bg1"/>
                </a:solidFill>
              </a:rPr>
              <a:t>Please </a:t>
            </a:r>
            <a:r>
              <a:rPr lang="en-US" altLang="zh-CN" sz="2800" dirty="0">
                <a:solidFill>
                  <a:schemeClr val="bg1"/>
                </a:solidFill>
              </a:rPr>
              <a:t>click here to add content </a:t>
            </a:r>
            <a:endParaRPr lang="en-US" altLang="zh-CN" sz="2800" dirty="0" smtClean="0">
              <a:solidFill>
                <a:schemeClr val="bg1"/>
              </a:solidFill>
            </a:endParaRPr>
          </a:p>
          <a:p>
            <a:pPr algn="ctr">
              <a:lnSpc>
                <a:spcPct val="90000"/>
              </a:lnSpc>
            </a:pPr>
            <a:endParaRPr lang="en-US" altLang="zh-CN" sz="2800" dirty="0" smtClean="0">
              <a:solidFill>
                <a:schemeClr val="bg1"/>
              </a:solidFill>
            </a:endParaRPr>
          </a:p>
          <a:p>
            <a:pPr algn="ctr">
              <a:lnSpc>
                <a:spcPct val="90000"/>
              </a:lnSpc>
            </a:pPr>
            <a:r>
              <a:rPr lang="en-US" altLang="zh-CN" sz="2800" dirty="0" smtClean="0">
                <a:solidFill>
                  <a:schemeClr val="bg1"/>
                </a:solidFill>
              </a:rPr>
              <a:t>Please </a:t>
            </a:r>
            <a:r>
              <a:rPr lang="en-US" altLang="zh-CN" sz="2800" dirty="0">
                <a:solidFill>
                  <a:schemeClr val="bg1"/>
                </a:solidFill>
              </a:rPr>
              <a:t>click here to add content </a:t>
            </a:r>
            <a:endParaRPr lang="en-US" altLang="zh-CN" sz="2800" dirty="0" smtClean="0">
              <a:solidFill>
                <a:schemeClr val="bg1"/>
              </a:solidFill>
            </a:endParaRPr>
          </a:p>
          <a:p>
            <a:pPr algn="ctr">
              <a:lnSpc>
                <a:spcPct val="90000"/>
              </a:lnSpc>
            </a:pPr>
            <a:endParaRPr lang="en-US" altLang="zh-CN" sz="2800" dirty="0" smtClean="0">
              <a:solidFill>
                <a:schemeClr val="bg1"/>
              </a:solidFill>
            </a:endParaRPr>
          </a:p>
          <a:p>
            <a:pPr algn="ctr">
              <a:lnSpc>
                <a:spcPct val="90000"/>
              </a:lnSpc>
            </a:pPr>
            <a:r>
              <a:rPr lang="en-US" altLang="zh-CN" sz="2800" dirty="0" smtClean="0">
                <a:solidFill>
                  <a:schemeClr val="bg1"/>
                </a:solidFill>
              </a:rPr>
              <a:t>Please </a:t>
            </a:r>
            <a:r>
              <a:rPr lang="en-US" altLang="zh-CN" sz="2800" dirty="0">
                <a:solidFill>
                  <a:schemeClr val="bg1"/>
                </a:solidFill>
              </a:rPr>
              <a:t>click here to add content </a:t>
            </a:r>
          </a:p>
          <a:p>
            <a:pPr algn="ctr">
              <a:lnSpc>
                <a:spcPct val="90000"/>
              </a:lnSpc>
            </a:pPr>
            <a:endParaRPr lang="en-US" altLang="zh-CN" sz="2800" dirty="0" smtClean="0">
              <a:solidFill>
                <a:schemeClr val="bg1"/>
              </a:solidFill>
            </a:endParaRPr>
          </a:p>
          <a:p>
            <a:pPr algn="ctr">
              <a:lnSpc>
                <a:spcPct val="90000"/>
              </a:lnSpc>
            </a:pPr>
            <a:r>
              <a:rPr lang="en-US" altLang="zh-CN" sz="2800" dirty="0" smtClean="0">
                <a:solidFill>
                  <a:schemeClr val="bg1"/>
                </a:solidFill>
              </a:rPr>
              <a:t>Please </a:t>
            </a:r>
            <a:r>
              <a:rPr lang="en-US" altLang="zh-CN" sz="2800" dirty="0">
                <a:solidFill>
                  <a:schemeClr val="bg1"/>
                </a:solidFill>
              </a:rPr>
              <a:t>click here to add content </a:t>
            </a:r>
          </a:p>
          <a:p>
            <a:pPr algn="ctr">
              <a:lnSpc>
                <a:spcPct val="90000"/>
              </a:lnSpc>
            </a:pPr>
            <a:endParaRPr lang="en-US" altLang="zh-CN" sz="3200" dirty="0"/>
          </a:p>
          <a:p>
            <a:pPr algn="ctr">
              <a:lnSpc>
                <a:spcPct val="90000"/>
              </a:lnSpc>
            </a:pPr>
            <a:endParaRPr lang="en-US" altLang="zh-CN" sz="3200" dirty="0">
              <a:solidFill>
                <a:schemeClr val="bg1"/>
              </a:solidFill>
            </a:endParaRPr>
          </a:p>
        </p:txBody>
      </p:sp>
      <p:graphicFrame>
        <p:nvGraphicFramePr>
          <p:cNvPr id="15" name="图表 14"/>
          <p:cNvGraphicFramePr/>
          <p:nvPr>
            <p:extLst>
              <p:ext uri="{D42A27DB-BD31-4B8C-83A1-F6EECF244321}">
                <p14:modId xmlns:p14="http://schemas.microsoft.com/office/powerpoint/2010/main" val="3428552003"/>
              </p:ext>
            </p:extLst>
          </p:nvPr>
        </p:nvGraphicFramePr>
        <p:xfrm>
          <a:off x="2427343" y="3484607"/>
          <a:ext cx="4685736" cy="274055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69" name="图表 68"/>
          <p:cNvGraphicFramePr/>
          <p:nvPr>
            <p:extLst>
              <p:ext uri="{D42A27DB-BD31-4B8C-83A1-F6EECF244321}">
                <p14:modId xmlns:p14="http://schemas.microsoft.com/office/powerpoint/2010/main" val="1831364147"/>
              </p:ext>
            </p:extLst>
          </p:nvPr>
        </p:nvGraphicFramePr>
        <p:xfrm>
          <a:off x="2414435" y="946406"/>
          <a:ext cx="4685736" cy="2740557"/>
        </p:xfrm>
        <a:graphic>
          <a:graphicData uri="http://schemas.openxmlformats.org/drawingml/2006/chart">
            <c:chart xmlns:c="http://schemas.openxmlformats.org/drawingml/2006/chart" xmlns:r="http://schemas.openxmlformats.org/officeDocument/2006/relationships" r:id="rId7"/>
          </a:graphicData>
        </a:graphic>
      </p:graphicFrame>
      <p:cxnSp>
        <p:nvCxnSpPr>
          <p:cNvPr id="18" name="直接箭头连接符 17"/>
          <p:cNvCxnSpPr/>
          <p:nvPr/>
        </p:nvCxnSpPr>
        <p:spPr>
          <a:xfrm flipV="1">
            <a:off x="11125200" y="779526"/>
            <a:ext cx="0" cy="5526024"/>
          </a:xfrm>
          <a:prstGeom prst="straightConnector1">
            <a:avLst/>
          </a:prstGeom>
          <a:ln w="381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70" name="图片 6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9125176" y="8963920"/>
            <a:ext cx="7029453" cy="1712711"/>
          </a:xfrm>
          <a:prstGeom prst="rect">
            <a:avLst/>
          </a:prstGeom>
        </p:spPr>
      </p:pic>
    </p:spTree>
    <p:extLst>
      <p:ext uri="{BB962C8B-B14F-4D97-AF65-F5344CB8AC3E}">
        <p14:creationId xmlns:p14="http://schemas.microsoft.com/office/powerpoint/2010/main" val="83076685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accel="100000" fill="hold" nodeType="withEffect">
                                  <p:stCondLst>
                                    <p:cond delay="0"/>
                                  </p:stCondLst>
                                  <p:childTnLst>
                                    <p:anim calcmode="lin" valueType="num">
                                      <p:cBhvr additive="base">
                                        <p:cTn id="6" dur="650"/>
                                        <p:tgtEl>
                                          <p:spTgt spid="10"/>
                                        </p:tgtEl>
                                        <p:attrNameLst>
                                          <p:attrName>ppt_x</p:attrName>
                                        </p:attrNameLst>
                                      </p:cBhvr>
                                      <p:tavLst>
                                        <p:tav tm="0">
                                          <p:val>
                                            <p:strVal val="ppt_x"/>
                                          </p:val>
                                        </p:tav>
                                        <p:tav tm="100000">
                                          <p:val>
                                            <p:strVal val="1+ppt_w/2"/>
                                          </p:val>
                                        </p:tav>
                                      </p:tavLst>
                                    </p:anim>
                                    <p:anim calcmode="lin" valueType="num">
                                      <p:cBhvr additive="base">
                                        <p:cTn id="7" dur="650"/>
                                        <p:tgtEl>
                                          <p:spTgt spid="10"/>
                                        </p:tgtEl>
                                        <p:attrNameLst>
                                          <p:attrName>ppt_y</p:attrName>
                                        </p:attrNameLst>
                                      </p:cBhvr>
                                      <p:tavLst>
                                        <p:tav tm="0">
                                          <p:val>
                                            <p:strVal val="ppt_y"/>
                                          </p:val>
                                        </p:tav>
                                        <p:tav tm="100000">
                                          <p:val>
                                            <p:strVal val="ppt_y"/>
                                          </p:val>
                                        </p:tav>
                                      </p:tavLst>
                                    </p:anim>
                                    <p:set>
                                      <p:cBhvr>
                                        <p:cTn id="8" dur="1" fill="hold">
                                          <p:stCondLst>
                                            <p:cond delay="649"/>
                                          </p:stCondLst>
                                        </p:cTn>
                                        <p:tgtEl>
                                          <p:spTgt spid="10"/>
                                        </p:tgtEl>
                                        <p:attrNameLst>
                                          <p:attrName>style.visibility</p:attrName>
                                        </p:attrNameLst>
                                      </p:cBhvr>
                                      <p:to>
                                        <p:strVal val="hidden"/>
                                      </p:to>
                                    </p:set>
                                  </p:childTnLst>
                                </p:cTn>
                              </p:par>
                              <p:par>
                                <p:cTn id="9" presetID="2" presetClass="exit" presetSubtype="2" accel="100000" fill="hold" nodeType="withEffect">
                                  <p:stCondLst>
                                    <p:cond delay="200"/>
                                  </p:stCondLst>
                                  <p:childTnLst>
                                    <p:anim calcmode="lin" valueType="num">
                                      <p:cBhvr additive="base">
                                        <p:cTn id="10" dur="650"/>
                                        <p:tgtEl>
                                          <p:spTgt spid="9"/>
                                        </p:tgtEl>
                                        <p:attrNameLst>
                                          <p:attrName>ppt_x</p:attrName>
                                        </p:attrNameLst>
                                      </p:cBhvr>
                                      <p:tavLst>
                                        <p:tav tm="0">
                                          <p:val>
                                            <p:strVal val="ppt_x"/>
                                          </p:val>
                                        </p:tav>
                                        <p:tav tm="100000">
                                          <p:val>
                                            <p:strVal val="1+ppt_w/2"/>
                                          </p:val>
                                        </p:tav>
                                      </p:tavLst>
                                    </p:anim>
                                    <p:anim calcmode="lin" valueType="num">
                                      <p:cBhvr additive="base">
                                        <p:cTn id="11" dur="650"/>
                                        <p:tgtEl>
                                          <p:spTgt spid="9"/>
                                        </p:tgtEl>
                                        <p:attrNameLst>
                                          <p:attrName>ppt_y</p:attrName>
                                        </p:attrNameLst>
                                      </p:cBhvr>
                                      <p:tavLst>
                                        <p:tav tm="0">
                                          <p:val>
                                            <p:strVal val="ppt_y"/>
                                          </p:val>
                                        </p:tav>
                                        <p:tav tm="100000">
                                          <p:val>
                                            <p:strVal val="ppt_y"/>
                                          </p:val>
                                        </p:tav>
                                      </p:tavLst>
                                    </p:anim>
                                    <p:set>
                                      <p:cBhvr>
                                        <p:cTn id="12" dur="1" fill="hold">
                                          <p:stCondLst>
                                            <p:cond delay="649"/>
                                          </p:stCondLst>
                                        </p:cTn>
                                        <p:tgtEl>
                                          <p:spTgt spid="9"/>
                                        </p:tgtEl>
                                        <p:attrNameLst>
                                          <p:attrName>style.visibility</p:attrName>
                                        </p:attrNameLst>
                                      </p:cBhvr>
                                      <p:to>
                                        <p:strVal val="hidden"/>
                                      </p:to>
                                    </p:set>
                                  </p:childTnLst>
                                </p:cTn>
                              </p:par>
                              <p:par>
                                <p:cTn id="13" presetID="10" presetClass="exit" presetSubtype="0" fill="hold" grpId="0" nodeType="withEffect">
                                  <p:stCondLst>
                                    <p:cond delay="200"/>
                                  </p:stCondLst>
                                  <p:childTnLst>
                                    <p:animEffect transition="out" filter="fade">
                                      <p:cBhvr>
                                        <p:cTn id="14" dur="500"/>
                                        <p:tgtEl>
                                          <p:spTgt spid="51"/>
                                        </p:tgtEl>
                                      </p:cBhvr>
                                    </p:animEffect>
                                    <p:set>
                                      <p:cBhvr>
                                        <p:cTn id="15" dur="1" fill="hold">
                                          <p:stCondLst>
                                            <p:cond delay="499"/>
                                          </p:stCondLst>
                                        </p:cTn>
                                        <p:tgtEl>
                                          <p:spTgt spid="51"/>
                                        </p:tgtEl>
                                        <p:attrNameLst>
                                          <p:attrName>style.visibility</p:attrName>
                                        </p:attrNameLst>
                                      </p:cBhvr>
                                      <p:to>
                                        <p:strVal val="hidden"/>
                                      </p:to>
                                    </p:set>
                                  </p:childTnLst>
                                </p:cTn>
                              </p:par>
                              <p:par>
                                <p:cTn id="16" presetID="35" presetClass="path" presetSubtype="0" decel="100000" fill="hold" nodeType="withEffect">
                                  <p:stCondLst>
                                    <p:cond delay="1000"/>
                                  </p:stCondLst>
                                  <p:childTnLst>
                                    <p:animMotion origin="layout" path="M -4.16667E-6 3.7037E-7 L -0.06927 -0.06528 " pathEditMode="relative" rAng="0" ptsTypes="AA">
                                      <p:cBhvr>
                                        <p:cTn id="17" dur="600" fill="hold"/>
                                        <p:tgtEl>
                                          <p:spTgt spid="1027"/>
                                        </p:tgtEl>
                                        <p:attrNameLst>
                                          <p:attrName>ppt_x</p:attrName>
                                          <p:attrName>ppt_y</p:attrName>
                                        </p:attrNameLst>
                                      </p:cBhvr>
                                      <p:rCtr x="-3464" y="-3264"/>
                                    </p:animMotion>
                                  </p:childTnLst>
                                </p:cTn>
                              </p:par>
                              <p:par>
                                <p:cTn id="18" presetID="6" presetClass="emph" presetSubtype="0" decel="100000" fill="hold" nodeType="withEffect">
                                  <p:stCondLst>
                                    <p:cond delay="1000"/>
                                  </p:stCondLst>
                                  <p:childTnLst>
                                    <p:animScale>
                                      <p:cBhvr>
                                        <p:cTn id="19" dur="600" fill="hold"/>
                                        <p:tgtEl>
                                          <p:spTgt spid="1027"/>
                                        </p:tgtEl>
                                      </p:cBhvr>
                                      <p:by x="150000" y="150000"/>
                                    </p:animScale>
                                  </p:childTnLst>
                                </p:cTn>
                              </p:par>
                              <p:par>
                                <p:cTn id="20" presetID="35" presetClass="path" presetSubtype="0" decel="100000" fill="hold" grpId="0" nodeType="withEffect">
                                  <p:stCondLst>
                                    <p:cond delay="1000"/>
                                  </p:stCondLst>
                                  <p:childTnLst>
                                    <p:animMotion origin="layout" path="M -1.875E-6 -1.11111E-6 L -0.1056 0.00208 " pathEditMode="relative" rAng="0" ptsTypes="AA">
                                      <p:cBhvr>
                                        <p:cTn id="21" dur="600" fill="hold"/>
                                        <p:tgtEl>
                                          <p:spTgt spid="16"/>
                                        </p:tgtEl>
                                        <p:attrNameLst>
                                          <p:attrName>ppt_x</p:attrName>
                                          <p:attrName>ppt_y</p:attrName>
                                        </p:attrNameLst>
                                      </p:cBhvr>
                                      <p:rCtr x="-5286" y="93"/>
                                    </p:animMotion>
                                  </p:childTnLst>
                                </p:cTn>
                              </p:par>
                              <p:par>
                                <p:cTn id="22" presetID="35" presetClass="path" presetSubtype="0" decel="100000" fill="hold" grpId="0" nodeType="withEffect">
                                  <p:stCondLst>
                                    <p:cond delay="1000"/>
                                  </p:stCondLst>
                                  <p:childTnLst>
                                    <p:animMotion origin="layout" path="M -2.5E-6 3.33333E-6 L -0.10117 -0.05324 " pathEditMode="relative" rAng="0" ptsTypes="AA">
                                      <p:cBhvr>
                                        <p:cTn id="23" dur="600" fill="hold"/>
                                        <p:tgtEl>
                                          <p:spTgt spid="44"/>
                                        </p:tgtEl>
                                        <p:attrNameLst>
                                          <p:attrName>ppt_x</p:attrName>
                                          <p:attrName>ppt_y</p:attrName>
                                        </p:attrNameLst>
                                      </p:cBhvr>
                                      <p:rCtr x="-5065" y="-2662"/>
                                    </p:animMotion>
                                  </p:childTnLst>
                                </p:cTn>
                              </p:par>
                              <p:par>
                                <p:cTn id="24" presetID="6" presetClass="emph" presetSubtype="0" decel="100000" fill="hold" grpId="1" nodeType="withEffect">
                                  <p:stCondLst>
                                    <p:cond delay="1000"/>
                                  </p:stCondLst>
                                  <p:childTnLst>
                                    <p:animScale>
                                      <p:cBhvr>
                                        <p:cTn id="25" dur="600" fill="hold"/>
                                        <p:tgtEl>
                                          <p:spTgt spid="44"/>
                                        </p:tgtEl>
                                      </p:cBhvr>
                                      <p:by x="100000" y="400000"/>
                                    </p:animScale>
                                  </p:childTnLst>
                                </p:cTn>
                              </p:par>
                              <p:par>
                                <p:cTn id="26" presetID="1" presetClass="entr" presetSubtype="0" fill="hold" grpId="1" nodeType="withEffect">
                                  <p:stCondLst>
                                    <p:cond delay="1000"/>
                                  </p:stCondLst>
                                  <p:childTnLst>
                                    <p:set>
                                      <p:cBhvr>
                                        <p:cTn id="27" dur="1" fill="hold">
                                          <p:stCondLst>
                                            <p:cond delay="499"/>
                                          </p:stCondLst>
                                        </p:cTn>
                                        <p:tgtEl>
                                          <p:spTgt spid="38"/>
                                        </p:tgtEl>
                                        <p:attrNameLst>
                                          <p:attrName>style.visibility</p:attrName>
                                        </p:attrNameLst>
                                      </p:cBhvr>
                                      <p:to>
                                        <p:strVal val="visible"/>
                                      </p:to>
                                    </p:set>
                                  </p:childTnLst>
                                </p:cTn>
                              </p:par>
                              <p:par>
                                <p:cTn id="28" presetID="6" presetClass="emph" presetSubtype="0" accel="100000" autoRev="1" fill="hold" grpId="2" nodeType="withEffect">
                                  <p:stCondLst>
                                    <p:cond delay="1000"/>
                                  </p:stCondLst>
                                  <p:childTnLst>
                                    <p:animScale>
                                      <p:cBhvr>
                                        <p:cTn id="29" dur="500" fill="hold"/>
                                        <p:tgtEl>
                                          <p:spTgt spid="38"/>
                                        </p:tgtEl>
                                      </p:cBhvr>
                                      <p:by x="0" y="100000"/>
                                    </p:animScale>
                                  </p:childTnLst>
                                </p:cTn>
                              </p:par>
                              <p:par>
                                <p:cTn id="30" presetID="35" presetClass="path" presetSubtype="0" decel="100000" fill="hold" grpId="0" nodeType="withEffect">
                                  <p:stCondLst>
                                    <p:cond delay="1500"/>
                                  </p:stCondLst>
                                  <p:childTnLst>
                                    <p:animMotion origin="layout" path="M 2.08333E-6 0 L 0.08581 0 " pathEditMode="relative" rAng="0" ptsTypes="AA">
                                      <p:cBhvr>
                                        <p:cTn id="31" dur="500" spd="-100000" fill="hold"/>
                                        <p:tgtEl>
                                          <p:spTgt spid="38"/>
                                        </p:tgtEl>
                                        <p:attrNameLst>
                                          <p:attrName>ppt_x</p:attrName>
                                          <p:attrName>ppt_y</p:attrName>
                                        </p:attrNameLst>
                                      </p:cBhvr>
                                      <p:rCtr x="4284" y="0"/>
                                    </p:animMotion>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69">
                                            <p:graphicEl>
                                              <a:chart seriesIdx="-3" categoryIdx="-3" bldStep="gridLegend"/>
                                            </p:graphicEl>
                                          </p:spTgt>
                                        </p:tgtEl>
                                        <p:attrNameLst>
                                          <p:attrName>style.visibility</p:attrName>
                                        </p:attrNameLst>
                                      </p:cBhvr>
                                      <p:to>
                                        <p:strVal val="visible"/>
                                      </p:to>
                                    </p:set>
                                    <p:animEffect transition="in" filter="wipe(left)">
                                      <p:cBhvr>
                                        <p:cTn id="35" dur="500"/>
                                        <p:tgtEl>
                                          <p:spTgt spid="69">
                                            <p:graphicEl>
                                              <a:chart seriesIdx="-3" categoryIdx="-3" bldStep="gridLegend"/>
                                            </p:graphicEl>
                                          </p:spTgt>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69">
                                            <p:graphicEl>
                                              <a:chart seriesIdx="0" categoryIdx="-4" bldStep="series"/>
                                            </p:graphicEl>
                                          </p:spTgt>
                                        </p:tgtEl>
                                        <p:attrNameLst>
                                          <p:attrName>style.visibility</p:attrName>
                                        </p:attrNameLst>
                                      </p:cBhvr>
                                      <p:to>
                                        <p:strVal val="visible"/>
                                      </p:to>
                                    </p:set>
                                    <p:animEffect transition="in" filter="wipe(left)">
                                      <p:cBhvr>
                                        <p:cTn id="39" dur="500"/>
                                        <p:tgtEl>
                                          <p:spTgt spid="69">
                                            <p:graphicEl>
                                              <a:chart seriesIdx="0" categoryIdx="-4" bldStep="series"/>
                                            </p:graphicEl>
                                          </p:spTgt>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69">
                                            <p:graphicEl>
                                              <a:chart seriesIdx="1" categoryIdx="-4" bldStep="series"/>
                                            </p:graphicEl>
                                          </p:spTgt>
                                        </p:tgtEl>
                                        <p:attrNameLst>
                                          <p:attrName>style.visibility</p:attrName>
                                        </p:attrNameLst>
                                      </p:cBhvr>
                                      <p:to>
                                        <p:strVal val="visible"/>
                                      </p:to>
                                    </p:set>
                                    <p:animEffect transition="in" filter="wipe(left)">
                                      <p:cBhvr>
                                        <p:cTn id="43" dur="500"/>
                                        <p:tgtEl>
                                          <p:spTgt spid="69">
                                            <p:graphicEl>
                                              <a:chart seriesIdx="1" categoryIdx="-4" bldStep="series"/>
                                            </p:graphicEl>
                                          </p:spTgt>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69">
                                            <p:graphicEl>
                                              <a:chart seriesIdx="2" categoryIdx="-4" bldStep="series"/>
                                            </p:graphicEl>
                                          </p:spTgt>
                                        </p:tgtEl>
                                        <p:attrNameLst>
                                          <p:attrName>style.visibility</p:attrName>
                                        </p:attrNameLst>
                                      </p:cBhvr>
                                      <p:to>
                                        <p:strVal val="visible"/>
                                      </p:to>
                                    </p:set>
                                    <p:animEffect transition="in" filter="wipe(left)">
                                      <p:cBhvr>
                                        <p:cTn id="47" dur="500"/>
                                        <p:tgtEl>
                                          <p:spTgt spid="69">
                                            <p:graphicEl>
                                              <a:chart seriesIdx="2" categoryIdx="-4" bldStep="series"/>
                                            </p:graphicEl>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left)">
                                      <p:cBhvr>
                                        <p:cTn id="50" dur="500"/>
                                        <p:tgtEl>
                                          <p:spTgt spid="15">
                                            <p:graphicEl>
                                              <a:chart seriesIdx="-3" categoryIdx="-3" bldStep="gridLegend"/>
                                            </p:graphicEl>
                                          </p:spTgt>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5">
                                            <p:graphicEl>
                                              <a:chart seriesIdx="0" categoryIdx="-4" bldStep="series"/>
                                            </p:graphicEl>
                                          </p:spTgt>
                                        </p:tgtEl>
                                        <p:attrNameLst>
                                          <p:attrName>style.visibility</p:attrName>
                                        </p:attrNameLst>
                                      </p:cBhvr>
                                      <p:to>
                                        <p:strVal val="visible"/>
                                      </p:to>
                                    </p:set>
                                    <p:animEffect transition="in" filter="wipe(left)">
                                      <p:cBhvr>
                                        <p:cTn id="54" dur="500"/>
                                        <p:tgtEl>
                                          <p:spTgt spid="15">
                                            <p:graphicEl>
                                              <a:chart seriesIdx="0" categoryIdx="-4" bldStep="series"/>
                                            </p:graphicEl>
                                          </p:spTgt>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15">
                                            <p:graphicEl>
                                              <a:chart seriesIdx="1" categoryIdx="-4" bldStep="series"/>
                                            </p:graphicEl>
                                          </p:spTgt>
                                        </p:tgtEl>
                                        <p:attrNameLst>
                                          <p:attrName>style.visibility</p:attrName>
                                        </p:attrNameLst>
                                      </p:cBhvr>
                                      <p:to>
                                        <p:strVal val="visible"/>
                                      </p:to>
                                    </p:set>
                                    <p:animEffect transition="in" filter="wipe(left)">
                                      <p:cBhvr>
                                        <p:cTn id="58" dur="500"/>
                                        <p:tgtEl>
                                          <p:spTgt spid="15">
                                            <p:graphicEl>
                                              <a:chart seriesIdx="1" categoryIdx="-4" bldStep="series"/>
                                            </p:graphicEl>
                                          </p:spTgt>
                                        </p:tgtEl>
                                      </p:cBhvr>
                                    </p:animEffec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15">
                                            <p:graphicEl>
                                              <a:chart seriesIdx="2" categoryIdx="-4" bldStep="series"/>
                                            </p:graphicEl>
                                          </p:spTgt>
                                        </p:tgtEl>
                                        <p:attrNameLst>
                                          <p:attrName>style.visibility</p:attrName>
                                        </p:attrNameLst>
                                      </p:cBhvr>
                                      <p:to>
                                        <p:strVal val="visible"/>
                                      </p:to>
                                    </p:set>
                                    <p:animEffect transition="in" filter="wipe(left)">
                                      <p:cBhvr>
                                        <p:cTn id="62" dur="500"/>
                                        <p:tgtEl>
                                          <p:spTgt spid="15">
                                            <p:graphicEl>
                                              <a:chart seriesIdx="2" categoryIdx="-4" bldStep="series"/>
                                            </p:graphicEl>
                                          </p:spTgt>
                                        </p:tgtEl>
                                      </p:cBhvr>
                                    </p:animEffect>
                                  </p:childTnLst>
                                </p:cTn>
                              </p:par>
                            </p:childTnLst>
                          </p:cTn>
                        </p:par>
                        <p:par>
                          <p:cTn id="63" fill="hold">
                            <p:stCondLst>
                              <p:cond delay="5500"/>
                            </p:stCondLst>
                            <p:childTnLst>
                              <p:par>
                                <p:cTn id="64" presetID="2" presetClass="entr" presetSubtype="2" fill="hold" grpId="0" nodeType="afterEffect">
                                  <p:stCondLst>
                                    <p:cond delay="0"/>
                                  </p:stCondLst>
                                  <p:childTnLst>
                                    <p:set>
                                      <p:cBhvr>
                                        <p:cTn id="65" dur="1" fill="hold">
                                          <p:stCondLst>
                                            <p:cond delay="0"/>
                                          </p:stCondLst>
                                        </p:cTn>
                                        <p:tgtEl>
                                          <p:spTgt spid="68">
                                            <p:txEl>
                                              <p:pRg st="0" end="0"/>
                                            </p:txEl>
                                          </p:spTgt>
                                        </p:tgtEl>
                                        <p:attrNameLst>
                                          <p:attrName>style.visibility</p:attrName>
                                        </p:attrNameLst>
                                      </p:cBhvr>
                                      <p:to>
                                        <p:strVal val="visible"/>
                                      </p:to>
                                    </p:set>
                                    <p:anim calcmode="lin" valueType="num">
                                      <p:cBhvr additive="base">
                                        <p:cTn id="66" dur="500" fill="hold"/>
                                        <p:tgtEl>
                                          <p:spTgt spid="68">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68">
                                            <p:txEl>
                                              <p:pRg st="0" end="0"/>
                                            </p:txEl>
                                          </p:spTgt>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2" presetClass="entr" presetSubtype="2" fill="hold" grpId="0" nodeType="afterEffect">
                                  <p:stCondLst>
                                    <p:cond delay="0"/>
                                  </p:stCondLst>
                                  <p:childTnLst>
                                    <p:set>
                                      <p:cBhvr>
                                        <p:cTn id="70" dur="1" fill="hold">
                                          <p:stCondLst>
                                            <p:cond delay="0"/>
                                          </p:stCondLst>
                                        </p:cTn>
                                        <p:tgtEl>
                                          <p:spTgt spid="68">
                                            <p:txEl>
                                              <p:pRg st="2" end="2"/>
                                            </p:txEl>
                                          </p:spTgt>
                                        </p:tgtEl>
                                        <p:attrNameLst>
                                          <p:attrName>style.visibility</p:attrName>
                                        </p:attrNameLst>
                                      </p:cBhvr>
                                      <p:to>
                                        <p:strVal val="visible"/>
                                      </p:to>
                                    </p:set>
                                    <p:anim calcmode="lin" valueType="num">
                                      <p:cBhvr additive="base">
                                        <p:cTn id="71" dur="500" fill="hold"/>
                                        <p:tgtEl>
                                          <p:spTgt spid="68">
                                            <p:txEl>
                                              <p:pRg st="2" end="2"/>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68">
                                            <p:txEl>
                                              <p:pRg st="2" end="2"/>
                                            </p:txEl>
                                          </p:spTgt>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2" presetClass="entr" presetSubtype="2" fill="hold" grpId="0" nodeType="afterEffect">
                                  <p:stCondLst>
                                    <p:cond delay="0"/>
                                  </p:stCondLst>
                                  <p:childTnLst>
                                    <p:set>
                                      <p:cBhvr>
                                        <p:cTn id="75" dur="1" fill="hold">
                                          <p:stCondLst>
                                            <p:cond delay="0"/>
                                          </p:stCondLst>
                                        </p:cTn>
                                        <p:tgtEl>
                                          <p:spTgt spid="68">
                                            <p:txEl>
                                              <p:pRg st="4" end="4"/>
                                            </p:txEl>
                                          </p:spTgt>
                                        </p:tgtEl>
                                        <p:attrNameLst>
                                          <p:attrName>style.visibility</p:attrName>
                                        </p:attrNameLst>
                                      </p:cBhvr>
                                      <p:to>
                                        <p:strVal val="visible"/>
                                      </p:to>
                                    </p:set>
                                    <p:anim calcmode="lin" valueType="num">
                                      <p:cBhvr additive="base">
                                        <p:cTn id="76" dur="500" fill="hold"/>
                                        <p:tgtEl>
                                          <p:spTgt spid="68">
                                            <p:txEl>
                                              <p:pRg st="4" end="4"/>
                                            </p:txEl>
                                          </p:spTgt>
                                        </p:tgtEl>
                                        <p:attrNameLst>
                                          <p:attrName>ppt_x</p:attrName>
                                        </p:attrNameLst>
                                      </p:cBhvr>
                                      <p:tavLst>
                                        <p:tav tm="0">
                                          <p:val>
                                            <p:strVal val="1+#ppt_w/2"/>
                                          </p:val>
                                        </p:tav>
                                        <p:tav tm="100000">
                                          <p:val>
                                            <p:strVal val="#ppt_x"/>
                                          </p:val>
                                        </p:tav>
                                      </p:tavLst>
                                    </p:anim>
                                    <p:anim calcmode="lin" valueType="num">
                                      <p:cBhvr additive="base">
                                        <p:cTn id="77" dur="500" fill="hold"/>
                                        <p:tgtEl>
                                          <p:spTgt spid="68">
                                            <p:txEl>
                                              <p:pRg st="4" end="4"/>
                                            </p:txEl>
                                          </p:spTgt>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 presetClass="entr" presetSubtype="2" fill="hold" grpId="0" nodeType="afterEffect">
                                  <p:stCondLst>
                                    <p:cond delay="0"/>
                                  </p:stCondLst>
                                  <p:childTnLst>
                                    <p:set>
                                      <p:cBhvr>
                                        <p:cTn id="80" dur="1" fill="hold">
                                          <p:stCondLst>
                                            <p:cond delay="0"/>
                                          </p:stCondLst>
                                        </p:cTn>
                                        <p:tgtEl>
                                          <p:spTgt spid="68">
                                            <p:txEl>
                                              <p:pRg st="6" end="6"/>
                                            </p:txEl>
                                          </p:spTgt>
                                        </p:tgtEl>
                                        <p:attrNameLst>
                                          <p:attrName>style.visibility</p:attrName>
                                        </p:attrNameLst>
                                      </p:cBhvr>
                                      <p:to>
                                        <p:strVal val="visible"/>
                                      </p:to>
                                    </p:set>
                                    <p:anim calcmode="lin" valueType="num">
                                      <p:cBhvr additive="base">
                                        <p:cTn id="81" dur="500" fill="hold"/>
                                        <p:tgtEl>
                                          <p:spTgt spid="68">
                                            <p:txEl>
                                              <p:pRg st="6" end="6"/>
                                            </p:txEl>
                                          </p:spTgt>
                                        </p:tgtEl>
                                        <p:attrNameLst>
                                          <p:attrName>ppt_x</p:attrName>
                                        </p:attrNameLst>
                                      </p:cBhvr>
                                      <p:tavLst>
                                        <p:tav tm="0">
                                          <p:val>
                                            <p:strVal val="1+#ppt_w/2"/>
                                          </p:val>
                                        </p:tav>
                                        <p:tav tm="100000">
                                          <p:val>
                                            <p:strVal val="#ppt_x"/>
                                          </p:val>
                                        </p:tav>
                                      </p:tavLst>
                                    </p:anim>
                                    <p:anim calcmode="lin" valueType="num">
                                      <p:cBhvr additive="base">
                                        <p:cTn id="82" dur="500" fill="hold"/>
                                        <p:tgtEl>
                                          <p:spTgt spid="68">
                                            <p:txEl>
                                              <p:pRg st="6" end="6"/>
                                            </p:txEl>
                                          </p:spTgt>
                                        </p:tgtEl>
                                        <p:attrNameLst>
                                          <p:attrName>ppt_y</p:attrName>
                                        </p:attrNameLst>
                                      </p:cBhvr>
                                      <p:tavLst>
                                        <p:tav tm="0">
                                          <p:val>
                                            <p:strVal val="#ppt_y"/>
                                          </p:val>
                                        </p:tav>
                                        <p:tav tm="100000">
                                          <p:val>
                                            <p:strVal val="#ppt_y"/>
                                          </p:val>
                                        </p:tav>
                                      </p:tavLst>
                                    </p:anim>
                                  </p:childTnLst>
                                </p:cTn>
                              </p:par>
                            </p:childTnLst>
                          </p:cTn>
                        </p:par>
                        <p:par>
                          <p:cTn id="83" fill="hold">
                            <p:stCondLst>
                              <p:cond delay="7500"/>
                            </p:stCondLst>
                            <p:childTnLst>
                              <p:par>
                                <p:cTn id="84" presetID="2" presetClass="entr" presetSubtype="2" fill="hold" grpId="0" nodeType="afterEffect">
                                  <p:stCondLst>
                                    <p:cond delay="0"/>
                                  </p:stCondLst>
                                  <p:childTnLst>
                                    <p:set>
                                      <p:cBhvr>
                                        <p:cTn id="85" dur="1" fill="hold">
                                          <p:stCondLst>
                                            <p:cond delay="0"/>
                                          </p:stCondLst>
                                        </p:cTn>
                                        <p:tgtEl>
                                          <p:spTgt spid="68">
                                            <p:txEl>
                                              <p:pRg st="8" end="8"/>
                                            </p:txEl>
                                          </p:spTgt>
                                        </p:tgtEl>
                                        <p:attrNameLst>
                                          <p:attrName>style.visibility</p:attrName>
                                        </p:attrNameLst>
                                      </p:cBhvr>
                                      <p:to>
                                        <p:strVal val="visible"/>
                                      </p:to>
                                    </p:set>
                                    <p:anim calcmode="lin" valueType="num">
                                      <p:cBhvr additive="base">
                                        <p:cTn id="86" dur="500" fill="hold"/>
                                        <p:tgtEl>
                                          <p:spTgt spid="68">
                                            <p:txEl>
                                              <p:pRg st="8" end="8"/>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68">
                                            <p:txEl>
                                              <p:pRg st="8" end="8"/>
                                            </p:txEl>
                                          </p:spTgt>
                                        </p:tgtEl>
                                        <p:attrNameLst>
                                          <p:attrName>ppt_y</p:attrName>
                                        </p:attrNameLst>
                                      </p:cBhvr>
                                      <p:tavLst>
                                        <p:tav tm="0">
                                          <p:val>
                                            <p:strVal val="#ppt_y"/>
                                          </p:val>
                                        </p:tav>
                                        <p:tav tm="100000">
                                          <p:val>
                                            <p:strVal val="#ppt_y"/>
                                          </p:val>
                                        </p:tav>
                                      </p:tavLst>
                                    </p:anim>
                                  </p:childTnLst>
                                </p:cTn>
                              </p:par>
                            </p:childTnLst>
                          </p:cTn>
                        </p:par>
                        <p:par>
                          <p:cTn id="88" fill="hold">
                            <p:stCondLst>
                              <p:cond delay="8000"/>
                            </p:stCondLst>
                            <p:childTnLst>
                              <p:par>
                                <p:cTn id="89" presetID="2" presetClass="entr" presetSubtype="2" fill="hold" grpId="0" nodeType="afterEffect">
                                  <p:stCondLst>
                                    <p:cond delay="0"/>
                                  </p:stCondLst>
                                  <p:childTnLst>
                                    <p:set>
                                      <p:cBhvr>
                                        <p:cTn id="90" dur="1" fill="hold">
                                          <p:stCondLst>
                                            <p:cond delay="0"/>
                                          </p:stCondLst>
                                        </p:cTn>
                                        <p:tgtEl>
                                          <p:spTgt spid="68">
                                            <p:txEl>
                                              <p:pRg st="10" end="10"/>
                                            </p:txEl>
                                          </p:spTgt>
                                        </p:tgtEl>
                                        <p:attrNameLst>
                                          <p:attrName>style.visibility</p:attrName>
                                        </p:attrNameLst>
                                      </p:cBhvr>
                                      <p:to>
                                        <p:strVal val="visible"/>
                                      </p:to>
                                    </p:set>
                                    <p:anim calcmode="lin" valueType="num">
                                      <p:cBhvr additive="base">
                                        <p:cTn id="91" dur="500" fill="hold"/>
                                        <p:tgtEl>
                                          <p:spTgt spid="68">
                                            <p:txEl>
                                              <p:pRg st="10" end="10"/>
                                            </p:txEl>
                                          </p:spTgt>
                                        </p:tgtEl>
                                        <p:attrNameLst>
                                          <p:attrName>ppt_x</p:attrName>
                                        </p:attrNameLst>
                                      </p:cBhvr>
                                      <p:tavLst>
                                        <p:tav tm="0">
                                          <p:val>
                                            <p:strVal val="1+#ppt_w/2"/>
                                          </p:val>
                                        </p:tav>
                                        <p:tav tm="100000">
                                          <p:val>
                                            <p:strVal val="#ppt_x"/>
                                          </p:val>
                                        </p:tav>
                                      </p:tavLst>
                                    </p:anim>
                                    <p:anim calcmode="lin" valueType="num">
                                      <p:cBhvr additive="base">
                                        <p:cTn id="92" dur="500" fill="hold"/>
                                        <p:tgtEl>
                                          <p:spTgt spid="68">
                                            <p:txEl>
                                              <p:pRg st="10" end="10"/>
                                            </p:txEl>
                                          </p:spTgt>
                                        </p:tgtEl>
                                        <p:attrNameLst>
                                          <p:attrName>ppt_y</p:attrName>
                                        </p:attrNameLst>
                                      </p:cBhvr>
                                      <p:tavLst>
                                        <p:tav tm="0">
                                          <p:val>
                                            <p:strVal val="#ppt_y"/>
                                          </p:val>
                                        </p:tav>
                                        <p:tav tm="100000">
                                          <p:val>
                                            <p:strVal val="#ppt_y"/>
                                          </p:val>
                                        </p:tav>
                                      </p:tavLst>
                                    </p:anim>
                                  </p:childTnLst>
                                </p:cTn>
                              </p:par>
                            </p:childTnLst>
                          </p:cTn>
                        </p:par>
                        <p:par>
                          <p:cTn id="93" fill="hold">
                            <p:stCondLst>
                              <p:cond delay="10750"/>
                            </p:stCondLst>
                            <p:childTnLst>
                              <p:par>
                                <p:cTn id="94" presetID="35" presetClass="path" presetSubtype="0" accel="50000" decel="50000" fill="hold" nodeType="afterEffect">
                                  <p:stCondLst>
                                    <p:cond delay="0"/>
                                  </p:stCondLst>
                                  <p:childTnLst>
                                    <p:animMotion origin="layout" path="M 0.07083 -0.01666 L -0.17917 -0.01666 " pathEditMode="relative" rAng="0" ptsTypes="AA">
                                      <p:cBhvr>
                                        <p:cTn id="95" dur="1000" fill="hold"/>
                                        <p:tgtEl>
                                          <p:spTgt spid="70"/>
                                        </p:tgtEl>
                                        <p:attrNameLst>
                                          <p:attrName>ppt_x</p:attrName>
                                          <p:attrName>ppt_y</p:attrName>
                                        </p:attrNameLst>
                                      </p:cBhvr>
                                      <p:rCtr x="-12500" y="0"/>
                                    </p:animMotion>
                                  </p:childTnLst>
                                </p:cTn>
                              </p:par>
                            </p:childTnLst>
                          </p:cTn>
                        </p:par>
                        <p:par>
                          <p:cTn id="96" fill="hold">
                            <p:stCondLst>
                              <p:cond delay="11750"/>
                            </p:stCondLst>
                            <p:childTnLst>
                              <p:par>
                                <p:cTn id="97" presetID="64" presetClass="path" presetSubtype="0" accel="50000" decel="50000" fill="hold" nodeType="afterEffect">
                                  <p:stCondLst>
                                    <p:cond delay="0"/>
                                  </p:stCondLst>
                                  <p:childTnLst>
                                    <p:animMotion origin="layout" path="M -0.17917 -0.01666 L -0.17917 -0.81527 " pathEditMode="relative" rAng="0" ptsTypes="AA">
                                      <p:cBhvr>
                                        <p:cTn id="98" dur="2250" fill="hold"/>
                                        <p:tgtEl>
                                          <p:spTgt spid="70"/>
                                        </p:tgtEl>
                                        <p:attrNameLst>
                                          <p:attrName>ppt_x</p:attrName>
                                          <p:attrName>ppt_y</p:attrName>
                                        </p:attrNameLst>
                                      </p:cBhvr>
                                      <p:rCtr x="0" y="-39931"/>
                                    </p:animMotion>
                                  </p:childTnLst>
                                </p:cTn>
                              </p:par>
                              <p:par>
                                <p:cTn id="99" presetID="22" presetClass="entr" presetSubtype="4" fill="hold" nodeType="with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wipe(down)">
                                      <p:cBhvr>
                                        <p:cTn id="101" dur="2250"/>
                                        <p:tgtEl>
                                          <p:spTgt spid="18"/>
                                        </p:tgtEl>
                                      </p:cBhvr>
                                    </p:animEffect>
                                  </p:childTnLst>
                                </p:cTn>
                              </p:par>
                            </p:childTnLst>
                          </p:cTn>
                        </p:par>
                      </p:childTnLst>
                    </p:cTn>
                  </p:par>
                  <p:par>
                    <p:cTn id="102" fill="hold">
                      <p:stCondLst>
                        <p:cond delay="indefinite"/>
                      </p:stCondLst>
                      <p:childTnLst>
                        <p:par>
                          <p:cTn id="103" fill="hold">
                            <p:stCondLst>
                              <p:cond delay="0"/>
                            </p:stCondLst>
                            <p:childTnLst>
                              <p:par>
                                <p:cTn id="104" presetID="1" presetClass="exit" presetSubtype="0" fill="hold" nodeType="clickEffect">
                                  <p:stCondLst>
                                    <p:cond delay="0"/>
                                  </p:stCondLst>
                                  <p:childTnLst>
                                    <p:set>
                                      <p:cBhvr>
                                        <p:cTn id="105" dur="1" fill="hold">
                                          <p:stCondLst>
                                            <p:cond delay="0"/>
                                          </p:stCondLst>
                                        </p:cTn>
                                        <p:tgtEl>
                                          <p:spTgt spid="70"/>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8" grpId="2" animBg="1"/>
      <p:bldP spid="51" grpId="0" animBg="1"/>
      <p:bldP spid="44" grpId="0" animBg="1"/>
      <p:bldP spid="44" grpId="1" animBg="1"/>
      <p:bldP spid="16" grpId="0"/>
      <p:bldP spid="68" grpId="0" uiExpand="1" build="p"/>
      <p:bldGraphic spid="15" grpId="0" uiExpand="1">
        <p:bldSub>
          <a:bldChart bld="series"/>
        </p:bldSub>
      </p:bldGraphic>
      <p:bldGraphic spid="69" grpId="0" uiExpand="1">
        <p:bldSub>
          <a:bldChart bld="series"/>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819150"/>
            <a:ext cx="2076450" cy="535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5"/>
          <p:cNvSpPr/>
          <p:nvPr/>
        </p:nvSpPr>
        <p:spPr bwMode="auto">
          <a:xfrm rot="16200000">
            <a:off x="-2285999" y="3105151"/>
            <a:ext cx="5353050" cy="781048"/>
          </a:xfrm>
          <a:prstGeom prst="rect">
            <a:avLst/>
          </a:prstGeom>
          <a:solidFill>
            <a:schemeClr val="accent1">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12" tIns="146249" rIns="182812" bIns="146249" numCol="1" rtlCol="0" anchor="t" anchorCtr="0" compatLnSpc="1">
            <a:prstTxWarp prst="textNoShape">
              <a:avLst/>
            </a:prstTxWarp>
            <a:noAutofit/>
          </a:bodyPr>
          <a:lstStyle/>
          <a:p>
            <a:pPr defTabSz="931939" fontAlgn="base">
              <a:lnSpc>
                <a:spcPct val="90000"/>
              </a:lnSpc>
              <a:spcBef>
                <a:spcPct val="0"/>
              </a:spcBef>
              <a:spcAft>
                <a:spcPct val="0"/>
              </a:spcAft>
            </a:pPr>
            <a:r>
              <a:rPr lang="en-US" altLang="zh-CN" sz="4800" dirty="0"/>
              <a:t>The title </a:t>
            </a:r>
          </a:p>
        </p:txBody>
      </p:sp>
      <p:grpSp>
        <p:nvGrpSpPr>
          <p:cNvPr id="53" name="组合 52"/>
          <p:cNvGrpSpPr/>
          <p:nvPr/>
        </p:nvGrpSpPr>
        <p:grpSpPr>
          <a:xfrm>
            <a:off x="4714231" y="819149"/>
            <a:ext cx="2332028" cy="2640366"/>
            <a:chOff x="4714231" y="819149"/>
            <a:chExt cx="2332028" cy="2640366"/>
          </a:xfrm>
        </p:grpSpPr>
        <p:sp>
          <p:nvSpPr>
            <p:cNvPr id="5" name="Rectangle for Speaker Name"/>
            <p:cNvSpPr/>
            <p:nvPr/>
          </p:nvSpPr>
          <p:spPr bwMode="auto">
            <a:xfrm>
              <a:off x="4714231" y="819149"/>
              <a:ext cx="2332028" cy="2640366"/>
            </a:xfrm>
            <a:prstGeom prst="rect">
              <a:avLst/>
            </a:prstGeom>
            <a:solidFill>
              <a:srgbClr val="9500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20" tIns="46611" rIns="93220" bIns="46611" numCol="1" rtlCol="0" anchor="t" anchorCtr="0" compatLnSpc="1">
              <a:prstTxWarp prst="textNoShape">
                <a:avLst/>
              </a:prstTxWarp>
            </a:bodyPr>
            <a:lstStyle/>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p:txBody>
        </p:sp>
        <p:sp>
          <p:nvSpPr>
            <p:cNvPr id="11" name="TextBox 32"/>
            <p:cNvSpPr txBox="1"/>
            <p:nvPr/>
          </p:nvSpPr>
          <p:spPr bwMode="black">
            <a:xfrm>
              <a:off x="5003952" y="1531878"/>
              <a:ext cx="1752585" cy="1064907"/>
            </a:xfrm>
            <a:prstGeom prst="rect">
              <a:avLst/>
            </a:prstGeom>
            <a:noFill/>
          </p:spPr>
          <p:txBody>
            <a:bodyPr wrap="square" lIns="111863" tIns="0" rIns="0" bIns="0" rtlCol="0">
              <a:spAutoFit/>
            </a:bodyPr>
            <a:lstStyle/>
            <a:p>
              <a:pPr algn="ctr">
                <a:lnSpc>
                  <a:spcPct val="80000"/>
                </a:lnSpc>
              </a:pPr>
              <a:endParaRPr lang="en-US" sz="1900" dirty="0">
                <a:solidFill>
                  <a:srgbClr val="FFFFFF"/>
                </a:solidFill>
                <a:latin typeface="Segoe" pitchFamily="34" charset="0"/>
              </a:endParaRPr>
            </a:p>
            <a:p>
              <a:pPr algn="ctr">
                <a:lnSpc>
                  <a:spcPct val="90000"/>
                </a:lnSpc>
              </a:pPr>
              <a:r>
                <a:rPr lang="en-US" altLang="zh-CN" sz="2000" dirty="0">
                  <a:solidFill>
                    <a:schemeClr val="bg1"/>
                  </a:solidFill>
                </a:rPr>
                <a:t>Please click here to add content </a:t>
              </a:r>
            </a:p>
          </p:txBody>
        </p:sp>
        <p:grpSp>
          <p:nvGrpSpPr>
            <p:cNvPr id="12" name="Group 33"/>
            <p:cNvGrpSpPr/>
            <p:nvPr/>
          </p:nvGrpSpPr>
          <p:grpSpPr bwMode="black">
            <a:xfrm>
              <a:off x="4959595" y="1350545"/>
              <a:ext cx="1952769" cy="1751832"/>
              <a:chOff x="6473493" y="1478015"/>
              <a:chExt cx="1979275" cy="1425310"/>
            </a:xfrm>
          </p:grpSpPr>
          <p:pic>
            <p:nvPicPr>
              <p:cNvPr id="13" name="Picture 45" descr="C:\Users\sakuu\Documents\Ballmer MGX 2011\Tile Icons\Quotes 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black">
              <a:xfrm>
                <a:off x="7945494" y="1478015"/>
                <a:ext cx="507274" cy="39607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6" descr="C:\Users\sakuu\Documents\Ballmer MGX 2011\Tile Icons\Quotes.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black">
              <a:xfrm>
                <a:off x="6473493" y="2575699"/>
                <a:ext cx="419610" cy="32762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5" name="组合 54"/>
          <p:cNvGrpSpPr/>
          <p:nvPr/>
        </p:nvGrpSpPr>
        <p:grpSpPr>
          <a:xfrm>
            <a:off x="2238775" y="3554208"/>
            <a:ext cx="2332028" cy="2617991"/>
            <a:chOff x="2238775" y="3554208"/>
            <a:chExt cx="2332028" cy="2617991"/>
          </a:xfrm>
        </p:grpSpPr>
        <p:sp>
          <p:nvSpPr>
            <p:cNvPr id="10" name="Rectangle for Speaker Name"/>
            <p:cNvSpPr/>
            <p:nvPr/>
          </p:nvSpPr>
          <p:spPr bwMode="auto">
            <a:xfrm>
              <a:off x="2238775" y="3554208"/>
              <a:ext cx="2332028" cy="26179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20" tIns="46611" rIns="93220" bIns="46611" numCol="1" rtlCol="0" anchor="t" anchorCtr="0" compatLnSpc="1">
              <a:prstTxWarp prst="textNoShape">
                <a:avLst/>
              </a:prstTxWarp>
            </a:bodyPr>
            <a:lstStyle/>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p:txBody>
        </p:sp>
        <p:sp>
          <p:nvSpPr>
            <p:cNvPr id="15" name="TextBox 36"/>
            <p:cNvSpPr txBox="1"/>
            <p:nvPr/>
          </p:nvSpPr>
          <p:spPr bwMode="black">
            <a:xfrm>
              <a:off x="2570230" y="4004498"/>
              <a:ext cx="1520310" cy="1107996"/>
            </a:xfrm>
            <a:prstGeom prst="rect">
              <a:avLst/>
            </a:prstGeom>
            <a:noFill/>
          </p:spPr>
          <p:txBody>
            <a:bodyPr wrap="square" lIns="111863" tIns="0" rIns="0" bIns="0" rtlCol="0">
              <a:spAutoFit/>
            </a:bodyPr>
            <a:lstStyle/>
            <a:p>
              <a:pPr algn="ctr">
                <a:lnSpc>
                  <a:spcPct val="90000"/>
                </a:lnSpc>
              </a:pPr>
              <a:endParaRPr lang="en-US" altLang="zh-CN" sz="2000" dirty="0" smtClean="0"/>
            </a:p>
            <a:p>
              <a:pPr algn="ctr">
                <a:lnSpc>
                  <a:spcPct val="90000"/>
                </a:lnSpc>
              </a:pPr>
              <a:r>
                <a:rPr lang="en-US" altLang="zh-CN" sz="2000" dirty="0">
                  <a:solidFill>
                    <a:schemeClr val="bg1"/>
                  </a:solidFill>
                </a:rPr>
                <a:t>Please click here to add content </a:t>
              </a:r>
            </a:p>
          </p:txBody>
        </p:sp>
        <p:grpSp>
          <p:nvGrpSpPr>
            <p:cNvPr id="16" name="Group 37"/>
            <p:cNvGrpSpPr/>
            <p:nvPr/>
          </p:nvGrpSpPr>
          <p:grpSpPr bwMode="black">
            <a:xfrm>
              <a:off x="2422887" y="3875385"/>
              <a:ext cx="1952769" cy="1751832"/>
              <a:chOff x="6473493" y="1478015"/>
              <a:chExt cx="1979275" cy="1425310"/>
            </a:xfrm>
          </p:grpSpPr>
          <p:pic>
            <p:nvPicPr>
              <p:cNvPr id="17" name="Picture 45" descr="C:\Users\sakuu\Documents\Ballmer MGX 2011\Tile Icons\Quotes 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black">
              <a:xfrm>
                <a:off x="7945494" y="1478015"/>
                <a:ext cx="507274" cy="39607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6" descr="C:\Users\sakuu\Documents\Ballmer MGX 2011\Tile Icons\Quotes.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black">
              <a:xfrm>
                <a:off x="6473493" y="2575699"/>
                <a:ext cx="419610" cy="32762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2" name="组合 51"/>
          <p:cNvGrpSpPr/>
          <p:nvPr/>
        </p:nvGrpSpPr>
        <p:grpSpPr>
          <a:xfrm>
            <a:off x="4714231" y="3554208"/>
            <a:ext cx="2332028" cy="2617992"/>
            <a:chOff x="4714231" y="3554208"/>
            <a:chExt cx="2332028" cy="2617992"/>
          </a:xfrm>
        </p:grpSpPr>
        <p:sp>
          <p:nvSpPr>
            <p:cNvPr id="9" name="Rectangle for Speaker Name"/>
            <p:cNvSpPr/>
            <p:nvPr/>
          </p:nvSpPr>
          <p:spPr bwMode="auto">
            <a:xfrm>
              <a:off x="4714231" y="3554208"/>
              <a:ext cx="2332028" cy="2617992"/>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20" tIns="46611" rIns="93220" bIns="46611" numCol="1" rtlCol="0" anchor="t" anchorCtr="0" compatLnSpc="1">
              <a:prstTxWarp prst="textNoShape">
                <a:avLst/>
              </a:prstTxWarp>
            </a:bodyPr>
            <a:lstStyle/>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p:txBody>
        </p:sp>
        <p:sp>
          <p:nvSpPr>
            <p:cNvPr id="19" name="TextBox 40"/>
            <p:cNvSpPr txBox="1"/>
            <p:nvPr/>
          </p:nvSpPr>
          <p:spPr bwMode="black">
            <a:xfrm>
              <a:off x="5054574" y="4226187"/>
              <a:ext cx="1520310" cy="830997"/>
            </a:xfrm>
            <a:prstGeom prst="rect">
              <a:avLst/>
            </a:prstGeom>
            <a:noFill/>
          </p:spPr>
          <p:txBody>
            <a:bodyPr wrap="square" lIns="111863" tIns="0" rIns="0" bIns="0" rtlCol="0">
              <a:spAutoFit/>
            </a:bodyPr>
            <a:lstStyle/>
            <a:p>
              <a:pPr algn="ctr">
                <a:lnSpc>
                  <a:spcPct val="90000"/>
                </a:lnSpc>
              </a:pPr>
              <a:r>
                <a:rPr lang="en-US" altLang="zh-CN" sz="2000" dirty="0">
                  <a:solidFill>
                    <a:schemeClr val="bg1"/>
                  </a:solidFill>
                </a:rPr>
                <a:t>Please click here to add content </a:t>
              </a:r>
            </a:p>
          </p:txBody>
        </p:sp>
        <p:grpSp>
          <p:nvGrpSpPr>
            <p:cNvPr id="20" name="Group 42"/>
            <p:cNvGrpSpPr/>
            <p:nvPr/>
          </p:nvGrpSpPr>
          <p:grpSpPr bwMode="black">
            <a:xfrm>
              <a:off x="4907233" y="3886135"/>
              <a:ext cx="1952769" cy="1751832"/>
              <a:chOff x="6473493" y="1478015"/>
              <a:chExt cx="1979275" cy="1425310"/>
            </a:xfrm>
          </p:grpSpPr>
          <p:pic>
            <p:nvPicPr>
              <p:cNvPr id="21" name="Picture 45" descr="C:\Users\sakuu\Documents\Ballmer MGX 2011\Tile Icons\Quotes 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black">
              <a:xfrm>
                <a:off x="7945494" y="1478015"/>
                <a:ext cx="507274" cy="39607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6" descr="C:\Users\sakuu\Documents\Ballmer MGX 2011\Tile Icons\Quotes.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black">
              <a:xfrm>
                <a:off x="6473493" y="2575699"/>
                <a:ext cx="419610" cy="32762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0" name="组合 49"/>
          <p:cNvGrpSpPr/>
          <p:nvPr/>
        </p:nvGrpSpPr>
        <p:grpSpPr>
          <a:xfrm>
            <a:off x="7189694" y="819149"/>
            <a:ext cx="2332028" cy="2640366"/>
            <a:chOff x="7189694" y="819149"/>
            <a:chExt cx="2332028" cy="2640366"/>
          </a:xfrm>
        </p:grpSpPr>
        <p:sp>
          <p:nvSpPr>
            <p:cNvPr id="8" name="Rectangle for Speaker Name"/>
            <p:cNvSpPr/>
            <p:nvPr/>
          </p:nvSpPr>
          <p:spPr bwMode="auto">
            <a:xfrm>
              <a:off x="7189694" y="819149"/>
              <a:ext cx="2332028" cy="2640366"/>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20" tIns="46611" rIns="93220" bIns="46611" numCol="1" rtlCol="0" anchor="t" anchorCtr="0" compatLnSpc="1">
              <a:prstTxWarp prst="textNoShape">
                <a:avLst/>
              </a:prstTxWarp>
            </a:bodyPr>
            <a:lstStyle/>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p:txBody>
        </p:sp>
        <p:sp>
          <p:nvSpPr>
            <p:cNvPr id="23" name="TextBox 52"/>
            <p:cNvSpPr txBox="1"/>
            <p:nvPr/>
          </p:nvSpPr>
          <p:spPr bwMode="black">
            <a:xfrm>
              <a:off x="7535799" y="1743324"/>
              <a:ext cx="1418759" cy="830997"/>
            </a:xfrm>
            <a:prstGeom prst="rect">
              <a:avLst/>
            </a:prstGeom>
            <a:noFill/>
          </p:spPr>
          <p:txBody>
            <a:bodyPr wrap="square" lIns="111863" tIns="0" rIns="0" bIns="0" rtlCol="0">
              <a:spAutoFit/>
            </a:bodyPr>
            <a:lstStyle/>
            <a:p>
              <a:pPr algn="ctr">
                <a:lnSpc>
                  <a:spcPct val="90000"/>
                </a:lnSpc>
              </a:pPr>
              <a:r>
                <a:rPr lang="en-US" altLang="zh-CN" sz="2000" dirty="0">
                  <a:solidFill>
                    <a:schemeClr val="bg1"/>
                  </a:solidFill>
                </a:rPr>
                <a:t>Please click here to add content </a:t>
              </a:r>
            </a:p>
          </p:txBody>
        </p:sp>
        <p:grpSp>
          <p:nvGrpSpPr>
            <p:cNvPr id="24" name="Group 53"/>
            <p:cNvGrpSpPr/>
            <p:nvPr/>
          </p:nvGrpSpPr>
          <p:grpSpPr bwMode="black">
            <a:xfrm>
              <a:off x="7377502" y="1403272"/>
              <a:ext cx="1952769" cy="1751832"/>
              <a:chOff x="6473493" y="1478015"/>
              <a:chExt cx="1979275" cy="1425310"/>
            </a:xfrm>
          </p:grpSpPr>
          <p:pic>
            <p:nvPicPr>
              <p:cNvPr id="25" name="Picture 45" descr="C:\Users\sakuu\Documents\Ballmer MGX 2011\Tile Icons\Quotes 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black">
              <a:xfrm>
                <a:off x="7945494" y="1478015"/>
                <a:ext cx="507274" cy="39607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6" descr="C:\Users\sakuu\Documents\Ballmer MGX 2011\Tile Icons\Quotes.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black">
              <a:xfrm>
                <a:off x="6473493" y="2575699"/>
                <a:ext cx="419610" cy="32762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9" name="组合 48"/>
          <p:cNvGrpSpPr/>
          <p:nvPr/>
        </p:nvGrpSpPr>
        <p:grpSpPr>
          <a:xfrm>
            <a:off x="9654476" y="819148"/>
            <a:ext cx="2332028" cy="2640367"/>
            <a:chOff x="9654476" y="819148"/>
            <a:chExt cx="2332028" cy="2640367"/>
          </a:xfrm>
        </p:grpSpPr>
        <p:sp>
          <p:nvSpPr>
            <p:cNvPr id="7" name="Rectangle for Speaker Name"/>
            <p:cNvSpPr/>
            <p:nvPr/>
          </p:nvSpPr>
          <p:spPr bwMode="auto">
            <a:xfrm>
              <a:off x="9654476" y="819148"/>
              <a:ext cx="2332028" cy="2640367"/>
            </a:xfrm>
            <a:prstGeom prst="rect">
              <a:avLst/>
            </a:prstGeom>
            <a:solidFill>
              <a:srgbClr val="E6412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20" tIns="46611" rIns="93220" bIns="46611" numCol="1" rtlCol="0" anchor="t" anchorCtr="0" compatLnSpc="1">
              <a:prstTxWarp prst="textNoShape">
                <a:avLst/>
              </a:prstTxWarp>
            </a:bodyPr>
            <a:lstStyle/>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p:txBody>
        </p:sp>
        <p:sp>
          <p:nvSpPr>
            <p:cNvPr id="27" name="TextBox 56"/>
            <p:cNvSpPr txBox="1"/>
            <p:nvPr/>
          </p:nvSpPr>
          <p:spPr bwMode="black">
            <a:xfrm>
              <a:off x="9871735" y="1540612"/>
              <a:ext cx="1658563" cy="1064907"/>
            </a:xfrm>
            <a:prstGeom prst="rect">
              <a:avLst/>
            </a:prstGeom>
            <a:noFill/>
          </p:spPr>
          <p:txBody>
            <a:bodyPr wrap="square" lIns="111863" tIns="0" rIns="0" bIns="0" rtlCol="0">
              <a:spAutoFit/>
            </a:bodyPr>
            <a:lstStyle/>
            <a:p>
              <a:pPr algn="ctr">
                <a:lnSpc>
                  <a:spcPct val="80000"/>
                </a:lnSpc>
              </a:pPr>
              <a:endParaRPr lang="en-US" sz="1900" dirty="0">
                <a:solidFill>
                  <a:srgbClr val="FFFFFF"/>
                </a:solidFill>
                <a:latin typeface="Segoe" pitchFamily="34" charset="0"/>
              </a:endParaRPr>
            </a:p>
            <a:p>
              <a:pPr algn="ctr">
                <a:lnSpc>
                  <a:spcPct val="90000"/>
                </a:lnSpc>
              </a:pPr>
              <a:r>
                <a:rPr lang="en-US" altLang="zh-CN" sz="2000" dirty="0">
                  <a:solidFill>
                    <a:schemeClr val="bg1"/>
                  </a:solidFill>
                </a:rPr>
                <a:t>Please click here to add content </a:t>
              </a:r>
            </a:p>
          </p:txBody>
        </p:sp>
        <p:grpSp>
          <p:nvGrpSpPr>
            <p:cNvPr id="28" name="Group 57"/>
            <p:cNvGrpSpPr/>
            <p:nvPr/>
          </p:nvGrpSpPr>
          <p:grpSpPr bwMode="black">
            <a:xfrm>
              <a:off x="9757064" y="1350543"/>
              <a:ext cx="2152006" cy="1751832"/>
              <a:chOff x="6473493" y="1478015"/>
              <a:chExt cx="1979275" cy="1425310"/>
            </a:xfrm>
          </p:grpSpPr>
          <p:pic>
            <p:nvPicPr>
              <p:cNvPr id="29" name="Picture 45" descr="C:\Users\sakuu\Documents\Ballmer MGX 2011\Tile Icons\Quotes 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black">
              <a:xfrm>
                <a:off x="7945494" y="1478015"/>
                <a:ext cx="507274" cy="39607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6" descr="C:\Users\sakuu\Documents\Ballmer MGX 2011\Tile Icons\Quotes.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black">
              <a:xfrm>
                <a:off x="6473493" y="2575699"/>
                <a:ext cx="419610" cy="32762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1" name="组合 50"/>
          <p:cNvGrpSpPr/>
          <p:nvPr/>
        </p:nvGrpSpPr>
        <p:grpSpPr>
          <a:xfrm>
            <a:off x="7189694" y="3554208"/>
            <a:ext cx="2332028" cy="2617992"/>
            <a:chOff x="7189694" y="3554208"/>
            <a:chExt cx="2332028" cy="2617992"/>
          </a:xfrm>
        </p:grpSpPr>
        <p:sp>
          <p:nvSpPr>
            <p:cNvPr id="6" name="Rectangle for Speaker Name"/>
            <p:cNvSpPr/>
            <p:nvPr/>
          </p:nvSpPr>
          <p:spPr bwMode="auto">
            <a:xfrm>
              <a:off x="7189694" y="3554208"/>
              <a:ext cx="2332028" cy="2617992"/>
            </a:xfrm>
            <a:prstGeom prst="rect">
              <a:avLst/>
            </a:prstGeom>
            <a:solidFill>
              <a:srgbClr val="E6412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20" tIns="46611" rIns="93220" bIns="46611" numCol="1" rtlCol="0" anchor="t" anchorCtr="0" compatLnSpc="1">
              <a:prstTxWarp prst="textNoShape">
                <a:avLst/>
              </a:prstTxWarp>
            </a:bodyPr>
            <a:lstStyle/>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p:txBody>
        </p:sp>
        <p:sp>
          <p:nvSpPr>
            <p:cNvPr id="31" name="TextBox 64"/>
            <p:cNvSpPr txBox="1"/>
            <p:nvPr/>
          </p:nvSpPr>
          <p:spPr bwMode="black">
            <a:xfrm>
              <a:off x="7423602" y="4228677"/>
              <a:ext cx="1658563" cy="830997"/>
            </a:xfrm>
            <a:prstGeom prst="rect">
              <a:avLst/>
            </a:prstGeom>
            <a:noFill/>
          </p:spPr>
          <p:txBody>
            <a:bodyPr wrap="square" lIns="111863" tIns="0" rIns="0" bIns="0" rtlCol="0">
              <a:spAutoFit/>
            </a:bodyPr>
            <a:lstStyle/>
            <a:p>
              <a:pPr algn="ctr">
                <a:lnSpc>
                  <a:spcPct val="90000"/>
                </a:lnSpc>
              </a:pPr>
              <a:r>
                <a:rPr lang="en-US" altLang="zh-CN" sz="2000" dirty="0">
                  <a:solidFill>
                    <a:schemeClr val="bg1"/>
                  </a:solidFill>
                </a:rPr>
                <a:t>Please click here to add content </a:t>
              </a:r>
            </a:p>
          </p:txBody>
        </p:sp>
        <p:grpSp>
          <p:nvGrpSpPr>
            <p:cNvPr id="32" name="Group 65"/>
            <p:cNvGrpSpPr/>
            <p:nvPr/>
          </p:nvGrpSpPr>
          <p:grpSpPr bwMode="black">
            <a:xfrm>
              <a:off x="7317649" y="3833408"/>
              <a:ext cx="2152006" cy="1751832"/>
              <a:chOff x="6473493" y="1478015"/>
              <a:chExt cx="1979275" cy="1425310"/>
            </a:xfrm>
          </p:grpSpPr>
          <p:pic>
            <p:nvPicPr>
              <p:cNvPr id="33" name="Picture 45" descr="C:\Users\sakuu\Documents\Ballmer MGX 2011\Tile Icons\Quotes 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black">
              <a:xfrm>
                <a:off x="7945494" y="1478015"/>
                <a:ext cx="507274" cy="39607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6" descr="C:\Users\sakuu\Documents\Ballmer MGX 2011\Tile Icons\Quotes.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black">
              <a:xfrm>
                <a:off x="6473493" y="2575699"/>
                <a:ext cx="419610" cy="32762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8" name="组合 47"/>
          <p:cNvGrpSpPr/>
          <p:nvPr/>
        </p:nvGrpSpPr>
        <p:grpSpPr>
          <a:xfrm>
            <a:off x="9665153" y="3554208"/>
            <a:ext cx="2332028" cy="2622074"/>
            <a:chOff x="9665153" y="3554208"/>
            <a:chExt cx="2332028" cy="2622074"/>
          </a:xfrm>
        </p:grpSpPr>
        <p:sp>
          <p:nvSpPr>
            <p:cNvPr id="35" name="Rectangle for Speaker Name"/>
            <p:cNvSpPr/>
            <p:nvPr/>
          </p:nvSpPr>
          <p:spPr bwMode="auto">
            <a:xfrm>
              <a:off x="9665153" y="3554208"/>
              <a:ext cx="2332028" cy="262207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20" tIns="46611" rIns="93220" bIns="46611" numCol="1" rtlCol="0" anchor="t" anchorCtr="0" compatLnSpc="1">
              <a:prstTxWarp prst="textNoShape">
                <a:avLst/>
              </a:prstTxWarp>
            </a:bodyPr>
            <a:lstStyle/>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3300" dirty="0">
                <a:solidFill>
                  <a:srgbClr val="FFFFFF"/>
                </a:solidFill>
                <a:latin typeface="Segoe Condensed" pitchFamily="34" charset="0"/>
              </a:endParaRPr>
            </a:p>
          </p:txBody>
        </p:sp>
        <p:sp>
          <p:nvSpPr>
            <p:cNvPr id="36" name="TextBox 70"/>
            <p:cNvSpPr txBox="1"/>
            <p:nvPr/>
          </p:nvSpPr>
          <p:spPr bwMode="black">
            <a:xfrm>
              <a:off x="9960362" y="4233870"/>
              <a:ext cx="1658563" cy="830997"/>
            </a:xfrm>
            <a:prstGeom prst="rect">
              <a:avLst/>
            </a:prstGeom>
            <a:noFill/>
          </p:spPr>
          <p:txBody>
            <a:bodyPr wrap="square" lIns="111863" tIns="0" rIns="0" bIns="0" rtlCol="0">
              <a:spAutoFit/>
            </a:bodyPr>
            <a:lstStyle/>
            <a:p>
              <a:pPr algn="ctr">
                <a:lnSpc>
                  <a:spcPct val="90000"/>
                </a:lnSpc>
              </a:pPr>
              <a:r>
                <a:rPr lang="en-US" altLang="zh-CN" sz="2000" dirty="0">
                  <a:solidFill>
                    <a:schemeClr val="bg1"/>
                  </a:solidFill>
                </a:rPr>
                <a:t>Please click here to add content </a:t>
              </a:r>
            </a:p>
          </p:txBody>
        </p:sp>
        <p:grpSp>
          <p:nvGrpSpPr>
            <p:cNvPr id="37" name="Group 71"/>
            <p:cNvGrpSpPr/>
            <p:nvPr/>
          </p:nvGrpSpPr>
          <p:grpSpPr bwMode="black">
            <a:xfrm>
              <a:off x="9742691" y="3833408"/>
              <a:ext cx="2152006" cy="1751832"/>
              <a:chOff x="6473493" y="1478015"/>
              <a:chExt cx="1979275" cy="1425310"/>
            </a:xfrm>
          </p:grpSpPr>
          <p:pic>
            <p:nvPicPr>
              <p:cNvPr id="38" name="Picture 45" descr="C:\Users\sakuu\Documents\Ballmer MGX 2011\Tile Icons\Quotes 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black">
              <a:xfrm>
                <a:off x="7945494" y="1478015"/>
                <a:ext cx="507274" cy="39607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6" descr="C:\Users\sakuu\Documents\Ballmer MGX 2011\Tile Icons\Quotes.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black">
              <a:xfrm>
                <a:off x="6473493" y="2575699"/>
                <a:ext cx="419610" cy="32762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4" name="组合 53"/>
          <p:cNvGrpSpPr/>
          <p:nvPr/>
        </p:nvGrpSpPr>
        <p:grpSpPr>
          <a:xfrm>
            <a:off x="2241263" y="819149"/>
            <a:ext cx="2332028" cy="2640366"/>
            <a:chOff x="2241263" y="819149"/>
            <a:chExt cx="2332028" cy="2640366"/>
          </a:xfrm>
        </p:grpSpPr>
        <p:sp>
          <p:nvSpPr>
            <p:cNvPr id="40" name="Rectangle for Speaker Name"/>
            <p:cNvSpPr/>
            <p:nvPr/>
          </p:nvSpPr>
          <p:spPr bwMode="auto">
            <a:xfrm>
              <a:off x="2241263" y="819149"/>
              <a:ext cx="2332028" cy="264036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273" tIns="62138" rIns="124273" bIns="62138" numCol="1" rtlCol="0" anchor="t" anchorCtr="0" compatLnSpc="1">
              <a:prstTxWarp prst="textNoShape">
                <a:avLst/>
              </a:prstTxWarp>
            </a:bodyPr>
            <a:lstStyle/>
            <a:p>
              <a:pPr algn="ctr" defTabSz="1242367" fontAlgn="base">
                <a:spcBef>
                  <a:spcPct val="0"/>
                </a:spcBef>
                <a:spcAft>
                  <a:spcPct val="0"/>
                </a:spcAft>
              </a:pPr>
              <a:endParaRPr lang="en-US" sz="3300" dirty="0">
                <a:solidFill>
                  <a:srgbClr val="FFFFFF"/>
                </a:solidFill>
                <a:latin typeface="Segoe Condensed" pitchFamily="34" charset="0"/>
              </a:endParaRPr>
            </a:p>
            <a:p>
              <a:pPr algn="ctr" defTabSz="1242367" fontAlgn="base">
                <a:spcBef>
                  <a:spcPct val="0"/>
                </a:spcBef>
                <a:spcAft>
                  <a:spcPct val="0"/>
                </a:spcAft>
              </a:pPr>
              <a:endParaRPr lang="en-US" sz="1900" dirty="0">
                <a:solidFill>
                  <a:srgbClr val="FFFFFF"/>
                </a:solidFill>
                <a:latin typeface="Segoe Condensed" pitchFamily="34" charset="0"/>
              </a:endParaRPr>
            </a:p>
            <a:p>
              <a:pPr algn="ctr" defTabSz="1242367" fontAlgn="base">
                <a:spcBef>
                  <a:spcPct val="0"/>
                </a:spcBef>
                <a:spcAft>
                  <a:spcPct val="0"/>
                </a:spcAft>
              </a:pPr>
              <a:endParaRPr lang="en-US" sz="1900" dirty="0">
                <a:solidFill>
                  <a:srgbClr val="FFFFFF"/>
                </a:solidFill>
                <a:latin typeface="Segoe Condensed" pitchFamily="34" charset="0"/>
              </a:endParaRPr>
            </a:p>
            <a:p>
              <a:pPr algn="ctr" defTabSz="1242367" fontAlgn="base">
                <a:spcBef>
                  <a:spcPct val="0"/>
                </a:spcBef>
                <a:spcAft>
                  <a:spcPct val="0"/>
                </a:spcAft>
              </a:pPr>
              <a:endParaRPr lang="en-US" sz="1900" dirty="0">
                <a:solidFill>
                  <a:srgbClr val="FFFFFF"/>
                </a:solidFill>
                <a:latin typeface="Segoe Condensed" pitchFamily="34" charset="0"/>
              </a:endParaRPr>
            </a:p>
            <a:p>
              <a:pPr algn="ctr" defTabSz="1242367" fontAlgn="base">
                <a:spcBef>
                  <a:spcPct val="0"/>
                </a:spcBef>
                <a:spcAft>
                  <a:spcPct val="0"/>
                </a:spcAft>
              </a:pPr>
              <a:endParaRPr lang="en-US" sz="1900" dirty="0">
                <a:solidFill>
                  <a:srgbClr val="FFFFFF"/>
                </a:solidFill>
                <a:latin typeface="Segoe Condensed" pitchFamily="34" charset="0"/>
              </a:endParaRPr>
            </a:p>
          </p:txBody>
        </p:sp>
        <p:grpSp>
          <p:nvGrpSpPr>
            <p:cNvPr id="41" name="Group 75"/>
            <p:cNvGrpSpPr/>
            <p:nvPr/>
          </p:nvGrpSpPr>
          <p:grpSpPr bwMode="black">
            <a:xfrm flipH="1">
              <a:off x="3139968" y="1533195"/>
              <a:ext cx="608095" cy="1606922"/>
              <a:chOff x="8920162" y="3943878"/>
              <a:chExt cx="419101" cy="889001"/>
            </a:xfrm>
            <a:solidFill>
              <a:srgbClr val="FFFFFF"/>
            </a:solidFill>
          </p:grpSpPr>
          <p:sp>
            <p:nvSpPr>
              <p:cNvPr id="42" name="Oval 16"/>
              <p:cNvSpPr>
                <a:spLocks noChangeArrowheads="1"/>
              </p:cNvSpPr>
              <p:nvPr/>
            </p:nvSpPr>
            <p:spPr bwMode="black">
              <a:xfrm>
                <a:off x="9148762" y="3943878"/>
                <a:ext cx="149225" cy="146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100"/>
              </a:p>
            </p:txBody>
          </p:sp>
          <p:sp>
            <p:nvSpPr>
              <p:cNvPr id="43"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100"/>
              </a:p>
            </p:txBody>
          </p:sp>
          <p:sp>
            <p:nvSpPr>
              <p:cNvPr id="44"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100"/>
              </a:p>
            </p:txBody>
          </p:sp>
          <p:sp>
            <p:nvSpPr>
              <p:cNvPr id="45"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100"/>
              </a:p>
            </p:txBody>
          </p:sp>
          <p:sp>
            <p:nvSpPr>
              <p:cNvPr id="46"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100"/>
              </a:p>
            </p:txBody>
          </p:sp>
          <p:sp>
            <p:nvSpPr>
              <p:cNvPr id="47"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100"/>
              </a:p>
            </p:txBody>
          </p:sp>
        </p:grpSp>
      </p:grpSp>
      <p:pic>
        <p:nvPicPr>
          <p:cNvPr id="58" name="图片 5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11486944" y="3370378"/>
            <a:ext cx="5695238" cy="1726984"/>
          </a:xfrm>
          <a:prstGeom prst="rect">
            <a:avLst/>
          </a:prstGeom>
        </p:spPr>
      </p:pic>
      <p:cxnSp>
        <p:nvCxnSpPr>
          <p:cNvPr id="59" name="直接箭头连接符 58"/>
          <p:cNvCxnSpPr/>
          <p:nvPr/>
        </p:nvCxnSpPr>
        <p:spPr>
          <a:xfrm>
            <a:off x="11099143" y="1386251"/>
            <a:ext cx="0" cy="4336490"/>
          </a:xfrm>
          <a:prstGeom prst="straightConnector1">
            <a:avLst/>
          </a:prstGeom>
          <a:ln w="381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456480"/>
      </p:ext>
    </p:extLst>
  </p:cSld>
  <p:clrMapOvr>
    <a:masterClrMapping/>
  </p:clrMapOvr>
  <mc:AlternateContent xmlns:mc="http://schemas.openxmlformats.org/markup-compatibility/2006" xmlns:p14="http://schemas.microsoft.com/office/powerpoint/2010/main">
    <mc:Choice Requires="p14">
      <p:transition spd="slow"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750"/>
                                        <p:tgtEl>
                                          <p:spTgt spid="54"/>
                                        </p:tgtEl>
                                      </p:cBhvr>
                                    </p:animEffect>
                                  </p:childTnLst>
                                </p:cTn>
                              </p:par>
                              <p:par>
                                <p:cTn id="8" presetID="10" presetClass="entr" presetSubtype="0" fill="hold" nodeType="withEffect">
                                  <p:stCondLst>
                                    <p:cond delay="100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1000"/>
                                        <p:tgtEl>
                                          <p:spTgt spid="51"/>
                                        </p:tgtEl>
                                      </p:cBhvr>
                                    </p:animEffect>
                                  </p:childTnLst>
                                </p:cTn>
                              </p:par>
                              <p:par>
                                <p:cTn id="11" presetID="10" presetClass="entr" presetSubtype="0" fill="hold" nodeType="withEffect">
                                  <p:stCondLst>
                                    <p:cond delay="50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750"/>
                                        <p:tgtEl>
                                          <p:spTgt spid="53"/>
                                        </p:tgtEl>
                                      </p:cBhvr>
                                    </p:animEffect>
                                  </p:childTnLst>
                                </p:cTn>
                              </p:par>
                              <p:par>
                                <p:cTn id="14" presetID="10" presetClass="entr" presetSubtype="0" fill="hold" nodeType="withEffect">
                                  <p:stCondLst>
                                    <p:cond delay="125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750"/>
                                        <p:tgtEl>
                                          <p:spTgt spid="49"/>
                                        </p:tgtEl>
                                      </p:cBhvr>
                                    </p:animEffect>
                                  </p:childTnLst>
                                </p:cTn>
                              </p:par>
                              <p:par>
                                <p:cTn id="17" presetID="10" presetClass="entr" presetSubtype="0" fill="hold" nodeType="withEffect">
                                  <p:stCondLst>
                                    <p:cond delay="25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750"/>
                                        <p:tgtEl>
                                          <p:spTgt spid="50"/>
                                        </p:tgtEl>
                                      </p:cBhvr>
                                    </p:animEffect>
                                  </p:childTnLst>
                                </p:cTn>
                              </p:par>
                              <p:par>
                                <p:cTn id="20" presetID="10" presetClass="entr" presetSubtype="0" fill="hold" nodeType="withEffect">
                                  <p:stCondLst>
                                    <p:cond delay="5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750"/>
                                        <p:tgtEl>
                                          <p:spTgt spid="52"/>
                                        </p:tgtEl>
                                      </p:cBhvr>
                                    </p:animEffect>
                                  </p:childTnLst>
                                </p:cTn>
                              </p:par>
                              <p:par>
                                <p:cTn id="23" presetID="10" presetClass="entr" presetSubtype="0" fill="hold" nodeType="withEffect">
                                  <p:stCondLst>
                                    <p:cond delay="75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750"/>
                                        <p:tgtEl>
                                          <p:spTgt spid="55"/>
                                        </p:tgtEl>
                                      </p:cBhvr>
                                    </p:animEffect>
                                  </p:childTnLst>
                                </p:cTn>
                              </p:par>
                              <p:par>
                                <p:cTn id="26" presetID="10" presetClass="entr" presetSubtype="0" fill="hold" nodeType="withEffect">
                                  <p:stCondLst>
                                    <p:cond delay="5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750"/>
                                        <p:tgtEl>
                                          <p:spTgt spid="48"/>
                                        </p:tgtEl>
                                      </p:cBhvr>
                                    </p:animEffect>
                                  </p:childTnLst>
                                </p:cTn>
                              </p:par>
                              <p:par>
                                <p:cTn id="29" presetID="35" presetClass="path" presetSubtype="0" accel="50000" decel="50000" fill="hold" nodeType="withEffect">
                                  <p:stCondLst>
                                    <p:cond delay="2250"/>
                                  </p:stCondLst>
                                  <p:childTnLst>
                                    <p:animMotion origin="layout" path="M -1.04167E-6 -1.11111E-6 L -0.33229 -0.0044 " pathEditMode="relative" rAng="0" ptsTypes="AA">
                                      <p:cBhvr>
                                        <p:cTn id="30" dur="1750" fill="hold"/>
                                        <p:tgtEl>
                                          <p:spTgt spid="58"/>
                                        </p:tgtEl>
                                        <p:attrNameLst>
                                          <p:attrName>ppt_x</p:attrName>
                                          <p:attrName>ppt_y</p:attrName>
                                        </p:attrNameLst>
                                      </p:cBhvr>
                                      <p:rCtr x="-16615" y="-231"/>
                                    </p:animMotion>
                                  </p:childTnLst>
                                </p:cTn>
                              </p:par>
                            </p:childTnLst>
                          </p:cTn>
                        </p:par>
                        <p:par>
                          <p:cTn id="31" fill="hold">
                            <p:stCondLst>
                              <p:cond delay="4000"/>
                            </p:stCondLst>
                            <p:childTnLst>
                              <p:par>
                                <p:cTn id="32" presetID="42" presetClass="path" presetSubtype="0" accel="50000" decel="50000" fill="hold" nodeType="afterEffect">
                                  <p:stCondLst>
                                    <p:cond delay="0"/>
                                  </p:stCondLst>
                                  <p:childTnLst>
                                    <p:animMotion origin="layout" path="M -0.33229 -0.0044 L -0.3293 0.61528 " pathEditMode="relative" rAng="0" ptsTypes="AA">
                                      <p:cBhvr>
                                        <p:cTn id="33" dur="2250" fill="hold"/>
                                        <p:tgtEl>
                                          <p:spTgt spid="58"/>
                                        </p:tgtEl>
                                        <p:attrNameLst>
                                          <p:attrName>ppt_x</p:attrName>
                                          <p:attrName>ppt_y</p:attrName>
                                        </p:attrNameLst>
                                      </p:cBhvr>
                                      <p:rCtr x="143" y="30972"/>
                                    </p:animMotion>
                                  </p:childTnLst>
                                </p:cTn>
                              </p:par>
                              <p:par>
                                <p:cTn id="34" presetID="22" presetClass="entr" presetSubtype="1" fill="hold" nodeType="withEffect">
                                  <p:stCondLst>
                                    <p:cond delay="50"/>
                                  </p:stCondLst>
                                  <p:childTnLst>
                                    <p:set>
                                      <p:cBhvr>
                                        <p:cTn id="35" dur="1" fill="hold">
                                          <p:stCondLst>
                                            <p:cond delay="0"/>
                                          </p:stCondLst>
                                        </p:cTn>
                                        <p:tgtEl>
                                          <p:spTgt spid="59"/>
                                        </p:tgtEl>
                                        <p:attrNameLst>
                                          <p:attrName>style.visibility</p:attrName>
                                        </p:attrNameLst>
                                      </p:cBhvr>
                                      <p:to>
                                        <p:strVal val="visible"/>
                                      </p:to>
                                    </p:set>
                                    <p:animEffect transition="in" filter="wipe(up)">
                                      <p:cBhvr>
                                        <p:cTn id="36" dur="2250"/>
                                        <p:tgtEl>
                                          <p:spTgt spid="59"/>
                                        </p:tgtEl>
                                      </p:cBhvr>
                                    </p:animEffect>
                                  </p:childTnLst>
                                </p:cTn>
                              </p:par>
                            </p:childTnLst>
                          </p:cTn>
                        </p:par>
                        <p:par>
                          <p:cTn id="37" fill="hold">
                            <p:stCondLst>
                              <p:cond delay="6300"/>
                            </p:stCondLst>
                            <p:childTnLst>
                              <p:par>
                                <p:cTn id="38" presetID="1" presetClass="exit" presetSubtype="0" fill="hold" nodeType="afterEffect">
                                  <p:stCondLst>
                                    <p:cond delay="0"/>
                                  </p:stCondLst>
                                  <p:childTnLst>
                                    <p:set>
                                      <p:cBhvr>
                                        <p:cTn id="39" dur="1" fill="hold">
                                          <p:stCondLst>
                                            <p:cond delay="0"/>
                                          </p:stCondLst>
                                        </p:cTn>
                                        <p:tgtEl>
                                          <p:spTgt spid="58"/>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p:cNvPicPr>
            <a:picLocks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2" y="819148"/>
            <a:ext cx="2076451" cy="5353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33"/>
          <p:cNvSpPr/>
          <p:nvPr/>
        </p:nvSpPr>
        <p:spPr bwMode="auto">
          <a:xfrm rot="16200000">
            <a:off x="-2285997" y="3105148"/>
            <a:ext cx="5353051" cy="781051"/>
          </a:xfrm>
          <a:prstGeom prst="rect">
            <a:avLst/>
          </a:prstGeom>
          <a:solidFill>
            <a:schemeClr val="accent2">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12" tIns="146249" rIns="182812" bIns="146249" numCol="1" rtlCol="0" anchor="t" anchorCtr="0" compatLnSpc="1">
            <a:prstTxWarp prst="textNoShape">
              <a:avLst/>
            </a:prstTxWarp>
            <a:noAutofit/>
          </a:bodyPr>
          <a:lstStyle/>
          <a:p>
            <a:pPr defTabSz="931939" fontAlgn="base">
              <a:lnSpc>
                <a:spcPct val="90000"/>
              </a:lnSpc>
              <a:spcBef>
                <a:spcPct val="0"/>
              </a:spcBef>
              <a:spcAft>
                <a:spcPct val="0"/>
              </a:spcAft>
            </a:pPr>
            <a:r>
              <a:rPr lang="en-US" altLang="zh-CN" sz="4800" dirty="0"/>
              <a:t>The title </a:t>
            </a:r>
          </a:p>
        </p:txBody>
      </p:sp>
      <p:grpSp>
        <p:nvGrpSpPr>
          <p:cNvPr id="7" name="Group 4"/>
          <p:cNvGrpSpPr/>
          <p:nvPr/>
        </p:nvGrpSpPr>
        <p:grpSpPr>
          <a:xfrm>
            <a:off x="2227307" y="819147"/>
            <a:ext cx="3617687" cy="5461084"/>
            <a:chOff x="4291647" y="1721471"/>
            <a:chExt cx="3547074" cy="4334745"/>
          </a:xfrm>
        </p:grpSpPr>
        <p:sp>
          <p:nvSpPr>
            <p:cNvPr id="8" name="Rectangle 10"/>
            <p:cNvSpPr/>
            <p:nvPr/>
          </p:nvSpPr>
          <p:spPr>
            <a:xfrm>
              <a:off x="4291647" y="5313142"/>
              <a:ext cx="3547074" cy="743074"/>
            </a:xfrm>
            <a:prstGeom prst="rect">
              <a:avLst/>
            </a:prstGeom>
          </p:spPr>
          <p:txBody>
            <a:bodyPr wrap="square">
              <a:spAutoFit/>
            </a:bodyPr>
            <a:lstStyle/>
            <a:p>
              <a:pPr algn="ctr">
                <a:lnSpc>
                  <a:spcPct val="90000"/>
                </a:lnSpc>
              </a:pPr>
              <a:r>
                <a:rPr lang="en-US" altLang="zh-CN" sz="2000" dirty="0">
                  <a:solidFill>
                    <a:schemeClr val="bg1"/>
                  </a:solidFill>
                </a:rPr>
                <a:t>Please click here to add content </a:t>
              </a:r>
              <a:endParaRPr lang="en-US" altLang="zh-CN" sz="2000" dirty="0" smtClean="0">
                <a:solidFill>
                  <a:schemeClr val="bg1"/>
                </a:solidFill>
              </a:endParaRPr>
            </a:p>
            <a:p>
              <a:pPr algn="ctr">
                <a:lnSpc>
                  <a:spcPct val="90000"/>
                </a:lnSpc>
              </a:pPr>
              <a:endParaRPr lang="en-US" altLang="zh-CN" sz="2000" dirty="0" smtClean="0">
                <a:solidFill>
                  <a:schemeClr val="bg1"/>
                </a:solidFill>
              </a:endParaRPr>
            </a:p>
            <a:p>
              <a:pPr algn="ctr">
                <a:lnSpc>
                  <a:spcPts val="120"/>
                </a:lnSpc>
              </a:pPr>
              <a:r>
                <a:rPr lang="en-US" altLang="zh-CN" sz="2000" dirty="0" smtClean="0">
                  <a:solidFill>
                    <a:schemeClr val="bg1"/>
                  </a:solidFill>
                </a:rPr>
                <a:t>Please </a:t>
              </a:r>
              <a:r>
                <a:rPr lang="en-US" altLang="zh-CN" sz="2000" dirty="0">
                  <a:solidFill>
                    <a:schemeClr val="bg1"/>
                  </a:solidFill>
                </a:rPr>
                <a:t>click here to add content </a:t>
              </a:r>
            </a:p>
            <a:p>
              <a:pPr algn="ctr">
                <a:lnSpc>
                  <a:spcPct val="90000"/>
                </a:lnSpc>
              </a:pPr>
              <a:endParaRPr lang="en-US" altLang="zh-CN" sz="2000" dirty="0">
                <a:solidFill>
                  <a:schemeClr val="bg1"/>
                </a:solidFill>
              </a:endParaRPr>
            </a:p>
          </p:txBody>
        </p:sp>
        <p:sp>
          <p:nvSpPr>
            <p:cNvPr id="9" name="Rectangle 20"/>
            <p:cNvSpPr/>
            <p:nvPr/>
          </p:nvSpPr>
          <p:spPr bwMode="auto">
            <a:xfrm>
              <a:off x="4306003" y="1721471"/>
              <a:ext cx="3532717" cy="3540557"/>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20" tIns="46560" rIns="93120" bIns="46560"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1939" fontAlgn="base">
                <a:lnSpc>
                  <a:spcPct val="90000"/>
                </a:lnSpc>
                <a:spcBef>
                  <a:spcPct val="0"/>
                </a:spcBef>
                <a:spcAft>
                  <a:spcPct val="0"/>
                </a:spcAft>
              </a:pPr>
              <a:r>
                <a:rPr lang="en-US" altLang="zh-CN" sz="2400" dirty="0"/>
                <a:t>The title </a:t>
              </a:r>
            </a:p>
          </p:txBody>
        </p:sp>
        <p:pic>
          <p:nvPicPr>
            <p:cNvPr id="10" name="Picture 5" descr="W:\Open Engagements\Productivity\MS-Unified Communications\#1601 BizProd MOD Team Core Content Work\New Iconography\People\GroupOfPeople_060812.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41107" y="2034176"/>
              <a:ext cx="2462509" cy="246250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p:nvGrpSpPr>
        <p:grpSpPr>
          <a:xfrm>
            <a:off x="5844993" y="819153"/>
            <a:ext cx="3767828" cy="5488870"/>
            <a:chOff x="5844993" y="819153"/>
            <a:chExt cx="3767828" cy="5488870"/>
          </a:xfrm>
        </p:grpSpPr>
        <p:grpSp>
          <p:nvGrpSpPr>
            <p:cNvPr id="11" name="Group 5"/>
            <p:cNvGrpSpPr/>
            <p:nvPr/>
          </p:nvGrpSpPr>
          <p:grpSpPr>
            <a:xfrm>
              <a:off x="6009776" y="819153"/>
              <a:ext cx="3603045" cy="4460534"/>
              <a:chOff x="7960262" y="1721471"/>
              <a:chExt cx="3532717" cy="3540557"/>
            </a:xfrm>
            <a:solidFill>
              <a:schemeClr val="accent2"/>
            </a:solidFill>
          </p:grpSpPr>
          <p:sp>
            <p:nvSpPr>
              <p:cNvPr id="13" name="Rectangle 16"/>
              <p:cNvSpPr/>
              <p:nvPr/>
            </p:nvSpPr>
            <p:spPr bwMode="auto">
              <a:xfrm>
                <a:off x="7960262" y="1721471"/>
                <a:ext cx="3532717" cy="3540557"/>
              </a:xfrm>
              <a:prstGeom prst="rect">
                <a:avLst/>
              </a:prstGeom>
              <a:solidFill>
                <a:srgbClr val="8ECC1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20" tIns="46560" rIns="93120" bIns="46560"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1939" fontAlgn="base">
                  <a:lnSpc>
                    <a:spcPct val="90000"/>
                  </a:lnSpc>
                  <a:spcBef>
                    <a:spcPct val="0"/>
                  </a:spcBef>
                  <a:spcAft>
                    <a:spcPct val="0"/>
                  </a:spcAft>
                </a:pPr>
                <a:r>
                  <a:rPr lang="en-US" altLang="zh-CN" sz="2400" dirty="0"/>
                  <a:t>The title </a:t>
                </a:r>
              </a:p>
            </p:txBody>
          </p:sp>
          <p:grpSp>
            <p:nvGrpSpPr>
              <p:cNvPr id="14" name="Group 2"/>
              <p:cNvGrpSpPr/>
              <p:nvPr/>
            </p:nvGrpSpPr>
            <p:grpSpPr>
              <a:xfrm>
                <a:off x="8497119" y="2166182"/>
                <a:ext cx="2650843" cy="2198497"/>
                <a:chOff x="8497119" y="2166182"/>
                <a:chExt cx="2650843" cy="2198497"/>
              </a:xfrm>
              <a:grpFill/>
            </p:grpSpPr>
            <p:pic>
              <p:nvPicPr>
                <p:cNvPr id="15"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8497119" y="2166182"/>
                  <a:ext cx="1264452" cy="967816"/>
                </a:xfrm>
                <a:prstGeom prst="rect">
                  <a:avLst/>
                </a:prstGeom>
                <a:noFill/>
                <a:extLst/>
              </p:spPr>
            </p:pic>
            <p:pic>
              <p:nvPicPr>
                <p:cNvPr id="16" name="Picture 5"/>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9954222" y="2500238"/>
                  <a:ext cx="1193740" cy="768096"/>
                </a:xfrm>
                <a:prstGeom prst="rect">
                  <a:avLst/>
                </a:prstGeom>
                <a:noFill/>
                <a:extLst/>
              </p:spPr>
            </p:pic>
            <p:pic>
              <p:nvPicPr>
                <p:cNvPr id="17" name="Picture 4"/>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8595992" y="3320093"/>
                  <a:ext cx="1165579" cy="763407"/>
                </a:xfrm>
                <a:prstGeom prst="rect">
                  <a:avLst/>
                </a:prstGeom>
                <a:noFill/>
                <a:extLst/>
              </p:spPr>
            </p:pic>
            <p:pic>
              <p:nvPicPr>
                <p:cNvPr id="18" name="Picture 3"/>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015593" y="3491749"/>
                  <a:ext cx="522881" cy="872930"/>
                </a:xfrm>
                <a:prstGeom prst="rect">
                  <a:avLst/>
                </a:prstGeom>
                <a:noFill/>
                <a:extLst/>
              </p:spPr>
            </p:pic>
          </p:grpSp>
        </p:grpSp>
        <p:sp>
          <p:nvSpPr>
            <p:cNvPr id="24" name="Rectangle 10"/>
            <p:cNvSpPr/>
            <p:nvPr/>
          </p:nvSpPr>
          <p:spPr>
            <a:xfrm>
              <a:off x="5844993" y="5371869"/>
              <a:ext cx="3617687" cy="936154"/>
            </a:xfrm>
            <a:prstGeom prst="rect">
              <a:avLst/>
            </a:prstGeom>
          </p:spPr>
          <p:txBody>
            <a:bodyPr wrap="square">
              <a:spAutoFit/>
            </a:bodyPr>
            <a:lstStyle/>
            <a:p>
              <a:pPr algn="ctr">
                <a:lnSpc>
                  <a:spcPct val="90000"/>
                </a:lnSpc>
              </a:pPr>
              <a:r>
                <a:rPr lang="en-US" altLang="zh-CN" sz="2000" dirty="0">
                  <a:solidFill>
                    <a:schemeClr val="bg1"/>
                  </a:solidFill>
                </a:rPr>
                <a:t>Please click here to add content </a:t>
              </a:r>
              <a:endParaRPr lang="en-US" altLang="zh-CN" sz="2000" dirty="0" smtClean="0">
                <a:solidFill>
                  <a:schemeClr val="bg1"/>
                </a:solidFill>
              </a:endParaRPr>
            </a:p>
            <a:p>
              <a:pPr algn="ctr">
                <a:lnSpc>
                  <a:spcPct val="90000"/>
                </a:lnSpc>
              </a:pPr>
              <a:endParaRPr lang="en-US" altLang="zh-CN" sz="2000" dirty="0" smtClean="0">
                <a:solidFill>
                  <a:schemeClr val="bg1"/>
                </a:solidFill>
              </a:endParaRPr>
            </a:p>
            <a:p>
              <a:pPr algn="ctr">
                <a:lnSpc>
                  <a:spcPts val="120"/>
                </a:lnSpc>
              </a:pPr>
              <a:r>
                <a:rPr lang="en-US" altLang="zh-CN" sz="2000" dirty="0" smtClean="0">
                  <a:solidFill>
                    <a:schemeClr val="bg1"/>
                  </a:solidFill>
                </a:rPr>
                <a:t>Please </a:t>
              </a:r>
              <a:r>
                <a:rPr lang="en-US" altLang="zh-CN" sz="2000" dirty="0">
                  <a:solidFill>
                    <a:schemeClr val="bg1"/>
                  </a:solidFill>
                </a:rPr>
                <a:t>click here to add content </a:t>
              </a:r>
            </a:p>
            <a:p>
              <a:pPr algn="ctr">
                <a:lnSpc>
                  <a:spcPct val="90000"/>
                </a:lnSpc>
              </a:pPr>
              <a:endParaRPr lang="en-US" altLang="zh-CN" sz="2000" dirty="0">
                <a:solidFill>
                  <a:schemeClr val="bg1"/>
                </a:solidFill>
              </a:endParaRPr>
            </a:p>
          </p:txBody>
        </p:sp>
      </p:grpSp>
      <p:grpSp>
        <p:nvGrpSpPr>
          <p:cNvPr id="26" name="组合 25"/>
          <p:cNvGrpSpPr/>
          <p:nvPr/>
        </p:nvGrpSpPr>
        <p:grpSpPr>
          <a:xfrm>
            <a:off x="11023269" y="819147"/>
            <a:ext cx="1371600" cy="5353052"/>
            <a:chOff x="11096448" y="1648905"/>
            <a:chExt cx="1371600" cy="4271533"/>
          </a:xfrm>
        </p:grpSpPr>
        <p:sp>
          <p:nvSpPr>
            <p:cNvPr id="27" name="Rectangle 4"/>
            <p:cNvSpPr/>
            <p:nvPr/>
          </p:nvSpPr>
          <p:spPr bwMode="auto">
            <a:xfrm>
              <a:off x="11096448" y="1648905"/>
              <a:ext cx="1371600" cy="1371600"/>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8" name="Rectangle 4"/>
            <p:cNvSpPr/>
            <p:nvPr/>
          </p:nvSpPr>
          <p:spPr bwMode="auto">
            <a:xfrm>
              <a:off x="11096448" y="3148438"/>
              <a:ext cx="1371600" cy="2772000"/>
            </a:xfrm>
            <a:prstGeom prst="rect">
              <a:avLst/>
            </a:prstGeom>
            <a:solidFill>
              <a:srgbClr val="9500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grpSp>
      <p:pic>
        <p:nvPicPr>
          <p:cNvPr id="31" name="图片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7617559" y="8257959"/>
            <a:ext cx="4018442" cy="1218524"/>
          </a:xfrm>
          <a:prstGeom prst="rect">
            <a:avLst/>
          </a:prstGeom>
        </p:spPr>
      </p:pic>
      <p:cxnSp>
        <p:nvCxnSpPr>
          <p:cNvPr id="32" name="直接箭头连接符 31"/>
          <p:cNvCxnSpPr/>
          <p:nvPr/>
        </p:nvCxnSpPr>
        <p:spPr>
          <a:xfrm flipH="1" flipV="1">
            <a:off x="2671055" y="3615995"/>
            <a:ext cx="7162847" cy="30929"/>
          </a:xfrm>
          <a:prstGeom prst="straightConnector1">
            <a:avLst/>
          </a:prstGeom>
          <a:ln w="381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5557537"/>
      </p:ext>
    </p:extLst>
  </p:cSld>
  <p:clrMapOvr>
    <a:masterClrMapping/>
  </p:clrMapOvr>
  <mc:AlternateContent xmlns:mc="http://schemas.openxmlformats.org/markup-compatibility/2006" xmlns:p14="http://schemas.microsoft.com/office/powerpoint/2010/main">
    <mc:Choice Requires="p14">
      <p:transition spd="slow" p14:dur="1300" advClick="0" advTm="0">
        <p14:pan dir="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750" fill="hold"/>
                                        <p:tgtEl>
                                          <p:spTgt spid="25"/>
                                        </p:tgtEl>
                                        <p:attrNameLst>
                                          <p:attrName>ppt_x</p:attrName>
                                        </p:attrNameLst>
                                      </p:cBhvr>
                                      <p:tavLst>
                                        <p:tav tm="0">
                                          <p:val>
                                            <p:strVal val="1+#ppt_w/2"/>
                                          </p:val>
                                        </p:tav>
                                        <p:tav tm="100000">
                                          <p:val>
                                            <p:strVal val="#ppt_x"/>
                                          </p:val>
                                        </p:tav>
                                      </p:tavLst>
                                    </p:anim>
                                    <p:anim calcmode="lin" valueType="num">
                                      <p:cBhvr additive="base">
                                        <p:cTn id="12" dur="750" fill="hold"/>
                                        <p:tgtEl>
                                          <p:spTgt spid="2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childTnLst>
                                </p:cTn>
                              </p:par>
                            </p:childTnLst>
                          </p:cTn>
                        </p:par>
                        <p:par>
                          <p:cTn id="16" fill="hold">
                            <p:stCondLst>
                              <p:cond delay="1000"/>
                            </p:stCondLst>
                            <p:childTnLst>
                              <p:par>
                                <p:cTn id="17" presetID="64" presetClass="path" presetSubtype="0" accel="50000" decel="50000" fill="hold" nodeType="afterEffect">
                                  <p:stCondLst>
                                    <p:cond delay="750"/>
                                  </p:stCondLst>
                                  <p:childTnLst>
                                    <p:animMotion origin="layout" path="M -3.33333E-6 -4.44444E-6 L -3.33333E-6 -0.47916 " pathEditMode="relative" rAng="0" ptsTypes="AA">
                                      <p:cBhvr>
                                        <p:cTn id="18" dur="750" fill="hold"/>
                                        <p:tgtEl>
                                          <p:spTgt spid="31"/>
                                        </p:tgtEl>
                                        <p:attrNameLst>
                                          <p:attrName>ppt_x</p:attrName>
                                          <p:attrName>ppt_y</p:attrName>
                                        </p:attrNameLst>
                                      </p:cBhvr>
                                      <p:rCtr x="0" y="-24051"/>
                                    </p:animMotion>
                                  </p:childTnLst>
                                </p:cTn>
                              </p:par>
                            </p:childTnLst>
                          </p:cTn>
                        </p:par>
                        <p:par>
                          <p:cTn id="19" fill="hold">
                            <p:stCondLst>
                              <p:cond delay="2500"/>
                            </p:stCondLst>
                            <p:childTnLst>
                              <p:par>
                                <p:cTn id="20" presetID="22" presetClass="entr" presetSubtype="2"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2250"/>
                                        <p:tgtEl>
                                          <p:spTgt spid="32"/>
                                        </p:tgtEl>
                                      </p:cBhvr>
                                    </p:animEffect>
                                  </p:childTnLst>
                                </p:cTn>
                              </p:par>
                              <p:par>
                                <p:cTn id="23" presetID="35" presetClass="path" presetSubtype="0" accel="50000" decel="50000" fill="hold" nodeType="withEffect">
                                  <p:stCondLst>
                                    <p:cond delay="0"/>
                                  </p:stCondLst>
                                  <p:childTnLst>
                                    <p:animMotion origin="layout" path="M -3.125E-6 -0.47917 L -0.61276 -0.47917 " pathEditMode="relative" rAng="0" ptsTypes="AA">
                                      <p:cBhvr>
                                        <p:cTn id="24" dur="2250" fill="hold"/>
                                        <p:tgtEl>
                                          <p:spTgt spid="31"/>
                                        </p:tgtEl>
                                        <p:attrNameLst>
                                          <p:attrName>ppt_x</p:attrName>
                                          <p:attrName>ppt_y</p:attrName>
                                        </p:attrNameLst>
                                      </p:cBhvr>
                                      <p:rCtr x="-306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237" y="819147"/>
            <a:ext cx="1371600" cy="5353052"/>
            <a:chOff x="11096448" y="1648905"/>
            <a:chExt cx="1371600" cy="4271533"/>
          </a:xfrm>
        </p:grpSpPr>
        <p:sp>
          <p:nvSpPr>
            <p:cNvPr id="4" name="Rectangle 4"/>
            <p:cNvSpPr/>
            <p:nvPr/>
          </p:nvSpPr>
          <p:spPr bwMode="auto">
            <a:xfrm>
              <a:off x="11096448" y="1648905"/>
              <a:ext cx="1371600" cy="1371600"/>
            </a:xfrm>
            <a:prstGeom prst="rect">
              <a:avLst/>
            </a:prstGeom>
            <a:solidFill>
              <a:srgbClr val="8ECC1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5" name="Rectangle 4"/>
            <p:cNvSpPr/>
            <p:nvPr/>
          </p:nvSpPr>
          <p:spPr bwMode="auto">
            <a:xfrm>
              <a:off x="11096448" y="3148438"/>
              <a:ext cx="1371600" cy="2772000"/>
            </a:xfrm>
            <a:prstGeom prst="rect">
              <a:avLst/>
            </a:prstGeom>
            <a:solidFill>
              <a:srgbClr val="9500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9" tIns="46635" rIns="93269" bIns="46635" numCol="1" rtlCol="0" anchor="b" anchorCtr="0" compatLnSpc="1">
              <a:prstTxWarp prst="textNoShape">
                <a:avLst/>
              </a:prstTxWarp>
            </a:bodyPr>
            <a:lstStyle/>
            <a:p>
              <a:pPr defTabSz="932081" fontAlgn="base">
                <a:spcBef>
                  <a:spcPct val="0"/>
                </a:spcBef>
                <a:spcAft>
                  <a:spcPct val="0"/>
                </a:spcAft>
              </a:pPr>
              <a:endParaRPr lang="en-US" dirty="0">
                <a:gradFill>
                  <a:gsLst>
                    <a:gs pos="0">
                      <a:srgbClr val="FFFFFF"/>
                    </a:gs>
                    <a:gs pos="100000">
                      <a:srgbClr val="FFFFFF"/>
                    </a:gs>
                  </a:gsLst>
                  <a:lin ang="5400000" scaled="0"/>
                </a:gradFill>
              </a:endParaRPr>
            </a:p>
          </p:txBody>
        </p:sp>
      </p:grpSp>
      <p:sp>
        <p:nvSpPr>
          <p:cNvPr id="6" name="Green"/>
          <p:cNvSpPr/>
          <p:nvPr/>
        </p:nvSpPr>
        <p:spPr bwMode="auto">
          <a:xfrm>
            <a:off x="7715102" y="28870"/>
            <a:ext cx="1867646" cy="1818135"/>
          </a:xfrm>
          <a:prstGeom prst="roundRect">
            <a:avLst>
              <a:gd name="adj" fmla="val 0"/>
            </a:avLst>
          </a:prstGeom>
          <a:solidFill>
            <a:srgbClr val="8ECC12"/>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fontAlgn="base">
              <a:spcBef>
                <a:spcPct val="0"/>
              </a:spcBef>
              <a:spcAft>
                <a:spcPct val="0"/>
              </a:spcAft>
            </a:pPr>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7" name="Red"/>
          <p:cNvSpPr/>
          <p:nvPr/>
        </p:nvSpPr>
        <p:spPr bwMode="auto">
          <a:xfrm>
            <a:off x="7715105" y="1952898"/>
            <a:ext cx="3940881" cy="1818135"/>
          </a:xfrm>
          <a:prstGeom prst="roundRect">
            <a:avLst>
              <a:gd name="adj" fmla="val 0"/>
            </a:avLst>
          </a:prstGeom>
          <a:solidFill>
            <a:schemeClr val="accent5"/>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fontAlgn="base">
              <a:spcBef>
                <a:spcPct val="0"/>
              </a:spcBef>
              <a:spcAft>
                <a:spcPct val="0"/>
              </a:spcAft>
            </a:pPr>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8" name="Yellow"/>
          <p:cNvSpPr/>
          <p:nvPr/>
        </p:nvSpPr>
        <p:spPr bwMode="auto">
          <a:xfrm>
            <a:off x="5769931" y="1952899"/>
            <a:ext cx="1844770" cy="1818135"/>
          </a:xfrm>
          <a:prstGeom prst="roundRect">
            <a:avLst>
              <a:gd name="adj" fmla="val 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fontAlgn="base">
              <a:spcBef>
                <a:spcPct val="0"/>
              </a:spcBef>
              <a:spcAft>
                <a:spcPct val="0"/>
              </a:spcAft>
            </a:pPr>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9" name="Orange"/>
          <p:cNvSpPr/>
          <p:nvPr/>
        </p:nvSpPr>
        <p:spPr bwMode="auto">
          <a:xfrm>
            <a:off x="5772376" y="28871"/>
            <a:ext cx="1844771" cy="1818135"/>
          </a:xfrm>
          <a:prstGeom prst="roundRect">
            <a:avLst>
              <a:gd name="adj" fmla="val 0"/>
            </a:avLst>
          </a:prstGeom>
          <a:solidFill>
            <a:srgbClr val="E64124"/>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0" name="Light Blue"/>
          <p:cNvSpPr/>
          <p:nvPr/>
        </p:nvSpPr>
        <p:spPr bwMode="auto">
          <a:xfrm>
            <a:off x="9682353" y="4"/>
            <a:ext cx="1973633" cy="1844897"/>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1" name="Green"/>
          <p:cNvSpPr/>
          <p:nvPr/>
        </p:nvSpPr>
        <p:spPr bwMode="auto">
          <a:xfrm>
            <a:off x="11733701" y="41313"/>
            <a:ext cx="700274" cy="1811053"/>
          </a:xfrm>
          <a:prstGeom prst="roundRect">
            <a:avLst>
              <a:gd name="adj" fmla="val 0"/>
            </a:avLst>
          </a:prstGeom>
          <a:solidFill>
            <a:srgbClr val="8ECC12"/>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fontAlgn="base">
              <a:spcBef>
                <a:spcPct val="0"/>
              </a:spcBef>
              <a:spcAft>
                <a:spcPct val="0"/>
              </a:spcAft>
            </a:pPr>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2" name="Red"/>
          <p:cNvSpPr/>
          <p:nvPr/>
        </p:nvSpPr>
        <p:spPr bwMode="auto">
          <a:xfrm>
            <a:off x="5769936" y="3855206"/>
            <a:ext cx="3817801" cy="1818135"/>
          </a:xfrm>
          <a:prstGeom prst="roundRect">
            <a:avLst>
              <a:gd name="adj" fmla="val 0"/>
            </a:avLst>
          </a:prstGeom>
          <a:solidFill>
            <a:srgbClr val="7030A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fontAlgn="base">
              <a:spcBef>
                <a:spcPct val="0"/>
              </a:spcBef>
              <a:spcAft>
                <a:spcPct val="0"/>
              </a:spcAft>
            </a:pPr>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3" name="Orange"/>
          <p:cNvSpPr/>
          <p:nvPr/>
        </p:nvSpPr>
        <p:spPr bwMode="auto">
          <a:xfrm>
            <a:off x="11733701" y="3855206"/>
            <a:ext cx="700274" cy="1818135"/>
          </a:xfrm>
          <a:prstGeom prst="roundRect">
            <a:avLst>
              <a:gd name="adj" fmla="val 0"/>
            </a:avLst>
          </a:prstGeom>
          <a:solidFill>
            <a:srgbClr val="8ECC1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4" name="Yellow"/>
          <p:cNvSpPr/>
          <p:nvPr/>
        </p:nvSpPr>
        <p:spPr bwMode="auto">
          <a:xfrm>
            <a:off x="9682352" y="3855206"/>
            <a:ext cx="1973635" cy="1818135"/>
          </a:xfrm>
          <a:prstGeom prst="roundRect">
            <a:avLst>
              <a:gd name="adj" fmla="val 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fontAlgn="base">
              <a:spcBef>
                <a:spcPct val="0"/>
              </a:spcBef>
              <a:spcAft>
                <a:spcPct val="0"/>
              </a:spcAft>
            </a:pPr>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5" name="Orange"/>
          <p:cNvSpPr/>
          <p:nvPr/>
        </p:nvSpPr>
        <p:spPr bwMode="auto">
          <a:xfrm>
            <a:off x="11733701" y="1942927"/>
            <a:ext cx="700274" cy="1828105"/>
          </a:xfrm>
          <a:prstGeom prst="roundRect">
            <a:avLst>
              <a:gd name="adj" fmla="val 0"/>
            </a:avLst>
          </a:prstGeom>
          <a:solidFill>
            <a:srgbClr val="E64124"/>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6" name="Orange"/>
          <p:cNvSpPr/>
          <p:nvPr/>
        </p:nvSpPr>
        <p:spPr bwMode="auto">
          <a:xfrm>
            <a:off x="5769935" y="5758141"/>
            <a:ext cx="1844771" cy="1243470"/>
          </a:xfrm>
          <a:prstGeom prst="roundRect">
            <a:avLst>
              <a:gd name="adj" fmla="val 0"/>
            </a:avLst>
          </a:prstGeom>
          <a:solidFill>
            <a:srgbClr val="8ECC1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0" tIns="46611" rIns="93220" bIns="46611" numCol="1" rtlCol="0" anchor="b" anchorCtr="0" compatLnSpc="1">
            <a:prstTxWarp prst="textNoShape">
              <a:avLst/>
            </a:prstTxWarp>
          </a:bodyPr>
          <a:lstStyle/>
          <a:p>
            <a:pPr algn="ctr" defTabSz="931939"/>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7" name="Green"/>
          <p:cNvSpPr/>
          <p:nvPr/>
        </p:nvSpPr>
        <p:spPr bwMode="auto">
          <a:xfrm>
            <a:off x="11733701" y="5766182"/>
            <a:ext cx="700274" cy="1236388"/>
          </a:xfrm>
          <a:prstGeom prst="roundRect">
            <a:avLst>
              <a:gd name="adj" fmla="val 0"/>
            </a:avLst>
          </a:prstGeom>
          <a:solidFill>
            <a:srgbClr val="7030A0"/>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3220" tIns="46611" rIns="93220" bIns="46611" numCol="1" rtlCol="0" anchor="b" anchorCtr="0" compatLnSpc="1">
            <a:prstTxWarp prst="textNoShape">
              <a:avLst/>
            </a:prstTxWarp>
          </a:bodyPr>
          <a:lstStyle/>
          <a:p>
            <a:pPr algn="ctr" defTabSz="931939" fontAlgn="base">
              <a:spcBef>
                <a:spcPct val="0"/>
              </a:spcBef>
              <a:spcAft>
                <a:spcPct val="0"/>
              </a:spcAft>
            </a:pPr>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8" name="Orange"/>
          <p:cNvSpPr/>
          <p:nvPr/>
        </p:nvSpPr>
        <p:spPr bwMode="auto">
          <a:xfrm>
            <a:off x="7715103" y="5751058"/>
            <a:ext cx="1872630" cy="1250554"/>
          </a:xfrm>
          <a:prstGeom prst="roundRect">
            <a:avLst>
              <a:gd name="adj" fmla="val 0"/>
            </a:avLst>
          </a:prstGeom>
          <a:solidFill>
            <a:srgbClr val="E64124"/>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0" tIns="46611" rIns="93220" bIns="46611" numCol="1" rtlCol="0" anchor="b" anchorCtr="0" compatLnSpc="1">
            <a:prstTxWarp prst="textNoShape">
              <a:avLst/>
            </a:prstTxWarp>
          </a:bodyPr>
          <a:lstStyle/>
          <a:p>
            <a:pPr algn="ctr" defTabSz="931939"/>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19" name="Orange"/>
          <p:cNvSpPr/>
          <p:nvPr/>
        </p:nvSpPr>
        <p:spPr bwMode="auto">
          <a:xfrm>
            <a:off x="9682353" y="5751054"/>
            <a:ext cx="1973633" cy="1243470"/>
          </a:xfrm>
          <a:prstGeom prst="roundRect">
            <a:avLst>
              <a:gd name="adj" fmla="val 0"/>
            </a:avLst>
          </a:prstGeom>
          <a:solidFill>
            <a:srgbClr val="00B0F0"/>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0" tIns="46611" rIns="93220" bIns="46611" numCol="1" rtlCol="0" anchor="b" anchorCtr="0" compatLnSpc="1">
            <a:prstTxWarp prst="textNoShape">
              <a:avLst/>
            </a:prstTxWarp>
          </a:bodyPr>
          <a:lstStyle/>
          <a:p>
            <a:pPr algn="ctr" defTabSz="931939"/>
            <a:endParaRPr lang="en-US" sz="2200" dirty="0">
              <a:solidFill>
                <a:schemeClr val="tx1">
                  <a:alpha val="99000"/>
                </a:schemeClr>
              </a:solidFill>
              <a:latin typeface="Segoe UI" pitchFamily="34" charset="0"/>
              <a:ea typeface="Segoe UI" pitchFamily="34" charset="0"/>
              <a:cs typeface="Segoe UI" pitchFamily="34" charset="0"/>
            </a:endParaRPr>
          </a:p>
        </p:txBody>
      </p:sp>
      <p:sp>
        <p:nvSpPr>
          <p:cNvPr id="21" name="文本框 20"/>
          <p:cNvSpPr txBox="1"/>
          <p:nvPr/>
        </p:nvSpPr>
        <p:spPr>
          <a:xfrm>
            <a:off x="1732571" y="2698350"/>
            <a:ext cx="3574889" cy="830997"/>
          </a:xfrm>
          <a:prstGeom prst="rect">
            <a:avLst/>
          </a:prstGeom>
          <a:noFill/>
        </p:spPr>
        <p:txBody>
          <a:bodyPr wrap="none" rtlCol="0">
            <a:spAutoFit/>
          </a:bodyPr>
          <a:lstStyle/>
          <a:p>
            <a:r>
              <a:rPr lang="en-US" altLang="zh-CN" sz="4800" dirty="0" smtClean="0">
                <a:solidFill>
                  <a:schemeClr val="bg1"/>
                </a:solidFill>
                <a:latin typeface="Roboto" pitchFamily="2" charset="0"/>
                <a:ea typeface="Roboto" pitchFamily="2" charset="0"/>
              </a:rPr>
              <a:t>THANK YOU</a:t>
            </a:r>
            <a:endParaRPr lang="zh-CN" altLang="en-US" sz="4800" dirty="0">
              <a:solidFill>
                <a:schemeClr val="bg1"/>
              </a:solidFill>
              <a:latin typeface="Roboto" pitchFamily="2" charset="0"/>
            </a:endParaRPr>
          </a:p>
        </p:txBody>
      </p:sp>
    </p:spTree>
    <p:extLst>
      <p:ext uri="{BB962C8B-B14F-4D97-AF65-F5344CB8AC3E}">
        <p14:creationId xmlns:p14="http://schemas.microsoft.com/office/powerpoint/2010/main" val="21671137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12"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3"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5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1+#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9" fill="hold" grpId="0" nodeType="withEffect">
                                  <p:stCondLst>
                                    <p:cond delay="5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8" fill="hold" grpId="0" nodeType="withEffect">
                                  <p:stCondLst>
                                    <p:cond delay="5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1000"/>
                            </p:stCondLst>
                            <p:childTnLst>
                              <p:par>
                                <p:cTn id="62" presetID="10" presetClass="entr" presetSubtype="0" fill="hold" grpId="1" nodeType="afterEffect">
                                  <p:stCondLst>
                                    <p:cond delay="0"/>
                                  </p:stCondLst>
                                  <p:iterate type="lt">
                                    <p:tmPct val="0"/>
                                  </p:iterate>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childTnLst>
                                </p:cTn>
                              </p:par>
                            </p:childTnLst>
                          </p:cTn>
                        </p:par>
                        <p:par>
                          <p:cTn id="65" fill="hold">
                            <p:stCondLst>
                              <p:cond delay="1250"/>
                            </p:stCondLst>
                            <p:childTnLst>
                              <p:par>
                                <p:cTn id="66" presetID="34" presetClass="emph" presetSubtype="0" fill="hold" grpId="0" nodeType="afterEffect">
                                  <p:stCondLst>
                                    <p:cond delay="0"/>
                                  </p:stCondLst>
                                  <p:iterate type="lt">
                                    <p:tmPct val="10000"/>
                                  </p:iterate>
                                  <p:childTnLst>
                                    <p:animMotion origin="layout" path="M -1.875E-6 4.81481E-6 L -0.00039 -0.03311 " pathEditMode="relative" rAng="0" ptsTypes="AA">
                                      <p:cBhvr>
                                        <p:cTn id="67" dur="250" accel="50000" decel="50000" autoRev="1" fill="hold">
                                          <p:stCondLst>
                                            <p:cond delay="0"/>
                                          </p:stCondLst>
                                        </p:cTn>
                                        <p:tgtEl>
                                          <p:spTgt spid="21"/>
                                        </p:tgtEl>
                                        <p:attrNameLst>
                                          <p:attrName>ppt_x</p:attrName>
                                          <p:attrName>ppt_y</p:attrName>
                                        </p:attrNameLst>
                                      </p:cBhvr>
                                      <p:rCtr x="-26" y="-1667"/>
                                    </p:animMotion>
                                    <p:animRot by="1500000">
                                      <p:cBhvr>
                                        <p:cTn id="68" dur="125" fill="hold">
                                          <p:stCondLst>
                                            <p:cond delay="0"/>
                                          </p:stCondLst>
                                        </p:cTn>
                                        <p:tgtEl>
                                          <p:spTgt spid="21"/>
                                        </p:tgtEl>
                                        <p:attrNameLst>
                                          <p:attrName>r</p:attrName>
                                        </p:attrNameLst>
                                      </p:cBhvr>
                                    </p:animRot>
                                    <p:animRot by="-1500000">
                                      <p:cBhvr>
                                        <p:cTn id="69" dur="125" fill="hold">
                                          <p:stCondLst>
                                            <p:cond delay="125"/>
                                          </p:stCondLst>
                                        </p:cTn>
                                        <p:tgtEl>
                                          <p:spTgt spid="21"/>
                                        </p:tgtEl>
                                        <p:attrNameLst>
                                          <p:attrName>r</p:attrName>
                                        </p:attrNameLst>
                                      </p:cBhvr>
                                    </p:animRot>
                                    <p:animRot by="-1500000">
                                      <p:cBhvr>
                                        <p:cTn id="70" dur="125" fill="hold">
                                          <p:stCondLst>
                                            <p:cond delay="250"/>
                                          </p:stCondLst>
                                        </p:cTn>
                                        <p:tgtEl>
                                          <p:spTgt spid="21"/>
                                        </p:tgtEl>
                                        <p:attrNameLst>
                                          <p:attrName>r</p:attrName>
                                        </p:attrNameLst>
                                      </p:cBhvr>
                                    </p:animRot>
                                    <p:animRot by="1500000">
                                      <p:cBhvr>
                                        <p:cTn id="71" dur="125" fill="hold">
                                          <p:stCondLst>
                                            <p:cond delay="375"/>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1" grpId="0"/>
      <p:bldP spid="21" grpId="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e_fKbeelx0.oaBWt.lhnQ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UQoqnviy1UuAhDAHcUTq6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AQ7q730TEK1PDgrrwxde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5olCE9I7pkmOY_2kPsdkYg"/>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TotalTime>
  <Words>407</Words>
  <Application>Microsoft Office PowerPoint</Application>
  <PresentationFormat>自定义</PresentationFormat>
  <Paragraphs>104</Paragraphs>
  <Slides>9</Slides>
  <Notes>1</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vt:i4>
      </vt:variant>
    </vt:vector>
  </HeadingPairs>
  <TitlesOfParts>
    <vt:vector size="23" baseType="lpstr">
      <vt:lpstr>Arial</vt:lpstr>
      <vt:lpstr>宋体</vt:lpstr>
      <vt:lpstr>Segoe Condensed</vt:lpstr>
      <vt:lpstr>Calibri Light</vt:lpstr>
      <vt:lpstr>Calibri</vt:lpstr>
      <vt:lpstr>hakuyokaishu7000</vt:lpstr>
      <vt:lpstr>Roboto</vt:lpstr>
      <vt:lpstr>方正硬笔楷书简体</vt:lpstr>
      <vt:lpstr>Segoe UI Light</vt:lpstr>
      <vt:lpstr>Segoe UI</vt:lpstr>
      <vt:lpstr>微软雅黑</vt:lpstr>
      <vt:lpstr>Italic</vt:lpstr>
      <vt:lpstr>Segoe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卓。</dc:creator>
  <cp:lastModifiedBy>asuspc</cp:lastModifiedBy>
  <cp:revision>43</cp:revision>
  <dcterms:created xsi:type="dcterms:W3CDTF">2013-09-29T04:38:36Z</dcterms:created>
  <dcterms:modified xsi:type="dcterms:W3CDTF">2016-02-14T17:19:50Z</dcterms:modified>
</cp:coreProperties>
</file>