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sldIdLst>
    <p:sldId id="256" r:id="rId2"/>
    <p:sldId id="258" r:id="rId3"/>
    <p:sldId id="259" r:id="rId4"/>
    <p:sldId id="260" r:id="rId5"/>
    <p:sldId id="261" r:id="rId6"/>
    <p:sldId id="262" r:id="rId7"/>
    <p:sldId id="263" r:id="rId8"/>
    <p:sldId id="264" r:id="rId9"/>
    <p:sldId id="265" r:id="rId10"/>
    <p:sldId id="266" r:id="rId11"/>
    <p:sldId id="267" r:id="rId12"/>
    <p:sldId id="282" r:id="rId13"/>
    <p:sldId id="268" r:id="rId14"/>
    <p:sldId id="269" r:id="rId15"/>
    <p:sldId id="270" r:id="rId16"/>
    <p:sldId id="271" r:id="rId17"/>
    <p:sldId id="280" r:id="rId18"/>
    <p:sldId id="272" r:id="rId19"/>
    <p:sldId id="274" r:id="rId20"/>
    <p:sldId id="275" r:id="rId21"/>
    <p:sldId id="283" r:id="rId22"/>
    <p:sldId id="284" r:id="rId23"/>
    <p:sldId id="276" r:id="rId24"/>
    <p:sldId id="277" r:id="rId25"/>
    <p:sldId id="286" r:id="rId26"/>
    <p:sldId id="278" r:id="rId27"/>
    <p:sldId id="279" r:id="rId28"/>
    <p:sldId id="281" r:id="rId29"/>
    <p:sldId id="285" r:id="rId30"/>
    <p:sldId id="287" r:id="rId31"/>
  </p:sldIdLst>
  <p:sldSz cx="9144000" cy="5143500" type="screen16x9"/>
  <p:notesSz cx="6858000" cy="9144000"/>
  <p:embeddedFontLst>
    <p:embeddedFont>
      <p:font typeface="方正兰亭黑_GBK" panose="02010600030101010101" charset="-122"/>
      <p:regular r:id="rId33"/>
    </p:embeddedFont>
    <p:embeddedFont>
      <p:font typeface="Century Gothic" panose="020B0502020202020204" pitchFamily="34" charset="0"/>
      <p:regular r:id="rId34"/>
      <p:bold r:id="rId35"/>
      <p:italic r:id="rId36"/>
      <p:boldItalic r:id="rId37"/>
    </p:embeddedFont>
    <p:embeddedFont>
      <p:font typeface="方正兰亭粗黑_GBK" panose="02010600030101010101" charset="-122"/>
      <p:regular r:id="rId38"/>
    </p:embeddedFont>
    <p:embeddedFont>
      <p:font typeface="方正兰亭中黑_GBK" panose="02010600030101010101" charset="-122"/>
      <p:regular r:id="rId39"/>
    </p:embeddedFont>
    <p:embeddedFont>
      <p:font typeface="方正兰亭中粗黑_GBK" panose="02010600030101010101" charset="-122"/>
      <p:regular r:id="rId40"/>
    </p:embeddedFont>
    <p:embeddedFont>
      <p:font typeface="DotumChe" panose="020B0609000101010101" pitchFamily="49" charset="-127"/>
      <p:regular r:id="rId41"/>
    </p:embeddedFont>
    <p:embeddedFont>
      <p:font typeface="Arial Black" panose="020B0A04020102020204" pitchFamily="34" charset="0"/>
      <p:bold r:id="rId42"/>
    </p:embeddedFont>
    <p:embeddedFont>
      <p:font typeface="Impact" panose="020B0806030902050204" pitchFamily="34" charset="0"/>
      <p:regular r:id="rId43"/>
    </p:embeddedFont>
    <p:embeddedFont>
      <p:font typeface="Arial Unicode MS" panose="020B0604020202020204" pitchFamily="34" charset="-122"/>
      <p:regular r:id="rId44"/>
    </p:embeddedFont>
    <p:embeddedFont>
      <p:font typeface="微软雅黑" panose="020B0503020204020204" pitchFamily="34" charset="-122"/>
      <p:regular r:id="rId45"/>
      <p:bold r:id="rId46"/>
    </p:embeddedFont>
    <p:embeddedFont>
      <p:font typeface="Arial Rounded MT Bold" panose="020F0704030504030204" pitchFamily="34" charset="0"/>
      <p:regular r:id="rId47"/>
    </p:embeddedFont>
    <p:embeddedFont>
      <p:font typeface="Calibri" panose="020F0502020204030204" pitchFamily="34" charset="0"/>
      <p:regular r:id="rId48"/>
      <p:bold r:id="rId49"/>
      <p:italic r:id="rId50"/>
      <p:boldItalic r:id="rId51"/>
    </p:embeddedFont>
    <p:embeddedFont>
      <p:font typeface="굴림" panose="020B0600000101010101" pitchFamily="34" charset="-127"/>
      <p:regular r:id="rId52"/>
    </p:embeddedFont>
    <p:embeddedFont>
      <p:font typeface="方正正纤黑简体" panose="02010600030101010101" charset="-122"/>
      <p:regular r:id="rId5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CB52"/>
    <a:srgbClr val="EEECE1"/>
    <a:srgbClr val="F2F2F2"/>
    <a:srgbClr val="30B8D8"/>
    <a:srgbClr val="007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54" autoAdjust="0"/>
    <p:restoredTop sz="91596" autoAdjust="0"/>
  </p:normalViewPr>
  <p:slideViewPr>
    <p:cSldViewPr>
      <p:cViewPr varScale="1">
        <p:scale>
          <a:sx n="140" d="100"/>
          <a:sy n="140" d="100"/>
        </p:scale>
        <p:origin x="810"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font" Target="fonts/font21.fnt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font" Target="fonts/font17.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font" Target="fonts/font2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064D4F-0E9C-4E20-8456-E7D024E17572}" type="datetimeFigureOut">
              <a:rPr lang="zh-CN" altLang="en-US" smtClean="0"/>
              <a:pPr/>
              <a:t>2016/7/25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77E8F4-36F5-42F3-8BF8-DD642CEEF780}" type="slidenum">
              <a:rPr lang="zh-CN" altLang="en-US" smtClean="0"/>
              <a:pPr/>
              <a:t>‹#›</a:t>
            </a:fld>
            <a:endParaRPr lang="zh-CN" altLang="en-US"/>
          </a:p>
        </p:txBody>
      </p:sp>
    </p:spTree>
    <p:extLst>
      <p:ext uri="{BB962C8B-B14F-4D97-AF65-F5344CB8AC3E}">
        <p14:creationId xmlns:p14="http://schemas.microsoft.com/office/powerpoint/2010/main" val="10421006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a:t>
            </a:fld>
            <a:endParaRPr lang="zh-CN" altLang="en-US"/>
          </a:p>
        </p:txBody>
      </p:sp>
    </p:spTree>
    <p:extLst>
      <p:ext uri="{BB962C8B-B14F-4D97-AF65-F5344CB8AC3E}">
        <p14:creationId xmlns:p14="http://schemas.microsoft.com/office/powerpoint/2010/main" val="167061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10</a:t>
            </a:fld>
            <a:endParaRPr lang="zh-CN" altLang="en-US"/>
          </a:p>
        </p:txBody>
      </p:sp>
    </p:spTree>
    <p:extLst>
      <p:ext uri="{BB962C8B-B14F-4D97-AF65-F5344CB8AC3E}">
        <p14:creationId xmlns:p14="http://schemas.microsoft.com/office/powerpoint/2010/main" val="4208431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11</a:t>
            </a:fld>
            <a:endParaRPr lang="zh-CN" altLang="en-US"/>
          </a:p>
        </p:txBody>
      </p:sp>
    </p:spTree>
    <p:extLst>
      <p:ext uri="{BB962C8B-B14F-4D97-AF65-F5344CB8AC3E}">
        <p14:creationId xmlns:p14="http://schemas.microsoft.com/office/powerpoint/2010/main" val="2633484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12</a:t>
            </a:fld>
            <a:endParaRPr lang="zh-CN" altLang="en-US"/>
          </a:p>
        </p:txBody>
      </p:sp>
    </p:spTree>
    <p:extLst>
      <p:ext uri="{BB962C8B-B14F-4D97-AF65-F5344CB8AC3E}">
        <p14:creationId xmlns:p14="http://schemas.microsoft.com/office/powerpoint/2010/main" val="1775760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13</a:t>
            </a:fld>
            <a:endParaRPr lang="zh-CN" altLang="en-US"/>
          </a:p>
        </p:txBody>
      </p:sp>
    </p:spTree>
    <p:extLst>
      <p:ext uri="{BB962C8B-B14F-4D97-AF65-F5344CB8AC3E}">
        <p14:creationId xmlns:p14="http://schemas.microsoft.com/office/powerpoint/2010/main" val="1581733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14</a:t>
            </a:fld>
            <a:endParaRPr lang="zh-CN" altLang="en-US"/>
          </a:p>
        </p:txBody>
      </p:sp>
    </p:spTree>
    <p:extLst>
      <p:ext uri="{BB962C8B-B14F-4D97-AF65-F5344CB8AC3E}">
        <p14:creationId xmlns:p14="http://schemas.microsoft.com/office/powerpoint/2010/main" val="2741227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15</a:t>
            </a:fld>
            <a:endParaRPr lang="zh-CN" altLang="en-US"/>
          </a:p>
        </p:txBody>
      </p:sp>
    </p:spTree>
    <p:extLst>
      <p:ext uri="{BB962C8B-B14F-4D97-AF65-F5344CB8AC3E}">
        <p14:creationId xmlns:p14="http://schemas.microsoft.com/office/powerpoint/2010/main" val="3931905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16</a:t>
            </a:fld>
            <a:endParaRPr lang="zh-CN" altLang="en-US"/>
          </a:p>
        </p:txBody>
      </p:sp>
    </p:spTree>
    <p:extLst>
      <p:ext uri="{BB962C8B-B14F-4D97-AF65-F5344CB8AC3E}">
        <p14:creationId xmlns:p14="http://schemas.microsoft.com/office/powerpoint/2010/main" val="25291627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17</a:t>
            </a:fld>
            <a:endParaRPr lang="zh-CN" altLang="en-US"/>
          </a:p>
        </p:txBody>
      </p:sp>
    </p:spTree>
    <p:extLst>
      <p:ext uri="{BB962C8B-B14F-4D97-AF65-F5344CB8AC3E}">
        <p14:creationId xmlns:p14="http://schemas.microsoft.com/office/powerpoint/2010/main" val="2941907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18</a:t>
            </a:fld>
            <a:endParaRPr lang="zh-CN" altLang="en-US"/>
          </a:p>
        </p:txBody>
      </p:sp>
    </p:spTree>
    <p:extLst>
      <p:ext uri="{BB962C8B-B14F-4D97-AF65-F5344CB8AC3E}">
        <p14:creationId xmlns:p14="http://schemas.microsoft.com/office/powerpoint/2010/main" val="1425193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19</a:t>
            </a:fld>
            <a:endParaRPr lang="zh-CN" altLang="en-US"/>
          </a:p>
        </p:txBody>
      </p:sp>
    </p:spTree>
    <p:extLst>
      <p:ext uri="{BB962C8B-B14F-4D97-AF65-F5344CB8AC3E}">
        <p14:creationId xmlns:p14="http://schemas.microsoft.com/office/powerpoint/2010/main" val="1031825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a:t>
            </a:fld>
            <a:endParaRPr lang="zh-CN" altLang="en-US"/>
          </a:p>
        </p:txBody>
      </p:sp>
    </p:spTree>
    <p:extLst>
      <p:ext uri="{BB962C8B-B14F-4D97-AF65-F5344CB8AC3E}">
        <p14:creationId xmlns:p14="http://schemas.microsoft.com/office/powerpoint/2010/main" val="26651968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20</a:t>
            </a:fld>
            <a:endParaRPr lang="zh-CN" altLang="en-US"/>
          </a:p>
        </p:txBody>
      </p:sp>
    </p:spTree>
    <p:extLst>
      <p:ext uri="{BB962C8B-B14F-4D97-AF65-F5344CB8AC3E}">
        <p14:creationId xmlns:p14="http://schemas.microsoft.com/office/powerpoint/2010/main" val="16946532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21</a:t>
            </a:fld>
            <a:endParaRPr lang="zh-CN" altLang="en-US"/>
          </a:p>
        </p:txBody>
      </p:sp>
    </p:spTree>
    <p:extLst>
      <p:ext uri="{BB962C8B-B14F-4D97-AF65-F5344CB8AC3E}">
        <p14:creationId xmlns:p14="http://schemas.microsoft.com/office/powerpoint/2010/main" val="39243103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22</a:t>
            </a:fld>
            <a:endParaRPr lang="zh-CN" altLang="en-US"/>
          </a:p>
        </p:txBody>
      </p:sp>
    </p:spTree>
    <p:extLst>
      <p:ext uri="{BB962C8B-B14F-4D97-AF65-F5344CB8AC3E}">
        <p14:creationId xmlns:p14="http://schemas.microsoft.com/office/powerpoint/2010/main" val="38941045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23</a:t>
            </a:fld>
            <a:endParaRPr lang="zh-CN" altLang="en-US"/>
          </a:p>
        </p:txBody>
      </p:sp>
    </p:spTree>
    <p:extLst>
      <p:ext uri="{BB962C8B-B14F-4D97-AF65-F5344CB8AC3E}">
        <p14:creationId xmlns:p14="http://schemas.microsoft.com/office/powerpoint/2010/main" val="3643596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24</a:t>
            </a:fld>
            <a:endParaRPr lang="zh-CN" altLang="en-US"/>
          </a:p>
        </p:txBody>
      </p:sp>
    </p:spTree>
    <p:extLst>
      <p:ext uri="{BB962C8B-B14F-4D97-AF65-F5344CB8AC3E}">
        <p14:creationId xmlns:p14="http://schemas.microsoft.com/office/powerpoint/2010/main" val="21495197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25</a:t>
            </a:fld>
            <a:endParaRPr lang="zh-CN" altLang="en-US"/>
          </a:p>
        </p:txBody>
      </p:sp>
    </p:spTree>
    <p:extLst>
      <p:ext uri="{BB962C8B-B14F-4D97-AF65-F5344CB8AC3E}">
        <p14:creationId xmlns:p14="http://schemas.microsoft.com/office/powerpoint/2010/main" val="3350725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26</a:t>
            </a:fld>
            <a:endParaRPr lang="zh-CN" altLang="en-US"/>
          </a:p>
        </p:txBody>
      </p:sp>
    </p:spTree>
    <p:extLst>
      <p:ext uri="{BB962C8B-B14F-4D97-AF65-F5344CB8AC3E}">
        <p14:creationId xmlns:p14="http://schemas.microsoft.com/office/powerpoint/2010/main" val="3944628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27</a:t>
            </a:fld>
            <a:endParaRPr lang="zh-CN" altLang="en-US"/>
          </a:p>
        </p:txBody>
      </p:sp>
    </p:spTree>
    <p:extLst>
      <p:ext uri="{BB962C8B-B14F-4D97-AF65-F5344CB8AC3E}">
        <p14:creationId xmlns:p14="http://schemas.microsoft.com/office/powerpoint/2010/main" val="3322268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28</a:t>
            </a:fld>
            <a:endParaRPr lang="zh-CN" altLang="en-US"/>
          </a:p>
        </p:txBody>
      </p:sp>
    </p:spTree>
    <p:extLst>
      <p:ext uri="{BB962C8B-B14F-4D97-AF65-F5344CB8AC3E}">
        <p14:creationId xmlns:p14="http://schemas.microsoft.com/office/powerpoint/2010/main" val="17998890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29</a:t>
            </a:fld>
            <a:endParaRPr lang="zh-CN" altLang="en-US"/>
          </a:p>
        </p:txBody>
      </p:sp>
    </p:spTree>
    <p:extLst>
      <p:ext uri="{BB962C8B-B14F-4D97-AF65-F5344CB8AC3E}">
        <p14:creationId xmlns:p14="http://schemas.microsoft.com/office/powerpoint/2010/main" val="217534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3</a:t>
            </a:fld>
            <a:endParaRPr lang="zh-CN" altLang="en-US"/>
          </a:p>
        </p:txBody>
      </p:sp>
    </p:spTree>
    <p:extLst>
      <p:ext uri="{BB962C8B-B14F-4D97-AF65-F5344CB8AC3E}">
        <p14:creationId xmlns:p14="http://schemas.microsoft.com/office/powerpoint/2010/main" val="3242526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30</a:t>
            </a:fld>
            <a:endParaRPr lang="zh-CN" altLang="en-US"/>
          </a:p>
        </p:txBody>
      </p:sp>
    </p:spTree>
    <p:extLst>
      <p:ext uri="{BB962C8B-B14F-4D97-AF65-F5344CB8AC3E}">
        <p14:creationId xmlns:p14="http://schemas.microsoft.com/office/powerpoint/2010/main" val="1869559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4</a:t>
            </a:fld>
            <a:endParaRPr lang="zh-CN" altLang="en-US"/>
          </a:p>
        </p:txBody>
      </p:sp>
    </p:spTree>
    <p:extLst>
      <p:ext uri="{BB962C8B-B14F-4D97-AF65-F5344CB8AC3E}">
        <p14:creationId xmlns:p14="http://schemas.microsoft.com/office/powerpoint/2010/main" val="2488346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5</a:t>
            </a:fld>
            <a:endParaRPr lang="zh-CN" altLang="en-US"/>
          </a:p>
        </p:txBody>
      </p:sp>
    </p:spTree>
    <p:extLst>
      <p:ext uri="{BB962C8B-B14F-4D97-AF65-F5344CB8AC3E}">
        <p14:creationId xmlns:p14="http://schemas.microsoft.com/office/powerpoint/2010/main" val="17545071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6</a:t>
            </a:fld>
            <a:endParaRPr lang="zh-CN" altLang="en-US"/>
          </a:p>
        </p:txBody>
      </p:sp>
    </p:spTree>
    <p:extLst>
      <p:ext uri="{BB962C8B-B14F-4D97-AF65-F5344CB8AC3E}">
        <p14:creationId xmlns:p14="http://schemas.microsoft.com/office/powerpoint/2010/main" val="53164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7</a:t>
            </a:fld>
            <a:endParaRPr lang="zh-CN" altLang="en-US"/>
          </a:p>
        </p:txBody>
      </p:sp>
    </p:spTree>
    <p:extLst>
      <p:ext uri="{BB962C8B-B14F-4D97-AF65-F5344CB8AC3E}">
        <p14:creationId xmlns:p14="http://schemas.microsoft.com/office/powerpoint/2010/main" val="461467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8</a:t>
            </a:fld>
            <a:endParaRPr lang="zh-CN" altLang="en-US"/>
          </a:p>
        </p:txBody>
      </p:sp>
    </p:spTree>
    <p:extLst>
      <p:ext uri="{BB962C8B-B14F-4D97-AF65-F5344CB8AC3E}">
        <p14:creationId xmlns:p14="http://schemas.microsoft.com/office/powerpoint/2010/main" val="1201151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pPr/>
              <a:t>9</a:t>
            </a:fld>
            <a:endParaRPr lang="zh-CN" altLang="en-US"/>
          </a:p>
        </p:txBody>
      </p:sp>
    </p:spTree>
    <p:extLst>
      <p:ext uri="{BB962C8B-B14F-4D97-AF65-F5344CB8AC3E}">
        <p14:creationId xmlns:p14="http://schemas.microsoft.com/office/powerpoint/2010/main" val="36083152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035621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592ADA-4250-4FCF-A651-0F312BFFC3F1}" type="datetimeFigureOut">
              <a:rPr lang="zh-CN" altLang="en-US" smtClean="0"/>
              <a:pPr/>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DDBEC0-2DB8-4133-8823-AC5F1478E71E}" type="slidenum">
              <a:rPr lang="zh-CN" altLang="en-US" smtClean="0"/>
              <a:pPr/>
              <a:t>‹#›</a:t>
            </a:fld>
            <a:endParaRPr lang="zh-CN" altLang="en-US"/>
          </a:p>
        </p:txBody>
      </p:sp>
    </p:spTree>
    <p:extLst>
      <p:ext uri="{BB962C8B-B14F-4D97-AF65-F5344CB8AC3E}">
        <p14:creationId xmlns:p14="http://schemas.microsoft.com/office/powerpoint/2010/main" val="18143869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2"/>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2"/>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592ADA-4250-4FCF-A651-0F312BFFC3F1}" type="datetimeFigureOut">
              <a:rPr lang="zh-CN" altLang="en-US" smtClean="0"/>
              <a:pPr/>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DDBEC0-2DB8-4133-8823-AC5F1478E71E}" type="slidenum">
              <a:rPr lang="zh-CN" altLang="en-US" smtClean="0"/>
              <a:pPr/>
              <a:t>‹#›</a:t>
            </a:fld>
            <a:endParaRPr lang="zh-CN" altLang="en-US"/>
          </a:p>
        </p:txBody>
      </p:sp>
    </p:spTree>
    <p:extLst>
      <p:ext uri="{BB962C8B-B14F-4D97-AF65-F5344CB8AC3E}">
        <p14:creationId xmlns:p14="http://schemas.microsoft.com/office/powerpoint/2010/main" val="2035634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0">
              <a:schemeClr val="bg1">
                <a:lumMod val="85000"/>
              </a:schemeClr>
            </a:gs>
            <a:gs pos="100000">
              <a:schemeClr val="bg1">
                <a:lumMod val="95000"/>
              </a:schemeClr>
            </a:gs>
          </a:gsLst>
          <a:lin ang="18900000" scaled="1"/>
          <a:tileRect/>
        </a:gradFill>
        <a:effectLst/>
      </p:bgPr>
    </p:bg>
    <p:spTree>
      <p:nvGrpSpPr>
        <p:cNvPr id="1" name=""/>
        <p:cNvGrpSpPr/>
        <p:nvPr/>
      </p:nvGrpSpPr>
      <p:grpSpPr>
        <a:xfrm>
          <a:off x="0" y="0"/>
          <a:ext cx="0" cy="0"/>
          <a:chOff x="0" y="0"/>
          <a:chExt cx="0" cy="0"/>
        </a:xfrm>
      </p:grpSpPr>
      <p:sp>
        <p:nvSpPr>
          <p:cNvPr id="8" name="矩形 7"/>
          <p:cNvSpPr/>
          <p:nvPr/>
        </p:nvSpPr>
        <p:spPr>
          <a:xfrm>
            <a:off x="0" y="-1"/>
            <a:ext cx="8083324" cy="5279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6660232" y="-2082"/>
            <a:ext cx="2483768" cy="527985"/>
            <a:chOff x="4041662" y="-2082"/>
            <a:chExt cx="5102338" cy="527985"/>
          </a:xfrm>
        </p:grpSpPr>
        <p:sp>
          <p:nvSpPr>
            <p:cNvPr id="9" name="矩形 8"/>
            <p:cNvSpPr/>
            <p:nvPr/>
          </p:nvSpPr>
          <p:spPr>
            <a:xfrm>
              <a:off x="7986421" y="-2082"/>
              <a:ext cx="1157579" cy="52798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41647" y="-2082"/>
              <a:ext cx="1697639" cy="5279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41662" y="-2082"/>
              <a:ext cx="2299985" cy="527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userDrawn="1"/>
        </p:nvSpPr>
        <p:spPr>
          <a:xfrm>
            <a:off x="810561" y="86796"/>
            <a:ext cx="1737839" cy="400110"/>
          </a:xfrm>
          <a:prstGeom prst="rect">
            <a:avLst/>
          </a:prstGeom>
          <a:noFill/>
        </p:spPr>
        <p:txBody>
          <a:bodyPr wrap="square" lIns="0" tIns="0" rIns="0" bIns="0" rtlCol="0">
            <a:spAutoFit/>
          </a:bodyPr>
          <a:lstStyle/>
          <a:p>
            <a:pPr>
              <a:lnSpc>
                <a:spcPct val="130000"/>
              </a:lnSpc>
            </a:pPr>
            <a:r>
              <a:rPr lang="zh-CN" altLang="en-US" sz="2000" dirty="0" smtClean="0">
                <a:solidFill>
                  <a:schemeClr val="bg1"/>
                </a:solidFill>
                <a:latin typeface="方正兰亭中黑_GBK" pitchFamily="2" charset="-122"/>
                <a:ea typeface="方正兰亭中黑_GBK" pitchFamily="2" charset="-122"/>
              </a:rPr>
              <a:t>输入标题文本</a:t>
            </a:r>
            <a:endParaRPr lang="en-US" altLang="zh-CN" sz="2000" dirty="0">
              <a:solidFill>
                <a:schemeClr val="bg1"/>
              </a:solidFill>
              <a:latin typeface="方正兰亭中黑_GBK" pitchFamily="2" charset="-122"/>
              <a:ea typeface="方正兰亭中黑_GBK" pitchFamily="2" charset="-122"/>
            </a:endParaRPr>
          </a:p>
        </p:txBody>
      </p:sp>
      <p:sp>
        <p:nvSpPr>
          <p:cNvPr id="13" name="矩形 47"/>
          <p:cNvSpPr/>
          <p:nvPr userDrawn="1"/>
        </p:nvSpPr>
        <p:spPr>
          <a:xfrm rot="2700000">
            <a:off x="488189" y="379561"/>
            <a:ext cx="216704" cy="216704"/>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7"/>
          <p:cNvSpPr/>
          <p:nvPr userDrawn="1"/>
        </p:nvSpPr>
        <p:spPr>
          <a:xfrm rot="2700000">
            <a:off x="469274" y="712765"/>
            <a:ext cx="108352" cy="108352"/>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7"/>
          <p:cNvSpPr/>
          <p:nvPr userDrawn="1"/>
        </p:nvSpPr>
        <p:spPr>
          <a:xfrm rot="18900000" flipV="1">
            <a:off x="132264" y="388006"/>
            <a:ext cx="298169" cy="298169"/>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7"/>
          <p:cNvSpPr/>
          <p:nvPr userDrawn="1"/>
        </p:nvSpPr>
        <p:spPr>
          <a:xfrm rot="2700000">
            <a:off x="290580" y="602328"/>
            <a:ext cx="136370" cy="136370"/>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 fmla="*/ 0 w 416623"/>
              <a:gd name="connsiteY0" fmla="*/ 416623 h 416623"/>
              <a:gd name="connsiteX1" fmla="*/ 416623 w 416623"/>
              <a:gd name="connsiteY1" fmla="*/ 0 h 416623"/>
              <a:gd name="connsiteX2" fmla="*/ 416623 w 416623"/>
              <a:gd name="connsiteY2" fmla="*/ 416623 h 416623"/>
              <a:gd name="connsiteX3" fmla="*/ 0 w 416623"/>
              <a:gd name="connsiteY3" fmla="*/ 416623 h 416623"/>
            </a:gdLst>
            <a:ahLst/>
            <a:cxnLst>
              <a:cxn ang="0">
                <a:pos x="connsiteX0" y="connsiteY0"/>
              </a:cxn>
              <a:cxn ang="0">
                <a:pos x="connsiteX1" y="connsiteY1"/>
              </a:cxn>
              <a:cxn ang="0">
                <a:pos x="connsiteX2" y="connsiteY2"/>
              </a:cxn>
              <a:cxn ang="0">
                <a:pos x="connsiteX3" y="connsiteY3"/>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68168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A592ADA-4250-4FCF-A651-0F312BFFC3F1}" type="datetimeFigureOut">
              <a:rPr lang="zh-CN" altLang="en-US" smtClean="0"/>
              <a:pPr/>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DDBEC0-2DB8-4133-8823-AC5F1478E71E}" type="slidenum">
              <a:rPr lang="zh-CN" altLang="en-US" smtClean="0"/>
              <a:pPr/>
              <a:t>‹#›</a:t>
            </a:fld>
            <a:endParaRPr lang="zh-CN" altLang="en-US"/>
          </a:p>
        </p:txBody>
      </p:sp>
    </p:spTree>
    <p:extLst>
      <p:ext uri="{BB962C8B-B14F-4D97-AF65-F5344CB8AC3E}">
        <p14:creationId xmlns:p14="http://schemas.microsoft.com/office/powerpoint/2010/main" val="1062644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A592ADA-4250-4FCF-A651-0F312BFFC3F1}" type="datetimeFigureOut">
              <a:rPr lang="zh-CN" altLang="en-US" smtClean="0"/>
              <a:pPr/>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DDBEC0-2DB8-4133-8823-AC5F1478E71E}" type="slidenum">
              <a:rPr lang="zh-CN" altLang="en-US" smtClean="0"/>
              <a:pPr/>
              <a:t>‹#›</a:t>
            </a:fld>
            <a:endParaRPr lang="zh-CN" altLang="en-US"/>
          </a:p>
        </p:txBody>
      </p:sp>
    </p:spTree>
    <p:extLst>
      <p:ext uri="{BB962C8B-B14F-4D97-AF65-F5344CB8AC3E}">
        <p14:creationId xmlns:p14="http://schemas.microsoft.com/office/powerpoint/2010/main" val="298138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A592ADA-4250-4FCF-A651-0F312BFFC3F1}" type="datetimeFigureOut">
              <a:rPr lang="zh-CN" altLang="en-US" smtClean="0"/>
              <a:pPr/>
              <a:t>2016/7/25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DDBEC0-2DB8-4133-8823-AC5F1478E71E}" type="slidenum">
              <a:rPr lang="zh-CN" altLang="en-US" smtClean="0"/>
              <a:pPr/>
              <a:t>‹#›</a:t>
            </a:fld>
            <a:endParaRPr lang="zh-CN" altLang="en-US"/>
          </a:p>
        </p:txBody>
      </p:sp>
    </p:spTree>
    <p:extLst>
      <p:ext uri="{BB962C8B-B14F-4D97-AF65-F5344CB8AC3E}">
        <p14:creationId xmlns:p14="http://schemas.microsoft.com/office/powerpoint/2010/main" val="2014085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A592ADA-4250-4FCF-A651-0F312BFFC3F1}" type="datetimeFigureOut">
              <a:rPr lang="zh-CN" altLang="en-US" smtClean="0"/>
              <a:pPr/>
              <a:t>2016/7/25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DDBEC0-2DB8-4133-8823-AC5F1478E71E}" type="slidenum">
              <a:rPr lang="zh-CN" altLang="en-US" smtClean="0"/>
              <a:pPr/>
              <a:t>‹#›</a:t>
            </a:fld>
            <a:endParaRPr lang="zh-CN" altLang="en-US"/>
          </a:p>
        </p:txBody>
      </p:sp>
    </p:spTree>
    <p:extLst>
      <p:ext uri="{BB962C8B-B14F-4D97-AF65-F5344CB8AC3E}">
        <p14:creationId xmlns:p14="http://schemas.microsoft.com/office/powerpoint/2010/main" val="4207144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592ADA-4250-4FCF-A651-0F312BFFC3F1}" type="datetimeFigureOut">
              <a:rPr lang="zh-CN" altLang="en-US" smtClean="0"/>
              <a:pPr/>
              <a:t>2016/7/25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DDBEC0-2DB8-4133-8823-AC5F1478E71E}" type="slidenum">
              <a:rPr lang="zh-CN" altLang="en-US" smtClean="0"/>
              <a:pPr/>
              <a:t>‹#›</a:t>
            </a:fld>
            <a:endParaRPr lang="zh-CN" altLang="en-US"/>
          </a:p>
        </p:txBody>
      </p:sp>
    </p:spTree>
    <p:extLst>
      <p:ext uri="{BB962C8B-B14F-4D97-AF65-F5344CB8AC3E}">
        <p14:creationId xmlns:p14="http://schemas.microsoft.com/office/powerpoint/2010/main" val="1440652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592ADA-4250-4FCF-A651-0F312BFFC3F1}" type="datetimeFigureOut">
              <a:rPr lang="zh-CN" altLang="en-US" smtClean="0"/>
              <a:pPr/>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DDBEC0-2DB8-4133-8823-AC5F1478E71E}" type="slidenum">
              <a:rPr lang="zh-CN" altLang="en-US" smtClean="0"/>
              <a:pPr/>
              <a:t>‹#›</a:t>
            </a:fld>
            <a:endParaRPr lang="zh-CN" altLang="en-US"/>
          </a:p>
        </p:txBody>
      </p:sp>
    </p:spTree>
    <p:extLst>
      <p:ext uri="{BB962C8B-B14F-4D97-AF65-F5344CB8AC3E}">
        <p14:creationId xmlns:p14="http://schemas.microsoft.com/office/powerpoint/2010/main" val="3843571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592ADA-4250-4FCF-A651-0F312BFFC3F1}" type="datetimeFigureOut">
              <a:rPr lang="zh-CN" altLang="en-US" smtClean="0"/>
              <a:pPr/>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DDBEC0-2DB8-4133-8823-AC5F1478E71E}" type="slidenum">
              <a:rPr lang="zh-CN" altLang="en-US" smtClean="0"/>
              <a:pPr/>
              <a:t>‹#›</a:t>
            </a:fld>
            <a:endParaRPr lang="zh-CN" altLang="en-US"/>
          </a:p>
        </p:txBody>
      </p:sp>
    </p:spTree>
    <p:extLst>
      <p:ext uri="{BB962C8B-B14F-4D97-AF65-F5344CB8AC3E}">
        <p14:creationId xmlns:p14="http://schemas.microsoft.com/office/powerpoint/2010/main" val="1807961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A592ADA-4250-4FCF-A651-0F312BFFC3F1}" type="datetimeFigureOut">
              <a:rPr lang="zh-CN" altLang="en-US" smtClean="0"/>
              <a:pPr/>
              <a:t>2016/7/25</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FDDBEC0-2DB8-4133-8823-AC5F1478E71E}" type="slidenum">
              <a:rPr lang="zh-CN" altLang="en-US" smtClean="0"/>
              <a:pPr/>
              <a:t>‹#›</a:t>
            </a:fld>
            <a:endParaRPr lang="zh-CN" altLang="en-US"/>
          </a:p>
        </p:txBody>
      </p:sp>
    </p:spTree>
    <p:extLst>
      <p:ext uri="{BB962C8B-B14F-4D97-AF65-F5344CB8AC3E}">
        <p14:creationId xmlns:p14="http://schemas.microsoft.com/office/powerpoint/2010/main" val="1415788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矩形 2"/>
          <p:cNvSpPr/>
          <p:nvPr/>
        </p:nvSpPr>
        <p:spPr>
          <a:xfrm rot="5400000">
            <a:off x="-1099927" y="495165"/>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rot="5400000">
            <a:off x="-335752" y="830698"/>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rot="5400000">
            <a:off x="440446" y="1295374"/>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rot="5400000">
            <a:off x="315136" y="117698"/>
            <a:ext cx="1302985" cy="65026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rot="5400000">
            <a:off x="906560" y="1633477"/>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rot="5400000">
            <a:off x="906560" y="2161641"/>
            <a:ext cx="547159" cy="2730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rot="5400000">
            <a:off x="440446" y="2097118"/>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
          <p:cNvSpPr/>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
          <p:cNvSpPr/>
          <p:nvPr/>
        </p:nvSpPr>
        <p:spPr>
          <a:xfrm rot="5400000">
            <a:off x="486335" y="3963123"/>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2"/>
          <p:cNvSpPr/>
          <p:nvPr/>
        </p:nvSpPr>
        <p:spPr>
          <a:xfrm rot="5400000">
            <a:off x="-335752" y="4149984"/>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rot="5400000">
            <a:off x="486335" y="4623674"/>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2"/>
          <p:cNvSpPr/>
          <p:nvPr/>
        </p:nvSpPr>
        <p:spPr>
          <a:xfrm rot="5400000">
            <a:off x="795492" y="4313931"/>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
          <p:cNvSpPr/>
          <p:nvPr/>
        </p:nvSpPr>
        <p:spPr>
          <a:xfrm rot="5400000">
            <a:off x="1104649" y="3392972"/>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
          <p:cNvSpPr/>
          <p:nvPr/>
        </p:nvSpPr>
        <p:spPr>
          <a:xfrm rot="5400000">
            <a:off x="-233773" y="2840433"/>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
          <p:cNvSpPr/>
          <p:nvPr/>
        </p:nvSpPr>
        <p:spPr>
          <a:xfrm rot="5400000">
            <a:off x="-457281" y="-175093"/>
            <a:ext cx="1829122" cy="9145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rot="5400000">
            <a:off x="151528" y="1207865"/>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
          <p:cNvSpPr/>
          <p:nvPr/>
        </p:nvSpPr>
        <p:spPr>
          <a:xfrm rot="5400000">
            <a:off x="151528" y="2228650"/>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
          <p:cNvSpPr/>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2"/>
          <p:cNvSpPr/>
          <p:nvPr/>
        </p:nvSpPr>
        <p:spPr>
          <a:xfrm rot="5400000">
            <a:off x="1306481" y="1184509"/>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2"/>
          <p:cNvSpPr/>
          <p:nvPr/>
        </p:nvSpPr>
        <p:spPr>
          <a:xfrm rot="5400000">
            <a:off x="-700570" y="776139"/>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2"/>
          <p:cNvSpPr/>
          <p:nvPr/>
        </p:nvSpPr>
        <p:spPr>
          <a:xfrm rot="5400000">
            <a:off x="-407031" y="2619045"/>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2"/>
          <p:cNvSpPr/>
          <p:nvPr/>
        </p:nvSpPr>
        <p:spPr>
          <a:xfrm rot="5400000">
            <a:off x="361002" y="3725314"/>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2"/>
          <p:cNvSpPr/>
          <p:nvPr/>
        </p:nvSpPr>
        <p:spPr>
          <a:xfrm rot="5400000">
            <a:off x="1277524" y="2767053"/>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2"/>
          <p:cNvSpPr/>
          <p:nvPr/>
        </p:nvSpPr>
        <p:spPr>
          <a:xfrm rot="5400000">
            <a:off x="1881487" y="207126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2"/>
          <p:cNvSpPr/>
          <p:nvPr/>
        </p:nvSpPr>
        <p:spPr>
          <a:xfrm rot="5400000">
            <a:off x="1687430" y="2534823"/>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2"/>
          <p:cNvSpPr/>
          <p:nvPr/>
        </p:nvSpPr>
        <p:spPr>
          <a:xfrm rot="5400000">
            <a:off x="1501312" y="4232261"/>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2"/>
          <p:cNvSpPr/>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2"/>
          <p:cNvSpPr/>
          <p:nvPr/>
        </p:nvSpPr>
        <p:spPr>
          <a:xfrm rot="5400000">
            <a:off x="-470723" y="2255402"/>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2"/>
          <p:cNvSpPr/>
          <p:nvPr/>
        </p:nvSpPr>
        <p:spPr>
          <a:xfrm rot="5400000">
            <a:off x="197724" y="422169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2"/>
          <p:cNvSpPr/>
          <p:nvPr/>
        </p:nvSpPr>
        <p:spPr>
          <a:xfrm rot="5400000">
            <a:off x="176184" y="94056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2"/>
          <p:cNvSpPr/>
          <p:nvPr/>
        </p:nvSpPr>
        <p:spPr>
          <a:xfrm rot="5400000">
            <a:off x="1184628" y="1902050"/>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2"/>
          <p:cNvSpPr/>
          <p:nvPr/>
        </p:nvSpPr>
        <p:spPr>
          <a:xfrm rot="5400000">
            <a:off x="1226534" y="247645"/>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2"/>
          <p:cNvSpPr/>
          <p:nvPr/>
        </p:nvSpPr>
        <p:spPr>
          <a:xfrm rot="16200000">
            <a:off x="7402359" y="1913156"/>
            <a:ext cx="2340562" cy="117028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2"/>
          <p:cNvSpPr/>
          <p:nvPr/>
        </p:nvSpPr>
        <p:spPr>
          <a:xfrm rot="16200000">
            <a:off x="8150524" y="3620765"/>
            <a:ext cx="1343009" cy="671506"/>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2"/>
          <p:cNvSpPr/>
          <p:nvPr/>
        </p:nvSpPr>
        <p:spPr>
          <a:xfrm rot="16200000">
            <a:off x="7913119" y="3425486"/>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2"/>
          <p:cNvSpPr/>
          <p:nvPr/>
        </p:nvSpPr>
        <p:spPr>
          <a:xfrm rot="16200000">
            <a:off x="7539660" y="4355011"/>
            <a:ext cx="1302985" cy="65026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2"/>
          <p:cNvSpPr/>
          <p:nvPr/>
        </p:nvSpPr>
        <p:spPr>
          <a:xfrm rot="16200000">
            <a:off x="7704062" y="3216430"/>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2"/>
          <p:cNvSpPr/>
          <p:nvPr/>
        </p:nvSpPr>
        <p:spPr>
          <a:xfrm rot="16200000">
            <a:off x="7704062" y="2688266"/>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2"/>
          <p:cNvSpPr/>
          <p:nvPr/>
        </p:nvSpPr>
        <p:spPr>
          <a:xfrm rot="16200000">
            <a:off x="7913119" y="2623742"/>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2"/>
          <p:cNvSpPr/>
          <p:nvPr/>
        </p:nvSpPr>
        <p:spPr>
          <a:xfrm rot="16200000">
            <a:off x="7696061" y="1605865"/>
            <a:ext cx="1094318" cy="54612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2"/>
          <p:cNvSpPr/>
          <p:nvPr/>
        </p:nvSpPr>
        <p:spPr>
          <a:xfrm rot="16200000">
            <a:off x="8051961" y="85068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2"/>
          <p:cNvSpPr/>
          <p:nvPr/>
        </p:nvSpPr>
        <p:spPr>
          <a:xfrm rot="16200000">
            <a:off x="8150524" y="301479"/>
            <a:ext cx="1343009" cy="671506"/>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2"/>
          <p:cNvSpPr/>
          <p:nvPr/>
        </p:nvSpPr>
        <p:spPr>
          <a:xfrm rot="16200000">
            <a:off x="8051961" y="190138"/>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2"/>
          <p:cNvSpPr/>
          <p:nvPr/>
        </p:nvSpPr>
        <p:spPr>
          <a:xfrm rot="16200000">
            <a:off x="7742804" y="499881"/>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2"/>
          <p:cNvSpPr/>
          <p:nvPr/>
        </p:nvSpPr>
        <p:spPr>
          <a:xfrm rot="16200000">
            <a:off x="7439845" y="807552"/>
            <a:ext cx="611216" cy="30503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2"/>
          <p:cNvSpPr/>
          <p:nvPr/>
        </p:nvSpPr>
        <p:spPr>
          <a:xfrm rot="16200000">
            <a:off x="7433647" y="1420840"/>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2"/>
          <p:cNvSpPr/>
          <p:nvPr/>
        </p:nvSpPr>
        <p:spPr>
          <a:xfrm rot="16200000">
            <a:off x="8456467" y="1814992"/>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2"/>
          <p:cNvSpPr/>
          <p:nvPr/>
        </p:nvSpPr>
        <p:spPr>
          <a:xfrm rot="16200000">
            <a:off x="7785940" y="4383500"/>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2"/>
          <p:cNvSpPr/>
          <p:nvPr/>
        </p:nvSpPr>
        <p:spPr>
          <a:xfrm rot="16200000">
            <a:off x="8427737" y="3626393"/>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2"/>
          <p:cNvSpPr/>
          <p:nvPr/>
        </p:nvSpPr>
        <p:spPr>
          <a:xfrm rot="16200000">
            <a:off x="8427737" y="2605608"/>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2"/>
          <p:cNvSpPr/>
          <p:nvPr/>
        </p:nvSpPr>
        <p:spPr>
          <a:xfrm rot="16200000">
            <a:off x="8276086" y="1076191"/>
            <a:ext cx="957086" cy="47763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2"/>
          <p:cNvSpPr/>
          <p:nvPr/>
        </p:nvSpPr>
        <p:spPr>
          <a:xfrm rot="16200000">
            <a:off x="7491229" y="3814035"/>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2"/>
          <p:cNvSpPr/>
          <p:nvPr/>
        </p:nvSpPr>
        <p:spPr>
          <a:xfrm rot="16200000">
            <a:off x="7286929" y="3063551"/>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2"/>
          <p:cNvSpPr/>
          <p:nvPr/>
        </p:nvSpPr>
        <p:spPr>
          <a:xfrm rot="16200000">
            <a:off x="8165890" y="1805786"/>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2"/>
          <p:cNvSpPr/>
          <p:nvPr/>
        </p:nvSpPr>
        <p:spPr>
          <a:xfrm rot="16200000">
            <a:off x="7703908" y="852253"/>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2"/>
          <p:cNvSpPr/>
          <p:nvPr/>
        </p:nvSpPr>
        <p:spPr>
          <a:xfrm rot="16200000">
            <a:off x="7333824" y="2083216"/>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2"/>
          <p:cNvSpPr/>
          <p:nvPr/>
        </p:nvSpPr>
        <p:spPr>
          <a:xfrm rot="16200000">
            <a:off x="6973559" y="290062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2"/>
          <p:cNvSpPr/>
          <p:nvPr/>
        </p:nvSpPr>
        <p:spPr>
          <a:xfrm rot="16200000">
            <a:off x="7110280" y="2408451"/>
            <a:ext cx="360071" cy="17969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2"/>
          <p:cNvSpPr/>
          <p:nvPr/>
        </p:nvSpPr>
        <p:spPr>
          <a:xfrm rot="16200000">
            <a:off x="7396060" y="760750"/>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2"/>
          <p:cNvSpPr/>
          <p:nvPr/>
        </p:nvSpPr>
        <p:spPr>
          <a:xfrm rot="16200000">
            <a:off x="7563822" y="159758"/>
            <a:ext cx="428960" cy="21407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2"/>
          <p:cNvSpPr/>
          <p:nvPr/>
        </p:nvSpPr>
        <p:spPr>
          <a:xfrm rot="16200000">
            <a:off x="7745609" y="1926117"/>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2"/>
          <p:cNvSpPr/>
          <p:nvPr/>
        </p:nvSpPr>
        <p:spPr>
          <a:xfrm rot="16200000">
            <a:off x="8071565" y="45702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2"/>
          <p:cNvSpPr/>
          <p:nvPr/>
        </p:nvSpPr>
        <p:spPr>
          <a:xfrm rot="16200000">
            <a:off x="8093105" y="373815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2"/>
          <p:cNvSpPr/>
          <p:nvPr/>
        </p:nvSpPr>
        <p:spPr>
          <a:xfrm rot="16200000">
            <a:off x="7444988" y="2956836"/>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2"/>
          <p:cNvSpPr/>
          <p:nvPr/>
        </p:nvSpPr>
        <p:spPr>
          <a:xfrm rot="16200000">
            <a:off x="7670838" y="4745366"/>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2"/>
          <p:cNvSpPr/>
          <p:nvPr/>
        </p:nvSpPr>
        <p:spPr>
          <a:xfrm rot="16200000">
            <a:off x="6602252" y="1252110"/>
            <a:ext cx="221029" cy="11030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2"/>
          <p:cNvSpPr/>
          <p:nvPr/>
        </p:nvSpPr>
        <p:spPr>
          <a:xfrm rot="16200000">
            <a:off x="6789362" y="863370"/>
            <a:ext cx="346918" cy="17313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2"/>
          <p:cNvSpPr/>
          <p:nvPr/>
        </p:nvSpPr>
        <p:spPr>
          <a:xfrm rot="5400000">
            <a:off x="2373847" y="3700779"/>
            <a:ext cx="151366" cy="7554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2"/>
          <p:cNvSpPr/>
          <p:nvPr/>
        </p:nvSpPr>
        <p:spPr>
          <a:xfrm rot="5400000">
            <a:off x="2143823" y="3999344"/>
            <a:ext cx="223729" cy="111653"/>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5000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7931" y="-61263"/>
            <a:ext cx="487363" cy="487363"/>
          </a:xfrm>
          <a:prstGeom prst="rect">
            <a:avLst/>
          </a:prstGeom>
        </p:spPr>
      </p:pic>
      <p:sp>
        <p:nvSpPr>
          <p:cNvPr id="114" name="矩形 2"/>
          <p:cNvSpPr/>
          <p:nvPr/>
        </p:nvSpPr>
        <p:spPr>
          <a:xfrm rot="5400000">
            <a:off x="-30904" y="2652057"/>
            <a:ext cx="4777616" cy="2384289"/>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2"/>
          <p:cNvSpPr/>
          <p:nvPr/>
        </p:nvSpPr>
        <p:spPr>
          <a:xfrm rot="5400000">
            <a:off x="1457363" y="816186"/>
            <a:ext cx="2388807" cy="1192144"/>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2"/>
          <p:cNvSpPr/>
          <p:nvPr/>
        </p:nvSpPr>
        <p:spPr>
          <a:xfrm rot="5400000">
            <a:off x="1998562" y="2711335"/>
            <a:ext cx="1715572" cy="857788"/>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2"/>
          <p:cNvSpPr/>
          <p:nvPr/>
        </p:nvSpPr>
        <p:spPr>
          <a:xfrm rot="16200000" flipH="1">
            <a:off x="5323893" y="2001827"/>
            <a:ext cx="4052969" cy="2022651"/>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2"/>
          <p:cNvSpPr/>
          <p:nvPr/>
        </p:nvSpPr>
        <p:spPr>
          <a:xfrm rot="16200000" flipH="1">
            <a:off x="5176719" y="159301"/>
            <a:ext cx="2384235" cy="1189862"/>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2"/>
          <p:cNvSpPr/>
          <p:nvPr/>
        </p:nvSpPr>
        <p:spPr>
          <a:xfrm rot="16200000" flipH="1">
            <a:off x="6043364" y="3124096"/>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2"/>
          <p:cNvSpPr/>
          <p:nvPr/>
        </p:nvSpPr>
        <p:spPr>
          <a:xfrm rot="16200000">
            <a:off x="6556517" y="2723944"/>
            <a:ext cx="3610375" cy="1805192"/>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2"/>
          <p:cNvSpPr/>
          <p:nvPr/>
        </p:nvSpPr>
        <p:spPr>
          <a:xfrm rot="16200000">
            <a:off x="5068326" y="3336603"/>
            <a:ext cx="940772" cy="470387"/>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302789" y="2110085"/>
            <a:ext cx="4538423" cy="923330"/>
          </a:xfrm>
          <a:prstGeom prst="rect">
            <a:avLst/>
          </a:prstGeom>
          <a:noFill/>
        </p:spPr>
        <p:txBody>
          <a:bodyPr wrap="none" rtlCol="0">
            <a:spAutoFit/>
          </a:bodyPr>
          <a:lstStyle/>
          <a:p>
            <a:pPr algn="ctr"/>
            <a:r>
              <a:rPr lang="en-US" altLang="zh-CN" sz="5400" dirty="0">
                <a:solidFill>
                  <a:schemeClr val="bg1"/>
                </a:solidFill>
                <a:latin typeface="方正兰亭粗黑_GBK" pitchFamily="2" charset="-122"/>
                <a:ea typeface="方正兰亭粗黑_GBK" pitchFamily="2" charset="-122"/>
              </a:rPr>
              <a:t>PPT</a:t>
            </a:r>
            <a:r>
              <a:rPr lang="zh-CN" altLang="en-US" sz="5400" dirty="0" smtClean="0">
                <a:solidFill>
                  <a:schemeClr val="bg1"/>
                </a:solidFill>
                <a:latin typeface="方正兰亭粗黑_GBK" pitchFamily="2" charset="-122"/>
                <a:ea typeface="方正兰亭粗黑_GBK" pitchFamily="2" charset="-122"/>
              </a:rPr>
              <a:t>通用图表</a:t>
            </a:r>
            <a:endParaRPr lang="zh-CN" altLang="en-US" sz="5400" dirty="0">
              <a:solidFill>
                <a:schemeClr val="bg1"/>
              </a:solidFill>
              <a:latin typeface="方正兰亭粗黑_GBK" pitchFamily="2" charset="-122"/>
              <a:ea typeface="方正兰亭粗黑_GBK" pitchFamily="2" charset="-122"/>
            </a:endParaRPr>
          </a:p>
        </p:txBody>
      </p:sp>
    </p:spTree>
    <p:extLst>
      <p:ext uri="{BB962C8B-B14F-4D97-AF65-F5344CB8AC3E}">
        <p14:creationId xmlns:p14="http://schemas.microsoft.com/office/powerpoint/2010/main" val="3751191422"/>
      </p:ext>
    </p:extLst>
  </p:cSld>
  <p:clrMapOvr>
    <a:masterClrMapping/>
  </p:clrMapOvr>
  <mc:AlternateContent xmlns:mc="http://schemas.openxmlformats.org/markup-compatibility/2006" xmlns:p14="http://schemas.microsoft.com/office/powerpoint/2010/main">
    <mc:Choice Requires="p14">
      <p:transition p14:dur="10" advClick="0" advTm="6000"/>
    </mc:Choice>
    <mc:Fallback xmlns="">
      <p:transition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8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3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0-#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8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0-#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30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0-#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0-#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50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0-#ppt_w/2"/>
                                          </p:val>
                                        </p:tav>
                                        <p:tav tm="100000">
                                          <p:val>
                                            <p:strVal val="#ppt_x"/>
                                          </p:val>
                                        </p:tav>
                                      </p:tavLst>
                                    </p:anim>
                                    <p:anim calcmode="lin" valueType="num">
                                      <p:cBhvr additive="base">
                                        <p:cTn id="72" dur="500" fill="hold"/>
                                        <p:tgtEl>
                                          <p:spTgt spid="28"/>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1000"/>
                                  </p:stCondLst>
                                  <p:childTnLst>
                                    <p:set>
                                      <p:cBhvr>
                                        <p:cTn id="74" dur="1" fill="hold">
                                          <p:stCondLst>
                                            <p:cond delay="0"/>
                                          </p:stCondLst>
                                        </p:cTn>
                                        <p:tgtEl>
                                          <p:spTgt spid="29"/>
                                        </p:tgtEl>
                                        <p:attrNameLst>
                                          <p:attrName>style.visibility</p:attrName>
                                        </p:attrNameLst>
                                      </p:cBhvr>
                                      <p:to>
                                        <p:strVal val="visible"/>
                                      </p:to>
                                    </p:set>
                                    <p:anim calcmode="lin" valueType="num">
                                      <p:cBhvr additive="base">
                                        <p:cTn id="75" dur="500" fill="hold"/>
                                        <p:tgtEl>
                                          <p:spTgt spid="29"/>
                                        </p:tgtEl>
                                        <p:attrNameLst>
                                          <p:attrName>ppt_x</p:attrName>
                                        </p:attrNameLst>
                                      </p:cBhvr>
                                      <p:tavLst>
                                        <p:tav tm="0">
                                          <p:val>
                                            <p:strVal val="0-#ppt_w/2"/>
                                          </p:val>
                                        </p:tav>
                                        <p:tav tm="100000">
                                          <p:val>
                                            <p:strVal val="#ppt_x"/>
                                          </p:val>
                                        </p:tav>
                                      </p:tavLst>
                                    </p:anim>
                                    <p:anim calcmode="lin" valueType="num">
                                      <p:cBhvr additive="base">
                                        <p:cTn id="76" dur="500" fill="hold"/>
                                        <p:tgtEl>
                                          <p:spTgt spid="29"/>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500"/>
                                  </p:stCondLst>
                                  <p:childTnLst>
                                    <p:set>
                                      <p:cBhvr>
                                        <p:cTn id="78" dur="1" fill="hold">
                                          <p:stCondLst>
                                            <p:cond delay="0"/>
                                          </p:stCondLst>
                                        </p:cTn>
                                        <p:tgtEl>
                                          <p:spTgt spid="30"/>
                                        </p:tgtEl>
                                        <p:attrNameLst>
                                          <p:attrName>style.visibility</p:attrName>
                                        </p:attrNameLst>
                                      </p:cBhvr>
                                      <p:to>
                                        <p:strVal val="visible"/>
                                      </p:to>
                                    </p:set>
                                    <p:anim calcmode="lin" valueType="num">
                                      <p:cBhvr additive="base">
                                        <p:cTn id="79" dur="500" fill="hold"/>
                                        <p:tgtEl>
                                          <p:spTgt spid="30"/>
                                        </p:tgtEl>
                                        <p:attrNameLst>
                                          <p:attrName>ppt_x</p:attrName>
                                        </p:attrNameLst>
                                      </p:cBhvr>
                                      <p:tavLst>
                                        <p:tav tm="0">
                                          <p:val>
                                            <p:strVal val="0-#ppt_w/2"/>
                                          </p:val>
                                        </p:tav>
                                        <p:tav tm="100000">
                                          <p:val>
                                            <p:strVal val="#ppt_x"/>
                                          </p:val>
                                        </p:tav>
                                      </p:tavLst>
                                    </p:anim>
                                    <p:anim calcmode="lin" valueType="num">
                                      <p:cBhvr additive="base">
                                        <p:cTn id="80" dur="500" fill="hold"/>
                                        <p:tgtEl>
                                          <p:spTgt spid="3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80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0-#ppt_w/2"/>
                                          </p:val>
                                        </p:tav>
                                        <p:tav tm="100000">
                                          <p:val>
                                            <p:strVal val="#ppt_x"/>
                                          </p:val>
                                        </p:tav>
                                      </p:tavLst>
                                    </p:anim>
                                    <p:anim calcmode="lin" valueType="num">
                                      <p:cBhvr additive="base">
                                        <p:cTn id="84" dur="500" fill="hold"/>
                                        <p:tgtEl>
                                          <p:spTgt spid="3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additive="base">
                                        <p:cTn id="87" dur="500" fill="hold"/>
                                        <p:tgtEl>
                                          <p:spTgt spid="32"/>
                                        </p:tgtEl>
                                        <p:attrNameLst>
                                          <p:attrName>ppt_x</p:attrName>
                                        </p:attrNameLst>
                                      </p:cBhvr>
                                      <p:tavLst>
                                        <p:tav tm="0">
                                          <p:val>
                                            <p:strVal val="0-#ppt_w/2"/>
                                          </p:val>
                                        </p:tav>
                                        <p:tav tm="100000">
                                          <p:val>
                                            <p:strVal val="#ppt_x"/>
                                          </p:val>
                                        </p:tav>
                                      </p:tavLst>
                                    </p:anim>
                                    <p:anim calcmode="lin" valueType="num">
                                      <p:cBhvr additive="base">
                                        <p:cTn id="88" dur="500" fill="hold"/>
                                        <p:tgtEl>
                                          <p:spTgt spid="3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30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0-#ppt_w/2"/>
                                          </p:val>
                                        </p:tav>
                                        <p:tav tm="100000">
                                          <p:val>
                                            <p:strVal val="#ppt_x"/>
                                          </p:val>
                                        </p:tav>
                                      </p:tavLst>
                                    </p:anim>
                                    <p:anim calcmode="lin" valueType="num">
                                      <p:cBhvr additive="base">
                                        <p:cTn id="92" dur="500" fill="hold"/>
                                        <p:tgtEl>
                                          <p:spTgt spid="3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fill="hold"/>
                                        <p:tgtEl>
                                          <p:spTgt spid="34"/>
                                        </p:tgtEl>
                                        <p:attrNameLst>
                                          <p:attrName>ppt_x</p:attrName>
                                        </p:attrNameLst>
                                      </p:cBhvr>
                                      <p:tavLst>
                                        <p:tav tm="0">
                                          <p:val>
                                            <p:strVal val="0-#ppt_w/2"/>
                                          </p:val>
                                        </p:tav>
                                        <p:tav tm="100000">
                                          <p:val>
                                            <p:strVal val="#ppt_x"/>
                                          </p:val>
                                        </p:tav>
                                      </p:tavLst>
                                    </p:anim>
                                    <p:anim calcmode="lin" valueType="num">
                                      <p:cBhvr additive="base">
                                        <p:cTn id="96" dur="500" fill="hold"/>
                                        <p:tgtEl>
                                          <p:spTgt spid="3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1000"/>
                                  </p:stCondLst>
                                  <p:childTnLst>
                                    <p:set>
                                      <p:cBhvr>
                                        <p:cTn id="98" dur="1" fill="hold">
                                          <p:stCondLst>
                                            <p:cond delay="0"/>
                                          </p:stCondLst>
                                        </p:cTn>
                                        <p:tgtEl>
                                          <p:spTgt spid="35"/>
                                        </p:tgtEl>
                                        <p:attrNameLst>
                                          <p:attrName>style.visibility</p:attrName>
                                        </p:attrNameLst>
                                      </p:cBhvr>
                                      <p:to>
                                        <p:strVal val="visible"/>
                                      </p:to>
                                    </p:set>
                                    <p:anim calcmode="lin" valueType="num">
                                      <p:cBhvr additive="base">
                                        <p:cTn id="99" dur="500" fill="hold"/>
                                        <p:tgtEl>
                                          <p:spTgt spid="35"/>
                                        </p:tgtEl>
                                        <p:attrNameLst>
                                          <p:attrName>ppt_x</p:attrName>
                                        </p:attrNameLst>
                                      </p:cBhvr>
                                      <p:tavLst>
                                        <p:tav tm="0">
                                          <p:val>
                                            <p:strVal val="0-#ppt_w/2"/>
                                          </p:val>
                                        </p:tav>
                                        <p:tav tm="100000">
                                          <p:val>
                                            <p:strVal val="#ppt_x"/>
                                          </p:val>
                                        </p:tav>
                                      </p:tavLst>
                                    </p:anim>
                                    <p:anim calcmode="lin" valueType="num">
                                      <p:cBhvr additive="base">
                                        <p:cTn id="100" dur="500" fill="hold"/>
                                        <p:tgtEl>
                                          <p:spTgt spid="3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50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500" fill="hold"/>
                                        <p:tgtEl>
                                          <p:spTgt spid="36"/>
                                        </p:tgtEl>
                                        <p:attrNameLst>
                                          <p:attrName>ppt_x</p:attrName>
                                        </p:attrNameLst>
                                      </p:cBhvr>
                                      <p:tavLst>
                                        <p:tav tm="0">
                                          <p:val>
                                            <p:strVal val="0-#ppt_w/2"/>
                                          </p:val>
                                        </p:tav>
                                        <p:tav tm="100000">
                                          <p:val>
                                            <p:strVal val="#ppt_x"/>
                                          </p:val>
                                        </p:tav>
                                      </p:tavLst>
                                    </p:anim>
                                    <p:anim calcmode="lin" valueType="num">
                                      <p:cBhvr additive="base">
                                        <p:cTn id="104" dur="500" fill="hold"/>
                                        <p:tgtEl>
                                          <p:spTgt spid="3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37"/>
                                        </p:tgtEl>
                                        <p:attrNameLst>
                                          <p:attrName>style.visibility</p:attrName>
                                        </p:attrNameLst>
                                      </p:cBhvr>
                                      <p:to>
                                        <p:strVal val="visible"/>
                                      </p:to>
                                    </p:set>
                                    <p:anim calcmode="lin" valueType="num">
                                      <p:cBhvr additive="base">
                                        <p:cTn id="107" dur="500" fill="hold"/>
                                        <p:tgtEl>
                                          <p:spTgt spid="37"/>
                                        </p:tgtEl>
                                        <p:attrNameLst>
                                          <p:attrName>ppt_x</p:attrName>
                                        </p:attrNameLst>
                                      </p:cBhvr>
                                      <p:tavLst>
                                        <p:tav tm="0">
                                          <p:val>
                                            <p:strVal val="0-#ppt_w/2"/>
                                          </p:val>
                                        </p:tav>
                                        <p:tav tm="100000">
                                          <p:val>
                                            <p:strVal val="#ppt_x"/>
                                          </p:val>
                                        </p:tav>
                                      </p:tavLst>
                                    </p:anim>
                                    <p:anim calcmode="lin" valueType="num">
                                      <p:cBhvr additive="base">
                                        <p:cTn id="108" dur="500" fill="hold"/>
                                        <p:tgtEl>
                                          <p:spTgt spid="3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1000"/>
                                  </p:stCondLst>
                                  <p:childTnLst>
                                    <p:set>
                                      <p:cBhvr>
                                        <p:cTn id="110" dur="1" fill="hold">
                                          <p:stCondLst>
                                            <p:cond delay="0"/>
                                          </p:stCondLst>
                                        </p:cTn>
                                        <p:tgtEl>
                                          <p:spTgt spid="38"/>
                                        </p:tgtEl>
                                        <p:attrNameLst>
                                          <p:attrName>style.visibility</p:attrName>
                                        </p:attrNameLst>
                                      </p:cBhvr>
                                      <p:to>
                                        <p:strVal val="visible"/>
                                      </p:to>
                                    </p:set>
                                    <p:anim calcmode="lin" valueType="num">
                                      <p:cBhvr additive="base">
                                        <p:cTn id="111" dur="500" fill="hold"/>
                                        <p:tgtEl>
                                          <p:spTgt spid="38"/>
                                        </p:tgtEl>
                                        <p:attrNameLst>
                                          <p:attrName>ppt_x</p:attrName>
                                        </p:attrNameLst>
                                      </p:cBhvr>
                                      <p:tavLst>
                                        <p:tav tm="0">
                                          <p:val>
                                            <p:strVal val="0-#ppt_w/2"/>
                                          </p:val>
                                        </p:tav>
                                        <p:tav tm="100000">
                                          <p:val>
                                            <p:strVal val="#ppt_x"/>
                                          </p:val>
                                        </p:tav>
                                      </p:tavLst>
                                    </p:anim>
                                    <p:anim calcmode="lin" valueType="num">
                                      <p:cBhvr additive="base">
                                        <p:cTn id="112" dur="500" fill="hold"/>
                                        <p:tgtEl>
                                          <p:spTgt spid="3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additive="base">
                                        <p:cTn id="115" dur="500" fill="hold"/>
                                        <p:tgtEl>
                                          <p:spTgt spid="39"/>
                                        </p:tgtEl>
                                        <p:attrNameLst>
                                          <p:attrName>ppt_x</p:attrName>
                                        </p:attrNameLst>
                                      </p:cBhvr>
                                      <p:tavLst>
                                        <p:tav tm="0">
                                          <p:val>
                                            <p:strVal val="0-#ppt_w/2"/>
                                          </p:val>
                                        </p:tav>
                                        <p:tav tm="100000">
                                          <p:val>
                                            <p:strVal val="#ppt_x"/>
                                          </p:val>
                                        </p:tav>
                                      </p:tavLst>
                                    </p:anim>
                                    <p:anim calcmode="lin" valueType="num">
                                      <p:cBhvr additive="base">
                                        <p:cTn id="116" dur="500" fill="hold"/>
                                        <p:tgtEl>
                                          <p:spTgt spid="3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300"/>
                                  </p:stCondLst>
                                  <p:childTnLst>
                                    <p:set>
                                      <p:cBhvr>
                                        <p:cTn id="118" dur="1" fill="hold">
                                          <p:stCondLst>
                                            <p:cond delay="0"/>
                                          </p:stCondLst>
                                        </p:cTn>
                                        <p:tgtEl>
                                          <p:spTgt spid="69"/>
                                        </p:tgtEl>
                                        <p:attrNameLst>
                                          <p:attrName>style.visibility</p:attrName>
                                        </p:attrNameLst>
                                      </p:cBhvr>
                                      <p:to>
                                        <p:strVal val="visible"/>
                                      </p:to>
                                    </p:set>
                                    <p:anim calcmode="lin" valueType="num">
                                      <p:cBhvr additive="base">
                                        <p:cTn id="119" dur="500" fill="hold"/>
                                        <p:tgtEl>
                                          <p:spTgt spid="69"/>
                                        </p:tgtEl>
                                        <p:attrNameLst>
                                          <p:attrName>ppt_x</p:attrName>
                                        </p:attrNameLst>
                                      </p:cBhvr>
                                      <p:tavLst>
                                        <p:tav tm="0">
                                          <p:val>
                                            <p:strVal val="0-#ppt_w/2"/>
                                          </p:val>
                                        </p:tav>
                                        <p:tav tm="100000">
                                          <p:val>
                                            <p:strVal val="#ppt_x"/>
                                          </p:val>
                                        </p:tav>
                                      </p:tavLst>
                                    </p:anim>
                                    <p:anim calcmode="lin" valueType="num">
                                      <p:cBhvr additive="base">
                                        <p:cTn id="120" dur="500" fill="hold"/>
                                        <p:tgtEl>
                                          <p:spTgt spid="69"/>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70"/>
                                        </p:tgtEl>
                                        <p:attrNameLst>
                                          <p:attrName>style.visibility</p:attrName>
                                        </p:attrNameLst>
                                      </p:cBhvr>
                                      <p:to>
                                        <p:strVal val="visible"/>
                                      </p:to>
                                    </p:set>
                                    <p:anim calcmode="lin" valueType="num">
                                      <p:cBhvr additive="base">
                                        <p:cTn id="123" dur="500" fill="hold"/>
                                        <p:tgtEl>
                                          <p:spTgt spid="70"/>
                                        </p:tgtEl>
                                        <p:attrNameLst>
                                          <p:attrName>ppt_x</p:attrName>
                                        </p:attrNameLst>
                                      </p:cBhvr>
                                      <p:tavLst>
                                        <p:tav tm="0">
                                          <p:val>
                                            <p:strVal val="0-#ppt_w/2"/>
                                          </p:val>
                                        </p:tav>
                                        <p:tav tm="100000">
                                          <p:val>
                                            <p:strVal val="#ppt_x"/>
                                          </p:val>
                                        </p:tav>
                                      </p:tavLst>
                                    </p:anim>
                                    <p:anim calcmode="lin" valueType="num">
                                      <p:cBhvr additive="base">
                                        <p:cTn id="124" dur="500" fill="hold"/>
                                        <p:tgtEl>
                                          <p:spTgt spid="70"/>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800"/>
                                  </p:stCondLst>
                                  <p:childTnLst>
                                    <p:set>
                                      <p:cBhvr>
                                        <p:cTn id="126" dur="1" fill="hold">
                                          <p:stCondLst>
                                            <p:cond delay="0"/>
                                          </p:stCondLst>
                                        </p:cTn>
                                        <p:tgtEl>
                                          <p:spTgt spid="71"/>
                                        </p:tgtEl>
                                        <p:attrNameLst>
                                          <p:attrName>style.visibility</p:attrName>
                                        </p:attrNameLst>
                                      </p:cBhvr>
                                      <p:to>
                                        <p:strVal val="visible"/>
                                      </p:to>
                                    </p:set>
                                    <p:anim calcmode="lin" valueType="num">
                                      <p:cBhvr additive="base">
                                        <p:cTn id="127" dur="500" fill="hold"/>
                                        <p:tgtEl>
                                          <p:spTgt spid="71"/>
                                        </p:tgtEl>
                                        <p:attrNameLst>
                                          <p:attrName>ppt_x</p:attrName>
                                        </p:attrNameLst>
                                      </p:cBhvr>
                                      <p:tavLst>
                                        <p:tav tm="0">
                                          <p:val>
                                            <p:strVal val="0-#ppt_w/2"/>
                                          </p:val>
                                        </p:tav>
                                        <p:tav tm="100000">
                                          <p:val>
                                            <p:strVal val="#ppt_x"/>
                                          </p:val>
                                        </p:tav>
                                      </p:tavLst>
                                    </p:anim>
                                    <p:anim calcmode="lin" valueType="num">
                                      <p:cBhvr additive="base">
                                        <p:cTn id="128" dur="500" fill="hold"/>
                                        <p:tgtEl>
                                          <p:spTgt spid="71"/>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72"/>
                                        </p:tgtEl>
                                        <p:attrNameLst>
                                          <p:attrName>style.visibility</p:attrName>
                                        </p:attrNameLst>
                                      </p:cBhvr>
                                      <p:to>
                                        <p:strVal val="visible"/>
                                      </p:to>
                                    </p:set>
                                    <p:anim calcmode="lin" valueType="num">
                                      <p:cBhvr additive="base">
                                        <p:cTn id="131" dur="500" fill="hold"/>
                                        <p:tgtEl>
                                          <p:spTgt spid="72"/>
                                        </p:tgtEl>
                                        <p:attrNameLst>
                                          <p:attrName>ppt_x</p:attrName>
                                        </p:attrNameLst>
                                      </p:cBhvr>
                                      <p:tavLst>
                                        <p:tav tm="0">
                                          <p:val>
                                            <p:strVal val="0-#ppt_w/2"/>
                                          </p:val>
                                        </p:tav>
                                        <p:tav tm="100000">
                                          <p:val>
                                            <p:strVal val="#ppt_x"/>
                                          </p:val>
                                        </p:tav>
                                      </p:tavLst>
                                    </p:anim>
                                    <p:anim calcmode="lin" valueType="num">
                                      <p:cBhvr additive="base">
                                        <p:cTn id="132" dur="500" fill="hold"/>
                                        <p:tgtEl>
                                          <p:spTgt spid="72"/>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300"/>
                                  </p:stCondLst>
                                  <p:childTnLst>
                                    <p:set>
                                      <p:cBhvr>
                                        <p:cTn id="134" dur="1" fill="hold">
                                          <p:stCondLst>
                                            <p:cond delay="0"/>
                                          </p:stCondLst>
                                        </p:cTn>
                                        <p:tgtEl>
                                          <p:spTgt spid="73"/>
                                        </p:tgtEl>
                                        <p:attrNameLst>
                                          <p:attrName>style.visibility</p:attrName>
                                        </p:attrNameLst>
                                      </p:cBhvr>
                                      <p:to>
                                        <p:strVal val="visible"/>
                                      </p:to>
                                    </p:set>
                                    <p:anim calcmode="lin" valueType="num">
                                      <p:cBhvr additive="base">
                                        <p:cTn id="135" dur="500" fill="hold"/>
                                        <p:tgtEl>
                                          <p:spTgt spid="73"/>
                                        </p:tgtEl>
                                        <p:attrNameLst>
                                          <p:attrName>ppt_x</p:attrName>
                                        </p:attrNameLst>
                                      </p:cBhvr>
                                      <p:tavLst>
                                        <p:tav tm="0">
                                          <p:val>
                                            <p:strVal val="0-#ppt_w/2"/>
                                          </p:val>
                                        </p:tav>
                                        <p:tav tm="100000">
                                          <p:val>
                                            <p:strVal val="#ppt_x"/>
                                          </p:val>
                                        </p:tav>
                                      </p:tavLst>
                                    </p:anim>
                                    <p:anim calcmode="lin" valueType="num">
                                      <p:cBhvr additive="base">
                                        <p:cTn id="136" dur="500" fill="hold"/>
                                        <p:tgtEl>
                                          <p:spTgt spid="73"/>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800"/>
                                  </p:stCondLst>
                                  <p:childTnLst>
                                    <p:set>
                                      <p:cBhvr>
                                        <p:cTn id="138" dur="1" fill="hold">
                                          <p:stCondLst>
                                            <p:cond delay="0"/>
                                          </p:stCondLst>
                                        </p:cTn>
                                        <p:tgtEl>
                                          <p:spTgt spid="112"/>
                                        </p:tgtEl>
                                        <p:attrNameLst>
                                          <p:attrName>style.visibility</p:attrName>
                                        </p:attrNameLst>
                                      </p:cBhvr>
                                      <p:to>
                                        <p:strVal val="visible"/>
                                      </p:to>
                                    </p:set>
                                    <p:anim calcmode="lin" valueType="num">
                                      <p:cBhvr additive="base">
                                        <p:cTn id="139" dur="500" fill="hold"/>
                                        <p:tgtEl>
                                          <p:spTgt spid="112"/>
                                        </p:tgtEl>
                                        <p:attrNameLst>
                                          <p:attrName>ppt_x</p:attrName>
                                        </p:attrNameLst>
                                      </p:cBhvr>
                                      <p:tavLst>
                                        <p:tav tm="0">
                                          <p:val>
                                            <p:strVal val="0-#ppt_w/2"/>
                                          </p:val>
                                        </p:tav>
                                        <p:tav tm="100000">
                                          <p:val>
                                            <p:strVal val="#ppt_x"/>
                                          </p:val>
                                        </p:tav>
                                      </p:tavLst>
                                    </p:anim>
                                    <p:anim calcmode="lin" valueType="num">
                                      <p:cBhvr additive="base">
                                        <p:cTn id="140" dur="500" fill="hold"/>
                                        <p:tgtEl>
                                          <p:spTgt spid="112"/>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300"/>
                                  </p:stCondLst>
                                  <p:childTnLst>
                                    <p:set>
                                      <p:cBhvr>
                                        <p:cTn id="142" dur="1" fill="hold">
                                          <p:stCondLst>
                                            <p:cond delay="0"/>
                                          </p:stCondLst>
                                        </p:cTn>
                                        <p:tgtEl>
                                          <p:spTgt spid="113"/>
                                        </p:tgtEl>
                                        <p:attrNameLst>
                                          <p:attrName>style.visibility</p:attrName>
                                        </p:attrNameLst>
                                      </p:cBhvr>
                                      <p:to>
                                        <p:strVal val="visible"/>
                                      </p:to>
                                    </p:set>
                                    <p:anim calcmode="lin" valueType="num">
                                      <p:cBhvr additive="base">
                                        <p:cTn id="143" dur="500" fill="hold"/>
                                        <p:tgtEl>
                                          <p:spTgt spid="113"/>
                                        </p:tgtEl>
                                        <p:attrNameLst>
                                          <p:attrName>ppt_x</p:attrName>
                                        </p:attrNameLst>
                                      </p:cBhvr>
                                      <p:tavLst>
                                        <p:tav tm="0">
                                          <p:val>
                                            <p:strVal val="0-#ppt_w/2"/>
                                          </p:val>
                                        </p:tav>
                                        <p:tav tm="100000">
                                          <p:val>
                                            <p:strVal val="#ppt_x"/>
                                          </p:val>
                                        </p:tav>
                                      </p:tavLst>
                                    </p:anim>
                                    <p:anim calcmode="lin" valueType="num">
                                      <p:cBhvr additive="base">
                                        <p:cTn id="144" dur="500" fill="hold"/>
                                        <p:tgtEl>
                                          <p:spTgt spid="113"/>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0"/>
                                  </p:stCondLst>
                                  <p:childTnLst>
                                    <p:set>
                                      <p:cBhvr>
                                        <p:cTn id="146" dur="1" fill="hold">
                                          <p:stCondLst>
                                            <p:cond delay="0"/>
                                          </p:stCondLst>
                                        </p:cTn>
                                        <p:tgtEl>
                                          <p:spTgt spid="77"/>
                                        </p:tgtEl>
                                        <p:attrNameLst>
                                          <p:attrName>style.visibility</p:attrName>
                                        </p:attrNameLst>
                                      </p:cBhvr>
                                      <p:to>
                                        <p:strVal val="visible"/>
                                      </p:to>
                                    </p:set>
                                    <p:anim calcmode="lin" valueType="num">
                                      <p:cBhvr additive="base">
                                        <p:cTn id="147" dur="500" fill="hold"/>
                                        <p:tgtEl>
                                          <p:spTgt spid="77"/>
                                        </p:tgtEl>
                                        <p:attrNameLst>
                                          <p:attrName>ppt_x</p:attrName>
                                        </p:attrNameLst>
                                      </p:cBhvr>
                                      <p:tavLst>
                                        <p:tav tm="0">
                                          <p:val>
                                            <p:strVal val="1+#ppt_w/2"/>
                                          </p:val>
                                        </p:tav>
                                        <p:tav tm="100000">
                                          <p:val>
                                            <p:strVal val="#ppt_x"/>
                                          </p:val>
                                        </p:tav>
                                      </p:tavLst>
                                    </p:anim>
                                    <p:anim calcmode="lin" valueType="num">
                                      <p:cBhvr additive="base">
                                        <p:cTn id="148" dur="500" fill="hold"/>
                                        <p:tgtEl>
                                          <p:spTgt spid="77"/>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500"/>
                                  </p:stCondLst>
                                  <p:childTnLst>
                                    <p:set>
                                      <p:cBhvr>
                                        <p:cTn id="150" dur="1" fill="hold">
                                          <p:stCondLst>
                                            <p:cond delay="0"/>
                                          </p:stCondLst>
                                        </p:cTn>
                                        <p:tgtEl>
                                          <p:spTgt spid="78"/>
                                        </p:tgtEl>
                                        <p:attrNameLst>
                                          <p:attrName>style.visibility</p:attrName>
                                        </p:attrNameLst>
                                      </p:cBhvr>
                                      <p:to>
                                        <p:strVal val="visible"/>
                                      </p:to>
                                    </p:set>
                                    <p:anim calcmode="lin" valueType="num">
                                      <p:cBhvr additive="base">
                                        <p:cTn id="151" dur="500" fill="hold"/>
                                        <p:tgtEl>
                                          <p:spTgt spid="78"/>
                                        </p:tgtEl>
                                        <p:attrNameLst>
                                          <p:attrName>ppt_x</p:attrName>
                                        </p:attrNameLst>
                                      </p:cBhvr>
                                      <p:tavLst>
                                        <p:tav tm="0">
                                          <p:val>
                                            <p:strVal val="1+#ppt_w/2"/>
                                          </p:val>
                                        </p:tav>
                                        <p:tav tm="100000">
                                          <p:val>
                                            <p:strVal val="#ppt_x"/>
                                          </p:val>
                                        </p:tav>
                                      </p:tavLst>
                                    </p:anim>
                                    <p:anim calcmode="lin" valueType="num">
                                      <p:cBhvr additive="base">
                                        <p:cTn id="152" dur="500" fill="hold"/>
                                        <p:tgtEl>
                                          <p:spTgt spid="78"/>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0"/>
                                  </p:stCondLst>
                                  <p:childTnLst>
                                    <p:set>
                                      <p:cBhvr>
                                        <p:cTn id="154" dur="1" fill="hold">
                                          <p:stCondLst>
                                            <p:cond delay="0"/>
                                          </p:stCondLst>
                                        </p:cTn>
                                        <p:tgtEl>
                                          <p:spTgt spid="79"/>
                                        </p:tgtEl>
                                        <p:attrNameLst>
                                          <p:attrName>style.visibility</p:attrName>
                                        </p:attrNameLst>
                                      </p:cBhvr>
                                      <p:to>
                                        <p:strVal val="visible"/>
                                      </p:to>
                                    </p:set>
                                    <p:anim calcmode="lin" valueType="num">
                                      <p:cBhvr additive="base">
                                        <p:cTn id="155" dur="500" fill="hold"/>
                                        <p:tgtEl>
                                          <p:spTgt spid="79"/>
                                        </p:tgtEl>
                                        <p:attrNameLst>
                                          <p:attrName>ppt_x</p:attrName>
                                        </p:attrNameLst>
                                      </p:cBhvr>
                                      <p:tavLst>
                                        <p:tav tm="0">
                                          <p:val>
                                            <p:strVal val="1+#ppt_w/2"/>
                                          </p:val>
                                        </p:tav>
                                        <p:tav tm="100000">
                                          <p:val>
                                            <p:strVal val="#ppt_x"/>
                                          </p:val>
                                        </p:tav>
                                      </p:tavLst>
                                    </p:anim>
                                    <p:anim calcmode="lin" valueType="num">
                                      <p:cBhvr additive="base">
                                        <p:cTn id="156" dur="500" fill="hold"/>
                                        <p:tgtEl>
                                          <p:spTgt spid="79"/>
                                        </p:tgtEl>
                                        <p:attrNameLst>
                                          <p:attrName>ppt_y</p:attrName>
                                        </p:attrNameLst>
                                      </p:cBhvr>
                                      <p:tavLst>
                                        <p:tav tm="0">
                                          <p:val>
                                            <p:strVal val="#ppt_y"/>
                                          </p:val>
                                        </p:tav>
                                        <p:tav tm="100000">
                                          <p:val>
                                            <p:strVal val="#ppt_y"/>
                                          </p:val>
                                        </p:tav>
                                      </p:tavLst>
                                    </p:anim>
                                  </p:childTnLst>
                                </p:cTn>
                              </p:par>
                              <p:par>
                                <p:cTn id="157" presetID="2" presetClass="entr" presetSubtype="2" fill="hold" grpId="0" nodeType="withEffect">
                                  <p:stCondLst>
                                    <p:cond delay="800"/>
                                  </p:stCondLst>
                                  <p:childTnLst>
                                    <p:set>
                                      <p:cBhvr>
                                        <p:cTn id="158" dur="1" fill="hold">
                                          <p:stCondLst>
                                            <p:cond delay="0"/>
                                          </p:stCondLst>
                                        </p:cTn>
                                        <p:tgtEl>
                                          <p:spTgt spid="80"/>
                                        </p:tgtEl>
                                        <p:attrNameLst>
                                          <p:attrName>style.visibility</p:attrName>
                                        </p:attrNameLst>
                                      </p:cBhvr>
                                      <p:to>
                                        <p:strVal val="visible"/>
                                      </p:to>
                                    </p:set>
                                    <p:anim calcmode="lin" valueType="num">
                                      <p:cBhvr additive="base">
                                        <p:cTn id="159" dur="500" fill="hold"/>
                                        <p:tgtEl>
                                          <p:spTgt spid="80"/>
                                        </p:tgtEl>
                                        <p:attrNameLst>
                                          <p:attrName>ppt_x</p:attrName>
                                        </p:attrNameLst>
                                      </p:cBhvr>
                                      <p:tavLst>
                                        <p:tav tm="0">
                                          <p:val>
                                            <p:strVal val="1+#ppt_w/2"/>
                                          </p:val>
                                        </p:tav>
                                        <p:tav tm="100000">
                                          <p:val>
                                            <p:strVal val="#ppt_x"/>
                                          </p:val>
                                        </p:tav>
                                      </p:tavLst>
                                    </p:anim>
                                    <p:anim calcmode="lin" valueType="num">
                                      <p:cBhvr additive="base">
                                        <p:cTn id="160" dur="500" fill="hold"/>
                                        <p:tgtEl>
                                          <p:spTgt spid="80"/>
                                        </p:tgtEl>
                                        <p:attrNameLst>
                                          <p:attrName>ppt_y</p:attrName>
                                        </p:attrNameLst>
                                      </p:cBhvr>
                                      <p:tavLst>
                                        <p:tav tm="0">
                                          <p:val>
                                            <p:strVal val="#ppt_y"/>
                                          </p:val>
                                        </p:tav>
                                        <p:tav tm="100000">
                                          <p:val>
                                            <p:strVal val="#ppt_y"/>
                                          </p:val>
                                        </p:tav>
                                      </p:tavLst>
                                    </p:anim>
                                  </p:childTnLst>
                                </p:cTn>
                              </p:par>
                              <p:par>
                                <p:cTn id="161" presetID="2" presetClass="entr" presetSubtype="2" fill="hold" grpId="0" nodeType="withEffect">
                                  <p:stCondLst>
                                    <p:cond delay="500"/>
                                  </p:stCondLst>
                                  <p:childTnLst>
                                    <p:set>
                                      <p:cBhvr>
                                        <p:cTn id="162" dur="1" fill="hold">
                                          <p:stCondLst>
                                            <p:cond delay="0"/>
                                          </p:stCondLst>
                                        </p:cTn>
                                        <p:tgtEl>
                                          <p:spTgt spid="81"/>
                                        </p:tgtEl>
                                        <p:attrNameLst>
                                          <p:attrName>style.visibility</p:attrName>
                                        </p:attrNameLst>
                                      </p:cBhvr>
                                      <p:to>
                                        <p:strVal val="visible"/>
                                      </p:to>
                                    </p:set>
                                    <p:anim calcmode="lin" valueType="num">
                                      <p:cBhvr additive="base">
                                        <p:cTn id="163" dur="500" fill="hold"/>
                                        <p:tgtEl>
                                          <p:spTgt spid="81"/>
                                        </p:tgtEl>
                                        <p:attrNameLst>
                                          <p:attrName>ppt_x</p:attrName>
                                        </p:attrNameLst>
                                      </p:cBhvr>
                                      <p:tavLst>
                                        <p:tav tm="0">
                                          <p:val>
                                            <p:strVal val="1+#ppt_w/2"/>
                                          </p:val>
                                        </p:tav>
                                        <p:tav tm="100000">
                                          <p:val>
                                            <p:strVal val="#ppt_x"/>
                                          </p:val>
                                        </p:tav>
                                      </p:tavLst>
                                    </p:anim>
                                    <p:anim calcmode="lin" valueType="num">
                                      <p:cBhvr additive="base">
                                        <p:cTn id="164" dur="500" fill="hold"/>
                                        <p:tgtEl>
                                          <p:spTgt spid="81"/>
                                        </p:tgtEl>
                                        <p:attrNameLst>
                                          <p:attrName>ppt_y</p:attrName>
                                        </p:attrNameLst>
                                      </p:cBhvr>
                                      <p:tavLst>
                                        <p:tav tm="0">
                                          <p:val>
                                            <p:strVal val="#ppt_y"/>
                                          </p:val>
                                        </p:tav>
                                        <p:tav tm="100000">
                                          <p:val>
                                            <p:strVal val="#ppt_y"/>
                                          </p:val>
                                        </p:tav>
                                      </p:tavLst>
                                    </p:anim>
                                  </p:childTnLst>
                                </p:cTn>
                              </p:par>
                              <p:par>
                                <p:cTn id="165" presetID="2" presetClass="entr" presetSubtype="2" fill="hold" grpId="0" nodeType="withEffect">
                                  <p:stCondLst>
                                    <p:cond delay="1000"/>
                                  </p:stCondLst>
                                  <p:childTnLst>
                                    <p:set>
                                      <p:cBhvr>
                                        <p:cTn id="166" dur="1" fill="hold">
                                          <p:stCondLst>
                                            <p:cond delay="0"/>
                                          </p:stCondLst>
                                        </p:cTn>
                                        <p:tgtEl>
                                          <p:spTgt spid="82"/>
                                        </p:tgtEl>
                                        <p:attrNameLst>
                                          <p:attrName>style.visibility</p:attrName>
                                        </p:attrNameLst>
                                      </p:cBhvr>
                                      <p:to>
                                        <p:strVal val="visible"/>
                                      </p:to>
                                    </p:set>
                                    <p:anim calcmode="lin" valueType="num">
                                      <p:cBhvr additive="base">
                                        <p:cTn id="167" dur="500" fill="hold"/>
                                        <p:tgtEl>
                                          <p:spTgt spid="82"/>
                                        </p:tgtEl>
                                        <p:attrNameLst>
                                          <p:attrName>ppt_x</p:attrName>
                                        </p:attrNameLst>
                                      </p:cBhvr>
                                      <p:tavLst>
                                        <p:tav tm="0">
                                          <p:val>
                                            <p:strVal val="1+#ppt_w/2"/>
                                          </p:val>
                                        </p:tav>
                                        <p:tav tm="100000">
                                          <p:val>
                                            <p:strVal val="#ppt_x"/>
                                          </p:val>
                                        </p:tav>
                                      </p:tavLst>
                                    </p:anim>
                                    <p:anim calcmode="lin" valueType="num">
                                      <p:cBhvr additive="base">
                                        <p:cTn id="168" dur="500" fill="hold"/>
                                        <p:tgtEl>
                                          <p:spTgt spid="82"/>
                                        </p:tgtEl>
                                        <p:attrNameLst>
                                          <p:attrName>ppt_y</p:attrName>
                                        </p:attrNameLst>
                                      </p:cBhvr>
                                      <p:tavLst>
                                        <p:tav tm="0">
                                          <p:val>
                                            <p:strVal val="#ppt_y"/>
                                          </p:val>
                                        </p:tav>
                                        <p:tav tm="100000">
                                          <p:val>
                                            <p:strVal val="#ppt_y"/>
                                          </p:val>
                                        </p:tav>
                                      </p:tavLst>
                                    </p:anim>
                                  </p:childTnLst>
                                </p:cTn>
                              </p:par>
                              <p:par>
                                <p:cTn id="169" presetID="2" presetClass="entr" presetSubtype="2" fill="hold" grpId="0" nodeType="withEffect">
                                  <p:stCondLst>
                                    <p:cond delay="300"/>
                                  </p:stCondLst>
                                  <p:childTnLst>
                                    <p:set>
                                      <p:cBhvr>
                                        <p:cTn id="170" dur="1" fill="hold">
                                          <p:stCondLst>
                                            <p:cond delay="0"/>
                                          </p:stCondLst>
                                        </p:cTn>
                                        <p:tgtEl>
                                          <p:spTgt spid="83"/>
                                        </p:tgtEl>
                                        <p:attrNameLst>
                                          <p:attrName>style.visibility</p:attrName>
                                        </p:attrNameLst>
                                      </p:cBhvr>
                                      <p:to>
                                        <p:strVal val="visible"/>
                                      </p:to>
                                    </p:set>
                                    <p:anim calcmode="lin" valueType="num">
                                      <p:cBhvr additive="base">
                                        <p:cTn id="171" dur="500" fill="hold"/>
                                        <p:tgtEl>
                                          <p:spTgt spid="83"/>
                                        </p:tgtEl>
                                        <p:attrNameLst>
                                          <p:attrName>ppt_x</p:attrName>
                                        </p:attrNameLst>
                                      </p:cBhvr>
                                      <p:tavLst>
                                        <p:tav tm="0">
                                          <p:val>
                                            <p:strVal val="1+#ppt_w/2"/>
                                          </p:val>
                                        </p:tav>
                                        <p:tav tm="100000">
                                          <p:val>
                                            <p:strVal val="#ppt_x"/>
                                          </p:val>
                                        </p:tav>
                                      </p:tavLst>
                                    </p:anim>
                                    <p:anim calcmode="lin" valueType="num">
                                      <p:cBhvr additive="base">
                                        <p:cTn id="172" dur="500" fill="hold"/>
                                        <p:tgtEl>
                                          <p:spTgt spid="83"/>
                                        </p:tgtEl>
                                        <p:attrNameLst>
                                          <p:attrName>ppt_y</p:attrName>
                                        </p:attrNameLst>
                                      </p:cBhvr>
                                      <p:tavLst>
                                        <p:tav tm="0">
                                          <p:val>
                                            <p:strVal val="#ppt_y"/>
                                          </p:val>
                                        </p:tav>
                                        <p:tav tm="100000">
                                          <p:val>
                                            <p:strVal val="#ppt_y"/>
                                          </p:val>
                                        </p:tav>
                                      </p:tavLst>
                                    </p:anim>
                                  </p:childTnLst>
                                </p:cTn>
                              </p:par>
                              <p:par>
                                <p:cTn id="173" presetID="2" presetClass="entr" presetSubtype="2" fill="hold" grpId="0" nodeType="withEffect">
                                  <p:stCondLst>
                                    <p:cond delay="0"/>
                                  </p:stCondLst>
                                  <p:childTnLst>
                                    <p:set>
                                      <p:cBhvr>
                                        <p:cTn id="174" dur="1" fill="hold">
                                          <p:stCondLst>
                                            <p:cond delay="0"/>
                                          </p:stCondLst>
                                        </p:cTn>
                                        <p:tgtEl>
                                          <p:spTgt spid="84"/>
                                        </p:tgtEl>
                                        <p:attrNameLst>
                                          <p:attrName>style.visibility</p:attrName>
                                        </p:attrNameLst>
                                      </p:cBhvr>
                                      <p:to>
                                        <p:strVal val="visible"/>
                                      </p:to>
                                    </p:set>
                                    <p:anim calcmode="lin" valueType="num">
                                      <p:cBhvr additive="base">
                                        <p:cTn id="175" dur="500" fill="hold"/>
                                        <p:tgtEl>
                                          <p:spTgt spid="84"/>
                                        </p:tgtEl>
                                        <p:attrNameLst>
                                          <p:attrName>ppt_x</p:attrName>
                                        </p:attrNameLst>
                                      </p:cBhvr>
                                      <p:tavLst>
                                        <p:tav tm="0">
                                          <p:val>
                                            <p:strVal val="1+#ppt_w/2"/>
                                          </p:val>
                                        </p:tav>
                                        <p:tav tm="100000">
                                          <p:val>
                                            <p:strVal val="#ppt_x"/>
                                          </p:val>
                                        </p:tav>
                                      </p:tavLst>
                                    </p:anim>
                                    <p:anim calcmode="lin" valueType="num">
                                      <p:cBhvr additive="base">
                                        <p:cTn id="176" dur="500" fill="hold"/>
                                        <p:tgtEl>
                                          <p:spTgt spid="84"/>
                                        </p:tgtEl>
                                        <p:attrNameLst>
                                          <p:attrName>ppt_y</p:attrName>
                                        </p:attrNameLst>
                                      </p:cBhvr>
                                      <p:tavLst>
                                        <p:tav tm="0">
                                          <p:val>
                                            <p:strVal val="#ppt_y"/>
                                          </p:val>
                                        </p:tav>
                                        <p:tav tm="100000">
                                          <p:val>
                                            <p:strVal val="#ppt_y"/>
                                          </p:val>
                                        </p:tav>
                                      </p:tavLst>
                                    </p:anim>
                                  </p:childTnLst>
                                </p:cTn>
                              </p:par>
                              <p:par>
                                <p:cTn id="177" presetID="2" presetClass="entr" presetSubtype="2" fill="hold" grpId="0" nodeType="withEffect">
                                  <p:stCondLst>
                                    <p:cond delay="500"/>
                                  </p:stCondLst>
                                  <p:childTnLst>
                                    <p:set>
                                      <p:cBhvr>
                                        <p:cTn id="178" dur="1" fill="hold">
                                          <p:stCondLst>
                                            <p:cond delay="0"/>
                                          </p:stCondLst>
                                        </p:cTn>
                                        <p:tgtEl>
                                          <p:spTgt spid="85"/>
                                        </p:tgtEl>
                                        <p:attrNameLst>
                                          <p:attrName>style.visibility</p:attrName>
                                        </p:attrNameLst>
                                      </p:cBhvr>
                                      <p:to>
                                        <p:strVal val="visible"/>
                                      </p:to>
                                    </p:set>
                                    <p:anim calcmode="lin" valueType="num">
                                      <p:cBhvr additive="base">
                                        <p:cTn id="179" dur="500" fill="hold"/>
                                        <p:tgtEl>
                                          <p:spTgt spid="85"/>
                                        </p:tgtEl>
                                        <p:attrNameLst>
                                          <p:attrName>ppt_x</p:attrName>
                                        </p:attrNameLst>
                                      </p:cBhvr>
                                      <p:tavLst>
                                        <p:tav tm="0">
                                          <p:val>
                                            <p:strVal val="1+#ppt_w/2"/>
                                          </p:val>
                                        </p:tav>
                                        <p:tav tm="100000">
                                          <p:val>
                                            <p:strVal val="#ppt_x"/>
                                          </p:val>
                                        </p:tav>
                                      </p:tavLst>
                                    </p:anim>
                                    <p:anim calcmode="lin" valueType="num">
                                      <p:cBhvr additive="base">
                                        <p:cTn id="180" dur="500" fill="hold"/>
                                        <p:tgtEl>
                                          <p:spTgt spid="85"/>
                                        </p:tgtEl>
                                        <p:attrNameLst>
                                          <p:attrName>ppt_y</p:attrName>
                                        </p:attrNameLst>
                                      </p:cBhvr>
                                      <p:tavLst>
                                        <p:tav tm="0">
                                          <p:val>
                                            <p:strVal val="#ppt_y"/>
                                          </p:val>
                                        </p:tav>
                                        <p:tav tm="100000">
                                          <p:val>
                                            <p:strVal val="#ppt_y"/>
                                          </p:val>
                                        </p:tav>
                                      </p:tavLst>
                                    </p:anim>
                                  </p:childTnLst>
                                </p:cTn>
                              </p:par>
                              <p:par>
                                <p:cTn id="181" presetID="2" presetClass="entr" presetSubtype="2" fill="hold" grpId="0" nodeType="withEffect">
                                  <p:stCondLst>
                                    <p:cond delay="0"/>
                                  </p:stCondLst>
                                  <p:childTnLst>
                                    <p:set>
                                      <p:cBhvr>
                                        <p:cTn id="182" dur="1" fill="hold">
                                          <p:stCondLst>
                                            <p:cond delay="0"/>
                                          </p:stCondLst>
                                        </p:cTn>
                                        <p:tgtEl>
                                          <p:spTgt spid="86"/>
                                        </p:tgtEl>
                                        <p:attrNameLst>
                                          <p:attrName>style.visibility</p:attrName>
                                        </p:attrNameLst>
                                      </p:cBhvr>
                                      <p:to>
                                        <p:strVal val="visible"/>
                                      </p:to>
                                    </p:set>
                                    <p:anim calcmode="lin" valueType="num">
                                      <p:cBhvr additive="base">
                                        <p:cTn id="183" dur="500" fill="hold"/>
                                        <p:tgtEl>
                                          <p:spTgt spid="86"/>
                                        </p:tgtEl>
                                        <p:attrNameLst>
                                          <p:attrName>ppt_x</p:attrName>
                                        </p:attrNameLst>
                                      </p:cBhvr>
                                      <p:tavLst>
                                        <p:tav tm="0">
                                          <p:val>
                                            <p:strVal val="1+#ppt_w/2"/>
                                          </p:val>
                                        </p:tav>
                                        <p:tav tm="100000">
                                          <p:val>
                                            <p:strVal val="#ppt_x"/>
                                          </p:val>
                                        </p:tav>
                                      </p:tavLst>
                                    </p:anim>
                                    <p:anim calcmode="lin" valueType="num">
                                      <p:cBhvr additive="base">
                                        <p:cTn id="184" dur="500" fill="hold"/>
                                        <p:tgtEl>
                                          <p:spTgt spid="86"/>
                                        </p:tgtEl>
                                        <p:attrNameLst>
                                          <p:attrName>ppt_y</p:attrName>
                                        </p:attrNameLst>
                                      </p:cBhvr>
                                      <p:tavLst>
                                        <p:tav tm="0">
                                          <p:val>
                                            <p:strVal val="#ppt_y"/>
                                          </p:val>
                                        </p:tav>
                                        <p:tav tm="100000">
                                          <p:val>
                                            <p:strVal val="#ppt_y"/>
                                          </p:val>
                                        </p:tav>
                                      </p:tavLst>
                                    </p:anim>
                                  </p:childTnLst>
                                </p:cTn>
                              </p:par>
                              <p:par>
                                <p:cTn id="185" presetID="2" presetClass="entr" presetSubtype="2" fill="hold" grpId="0" nodeType="withEffect">
                                  <p:stCondLst>
                                    <p:cond delay="800"/>
                                  </p:stCondLst>
                                  <p:childTnLst>
                                    <p:set>
                                      <p:cBhvr>
                                        <p:cTn id="186" dur="1" fill="hold">
                                          <p:stCondLst>
                                            <p:cond delay="0"/>
                                          </p:stCondLst>
                                        </p:cTn>
                                        <p:tgtEl>
                                          <p:spTgt spid="87"/>
                                        </p:tgtEl>
                                        <p:attrNameLst>
                                          <p:attrName>style.visibility</p:attrName>
                                        </p:attrNameLst>
                                      </p:cBhvr>
                                      <p:to>
                                        <p:strVal val="visible"/>
                                      </p:to>
                                    </p:set>
                                    <p:anim calcmode="lin" valueType="num">
                                      <p:cBhvr additive="base">
                                        <p:cTn id="187" dur="500" fill="hold"/>
                                        <p:tgtEl>
                                          <p:spTgt spid="87"/>
                                        </p:tgtEl>
                                        <p:attrNameLst>
                                          <p:attrName>ppt_x</p:attrName>
                                        </p:attrNameLst>
                                      </p:cBhvr>
                                      <p:tavLst>
                                        <p:tav tm="0">
                                          <p:val>
                                            <p:strVal val="1+#ppt_w/2"/>
                                          </p:val>
                                        </p:tav>
                                        <p:tav tm="100000">
                                          <p:val>
                                            <p:strVal val="#ppt_x"/>
                                          </p:val>
                                        </p:tav>
                                      </p:tavLst>
                                    </p:anim>
                                    <p:anim calcmode="lin" valueType="num">
                                      <p:cBhvr additive="base">
                                        <p:cTn id="188" dur="500" fill="hold"/>
                                        <p:tgtEl>
                                          <p:spTgt spid="87"/>
                                        </p:tgtEl>
                                        <p:attrNameLst>
                                          <p:attrName>ppt_y</p:attrName>
                                        </p:attrNameLst>
                                      </p:cBhvr>
                                      <p:tavLst>
                                        <p:tav tm="0">
                                          <p:val>
                                            <p:strVal val="#ppt_y"/>
                                          </p:val>
                                        </p:tav>
                                        <p:tav tm="100000">
                                          <p:val>
                                            <p:strVal val="#ppt_y"/>
                                          </p:val>
                                        </p:tav>
                                      </p:tavLst>
                                    </p:anim>
                                  </p:childTnLst>
                                </p:cTn>
                              </p:par>
                              <p:par>
                                <p:cTn id="189" presetID="2" presetClass="entr" presetSubtype="2" fill="hold" grpId="0" nodeType="withEffect">
                                  <p:stCondLst>
                                    <p:cond delay="1000"/>
                                  </p:stCondLst>
                                  <p:childTnLst>
                                    <p:set>
                                      <p:cBhvr>
                                        <p:cTn id="190" dur="1" fill="hold">
                                          <p:stCondLst>
                                            <p:cond delay="0"/>
                                          </p:stCondLst>
                                        </p:cTn>
                                        <p:tgtEl>
                                          <p:spTgt spid="88"/>
                                        </p:tgtEl>
                                        <p:attrNameLst>
                                          <p:attrName>style.visibility</p:attrName>
                                        </p:attrNameLst>
                                      </p:cBhvr>
                                      <p:to>
                                        <p:strVal val="visible"/>
                                      </p:to>
                                    </p:set>
                                    <p:anim calcmode="lin" valueType="num">
                                      <p:cBhvr additive="base">
                                        <p:cTn id="191" dur="500" fill="hold"/>
                                        <p:tgtEl>
                                          <p:spTgt spid="88"/>
                                        </p:tgtEl>
                                        <p:attrNameLst>
                                          <p:attrName>ppt_x</p:attrName>
                                        </p:attrNameLst>
                                      </p:cBhvr>
                                      <p:tavLst>
                                        <p:tav tm="0">
                                          <p:val>
                                            <p:strVal val="1+#ppt_w/2"/>
                                          </p:val>
                                        </p:tav>
                                        <p:tav tm="100000">
                                          <p:val>
                                            <p:strVal val="#ppt_x"/>
                                          </p:val>
                                        </p:tav>
                                      </p:tavLst>
                                    </p:anim>
                                    <p:anim calcmode="lin" valueType="num">
                                      <p:cBhvr additive="base">
                                        <p:cTn id="192" dur="500" fill="hold"/>
                                        <p:tgtEl>
                                          <p:spTgt spid="88"/>
                                        </p:tgtEl>
                                        <p:attrNameLst>
                                          <p:attrName>ppt_y</p:attrName>
                                        </p:attrNameLst>
                                      </p:cBhvr>
                                      <p:tavLst>
                                        <p:tav tm="0">
                                          <p:val>
                                            <p:strVal val="#ppt_y"/>
                                          </p:val>
                                        </p:tav>
                                        <p:tav tm="100000">
                                          <p:val>
                                            <p:strVal val="#ppt_y"/>
                                          </p:val>
                                        </p:tav>
                                      </p:tavLst>
                                    </p:anim>
                                  </p:childTnLst>
                                </p:cTn>
                              </p:par>
                              <p:par>
                                <p:cTn id="193" presetID="2" presetClass="entr" presetSubtype="2" fill="hold" grpId="0" nodeType="withEffect">
                                  <p:stCondLst>
                                    <p:cond delay="500"/>
                                  </p:stCondLst>
                                  <p:childTnLst>
                                    <p:set>
                                      <p:cBhvr>
                                        <p:cTn id="194" dur="1" fill="hold">
                                          <p:stCondLst>
                                            <p:cond delay="0"/>
                                          </p:stCondLst>
                                        </p:cTn>
                                        <p:tgtEl>
                                          <p:spTgt spid="89"/>
                                        </p:tgtEl>
                                        <p:attrNameLst>
                                          <p:attrName>style.visibility</p:attrName>
                                        </p:attrNameLst>
                                      </p:cBhvr>
                                      <p:to>
                                        <p:strVal val="visible"/>
                                      </p:to>
                                    </p:set>
                                    <p:anim calcmode="lin" valueType="num">
                                      <p:cBhvr additive="base">
                                        <p:cTn id="195" dur="500" fill="hold"/>
                                        <p:tgtEl>
                                          <p:spTgt spid="89"/>
                                        </p:tgtEl>
                                        <p:attrNameLst>
                                          <p:attrName>ppt_x</p:attrName>
                                        </p:attrNameLst>
                                      </p:cBhvr>
                                      <p:tavLst>
                                        <p:tav tm="0">
                                          <p:val>
                                            <p:strVal val="1+#ppt_w/2"/>
                                          </p:val>
                                        </p:tav>
                                        <p:tav tm="100000">
                                          <p:val>
                                            <p:strVal val="#ppt_x"/>
                                          </p:val>
                                        </p:tav>
                                      </p:tavLst>
                                    </p:anim>
                                    <p:anim calcmode="lin" valueType="num">
                                      <p:cBhvr additive="base">
                                        <p:cTn id="196" dur="500" fill="hold"/>
                                        <p:tgtEl>
                                          <p:spTgt spid="89"/>
                                        </p:tgtEl>
                                        <p:attrNameLst>
                                          <p:attrName>ppt_y</p:attrName>
                                        </p:attrNameLst>
                                      </p:cBhvr>
                                      <p:tavLst>
                                        <p:tav tm="0">
                                          <p:val>
                                            <p:strVal val="#ppt_y"/>
                                          </p:val>
                                        </p:tav>
                                        <p:tav tm="100000">
                                          <p:val>
                                            <p:strVal val="#ppt_y"/>
                                          </p:val>
                                        </p:tav>
                                      </p:tavLst>
                                    </p:anim>
                                  </p:childTnLst>
                                </p:cTn>
                              </p:par>
                              <p:par>
                                <p:cTn id="197" presetID="2" presetClass="entr" presetSubtype="2" fill="hold" grpId="0" nodeType="withEffect">
                                  <p:stCondLst>
                                    <p:cond delay="0"/>
                                  </p:stCondLst>
                                  <p:childTnLst>
                                    <p:set>
                                      <p:cBhvr>
                                        <p:cTn id="198" dur="1" fill="hold">
                                          <p:stCondLst>
                                            <p:cond delay="0"/>
                                          </p:stCondLst>
                                        </p:cTn>
                                        <p:tgtEl>
                                          <p:spTgt spid="90"/>
                                        </p:tgtEl>
                                        <p:attrNameLst>
                                          <p:attrName>style.visibility</p:attrName>
                                        </p:attrNameLst>
                                      </p:cBhvr>
                                      <p:to>
                                        <p:strVal val="visible"/>
                                      </p:to>
                                    </p:set>
                                    <p:anim calcmode="lin" valueType="num">
                                      <p:cBhvr additive="base">
                                        <p:cTn id="199" dur="500" fill="hold"/>
                                        <p:tgtEl>
                                          <p:spTgt spid="90"/>
                                        </p:tgtEl>
                                        <p:attrNameLst>
                                          <p:attrName>ppt_x</p:attrName>
                                        </p:attrNameLst>
                                      </p:cBhvr>
                                      <p:tavLst>
                                        <p:tav tm="0">
                                          <p:val>
                                            <p:strVal val="1+#ppt_w/2"/>
                                          </p:val>
                                        </p:tav>
                                        <p:tav tm="100000">
                                          <p:val>
                                            <p:strVal val="#ppt_x"/>
                                          </p:val>
                                        </p:tav>
                                      </p:tavLst>
                                    </p:anim>
                                    <p:anim calcmode="lin" valueType="num">
                                      <p:cBhvr additive="base">
                                        <p:cTn id="200" dur="500" fill="hold"/>
                                        <p:tgtEl>
                                          <p:spTgt spid="90"/>
                                        </p:tgtEl>
                                        <p:attrNameLst>
                                          <p:attrName>ppt_y</p:attrName>
                                        </p:attrNameLst>
                                      </p:cBhvr>
                                      <p:tavLst>
                                        <p:tav tm="0">
                                          <p:val>
                                            <p:strVal val="#ppt_y"/>
                                          </p:val>
                                        </p:tav>
                                        <p:tav tm="100000">
                                          <p:val>
                                            <p:strVal val="#ppt_y"/>
                                          </p:val>
                                        </p:tav>
                                      </p:tavLst>
                                    </p:anim>
                                  </p:childTnLst>
                                </p:cTn>
                              </p:par>
                              <p:par>
                                <p:cTn id="201" presetID="2" presetClass="entr" presetSubtype="2" fill="hold" grpId="0" nodeType="withEffect">
                                  <p:stCondLst>
                                    <p:cond delay="300"/>
                                  </p:stCondLst>
                                  <p:childTnLst>
                                    <p:set>
                                      <p:cBhvr>
                                        <p:cTn id="202" dur="1" fill="hold">
                                          <p:stCondLst>
                                            <p:cond delay="0"/>
                                          </p:stCondLst>
                                        </p:cTn>
                                        <p:tgtEl>
                                          <p:spTgt spid="91"/>
                                        </p:tgtEl>
                                        <p:attrNameLst>
                                          <p:attrName>style.visibility</p:attrName>
                                        </p:attrNameLst>
                                      </p:cBhvr>
                                      <p:to>
                                        <p:strVal val="visible"/>
                                      </p:to>
                                    </p:set>
                                    <p:anim calcmode="lin" valueType="num">
                                      <p:cBhvr additive="base">
                                        <p:cTn id="203" dur="500" fill="hold"/>
                                        <p:tgtEl>
                                          <p:spTgt spid="91"/>
                                        </p:tgtEl>
                                        <p:attrNameLst>
                                          <p:attrName>ppt_x</p:attrName>
                                        </p:attrNameLst>
                                      </p:cBhvr>
                                      <p:tavLst>
                                        <p:tav tm="0">
                                          <p:val>
                                            <p:strVal val="1+#ppt_w/2"/>
                                          </p:val>
                                        </p:tav>
                                        <p:tav tm="100000">
                                          <p:val>
                                            <p:strVal val="#ppt_x"/>
                                          </p:val>
                                        </p:tav>
                                      </p:tavLst>
                                    </p:anim>
                                    <p:anim calcmode="lin" valueType="num">
                                      <p:cBhvr additive="base">
                                        <p:cTn id="204" dur="500" fill="hold"/>
                                        <p:tgtEl>
                                          <p:spTgt spid="91"/>
                                        </p:tgtEl>
                                        <p:attrNameLst>
                                          <p:attrName>ppt_y</p:attrName>
                                        </p:attrNameLst>
                                      </p:cBhvr>
                                      <p:tavLst>
                                        <p:tav tm="0">
                                          <p:val>
                                            <p:strVal val="#ppt_y"/>
                                          </p:val>
                                        </p:tav>
                                        <p:tav tm="100000">
                                          <p:val>
                                            <p:strVal val="#ppt_y"/>
                                          </p:val>
                                        </p:tav>
                                      </p:tavLst>
                                    </p:anim>
                                  </p:childTnLst>
                                </p:cTn>
                              </p:par>
                              <p:par>
                                <p:cTn id="205" presetID="2" presetClass="entr" presetSubtype="2" fill="hold" grpId="0" nodeType="withEffect">
                                  <p:stCondLst>
                                    <p:cond delay="0"/>
                                  </p:stCondLst>
                                  <p:childTnLst>
                                    <p:set>
                                      <p:cBhvr>
                                        <p:cTn id="206" dur="1" fill="hold">
                                          <p:stCondLst>
                                            <p:cond delay="0"/>
                                          </p:stCondLst>
                                        </p:cTn>
                                        <p:tgtEl>
                                          <p:spTgt spid="92"/>
                                        </p:tgtEl>
                                        <p:attrNameLst>
                                          <p:attrName>style.visibility</p:attrName>
                                        </p:attrNameLst>
                                      </p:cBhvr>
                                      <p:to>
                                        <p:strVal val="visible"/>
                                      </p:to>
                                    </p:set>
                                    <p:anim calcmode="lin" valueType="num">
                                      <p:cBhvr additive="base">
                                        <p:cTn id="207" dur="500" fill="hold"/>
                                        <p:tgtEl>
                                          <p:spTgt spid="92"/>
                                        </p:tgtEl>
                                        <p:attrNameLst>
                                          <p:attrName>ppt_x</p:attrName>
                                        </p:attrNameLst>
                                      </p:cBhvr>
                                      <p:tavLst>
                                        <p:tav tm="0">
                                          <p:val>
                                            <p:strVal val="1+#ppt_w/2"/>
                                          </p:val>
                                        </p:tav>
                                        <p:tav tm="100000">
                                          <p:val>
                                            <p:strVal val="#ppt_x"/>
                                          </p:val>
                                        </p:tav>
                                      </p:tavLst>
                                    </p:anim>
                                    <p:anim calcmode="lin" valueType="num">
                                      <p:cBhvr additive="base">
                                        <p:cTn id="208" dur="500" fill="hold"/>
                                        <p:tgtEl>
                                          <p:spTgt spid="92"/>
                                        </p:tgtEl>
                                        <p:attrNameLst>
                                          <p:attrName>ppt_y</p:attrName>
                                        </p:attrNameLst>
                                      </p:cBhvr>
                                      <p:tavLst>
                                        <p:tav tm="0">
                                          <p:val>
                                            <p:strVal val="#ppt_y"/>
                                          </p:val>
                                        </p:tav>
                                        <p:tav tm="100000">
                                          <p:val>
                                            <p:strVal val="#ppt_y"/>
                                          </p:val>
                                        </p:tav>
                                      </p:tavLst>
                                    </p:anim>
                                  </p:childTnLst>
                                </p:cTn>
                              </p:par>
                              <p:par>
                                <p:cTn id="209" presetID="2" presetClass="entr" presetSubtype="2" fill="hold" grpId="0" nodeType="withEffect">
                                  <p:stCondLst>
                                    <p:cond delay="500"/>
                                  </p:stCondLst>
                                  <p:childTnLst>
                                    <p:set>
                                      <p:cBhvr>
                                        <p:cTn id="210" dur="1" fill="hold">
                                          <p:stCondLst>
                                            <p:cond delay="0"/>
                                          </p:stCondLst>
                                        </p:cTn>
                                        <p:tgtEl>
                                          <p:spTgt spid="93"/>
                                        </p:tgtEl>
                                        <p:attrNameLst>
                                          <p:attrName>style.visibility</p:attrName>
                                        </p:attrNameLst>
                                      </p:cBhvr>
                                      <p:to>
                                        <p:strVal val="visible"/>
                                      </p:to>
                                    </p:set>
                                    <p:anim calcmode="lin" valueType="num">
                                      <p:cBhvr additive="base">
                                        <p:cTn id="211" dur="500" fill="hold"/>
                                        <p:tgtEl>
                                          <p:spTgt spid="93"/>
                                        </p:tgtEl>
                                        <p:attrNameLst>
                                          <p:attrName>ppt_x</p:attrName>
                                        </p:attrNameLst>
                                      </p:cBhvr>
                                      <p:tavLst>
                                        <p:tav tm="0">
                                          <p:val>
                                            <p:strVal val="1+#ppt_w/2"/>
                                          </p:val>
                                        </p:tav>
                                        <p:tav tm="100000">
                                          <p:val>
                                            <p:strVal val="#ppt_x"/>
                                          </p:val>
                                        </p:tav>
                                      </p:tavLst>
                                    </p:anim>
                                    <p:anim calcmode="lin" valueType="num">
                                      <p:cBhvr additive="base">
                                        <p:cTn id="212" dur="500" fill="hold"/>
                                        <p:tgtEl>
                                          <p:spTgt spid="93"/>
                                        </p:tgtEl>
                                        <p:attrNameLst>
                                          <p:attrName>ppt_y</p:attrName>
                                        </p:attrNameLst>
                                      </p:cBhvr>
                                      <p:tavLst>
                                        <p:tav tm="0">
                                          <p:val>
                                            <p:strVal val="#ppt_y"/>
                                          </p:val>
                                        </p:tav>
                                        <p:tav tm="100000">
                                          <p:val>
                                            <p:strVal val="#ppt_y"/>
                                          </p:val>
                                        </p:tav>
                                      </p:tavLst>
                                    </p:anim>
                                  </p:childTnLst>
                                </p:cTn>
                              </p:par>
                              <p:par>
                                <p:cTn id="213" presetID="2" presetClass="entr" presetSubtype="2" fill="hold" grpId="0" nodeType="withEffect">
                                  <p:stCondLst>
                                    <p:cond delay="300"/>
                                  </p:stCondLst>
                                  <p:childTnLst>
                                    <p:set>
                                      <p:cBhvr>
                                        <p:cTn id="214" dur="1" fill="hold">
                                          <p:stCondLst>
                                            <p:cond delay="0"/>
                                          </p:stCondLst>
                                        </p:cTn>
                                        <p:tgtEl>
                                          <p:spTgt spid="94"/>
                                        </p:tgtEl>
                                        <p:attrNameLst>
                                          <p:attrName>style.visibility</p:attrName>
                                        </p:attrNameLst>
                                      </p:cBhvr>
                                      <p:to>
                                        <p:strVal val="visible"/>
                                      </p:to>
                                    </p:set>
                                    <p:anim calcmode="lin" valueType="num">
                                      <p:cBhvr additive="base">
                                        <p:cTn id="215" dur="500" fill="hold"/>
                                        <p:tgtEl>
                                          <p:spTgt spid="94"/>
                                        </p:tgtEl>
                                        <p:attrNameLst>
                                          <p:attrName>ppt_x</p:attrName>
                                        </p:attrNameLst>
                                      </p:cBhvr>
                                      <p:tavLst>
                                        <p:tav tm="0">
                                          <p:val>
                                            <p:strVal val="1+#ppt_w/2"/>
                                          </p:val>
                                        </p:tav>
                                        <p:tav tm="100000">
                                          <p:val>
                                            <p:strVal val="#ppt_x"/>
                                          </p:val>
                                        </p:tav>
                                      </p:tavLst>
                                    </p:anim>
                                    <p:anim calcmode="lin" valueType="num">
                                      <p:cBhvr additive="base">
                                        <p:cTn id="216" dur="500" fill="hold"/>
                                        <p:tgtEl>
                                          <p:spTgt spid="94"/>
                                        </p:tgtEl>
                                        <p:attrNameLst>
                                          <p:attrName>ppt_y</p:attrName>
                                        </p:attrNameLst>
                                      </p:cBhvr>
                                      <p:tavLst>
                                        <p:tav tm="0">
                                          <p:val>
                                            <p:strVal val="#ppt_y"/>
                                          </p:val>
                                        </p:tav>
                                        <p:tav tm="100000">
                                          <p:val>
                                            <p:strVal val="#ppt_y"/>
                                          </p:val>
                                        </p:tav>
                                      </p:tavLst>
                                    </p:anim>
                                  </p:childTnLst>
                                </p:cTn>
                              </p:par>
                              <p:par>
                                <p:cTn id="217" presetID="2" presetClass="entr" presetSubtype="2" fill="hold" grpId="0" nodeType="withEffect">
                                  <p:stCondLst>
                                    <p:cond delay="0"/>
                                  </p:stCondLst>
                                  <p:childTnLst>
                                    <p:set>
                                      <p:cBhvr>
                                        <p:cTn id="218" dur="1" fill="hold">
                                          <p:stCondLst>
                                            <p:cond delay="0"/>
                                          </p:stCondLst>
                                        </p:cTn>
                                        <p:tgtEl>
                                          <p:spTgt spid="95"/>
                                        </p:tgtEl>
                                        <p:attrNameLst>
                                          <p:attrName>style.visibility</p:attrName>
                                        </p:attrNameLst>
                                      </p:cBhvr>
                                      <p:to>
                                        <p:strVal val="visible"/>
                                      </p:to>
                                    </p:set>
                                    <p:anim calcmode="lin" valueType="num">
                                      <p:cBhvr additive="base">
                                        <p:cTn id="219" dur="500" fill="hold"/>
                                        <p:tgtEl>
                                          <p:spTgt spid="95"/>
                                        </p:tgtEl>
                                        <p:attrNameLst>
                                          <p:attrName>ppt_x</p:attrName>
                                        </p:attrNameLst>
                                      </p:cBhvr>
                                      <p:tavLst>
                                        <p:tav tm="0">
                                          <p:val>
                                            <p:strVal val="1+#ppt_w/2"/>
                                          </p:val>
                                        </p:tav>
                                        <p:tav tm="100000">
                                          <p:val>
                                            <p:strVal val="#ppt_x"/>
                                          </p:val>
                                        </p:tav>
                                      </p:tavLst>
                                    </p:anim>
                                    <p:anim calcmode="lin" valueType="num">
                                      <p:cBhvr additive="base">
                                        <p:cTn id="220" dur="500" fill="hold"/>
                                        <p:tgtEl>
                                          <p:spTgt spid="95"/>
                                        </p:tgtEl>
                                        <p:attrNameLst>
                                          <p:attrName>ppt_y</p:attrName>
                                        </p:attrNameLst>
                                      </p:cBhvr>
                                      <p:tavLst>
                                        <p:tav tm="0">
                                          <p:val>
                                            <p:strVal val="#ppt_y"/>
                                          </p:val>
                                        </p:tav>
                                        <p:tav tm="100000">
                                          <p:val>
                                            <p:strVal val="#ppt_y"/>
                                          </p:val>
                                        </p:tav>
                                      </p:tavLst>
                                    </p:anim>
                                  </p:childTnLst>
                                </p:cTn>
                              </p:par>
                              <p:par>
                                <p:cTn id="221" presetID="2" presetClass="entr" presetSubtype="2" fill="hold" grpId="0" nodeType="withEffect">
                                  <p:stCondLst>
                                    <p:cond delay="800"/>
                                  </p:stCondLst>
                                  <p:childTnLst>
                                    <p:set>
                                      <p:cBhvr>
                                        <p:cTn id="222" dur="1" fill="hold">
                                          <p:stCondLst>
                                            <p:cond delay="0"/>
                                          </p:stCondLst>
                                        </p:cTn>
                                        <p:tgtEl>
                                          <p:spTgt spid="96"/>
                                        </p:tgtEl>
                                        <p:attrNameLst>
                                          <p:attrName>style.visibility</p:attrName>
                                        </p:attrNameLst>
                                      </p:cBhvr>
                                      <p:to>
                                        <p:strVal val="visible"/>
                                      </p:to>
                                    </p:set>
                                    <p:anim calcmode="lin" valueType="num">
                                      <p:cBhvr additive="base">
                                        <p:cTn id="223" dur="500" fill="hold"/>
                                        <p:tgtEl>
                                          <p:spTgt spid="96"/>
                                        </p:tgtEl>
                                        <p:attrNameLst>
                                          <p:attrName>ppt_x</p:attrName>
                                        </p:attrNameLst>
                                      </p:cBhvr>
                                      <p:tavLst>
                                        <p:tav tm="0">
                                          <p:val>
                                            <p:strVal val="1+#ppt_w/2"/>
                                          </p:val>
                                        </p:tav>
                                        <p:tav tm="100000">
                                          <p:val>
                                            <p:strVal val="#ppt_x"/>
                                          </p:val>
                                        </p:tav>
                                      </p:tavLst>
                                    </p:anim>
                                    <p:anim calcmode="lin" valueType="num">
                                      <p:cBhvr additive="base">
                                        <p:cTn id="224" dur="500" fill="hold"/>
                                        <p:tgtEl>
                                          <p:spTgt spid="96"/>
                                        </p:tgtEl>
                                        <p:attrNameLst>
                                          <p:attrName>ppt_y</p:attrName>
                                        </p:attrNameLst>
                                      </p:cBhvr>
                                      <p:tavLst>
                                        <p:tav tm="0">
                                          <p:val>
                                            <p:strVal val="#ppt_y"/>
                                          </p:val>
                                        </p:tav>
                                        <p:tav tm="100000">
                                          <p:val>
                                            <p:strVal val="#ppt_y"/>
                                          </p:val>
                                        </p:tav>
                                      </p:tavLst>
                                    </p:anim>
                                  </p:childTnLst>
                                </p:cTn>
                              </p:par>
                              <p:par>
                                <p:cTn id="225" presetID="2" presetClass="entr" presetSubtype="2" fill="hold" grpId="0" nodeType="withEffect">
                                  <p:stCondLst>
                                    <p:cond delay="0"/>
                                  </p:stCondLst>
                                  <p:childTnLst>
                                    <p:set>
                                      <p:cBhvr>
                                        <p:cTn id="226" dur="1" fill="hold">
                                          <p:stCondLst>
                                            <p:cond delay="0"/>
                                          </p:stCondLst>
                                        </p:cTn>
                                        <p:tgtEl>
                                          <p:spTgt spid="97"/>
                                        </p:tgtEl>
                                        <p:attrNameLst>
                                          <p:attrName>style.visibility</p:attrName>
                                        </p:attrNameLst>
                                      </p:cBhvr>
                                      <p:to>
                                        <p:strVal val="visible"/>
                                      </p:to>
                                    </p:set>
                                    <p:anim calcmode="lin" valueType="num">
                                      <p:cBhvr additive="base">
                                        <p:cTn id="227" dur="500" fill="hold"/>
                                        <p:tgtEl>
                                          <p:spTgt spid="97"/>
                                        </p:tgtEl>
                                        <p:attrNameLst>
                                          <p:attrName>ppt_x</p:attrName>
                                        </p:attrNameLst>
                                      </p:cBhvr>
                                      <p:tavLst>
                                        <p:tav tm="0">
                                          <p:val>
                                            <p:strVal val="1+#ppt_w/2"/>
                                          </p:val>
                                        </p:tav>
                                        <p:tav tm="100000">
                                          <p:val>
                                            <p:strVal val="#ppt_x"/>
                                          </p:val>
                                        </p:tav>
                                      </p:tavLst>
                                    </p:anim>
                                    <p:anim calcmode="lin" valueType="num">
                                      <p:cBhvr additive="base">
                                        <p:cTn id="228" dur="500" fill="hold"/>
                                        <p:tgtEl>
                                          <p:spTgt spid="97"/>
                                        </p:tgtEl>
                                        <p:attrNameLst>
                                          <p:attrName>ppt_y</p:attrName>
                                        </p:attrNameLst>
                                      </p:cBhvr>
                                      <p:tavLst>
                                        <p:tav tm="0">
                                          <p:val>
                                            <p:strVal val="#ppt_y"/>
                                          </p:val>
                                        </p:tav>
                                        <p:tav tm="100000">
                                          <p:val>
                                            <p:strVal val="#ppt_y"/>
                                          </p:val>
                                        </p:tav>
                                      </p:tavLst>
                                    </p:anim>
                                  </p:childTnLst>
                                </p:cTn>
                              </p:par>
                              <p:par>
                                <p:cTn id="229" presetID="2" presetClass="entr" presetSubtype="2" fill="hold" grpId="0" nodeType="withEffect">
                                  <p:stCondLst>
                                    <p:cond delay="300"/>
                                  </p:stCondLst>
                                  <p:childTnLst>
                                    <p:set>
                                      <p:cBhvr>
                                        <p:cTn id="230" dur="1" fill="hold">
                                          <p:stCondLst>
                                            <p:cond delay="0"/>
                                          </p:stCondLst>
                                        </p:cTn>
                                        <p:tgtEl>
                                          <p:spTgt spid="98"/>
                                        </p:tgtEl>
                                        <p:attrNameLst>
                                          <p:attrName>style.visibility</p:attrName>
                                        </p:attrNameLst>
                                      </p:cBhvr>
                                      <p:to>
                                        <p:strVal val="visible"/>
                                      </p:to>
                                    </p:set>
                                    <p:anim calcmode="lin" valueType="num">
                                      <p:cBhvr additive="base">
                                        <p:cTn id="231" dur="500" fill="hold"/>
                                        <p:tgtEl>
                                          <p:spTgt spid="98"/>
                                        </p:tgtEl>
                                        <p:attrNameLst>
                                          <p:attrName>ppt_x</p:attrName>
                                        </p:attrNameLst>
                                      </p:cBhvr>
                                      <p:tavLst>
                                        <p:tav tm="0">
                                          <p:val>
                                            <p:strVal val="1+#ppt_w/2"/>
                                          </p:val>
                                        </p:tav>
                                        <p:tav tm="100000">
                                          <p:val>
                                            <p:strVal val="#ppt_x"/>
                                          </p:val>
                                        </p:tav>
                                      </p:tavLst>
                                    </p:anim>
                                    <p:anim calcmode="lin" valueType="num">
                                      <p:cBhvr additive="base">
                                        <p:cTn id="232" dur="500" fill="hold"/>
                                        <p:tgtEl>
                                          <p:spTgt spid="98"/>
                                        </p:tgtEl>
                                        <p:attrNameLst>
                                          <p:attrName>ppt_y</p:attrName>
                                        </p:attrNameLst>
                                      </p:cBhvr>
                                      <p:tavLst>
                                        <p:tav tm="0">
                                          <p:val>
                                            <p:strVal val="#ppt_y"/>
                                          </p:val>
                                        </p:tav>
                                        <p:tav tm="100000">
                                          <p:val>
                                            <p:strVal val="#ppt_y"/>
                                          </p:val>
                                        </p:tav>
                                      </p:tavLst>
                                    </p:anim>
                                  </p:childTnLst>
                                </p:cTn>
                              </p:par>
                              <p:par>
                                <p:cTn id="233" presetID="2" presetClass="entr" presetSubtype="2" fill="hold" grpId="0" nodeType="withEffect">
                                  <p:stCondLst>
                                    <p:cond delay="1000"/>
                                  </p:stCondLst>
                                  <p:childTnLst>
                                    <p:set>
                                      <p:cBhvr>
                                        <p:cTn id="234" dur="1" fill="hold">
                                          <p:stCondLst>
                                            <p:cond delay="0"/>
                                          </p:stCondLst>
                                        </p:cTn>
                                        <p:tgtEl>
                                          <p:spTgt spid="99"/>
                                        </p:tgtEl>
                                        <p:attrNameLst>
                                          <p:attrName>style.visibility</p:attrName>
                                        </p:attrNameLst>
                                      </p:cBhvr>
                                      <p:to>
                                        <p:strVal val="visible"/>
                                      </p:to>
                                    </p:set>
                                    <p:anim calcmode="lin" valueType="num">
                                      <p:cBhvr additive="base">
                                        <p:cTn id="235" dur="500" fill="hold"/>
                                        <p:tgtEl>
                                          <p:spTgt spid="99"/>
                                        </p:tgtEl>
                                        <p:attrNameLst>
                                          <p:attrName>ppt_x</p:attrName>
                                        </p:attrNameLst>
                                      </p:cBhvr>
                                      <p:tavLst>
                                        <p:tav tm="0">
                                          <p:val>
                                            <p:strVal val="1+#ppt_w/2"/>
                                          </p:val>
                                        </p:tav>
                                        <p:tav tm="100000">
                                          <p:val>
                                            <p:strVal val="#ppt_x"/>
                                          </p:val>
                                        </p:tav>
                                      </p:tavLst>
                                    </p:anim>
                                    <p:anim calcmode="lin" valueType="num">
                                      <p:cBhvr additive="base">
                                        <p:cTn id="236" dur="500" fill="hold"/>
                                        <p:tgtEl>
                                          <p:spTgt spid="99"/>
                                        </p:tgtEl>
                                        <p:attrNameLst>
                                          <p:attrName>ppt_y</p:attrName>
                                        </p:attrNameLst>
                                      </p:cBhvr>
                                      <p:tavLst>
                                        <p:tav tm="0">
                                          <p:val>
                                            <p:strVal val="#ppt_y"/>
                                          </p:val>
                                        </p:tav>
                                        <p:tav tm="100000">
                                          <p:val>
                                            <p:strVal val="#ppt_y"/>
                                          </p:val>
                                        </p:tav>
                                      </p:tavLst>
                                    </p:anim>
                                  </p:childTnLst>
                                </p:cTn>
                              </p:par>
                              <p:par>
                                <p:cTn id="237" presetID="2" presetClass="entr" presetSubtype="2" fill="hold" grpId="0" nodeType="withEffect">
                                  <p:stCondLst>
                                    <p:cond delay="500"/>
                                  </p:stCondLst>
                                  <p:childTnLst>
                                    <p:set>
                                      <p:cBhvr>
                                        <p:cTn id="238" dur="1" fill="hold">
                                          <p:stCondLst>
                                            <p:cond delay="0"/>
                                          </p:stCondLst>
                                        </p:cTn>
                                        <p:tgtEl>
                                          <p:spTgt spid="100"/>
                                        </p:tgtEl>
                                        <p:attrNameLst>
                                          <p:attrName>style.visibility</p:attrName>
                                        </p:attrNameLst>
                                      </p:cBhvr>
                                      <p:to>
                                        <p:strVal val="visible"/>
                                      </p:to>
                                    </p:set>
                                    <p:anim calcmode="lin" valueType="num">
                                      <p:cBhvr additive="base">
                                        <p:cTn id="239" dur="500" fill="hold"/>
                                        <p:tgtEl>
                                          <p:spTgt spid="100"/>
                                        </p:tgtEl>
                                        <p:attrNameLst>
                                          <p:attrName>ppt_x</p:attrName>
                                        </p:attrNameLst>
                                      </p:cBhvr>
                                      <p:tavLst>
                                        <p:tav tm="0">
                                          <p:val>
                                            <p:strVal val="1+#ppt_w/2"/>
                                          </p:val>
                                        </p:tav>
                                        <p:tav tm="100000">
                                          <p:val>
                                            <p:strVal val="#ppt_x"/>
                                          </p:val>
                                        </p:tav>
                                      </p:tavLst>
                                    </p:anim>
                                    <p:anim calcmode="lin" valueType="num">
                                      <p:cBhvr additive="base">
                                        <p:cTn id="240" dur="500" fill="hold"/>
                                        <p:tgtEl>
                                          <p:spTgt spid="100"/>
                                        </p:tgtEl>
                                        <p:attrNameLst>
                                          <p:attrName>ppt_y</p:attrName>
                                        </p:attrNameLst>
                                      </p:cBhvr>
                                      <p:tavLst>
                                        <p:tav tm="0">
                                          <p:val>
                                            <p:strVal val="#ppt_y"/>
                                          </p:val>
                                        </p:tav>
                                        <p:tav tm="100000">
                                          <p:val>
                                            <p:strVal val="#ppt_y"/>
                                          </p:val>
                                        </p:tav>
                                      </p:tavLst>
                                    </p:anim>
                                  </p:childTnLst>
                                </p:cTn>
                              </p:par>
                              <p:par>
                                <p:cTn id="241" presetID="2" presetClass="entr" presetSubtype="2" fill="hold" grpId="0" nodeType="withEffect">
                                  <p:stCondLst>
                                    <p:cond delay="0"/>
                                  </p:stCondLst>
                                  <p:childTnLst>
                                    <p:set>
                                      <p:cBhvr>
                                        <p:cTn id="242" dur="1" fill="hold">
                                          <p:stCondLst>
                                            <p:cond delay="0"/>
                                          </p:stCondLst>
                                        </p:cTn>
                                        <p:tgtEl>
                                          <p:spTgt spid="101"/>
                                        </p:tgtEl>
                                        <p:attrNameLst>
                                          <p:attrName>style.visibility</p:attrName>
                                        </p:attrNameLst>
                                      </p:cBhvr>
                                      <p:to>
                                        <p:strVal val="visible"/>
                                      </p:to>
                                    </p:set>
                                    <p:anim calcmode="lin" valueType="num">
                                      <p:cBhvr additive="base">
                                        <p:cTn id="243" dur="500" fill="hold"/>
                                        <p:tgtEl>
                                          <p:spTgt spid="101"/>
                                        </p:tgtEl>
                                        <p:attrNameLst>
                                          <p:attrName>ppt_x</p:attrName>
                                        </p:attrNameLst>
                                      </p:cBhvr>
                                      <p:tavLst>
                                        <p:tav tm="0">
                                          <p:val>
                                            <p:strVal val="1+#ppt_w/2"/>
                                          </p:val>
                                        </p:tav>
                                        <p:tav tm="100000">
                                          <p:val>
                                            <p:strVal val="#ppt_x"/>
                                          </p:val>
                                        </p:tav>
                                      </p:tavLst>
                                    </p:anim>
                                    <p:anim calcmode="lin" valueType="num">
                                      <p:cBhvr additive="base">
                                        <p:cTn id="244" dur="500" fill="hold"/>
                                        <p:tgtEl>
                                          <p:spTgt spid="101"/>
                                        </p:tgtEl>
                                        <p:attrNameLst>
                                          <p:attrName>ppt_y</p:attrName>
                                        </p:attrNameLst>
                                      </p:cBhvr>
                                      <p:tavLst>
                                        <p:tav tm="0">
                                          <p:val>
                                            <p:strVal val="#ppt_y"/>
                                          </p:val>
                                        </p:tav>
                                        <p:tav tm="100000">
                                          <p:val>
                                            <p:strVal val="#ppt_y"/>
                                          </p:val>
                                        </p:tav>
                                      </p:tavLst>
                                    </p:anim>
                                  </p:childTnLst>
                                </p:cTn>
                              </p:par>
                              <p:par>
                                <p:cTn id="245" presetID="2" presetClass="entr" presetSubtype="2" fill="hold" grpId="0" nodeType="withEffect">
                                  <p:stCondLst>
                                    <p:cond delay="300"/>
                                  </p:stCondLst>
                                  <p:childTnLst>
                                    <p:set>
                                      <p:cBhvr>
                                        <p:cTn id="246" dur="1" fill="hold">
                                          <p:stCondLst>
                                            <p:cond delay="0"/>
                                          </p:stCondLst>
                                        </p:cTn>
                                        <p:tgtEl>
                                          <p:spTgt spid="102"/>
                                        </p:tgtEl>
                                        <p:attrNameLst>
                                          <p:attrName>style.visibility</p:attrName>
                                        </p:attrNameLst>
                                      </p:cBhvr>
                                      <p:to>
                                        <p:strVal val="visible"/>
                                      </p:to>
                                    </p:set>
                                    <p:anim calcmode="lin" valueType="num">
                                      <p:cBhvr additive="base">
                                        <p:cTn id="247" dur="500" fill="hold"/>
                                        <p:tgtEl>
                                          <p:spTgt spid="102"/>
                                        </p:tgtEl>
                                        <p:attrNameLst>
                                          <p:attrName>ppt_x</p:attrName>
                                        </p:attrNameLst>
                                      </p:cBhvr>
                                      <p:tavLst>
                                        <p:tav tm="0">
                                          <p:val>
                                            <p:strVal val="1+#ppt_w/2"/>
                                          </p:val>
                                        </p:tav>
                                        <p:tav tm="100000">
                                          <p:val>
                                            <p:strVal val="#ppt_x"/>
                                          </p:val>
                                        </p:tav>
                                      </p:tavLst>
                                    </p:anim>
                                    <p:anim calcmode="lin" valueType="num">
                                      <p:cBhvr additive="base">
                                        <p:cTn id="248" dur="500" fill="hold"/>
                                        <p:tgtEl>
                                          <p:spTgt spid="102"/>
                                        </p:tgtEl>
                                        <p:attrNameLst>
                                          <p:attrName>ppt_y</p:attrName>
                                        </p:attrNameLst>
                                      </p:cBhvr>
                                      <p:tavLst>
                                        <p:tav tm="0">
                                          <p:val>
                                            <p:strVal val="#ppt_y"/>
                                          </p:val>
                                        </p:tav>
                                        <p:tav tm="100000">
                                          <p:val>
                                            <p:strVal val="#ppt_y"/>
                                          </p:val>
                                        </p:tav>
                                      </p:tavLst>
                                    </p:anim>
                                  </p:childTnLst>
                                </p:cTn>
                              </p:par>
                              <p:par>
                                <p:cTn id="249" presetID="2" presetClass="entr" presetSubtype="2" fill="hold" grpId="0" nodeType="withEffect">
                                  <p:stCondLst>
                                    <p:cond delay="1000"/>
                                  </p:stCondLst>
                                  <p:childTnLst>
                                    <p:set>
                                      <p:cBhvr>
                                        <p:cTn id="250" dur="1" fill="hold">
                                          <p:stCondLst>
                                            <p:cond delay="0"/>
                                          </p:stCondLst>
                                        </p:cTn>
                                        <p:tgtEl>
                                          <p:spTgt spid="103"/>
                                        </p:tgtEl>
                                        <p:attrNameLst>
                                          <p:attrName>style.visibility</p:attrName>
                                        </p:attrNameLst>
                                      </p:cBhvr>
                                      <p:to>
                                        <p:strVal val="visible"/>
                                      </p:to>
                                    </p:set>
                                    <p:anim calcmode="lin" valueType="num">
                                      <p:cBhvr additive="base">
                                        <p:cTn id="251" dur="500" fill="hold"/>
                                        <p:tgtEl>
                                          <p:spTgt spid="103"/>
                                        </p:tgtEl>
                                        <p:attrNameLst>
                                          <p:attrName>ppt_x</p:attrName>
                                        </p:attrNameLst>
                                      </p:cBhvr>
                                      <p:tavLst>
                                        <p:tav tm="0">
                                          <p:val>
                                            <p:strVal val="1+#ppt_w/2"/>
                                          </p:val>
                                        </p:tav>
                                        <p:tav tm="100000">
                                          <p:val>
                                            <p:strVal val="#ppt_x"/>
                                          </p:val>
                                        </p:tav>
                                      </p:tavLst>
                                    </p:anim>
                                    <p:anim calcmode="lin" valueType="num">
                                      <p:cBhvr additive="base">
                                        <p:cTn id="252" dur="500" fill="hold"/>
                                        <p:tgtEl>
                                          <p:spTgt spid="103"/>
                                        </p:tgtEl>
                                        <p:attrNameLst>
                                          <p:attrName>ppt_y</p:attrName>
                                        </p:attrNameLst>
                                      </p:cBhvr>
                                      <p:tavLst>
                                        <p:tav tm="0">
                                          <p:val>
                                            <p:strVal val="#ppt_y"/>
                                          </p:val>
                                        </p:tav>
                                        <p:tav tm="100000">
                                          <p:val>
                                            <p:strVal val="#ppt_y"/>
                                          </p:val>
                                        </p:tav>
                                      </p:tavLst>
                                    </p:anim>
                                  </p:childTnLst>
                                </p:cTn>
                              </p:par>
                              <p:par>
                                <p:cTn id="253" presetID="2" presetClass="entr" presetSubtype="2" fill="hold" grpId="0" nodeType="withEffect">
                                  <p:stCondLst>
                                    <p:cond delay="500"/>
                                  </p:stCondLst>
                                  <p:childTnLst>
                                    <p:set>
                                      <p:cBhvr>
                                        <p:cTn id="254" dur="1" fill="hold">
                                          <p:stCondLst>
                                            <p:cond delay="0"/>
                                          </p:stCondLst>
                                        </p:cTn>
                                        <p:tgtEl>
                                          <p:spTgt spid="104"/>
                                        </p:tgtEl>
                                        <p:attrNameLst>
                                          <p:attrName>style.visibility</p:attrName>
                                        </p:attrNameLst>
                                      </p:cBhvr>
                                      <p:to>
                                        <p:strVal val="visible"/>
                                      </p:to>
                                    </p:set>
                                    <p:anim calcmode="lin" valueType="num">
                                      <p:cBhvr additive="base">
                                        <p:cTn id="255" dur="500" fill="hold"/>
                                        <p:tgtEl>
                                          <p:spTgt spid="104"/>
                                        </p:tgtEl>
                                        <p:attrNameLst>
                                          <p:attrName>ppt_x</p:attrName>
                                        </p:attrNameLst>
                                      </p:cBhvr>
                                      <p:tavLst>
                                        <p:tav tm="0">
                                          <p:val>
                                            <p:strVal val="1+#ppt_w/2"/>
                                          </p:val>
                                        </p:tav>
                                        <p:tav tm="100000">
                                          <p:val>
                                            <p:strVal val="#ppt_x"/>
                                          </p:val>
                                        </p:tav>
                                      </p:tavLst>
                                    </p:anim>
                                    <p:anim calcmode="lin" valueType="num">
                                      <p:cBhvr additive="base">
                                        <p:cTn id="256" dur="500" fill="hold"/>
                                        <p:tgtEl>
                                          <p:spTgt spid="104"/>
                                        </p:tgtEl>
                                        <p:attrNameLst>
                                          <p:attrName>ppt_y</p:attrName>
                                        </p:attrNameLst>
                                      </p:cBhvr>
                                      <p:tavLst>
                                        <p:tav tm="0">
                                          <p:val>
                                            <p:strVal val="#ppt_y"/>
                                          </p:val>
                                        </p:tav>
                                        <p:tav tm="100000">
                                          <p:val>
                                            <p:strVal val="#ppt_y"/>
                                          </p:val>
                                        </p:tav>
                                      </p:tavLst>
                                    </p:anim>
                                  </p:childTnLst>
                                </p:cTn>
                              </p:par>
                              <p:par>
                                <p:cTn id="257" presetID="2" presetClass="entr" presetSubtype="2" fill="hold" grpId="0" nodeType="withEffect">
                                  <p:stCondLst>
                                    <p:cond delay="300"/>
                                  </p:stCondLst>
                                  <p:childTnLst>
                                    <p:set>
                                      <p:cBhvr>
                                        <p:cTn id="258" dur="1" fill="hold">
                                          <p:stCondLst>
                                            <p:cond delay="0"/>
                                          </p:stCondLst>
                                        </p:cTn>
                                        <p:tgtEl>
                                          <p:spTgt spid="105"/>
                                        </p:tgtEl>
                                        <p:attrNameLst>
                                          <p:attrName>style.visibility</p:attrName>
                                        </p:attrNameLst>
                                      </p:cBhvr>
                                      <p:to>
                                        <p:strVal val="visible"/>
                                      </p:to>
                                    </p:set>
                                    <p:anim calcmode="lin" valueType="num">
                                      <p:cBhvr additive="base">
                                        <p:cTn id="259" dur="500" fill="hold"/>
                                        <p:tgtEl>
                                          <p:spTgt spid="105"/>
                                        </p:tgtEl>
                                        <p:attrNameLst>
                                          <p:attrName>ppt_x</p:attrName>
                                        </p:attrNameLst>
                                      </p:cBhvr>
                                      <p:tavLst>
                                        <p:tav tm="0">
                                          <p:val>
                                            <p:strVal val="1+#ppt_w/2"/>
                                          </p:val>
                                        </p:tav>
                                        <p:tav tm="100000">
                                          <p:val>
                                            <p:strVal val="#ppt_x"/>
                                          </p:val>
                                        </p:tav>
                                      </p:tavLst>
                                    </p:anim>
                                    <p:anim calcmode="lin" valueType="num">
                                      <p:cBhvr additive="base">
                                        <p:cTn id="260" dur="500" fill="hold"/>
                                        <p:tgtEl>
                                          <p:spTgt spid="105"/>
                                        </p:tgtEl>
                                        <p:attrNameLst>
                                          <p:attrName>ppt_y</p:attrName>
                                        </p:attrNameLst>
                                      </p:cBhvr>
                                      <p:tavLst>
                                        <p:tav tm="0">
                                          <p:val>
                                            <p:strVal val="#ppt_y"/>
                                          </p:val>
                                        </p:tav>
                                        <p:tav tm="100000">
                                          <p:val>
                                            <p:strVal val="#ppt_y"/>
                                          </p:val>
                                        </p:tav>
                                      </p:tavLst>
                                    </p:anim>
                                  </p:childTnLst>
                                </p:cTn>
                              </p:par>
                              <p:par>
                                <p:cTn id="261" presetID="2" presetClass="entr" presetSubtype="2" fill="hold" grpId="0" nodeType="withEffect">
                                  <p:stCondLst>
                                    <p:cond delay="800"/>
                                  </p:stCondLst>
                                  <p:childTnLst>
                                    <p:set>
                                      <p:cBhvr>
                                        <p:cTn id="262" dur="1" fill="hold">
                                          <p:stCondLst>
                                            <p:cond delay="0"/>
                                          </p:stCondLst>
                                        </p:cTn>
                                        <p:tgtEl>
                                          <p:spTgt spid="106"/>
                                        </p:tgtEl>
                                        <p:attrNameLst>
                                          <p:attrName>style.visibility</p:attrName>
                                        </p:attrNameLst>
                                      </p:cBhvr>
                                      <p:to>
                                        <p:strVal val="visible"/>
                                      </p:to>
                                    </p:set>
                                    <p:anim calcmode="lin" valueType="num">
                                      <p:cBhvr additive="base">
                                        <p:cTn id="263" dur="500" fill="hold"/>
                                        <p:tgtEl>
                                          <p:spTgt spid="106"/>
                                        </p:tgtEl>
                                        <p:attrNameLst>
                                          <p:attrName>ppt_x</p:attrName>
                                        </p:attrNameLst>
                                      </p:cBhvr>
                                      <p:tavLst>
                                        <p:tav tm="0">
                                          <p:val>
                                            <p:strVal val="1+#ppt_w/2"/>
                                          </p:val>
                                        </p:tav>
                                        <p:tav tm="100000">
                                          <p:val>
                                            <p:strVal val="#ppt_x"/>
                                          </p:val>
                                        </p:tav>
                                      </p:tavLst>
                                    </p:anim>
                                    <p:anim calcmode="lin" valueType="num">
                                      <p:cBhvr additive="base">
                                        <p:cTn id="264" dur="500" fill="hold"/>
                                        <p:tgtEl>
                                          <p:spTgt spid="106"/>
                                        </p:tgtEl>
                                        <p:attrNameLst>
                                          <p:attrName>ppt_y</p:attrName>
                                        </p:attrNameLst>
                                      </p:cBhvr>
                                      <p:tavLst>
                                        <p:tav tm="0">
                                          <p:val>
                                            <p:strVal val="#ppt_y"/>
                                          </p:val>
                                        </p:tav>
                                        <p:tav tm="100000">
                                          <p:val>
                                            <p:strVal val="#ppt_y"/>
                                          </p:val>
                                        </p:tav>
                                      </p:tavLst>
                                    </p:anim>
                                  </p:childTnLst>
                                </p:cTn>
                              </p:par>
                              <p:par>
                                <p:cTn id="265" presetID="2" presetClass="entr" presetSubtype="2" fill="hold" grpId="0" nodeType="withEffect">
                                  <p:stCondLst>
                                    <p:cond delay="500"/>
                                  </p:stCondLst>
                                  <p:childTnLst>
                                    <p:set>
                                      <p:cBhvr>
                                        <p:cTn id="266" dur="1" fill="hold">
                                          <p:stCondLst>
                                            <p:cond delay="0"/>
                                          </p:stCondLst>
                                        </p:cTn>
                                        <p:tgtEl>
                                          <p:spTgt spid="107"/>
                                        </p:tgtEl>
                                        <p:attrNameLst>
                                          <p:attrName>style.visibility</p:attrName>
                                        </p:attrNameLst>
                                      </p:cBhvr>
                                      <p:to>
                                        <p:strVal val="visible"/>
                                      </p:to>
                                    </p:set>
                                    <p:anim calcmode="lin" valueType="num">
                                      <p:cBhvr additive="base">
                                        <p:cTn id="267" dur="500" fill="hold"/>
                                        <p:tgtEl>
                                          <p:spTgt spid="107"/>
                                        </p:tgtEl>
                                        <p:attrNameLst>
                                          <p:attrName>ppt_x</p:attrName>
                                        </p:attrNameLst>
                                      </p:cBhvr>
                                      <p:tavLst>
                                        <p:tav tm="0">
                                          <p:val>
                                            <p:strVal val="1+#ppt_w/2"/>
                                          </p:val>
                                        </p:tav>
                                        <p:tav tm="100000">
                                          <p:val>
                                            <p:strVal val="#ppt_x"/>
                                          </p:val>
                                        </p:tav>
                                      </p:tavLst>
                                    </p:anim>
                                    <p:anim calcmode="lin" valueType="num">
                                      <p:cBhvr additive="base">
                                        <p:cTn id="268" dur="500" fill="hold"/>
                                        <p:tgtEl>
                                          <p:spTgt spid="107"/>
                                        </p:tgtEl>
                                        <p:attrNameLst>
                                          <p:attrName>ppt_y</p:attrName>
                                        </p:attrNameLst>
                                      </p:cBhvr>
                                      <p:tavLst>
                                        <p:tav tm="0">
                                          <p:val>
                                            <p:strVal val="#ppt_y"/>
                                          </p:val>
                                        </p:tav>
                                        <p:tav tm="100000">
                                          <p:val>
                                            <p:strVal val="#ppt_y"/>
                                          </p:val>
                                        </p:tav>
                                      </p:tavLst>
                                    </p:anim>
                                  </p:childTnLst>
                                </p:cTn>
                              </p:par>
                              <p:par>
                                <p:cTn id="269" presetID="2" presetClass="entr" presetSubtype="2" fill="hold" grpId="0" nodeType="withEffect">
                                  <p:stCondLst>
                                    <p:cond delay="0"/>
                                  </p:stCondLst>
                                  <p:childTnLst>
                                    <p:set>
                                      <p:cBhvr>
                                        <p:cTn id="270" dur="1" fill="hold">
                                          <p:stCondLst>
                                            <p:cond delay="0"/>
                                          </p:stCondLst>
                                        </p:cTn>
                                        <p:tgtEl>
                                          <p:spTgt spid="108"/>
                                        </p:tgtEl>
                                        <p:attrNameLst>
                                          <p:attrName>style.visibility</p:attrName>
                                        </p:attrNameLst>
                                      </p:cBhvr>
                                      <p:to>
                                        <p:strVal val="visible"/>
                                      </p:to>
                                    </p:set>
                                    <p:anim calcmode="lin" valueType="num">
                                      <p:cBhvr additive="base">
                                        <p:cTn id="271" dur="500" fill="hold"/>
                                        <p:tgtEl>
                                          <p:spTgt spid="108"/>
                                        </p:tgtEl>
                                        <p:attrNameLst>
                                          <p:attrName>ppt_x</p:attrName>
                                        </p:attrNameLst>
                                      </p:cBhvr>
                                      <p:tavLst>
                                        <p:tav tm="0">
                                          <p:val>
                                            <p:strVal val="1+#ppt_w/2"/>
                                          </p:val>
                                        </p:tav>
                                        <p:tav tm="100000">
                                          <p:val>
                                            <p:strVal val="#ppt_x"/>
                                          </p:val>
                                        </p:tav>
                                      </p:tavLst>
                                    </p:anim>
                                    <p:anim calcmode="lin" valueType="num">
                                      <p:cBhvr additive="base">
                                        <p:cTn id="272" dur="500" fill="hold"/>
                                        <p:tgtEl>
                                          <p:spTgt spid="108"/>
                                        </p:tgtEl>
                                        <p:attrNameLst>
                                          <p:attrName>ppt_y</p:attrName>
                                        </p:attrNameLst>
                                      </p:cBhvr>
                                      <p:tavLst>
                                        <p:tav tm="0">
                                          <p:val>
                                            <p:strVal val="#ppt_y"/>
                                          </p:val>
                                        </p:tav>
                                        <p:tav tm="100000">
                                          <p:val>
                                            <p:strVal val="#ppt_y"/>
                                          </p:val>
                                        </p:tav>
                                      </p:tavLst>
                                    </p:anim>
                                  </p:childTnLst>
                                </p:cTn>
                              </p:par>
                              <p:par>
                                <p:cTn id="273" presetID="2" presetClass="entr" presetSubtype="2" fill="hold" grpId="0" nodeType="withEffect">
                                  <p:stCondLst>
                                    <p:cond delay="300"/>
                                  </p:stCondLst>
                                  <p:childTnLst>
                                    <p:set>
                                      <p:cBhvr>
                                        <p:cTn id="274" dur="1" fill="hold">
                                          <p:stCondLst>
                                            <p:cond delay="0"/>
                                          </p:stCondLst>
                                        </p:cTn>
                                        <p:tgtEl>
                                          <p:spTgt spid="109"/>
                                        </p:tgtEl>
                                        <p:attrNameLst>
                                          <p:attrName>style.visibility</p:attrName>
                                        </p:attrNameLst>
                                      </p:cBhvr>
                                      <p:to>
                                        <p:strVal val="visible"/>
                                      </p:to>
                                    </p:set>
                                    <p:anim calcmode="lin" valueType="num">
                                      <p:cBhvr additive="base">
                                        <p:cTn id="275" dur="500" fill="hold"/>
                                        <p:tgtEl>
                                          <p:spTgt spid="109"/>
                                        </p:tgtEl>
                                        <p:attrNameLst>
                                          <p:attrName>ppt_x</p:attrName>
                                        </p:attrNameLst>
                                      </p:cBhvr>
                                      <p:tavLst>
                                        <p:tav tm="0">
                                          <p:val>
                                            <p:strVal val="1+#ppt_w/2"/>
                                          </p:val>
                                        </p:tav>
                                        <p:tav tm="100000">
                                          <p:val>
                                            <p:strVal val="#ppt_x"/>
                                          </p:val>
                                        </p:tav>
                                      </p:tavLst>
                                    </p:anim>
                                    <p:anim calcmode="lin" valueType="num">
                                      <p:cBhvr additive="base">
                                        <p:cTn id="276" dur="500" fill="hold"/>
                                        <p:tgtEl>
                                          <p:spTgt spid="109"/>
                                        </p:tgtEl>
                                        <p:attrNameLst>
                                          <p:attrName>ppt_y</p:attrName>
                                        </p:attrNameLst>
                                      </p:cBhvr>
                                      <p:tavLst>
                                        <p:tav tm="0">
                                          <p:val>
                                            <p:strVal val="#ppt_y"/>
                                          </p:val>
                                        </p:tav>
                                        <p:tav tm="100000">
                                          <p:val>
                                            <p:strVal val="#ppt_y"/>
                                          </p:val>
                                        </p:tav>
                                      </p:tavLst>
                                    </p:anim>
                                  </p:childTnLst>
                                </p:cTn>
                              </p:par>
                              <p:par>
                                <p:cTn id="277" presetID="2" presetClass="entr" presetSubtype="2" fill="hold" grpId="0" nodeType="withEffect">
                                  <p:stCondLst>
                                    <p:cond delay="500"/>
                                  </p:stCondLst>
                                  <p:childTnLst>
                                    <p:set>
                                      <p:cBhvr>
                                        <p:cTn id="278" dur="1" fill="hold">
                                          <p:stCondLst>
                                            <p:cond delay="0"/>
                                          </p:stCondLst>
                                        </p:cTn>
                                        <p:tgtEl>
                                          <p:spTgt spid="110"/>
                                        </p:tgtEl>
                                        <p:attrNameLst>
                                          <p:attrName>style.visibility</p:attrName>
                                        </p:attrNameLst>
                                      </p:cBhvr>
                                      <p:to>
                                        <p:strVal val="visible"/>
                                      </p:to>
                                    </p:set>
                                    <p:anim calcmode="lin" valueType="num">
                                      <p:cBhvr additive="base">
                                        <p:cTn id="279" dur="500" fill="hold"/>
                                        <p:tgtEl>
                                          <p:spTgt spid="110"/>
                                        </p:tgtEl>
                                        <p:attrNameLst>
                                          <p:attrName>ppt_x</p:attrName>
                                        </p:attrNameLst>
                                      </p:cBhvr>
                                      <p:tavLst>
                                        <p:tav tm="0">
                                          <p:val>
                                            <p:strVal val="1+#ppt_w/2"/>
                                          </p:val>
                                        </p:tav>
                                        <p:tav tm="100000">
                                          <p:val>
                                            <p:strVal val="#ppt_x"/>
                                          </p:val>
                                        </p:tav>
                                      </p:tavLst>
                                    </p:anim>
                                    <p:anim calcmode="lin" valueType="num">
                                      <p:cBhvr additive="base">
                                        <p:cTn id="280" dur="500" fill="hold"/>
                                        <p:tgtEl>
                                          <p:spTgt spid="110"/>
                                        </p:tgtEl>
                                        <p:attrNameLst>
                                          <p:attrName>ppt_y</p:attrName>
                                        </p:attrNameLst>
                                      </p:cBhvr>
                                      <p:tavLst>
                                        <p:tav tm="0">
                                          <p:val>
                                            <p:strVal val="#ppt_y"/>
                                          </p:val>
                                        </p:tav>
                                        <p:tav tm="100000">
                                          <p:val>
                                            <p:strVal val="#ppt_y"/>
                                          </p:val>
                                        </p:tav>
                                      </p:tavLst>
                                    </p:anim>
                                  </p:childTnLst>
                                </p:cTn>
                              </p:par>
                              <p:par>
                                <p:cTn id="281" presetID="2" presetClass="entr" presetSubtype="2" fill="hold" grpId="0" nodeType="withEffect">
                                  <p:stCondLst>
                                    <p:cond delay="0"/>
                                  </p:stCondLst>
                                  <p:childTnLst>
                                    <p:set>
                                      <p:cBhvr>
                                        <p:cTn id="282" dur="1" fill="hold">
                                          <p:stCondLst>
                                            <p:cond delay="0"/>
                                          </p:stCondLst>
                                        </p:cTn>
                                        <p:tgtEl>
                                          <p:spTgt spid="111"/>
                                        </p:tgtEl>
                                        <p:attrNameLst>
                                          <p:attrName>style.visibility</p:attrName>
                                        </p:attrNameLst>
                                      </p:cBhvr>
                                      <p:to>
                                        <p:strVal val="visible"/>
                                      </p:to>
                                    </p:set>
                                    <p:anim calcmode="lin" valueType="num">
                                      <p:cBhvr additive="base">
                                        <p:cTn id="283" dur="500" fill="hold"/>
                                        <p:tgtEl>
                                          <p:spTgt spid="111"/>
                                        </p:tgtEl>
                                        <p:attrNameLst>
                                          <p:attrName>ppt_x</p:attrName>
                                        </p:attrNameLst>
                                      </p:cBhvr>
                                      <p:tavLst>
                                        <p:tav tm="0">
                                          <p:val>
                                            <p:strVal val="1+#ppt_w/2"/>
                                          </p:val>
                                        </p:tav>
                                        <p:tav tm="100000">
                                          <p:val>
                                            <p:strVal val="#ppt_x"/>
                                          </p:val>
                                        </p:tav>
                                      </p:tavLst>
                                    </p:anim>
                                    <p:anim calcmode="lin" valueType="num">
                                      <p:cBhvr additive="base">
                                        <p:cTn id="284" dur="500" fill="hold"/>
                                        <p:tgtEl>
                                          <p:spTgt spid="111"/>
                                        </p:tgtEl>
                                        <p:attrNameLst>
                                          <p:attrName>ppt_y</p:attrName>
                                        </p:attrNameLst>
                                      </p:cBhvr>
                                      <p:tavLst>
                                        <p:tav tm="0">
                                          <p:val>
                                            <p:strVal val="#ppt_y"/>
                                          </p:val>
                                        </p:tav>
                                        <p:tav tm="100000">
                                          <p:val>
                                            <p:strVal val="#ppt_y"/>
                                          </p:val>
                                        </p:tav>
                                      </p:tavLst>
                                    </p:anim>
                                  </p:childTnLst>
                                </p:cTn>
                              </p:par>
                            </p:childTnLst>
                          </p:cTn>
                        </p:par>
                        <p:par>
                          <p:cTn id="285" fill="hold">
                            <p:stCondLst>
                              <p:cond delay="1500"/>
                            </p:stCondLst>
                            <p:childTnLst>
                              <p:par>
                                <p:cTn id="286" presetID="1" presetClass="mediacall" presetSubtype="0" fill="hold" nodeType="afterEffect">
                                  <p:stCondLst>
                                    <p:cond delay="0"/>
                                  </p:stCondLst>
                                  <p:childTnLst>
                                    <p:cmd type="call" cmd="playFrom(0.0)">
                                      <p:cBhvr>
                                        <p:cTn id="287" dur="1" fill="hold"/>
                                        <p:tgtEl>
                                          <p:spTgt spid="2"/>
                                        </p:tgtEl>
                                      </p:cBhvr>
                                    </p:cmd>
                                  </p:childTnLst>
                                </p:cTn>
                              </p:par>
                            </p:childTnLst>
                          </p:cTn>
                        </p:par>
                      </p:childTnLst>
                    </p:cTn>
                  </p:par>
                  <p:par>
                    <p:cTn id="288" fill="hold">
                      <p:stCondLst>
                        <p:cond delay="indefinite"/>
                      </p:stCondLst>
                      <p:childTnLst>
                        <p:par>
                          <p:cTn id="289" fill="hold">
                            <p:stCondLst>
                              <p:cond delay="0"/>
                            </p:stCondLst>
                            <p:childTnLst>
                              <p:par>
                                <p:cTn id="290" presetID="53" presetClass="entr" presetSubtype="16" fill="hold" grpId="0" nodeType="clickEffect">
                                  <p:stCondLst>
                                    <p:cond delay="0"/>
                                  </p:stCondLst>
                                  <p:childTnLst>
                                    <p:set>
                                      <p:cBhvr>
                                        <p:cTn id="291" dur="1" fill="hold">
                                          <p:stCondLst>
                                            <p:cond delay="0"/>
                                          </p:stCondLst>
                                        </p:cTn>
                                        <p:tgtEl>
                                          <p:spTgt spid="5"/>
                                        </p:tgtEl>
                                        <p:attrNameLst>
                                          <p:attrName>style.visibility</p:attrName>
                                        </p:attrNameLst>
                                      </p:cBhvr>
                                      <p:to>
                                        <p:strVal val="visible"/>
                                      </p:to>
                                    </p:set>
                                    <p:anim calcmode="lin" valueType="num">
                                      <p:cBhvr>
                                        <p:cTn id="292" dur="1000" fill="hold"/>
                                        <p:tgtEl>
                                          <p:spTgt spid="5"/>
                                        </p:tgtEl>
                                        <p:attrNameLst>
                                          <p:attrName>ppt_w</p:attrName>
                                        </p:attrNameLst>
                                      </p:cBhvr>
                                      <p:tavLst>
                                        <p:tav tm="0">
                                          <p:val>
                                            <p:fltVal val="0"/>
                                          </p:val>
                                        </p:tav>
                                        <p:tav tm="100000">
                                          <p:val>
                                            <p:strVal val="#ppt_w"/>
                                          </p:val>
                                        </p:tav>
                                      </p:tavLst>
                                    </p:anim>
                                    <p:anim calcmode="lin" valueType="num">
                                      <p:cBhvr>
                                        <p:cTn id="293" dur="1000" fill="hold"/>
                                        <p:tgtEl>
                                          <p:spTgt spid="5"/>
                                        </p:tgtEl>
                                        <p:attrNameLst>
                                          <p:attrName>ppt_h</p:attrName>
                                        </p:attrNameLst>
                                      </p:cBhvr>
                                      <p:tavLst>
                                        <p:tav tm="0">
                                          <p:val>
                                            <p:fltVal val="0"/>
                                          </p:val>
                                        </p:tav>
                                        <p:tav tm="100000">
                                          <p:val>
                                            <p:strVal val="#ppt_h"/>
                                          </p:val>
                                        </p:tav>
                                      </p:tavLst>
                                    </p:anim>
                                    <p:animEffect transition="in" filter="fade">
                                      <p:cBhvr>
                                        <p:cTn id="294" dur="1000"/>
                                        <p:tgtEl>
                                          <p:spTgt spid="5"/>
                                        </p:tgtEl>
                                      </p:cBhvr>
                                    </p:animEffect>
                                  </p:childTnLst>
                                </p:cTn>
                              </p:par>
                              <p:par>
                                <p:cTn id="295" presetID="2" presetClass="entr" presetSubtype="8" fill="hold" grpId="0" nodeType="withEffect">
                                  <p:stCondLst>
                                    <p:cond delay="500"/>
                                  </p:stCondLst>
                                  <p:childTnLst>
                                    <p:set>
                                      <p:cBhvr>
                                        <p:cTn id="296" dur="1" fill="hold">
                                          <p:stCondLst>
                                            <p:cond delay="0"/>
                                          </p:stCondLst>
                                        </p:cTn>
                                        <p:tgtEl>
                                          <p:spTgt spid="114"/>
                                        </p:tgtEl>
                                        <p:attrNameLst>
                                          <p:attrName>style.visibility</p:attrName>
                                        </p:attrNameLst>
                                      </p:cBhvr>
                                      <p:to>
                                        <p:strVal val="visible"/>
                                      </p:to>
                                    </p:set>
                                    <p:anim calcmode="lin" valueType="num">
                                      <p:cBhvr additive="base">
                                        <p:cTn id="297" dur="500" fill="hold"/>
                                        <p:tgtEl>
                                          <p:spTgt spid="114"/>
                                        </p:tgtEl>
                                        <p:attrNameLst>
                                          <p:attrName>ppt_x</p:attrName>
                                        </p:attrNameLst>
                                      </p:cBhvr>
                                      <p:tavLst>
                                        <p:tav tm="0">
                                          <p:val>
                                            <p:strVal val="0-#ppt_w/2"/>
                                          </p:val>
                                        </p:tav>
                                        <p:tav tm="100000">
                                          <p:val>
                                            <p:strVal val="#ppt_x"/>
                                          </p:val>
                                        </p:tav>
                                      </p:tavLst>
                                    </p:anim>
                                    <p:anim calcmode="lin" valueType="num">
                                      <p:cBhvr additive="base">
                                        <p:cTn id="298" dur="500" fill="hold"/>
                                        <p:tgtEl>
                                          <p:spTgt spid="114"/>
                                        </p:tgtEl>
                                        <p:attrNameLst>
                                          <p:attrName>ppt_y</p:attrName>
                                        </p:attrNameLst>
                                      </p:cBhvr>
                                      <p:tavLst>
                                        <p:tav tm="0">
                                          <p:val>
                                            <p:strVal val="#ppt_y"/>
                                          </p:val>
                                        </p:tav>
                                        <p:tav tm="100000">
                                          <p:val>
                                            <p:strVal val="#ppt_y"/>
                                          </p:val>
                                        </p:tav>
                                      </p:tavLst>
                                    </p:anim>
                                  </p:childTnLst>
                                </p:cTn>
                              </p:par>
                              <p:par>
                                <p:cTn id="299" presetID="2" presetClass="entr" presetSubtype="8" fill="hold" grpId="0" nodeType="withEffect">
                                  <p:stCondLst>
                                    <p:cond delay="500"/>
                                  </p:stCondLst>
                                  <p:childTnLst>
                                    <p:set>
                                      <p:cBhvr>
                                        <p:cTn id="300" dur="1" fill="hold">
                                          <p:stCondLst>
                                            <p:cond delay="0"/>
                                          </p:stCondLst>
                                        </p:cTn>
                                        <p:tgtEl>
                                          <p:spTgt spid="116"/>
                                        </p:tgtEl>
                                        <p:attrNameLst>
                                          <p:attrName>style.visibility</p:attrName>
                                        </p:attrNameLst>
                                      </p:cBhvr>
                                      <p:to>
                                        <p:strVal val="visible"/>
                                      </p:to>
                                    </p:set>
                                    <p:anim calcmode="lin" valueType="num">
                                      <p:cBhvr additive="base">
                                        <p:cTn id="301" dur="500" fill="hold"/>
                                        <p:tgtEl>
                                          <p:spTgt spid="116"/>
                                        </p:tgtEl>
                                        <p:attrNameLst>
                                          <p:attrName>ppt_x</p:attrName>
                                        </p:attrNameLst>
                                      </p:cBhvr>
                                      <p:tavLst>
                                        <p:tav tm="0">
                                          <p:val>
                                            <p:strVal val="0-#ppt_w/2"/>
                                          </p:val>
                                        </p:tav>
                                        <p:tav tm="100000">
                                          <p:val>
                                            <p:strVal val="#ppt_x"/>
                                          </p:val>
                                        </p:tav>
                                      </p:tavLst>
                                    </p:anim>
                                    <p:anim calcmode="lin" valueType="num">
                                      <p:cBhvr additive="base">
                                        <p:cTn id="302" dur="500" fill="hold"/>
                                        <p:tgtEl>
                                          <p:spTgt spid="116"/>
                                        </p:tgtEl>
                                        <p:attrNameLst>
                                          <p:attrName>ppt_y</p:attrName>
                                        </p:attrNameLst>
                                      </p:cBhvr>
                                      <p:tavLst>
                                        <p:tav tm="0">
                                          <p:val>
                                            <p:strVal val="#ppt_y"/>
                                          </p:val>
                                        </p:tav>
                                        <p:tav tm="100000">
                                          <p:val>
                                            <p:strVal val="#ppt_y"/>
                                          </p:val>
                                        </p:tav>
                                      </p:tavLst>
                                    </p:anim>
                                  </p:childTnLst>
                                </p:cTn>
                              </p:par>
                              <p:par>
                                <p:cTn id="303" presetID="2" presetClass="entr" presetSubtype="8" fill="hold" grpId="0" nodeType="withEffect">
                                  <p:stCondLst>
                                    <p:cond delay="800"/>
                                  </p:stCondLst>
                                  <p:childTnLst>
                                    <p:set>
                                      <p:cBhvr>
                                        <p:cTn id="304" dur="1" fill="hold">
                                          <p:stCondLst>
                                            <p:cond delay="0"/>
                                          </p:stCondLst>
                                        </p:cTn>
                                        <p:tgtEl>
                                          <p:spTgt spid="117"/>
                                        </p:tgtEl>
                                        <p:attrNameLst>
                                          <p:attrName>style.visibility</p:attrName>
                                        </p:attrNameLst>
                                      </p:cBhvr>
                                      <p:to>
                                        <p:strVal val="visible"/>
                                      </p:to>
                                    </p:set>
                                    <p:anim calcmode="lin" valueType="num">
                                      <p:cBhvr additive="base">
                                        <p:cTn id="305" dur="500" fill="hold"/>
                                        <p:tgtEl>
                                          <p:spTgt spid="117"/>
                                        </p:tgtEl>
                                        <p:attrNameLst>
                                          <p:attrName>ppt_x</p:attrName>
                                        </p:attrNameLst>
                                      </p:cBhvr>
                                      <p:tavLst>
                                        <p:tav tm="0">
                                          <p:val>
                                            <p:strVal val="0-#ppt_w/2"/>
                                          </p:val>
                                        </p:tav>
                                        <p:tav tm="100000">
                                          <p:val>
                                            <p:strVal val="#ppt_x"/>
                                          </p:val>
                                        </p:tav>
                                      </p:tavLst>
                                    </p:anim>
                                    <p:anim calcmode="lin" valueType="num">
                                      <p:cBhvr additive="base">
                                        <p:cTn id="306" dur="500" fill="hold"/>
                                        <p:tgtEl>
                                          <p:spTgt spid="117"/>
                                        </p:tgtEl>
                                        <p:attrNameLst>
                                          <p:attrName>ppt_y</p:attrName>
                                        </p:attrNameLst>
                                      </p:cBhvr>
                                      <p:tavLst>
                                        <p:tav tm="0">
                                          <p:val>
                                            <p:strVal val="#ppt_y"/>
                                          </p:val>
                                        </p:tav>
                                        <p:tav tm="100000">
                                          <p:val>
                                            <p:strVal val="#ppt_y"/>
                                          </p:val>
                                        </p:tav>
                                      </p:tavLst>
                                    </p:anim>
                                  </p:childTnLst>
                                </p:cTn>
                              </p:par>
                              <p:par>
                                <p:cTn id="307" presetID="2" presetClass="entr" presetSubtype="2" fill="hold" grpId="0" nodeType="withEffect">
                                  <p:stCondLst>
                                    <p:cond delay="200"/>
                                  </p:stCondLst>
                                  <p:childTnLst>
                                    <p:set>
                                      <p:cBhvr>
                                        <p:cTn id="308" dur="1" fill="hold">
                                          <p:stCondLst>
                                            <p:cond delay="0"/>
                                          </p:stCondLst>
                                        </p:cTn>
                                        <p:tgtEl>
                                          <p:spTgt spid="119"/>
                                        </p:tgtEl>
                                        <p:attrNameLst>
                                          <p:attrName>style.visibility</p:attrName>
                                        </p:attrNameLst>
                                      </p:cBhvr>
                                      <p:to>
                                        <p:strVal val="visible"/>
                                      </p:to>
                                    </p:set>
                                    <p:anim calcmode="lin" valueType="num">
                                      <p:cBhvr additive="base">
                                        <p:cTn id="309" dur="500" fill="hold"/>
                                        <p:tgtEl>
                                          <p:spTgt spid="119"/>
                                        </p:tgtEl>
                                        <p:attrNameLst>
                                          <p:attrName>ppt_x</p:attrName>
                                        </p:attrNameLst>
                                      </p:cBhvr>
                                      <p:tavLst>
                                        <p:tav tm="0">
                                          <p:val>
                                            <p:strVal val="1+#ppt_w/2"/>
                                          </p:val>
                                        </p:tav>
                                        <p:tav tm="100000">
                                          <p:val>
                                            <p:strVal val="#ppt_x"/>
                                          </p:val>
                                        </p:tav>
                                      </p:tavLst>
                                    </p:anim>
                                    <p:anim calcmode="lin" valueType="num">
                                      <p:cBhvr additive="base">
                                        <p:cTn id="310" dur="500" fill="hold"/>
                                        <p:tgtEl>
                                          <p:spTgt spid="119"/>
                                        </p:tgtEl>
                                        <p:attrNameLst>
                                          <p:attrName>ppt_y</p:attrName>
                                        </p:attrNameLst>
                                      </p:cBhvr>
                                      <p:tavLst>
                                        <p:tav tm="0">
                                          <p:val>
                                            <p:strVal val="#ppt_y"/>
                                          </p:val>
                                        </p:tav>
                                        <p:tav tm="100000">
                                          <p:val>
                                            <p:strVal val="#ppt_y"/>
                                          </p:val>
                                        </p:tav>
                                      </p:tavLst>
                                    </p:anim>
                                  </p:childTnLst>
                                </p:cTn>
                              </p:par>
                              <p:par>
                                <p:cTn id="311" presetID="2" presetClass="entr" presetSubtype="2" fill="hold" grpId="0" nodeType="withEffect">
                                  <p:stCondLst>
                                    <p:cond delay="500"/>
                                  </p:stCondLst>
                                  <p:childTnLst>
                                    <p:set>
                                      <p:cBhvr>
                                        <p:cTn id="312" dur="1" fill="hold">
                                          <p:stCondLst>
                                            <p:cond delay="0"/>
                                          </p:stCondLst>
                                        </p:cTn>
                                        <p:tgtEl>
                                          <p:spTgt spid="120"/>
                                        </p:tgtEl>
                                        <p:attrNameLst>
                                          <p:attrName>style.visibility</p:attrName>
                                        </p:attrNameLst>
                                      </p:cBhvr>
                                      <p:to>
                                        <p:strVal val="visible"/>
                                      </p:to>
                                    </p:set>
                                    <p:anim calcmode="lin" valueType="num">
                                      <p:cBhvr additive="base">
                                        <p:cTn id="313" dur="600" fill="hold"/>
                                        <p:tgtEl>
                                          <p:spTgt spid="120"/>
                                        </p:tgtEl>
                                        <p:attrNameLst>
                                          <p:attrName>ppt_x</p:attrName>
                                        </p:attrNameLst>
                                      </p:cBhvr>
                                      <p:tavLst>
                                        <p:tav tm="0">
                                          <p:val>
                                            <p:strVal val="1+#ppt_w/2"/>
                                          </p:val>
                                        </p:tav>
                                        <p:tav tm="100000">
                                          <p:val>
                                            <p:strVal val="#ppt_x"/>
                                          </p:val>
                                        </p:tav>
                                      </p:tavLst>
                                    </p:anim>
                                    <p:anim calcmode="lin" valueType="num">
                                      <p:cBhvr additive="base">
                                        <p:cTn id="314" dur="600" fill="hold"/>
                                        <p:tgtEl>
                                          <p:spTgt spid="120"/>
                                        </p:tgtEl>
                                        <p:attrNameLst>
                                          <p:attrName>ppt_y</p:attrName>
                                        </p:attrNameLst>
                                      </p:cBhvr>
                                      <p:tavLst>
                                        <p:tav tm="0">
                                          <p:val>
                                            <p:strVal val="#ppt_y"/>
                                          </p:val>
                                        </p:tav>
                                        <p:tav tm="100000">
                                          <p:val>
                                            <p:strVal val="#ppt_y"/>
                                          </p:val>
                                        </p:tav>
                                      </p:tavLst>
                                    </p:anim>
                                  </p:childTnLst>
                                </p:cTn>
                              </p:par>
                              <p:par>
                                <p:cTn id="315" presetID="2" presetClass="entr" presetSubtype="2" fill="hold" grpId="0" nodeType="withEffect">
                                  <p:stCondLst>
                                    <p:cond delay="500"/>
                                  </p:stCondLst>
                                  <p:childTnLst>
                                    <p:set>
                                      <p:cBhvr>
                                        <p:cTn id="316" dur="1" fill="hold">
                                          <p:stCondLst>
                                            <p:cond delay="0"/>
                                          </p:stCondLst>
                                        </p:cTn>
                                        <p:tgtEl>
                                          <p:spTgt spid="122"/>
                                        </p:tgtEl>
                                        <p:attrNameLst>
                                          <p:attrName>style.visibility</p:attrName>
                                        </p:attrNameLst>
                                      </p:cBhvr>
                                      <p:to>
                                        <p:strVal val="visible"/>
                                      </p:to>
                                    </p:set>
                                    <p:anim calcmode="lin" valueType="num">
                                      <p:cBhvr additive="base">
                                        <p:cTn id="317" dur="500" fill="hold"/>
                                        <p:tgtEl>
                                          <p:spTgt spid="122"/>
                                        </p:tgtEl>
                                        <p:attrNameLst>
                                          <p:attrName>ppt_x</p:attrName>
                                        </p:attrNameLst>
                                      </p:cBhvr>
                                      <p:tavLst>
                                        <p:tav tm="0">
                                          <p:val>
                                            <p:strVal val="1+#ppt_w/2"/>
                                          </p:val>
                                        </p:tav>
                                        <p:tav tm="100000">
                                          <p:val>
                                            <p:strVal val="#ppt_x"/>
                                          </p:val>
                                        </p:tav>
                                      </p:tavLst>
                                    </p:anim>
                                    <p:anim calcmode="lin" valueType="num">
                                      <p:cBhvr additive="base">
                                        <p:cTn id="318" dur="500" fill="hold"/>
                                        <p:tgtEl>
                                          <p:spTgt spid="122"/>
                                        </p:tgtEl>
                                        <p:attrNameLst>
                                          <p:attrName>ppt_y</p:attrName>
                                        </p:attrNameLst>
                                      </p:cBhvr>
                                      <p:tavLst>
                                        <p:tav tm="0">
                                          <p:val>
                                            <p:strVal val="#ppt_y"/>
                                          </p:val>
                                        </p:tav>
                                        <p:tav tm="100000">
                                          <p:val>
                                            <p:strVal val="#ppt_y"/>
                                          </p:val>
                                        </p:tav>
                                      </p:tavLst>
                                    </p:anim>
                                  </p:childTnLst>
                                </p:cTn>
                              </p:par>
                              <p:par>
                                <p:cTn id="319" presetID="2" presetClass="entr" presetSubtype="2" fill="hold" grpId="0" nodeType="withEffect">
                                  <p:stCondLst>
                                    <p:cond delay="700"/>
                                  </p:stCondLst>
                                  <p:childTnLst>
                                    <p:set>
                                      <p:cBhvr>
                                        <p:cTn id="320" dur="1" fill="hold">
                                          <p:stCondLst>
                                            <p:cond delay="0"/>
                                          </p:stCondLst>
                                        </p:cTn>
                                        <p:tgtEl>
                                          <p:spTgt spid="123"/>
                                        </p:tgtEl>
                                        <p:attrNameLst>
                                          <p:attrName>style.visibility</p:attrName>
                                        </p:attrNameLst>
                                      </p:cBhvr>
                                      <p:to>
                                        <p:strVal val="visible"/>
                                      </p:to>
                                    </p:set>
                                    <p:anim calcmode="lin" valueType="num">
                                      <p:cBhvr additive="base">
                                        <p:cTn id="321" dur="500" fill="hold"/>
                                        <p:tgtEl>
                                          <p:spTgt spid="123"/>
                                        </p:tgtEl>
                                        <p:attrNameLst>
                                          <p:attrName>ppt_x</p:attrName>
                                        </p:attrNameLst>
                                      </p:cBhvr>
                                      <p:tavLst>
                                        <p:tav tm="0">
                                          <p:val>
                                            <p:strVal val="1+#ppt_w/2"/>
                                          </p:val>
                                        </p:tav>
                                        <p:tav tm="100000">
                                          <p:val>
                                            <p:strVal val="#ppt_x"/>
                                          </p:val>
                                        </p:tav>
                                      </p:tavLst>
                                    </p:anim>
                                    <p:anim calcmode="lin" valueType="num">
                                      <p:cBhvr additive="base">
                                        <p:cTn id="322" dur="500" fill="hold"/>
                                        <p:tgtEl>
                                          <p:spTgt spid="123"/>
                                        </p:tgtEl>
                                        <p:attrNameLst>
                                          <p:attrName>ppt_y</p:attrName>
                                        </p:attrNameLst>
                                      </p:cBhvr>
                                      <p:tavLst>
                                        <p:tav tm="0">
                                          <p:val>
                                            <p:strVal val="#ppt_y"/>
                                          </p:val>
                                        </p:tav>
                                        <p:tav tm="100000">
                                          <p:val>
                                            <p:strVal val="#ppt_y"/>
                                          </p:val>
                                        </p:tav>
                                      </p:tavLst>
                                    </p:anim>
                                  </p:childTnLst>
                                </p:cTn>
                              </p:par>
                              <p:par>
                                <p:cTn id="323" presetID="2" presetClass="entr" presetSubtype="2" fill="hold" grpId="0" nodeType="withEffect">
                                  <p:stCondLst>
                                    <p:cond delay="300"/>
                                  </p:stCondLst>
                                  <p:childTnLst>
                                    <p:set>
                                      <p:cBhvr>
                                        <p:cTn id="324" dur="1" fill="hold">
                                          <p:stCondLst>
                                            <p:cond delay="0"/>
                                          </p:stCondLst>
                                        </p:cTn>
                                        <p:tgtEl>
                                          <p:spTgt spid="124"/>
                                        </p:tgtEl>
                                        <p:attrNameLst>
                                          <p:attrName>style.visibility</p:attrName>
                                        </p:attrNameLst>
                                      </p:cBhvr>
                                      <p:to>
                                        <p:strVal val="visible"/>
                                      </p:to>
                                    </p:set>
                                    <p:anim calcmode="lin" valueType="num">
                                      <p:cBhvr additive="base">
                                        <p:cTn id="325" dur="500" fill="hold"/>
                                        <p:tgtEl>
                                          <p:spTgt spid="124"/>
                                        </p:tgtEl>
                                        <p:attrNameLst>
                                          <p:attrName>ppt_x</p:attrName>
                                        </p:attrNameLst>
                                      </p:cBhvr>
                                      <p:tavLst>
                                        <p:tav tm="0">
                                          <p:val>
                                            <p:strVal val="1+#ppt_w/2"/>
                                          </p:val>
                                        </p:tav>
                                        <p:tav tm="100000">
                                          <p:val>
                                            <p:strVal val="#ppt_x"/>
                                          </p:val>
                                        </p:tav>
                                      </p:tavLst>
                                    </p:anim>
                                    <p:anim calcmode="lin" valueType="num">
                                      <p:cBhvr additive="base">
                                        <p:cTn id="326" dur="5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7" repeatCount="indefinite" fill="hold" display="0">
                  <p:stCondLst>
                    <p:cond delay="indefinite"/>
                  </p:stCondLst>
                  <p:endCondLst>
                    <p:cond evt="onStopAudio" delay="0">
                      <p:tgtEl>
                        <p:sldTgt/>
                      </p:tgtEl>
                    </p:cond>
                  </p:endCondLst>
                </p:cTn>
                <p:tgtEl>
                  <p:spTgt spid="2"/>
                </p:tgtEl>
              </p:cMediaNode>
            </p:audio>
          </p:childTnLst>
        </p:cTn>
      </p:par>
    </p:tnLst>
    <p:bldLst>
      <p:bldP spid="3"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69" grpId="0" animBg="1"/>
      <p:bldP spid="70" grpId="0" animBg="1"/>
      <p:bldP spid="71" grpId="0" animBg="1"/>
      <p:bldP spid="72" grpId="0" animBg="1"/>
      <p:bldP spid="73"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6" grpId="0" animBg="1"/>
      <p:bldP spid="117" grpId="0" animBg="1"/>
      <p:bldP spid="119" grpId="0" animBg="1"/>
      <p:bldP spid="120" grpId="0" animBg="1"/>
      <p:bldP spid="122" grpId="0" animBg="1"/>
      <p:bldP spid="123" grpId="0" animBg="1"/>
      <p:bldP spid="124"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5700" y="942204"/>
            <a:ext cx="3682043" cy="3653136"/>
            <a:chOff x="2635700" y="942204"/>
            <a:chExt cx="3682043" cy="3653136"/>
          </a:xfrm>
        </p:grpSpPr>
        <p:grpSp>
          <p:nvGrpSpPr>
            <p:cNvPr id="3" name="组合 4"/>
            <p:cNvGrpSpPr/>
            <p:nvPr/>
          </p:nvGrpSpPr>
          <p:grpSpPr>
            <a:xfrm>
              <a:off x="4275359" y="942204"/>
              <a:ext cx="2042384" cy="2739429"/>
              <a:chOff x="4325816" y="1628800"/>
              <a:chExt cx="2497009" cy="3349212"/>
            </a:xfrm>
            <a:solidFill>
              <a:schemeClr val="accent3"/>
            </a:solidFill>
          </p:grpSpPr>
          <p:sp>
            <p:nvSpPr>
              <p:cNvPr id="4" name="未知"/>
              <p:cNvSpPr>
                <a:spLocks/>
              </p:cNvSpPr>
              <p:nvPr/>
            </p:nvSpPr>
            <p:spPr bwMode="auto">
              <a:xfrm>
                <a:off x="4580276" y="1628800"/>
                <a:ext cx="2242549" cy="33492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p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AutoShape 8"/>
              <p:cNvSpPr>
                <a:spLocks noChangeArrowheads="1"/>
              </p:cNvSpPr>
              <p:nvPr/>
            </p:nvSpPr>
            <p:spPr bwMode="auto">
              <a:xfrm rot="13500000">
                <a:off x="4327895" y="1752910"/>
                <a:ext cx="506830" cy="510987"/>
              </a:xfrm>
              <a:prstGeom prst="rtTriangle">
                <a:avLst/>
              </a:prstGeom>
              <a:solidFill>
                <a:schemeClr val="bg1"/>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WordArt 13"/>
              <p:cNvSpPr>
                <a:spLocks noChangeArrowheads="1" noChangeShapeType="1"/>
              </p:cNvSpPr>
              <p:nvPr/>
            </p:nvSpPr>
            <p:spPr bwMode="auto">
              <a:xfrm rot="3536091">
                <a:off x="5569104" y="2942127"/>
                <a:ext cx="1137781" cy="190328"/>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chemeClr val="bg1"/>
                    </a:solidFill>
                    <a:effectLst/>
                    <a:uLnTx/>
                    <a:uFillTx/>
                    <a:latin typeface="方正兰亭黑_GBK" pitchFamily="2" charset="-122"/>
                    <a:ea typeface="方正兰亭黑_GBK" pitchFamily="2" charset="-122"/>
                  </a:rPr>
                  <a:t>此处添加内容</a:t>
                </a:r>
              </a:p>
            </p:txBody>
          </p:sp>
        </p:grpSp>
        <p:grpSp>
          <p:nvGrpSpPr>
            <p:cNvPr id="7" name="组合 8"/>
            <p:cNvGrpSpPr/>
            <p:nvPr/>
          </p:nvGrpSpPr>
          <p:grpSpPr>
            <a:xfrm>
              <a:off x="2635700" y="943895"/>
              <a:ext cx="1844406" cy="2785115"/>
              <a:chOff x="2321176" y="1630868"/>
              <a:chExt cx="2254962" cy="3405068"/>
            </a:xfrm>
            <a:solidFill>
              <a:schemeClr val="accent3"/>
            </a:solidFill>
          </p:grpSpPr>
          <p:sp>
            <p:nvSpPr>
              <p:cNvPr id="8" name="未知"/>
              <p:cNvSpPr>
                <a:spLocks/>
              </p:cNvSpPr>
              <p:nvPr/>
            </p:nvSpPr>
            <p:spPr bwMode="auto">
              <a:xfrm>
                <a:off x="2321176" y="1630868"/>
                <a:ext cx="2254962" cy="3349214"/>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p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AutoShape 7"/>
              <p:cNvSpPr>
                <a:spLocks noChangeArrowheads="1"/>
              </p:cNvSpPr>
              <p:nvPr/>
            </p:nvSpPr>
            <p:spPr bwMode="auto">
              <a:xfrm rot="6300000">
                <a:off x="2703908" y="4527029"/>
                <a:ext cx="506829" cy="510986"/>
              </a:xfrm>
              <a:prstGeom prst="rtTriangle">
                <a:avLst/>
              </a:prstGeom>
              <a:solidFill>
                <a:schemeClr val="bg1"/>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WordArt 14"/>
              <p:cNvSpPr>
                <a:spLocks noChangeArrowheads="1" noChangeShapeType="1"/>
              </p:cNvSpPr>
              <p:nvPr/>
            </p:nvSpPr>
            <p:spPr bwMode="auto">
              <a:xfrm rot="18000000">
                <a:off x="2503249" y="2938279"/>
                <a:ext cx="1137781" cy="190327"/>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chemeClr val="bg1"/>
                    </a:solidFill>
                    <a:effectLst/>
                    <a:uLnTx/>
                    <a:uFillTx/>
                    <a:latin typeface="方正兰亭黑_GBK" pitchFamily="2" charset="-122"/>
                    <a:ea typeface="方正兰亭黑_GBK" pitchFamily="2" charset="-122"/>
                  </a:rPr>
                  <a:t>此处添加内容</a:t>
                </a:r>
              </a:p>
            </p:txBody>
          </p:sp>
        </p:grpSp>
        <p:grpSp>
          <p:nvGrpSpPr>
            <p:cNvPr id="11" name="组合 12"/>
            <p:cNvGrpSpPr/>
            <p:nvPr/>
          </p:nvGrpSpPr>
          <p:grpSpPr>
            <a:xfrm>
              <a:off x="2886133" y="2774694"/>
              <a:ext cx="3177793" cy="1820646"/>
              <a:chOff x="2627355" y="3869193"/>
              <a:chExt cx="3885155" cy="2225913"/>
            </a:xfrm>
            <a:solidFill>
              <a:schemeClr val="accent3"/>
            </a:solidFill>
          </p:grpSpPr>
          <p:sp>
            <p:nvSpPr>
              <p:cNvPr id="12" name="未知"/>
              <p:cNvSpPr>
                <a:spLocks/>
              </p:cNvSpPr>
              <p:nvPr/>
            </p:nvSpPr>
            <p:spPr bwMode="auto">
              <a:xfrm>
                <a:off x="2627355" y="3869193"/>
                <a:ext cx="3885155" cy="222591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pFill/>
              <a:ln w="19050" cap="flat" cmpd="sng">
                <a:solidFill>
                  <a:srgbClr val="FFFFFF"/>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AutoShape 9"/>
              <p:cNvSpPr>
                <a:spLocks noChangeArrowheads="1"/>
              </p:cNvSpPr>
              <p:nvPr/>
            </p:nvSpPr>
            <p:spPr bwMode="auto">
              <a:xfrm rot="20700000">
                <a:off x="5943596" y="4539450"/>
                <a:ext cx="506850" cy="510968"/>
              </a:xfrm>
              <a:prstGeom prst="rtTriangle">
                <a:avLst/>
              </a:prstGeom>
              <a:solidFill>
                <a:schemeClr val="bg1"/>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WordArt 15"/>
              <p:cNvSpPr>
                <a:spLocks noChangeArrowheads="1" noChangeShapeType="1"/>
              </p:cNvSpPr>
              <p:nvPr/>
            </p:nvSpPr>
            <p:spPr bwMode="auto">
              <a:xfrm>
                <a:off x="3998950" y="5544834"/>
                <a:ext cx="1137825" cy="190320"/>
              </a:xfrm>
              <a:prstGeom prst="rect">
                <a:avLst/>
              </a:prstGeom>
              <a:grp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a:ln>
                      <a:noFill/>
                    </a:ln>
                    <a:solidFill>
                      <a:schemeClr val="bg1"/>
                    </a:solidFill>
                    <a:effectLst/>
                    <a:uLnTx/>
                    <a:uFillTx/>
                    <a:latin typeface="方正兰亭黑_GBK" pitchFamily="2" charset="-122"/>
                    <a:ea typeface="方正兰亭黑_GBK" pitchFamily="2" charset="-122"/>
                  </a:rPr>
                  <a:t>此处添加内容</a:t>
                </a:r>
              </a:p>
            </p:txBody>
          </p:sp>
        </p:grpSp>
        <p:grpSp>
          <p:nvGrpSpPr>
            <p:cNvPr id="15" name="组合 16"/>
            <p:cNvGrpSpPr/>
            <p:nvPr/>
          </p:nvGrpSpPr>
          <p:grpSpPr>
            <a:xfrm>
              <a:off x="3248246" y="1531038"/>
              <a:ext cx="2490794" cy="2483930"/>
              <a:chOff x="3070072" y="2348705"/>
              <a:chExt cx="3045233" cy="3036841"/>
            </a:xfrm>
          </p:grpSpPr>
          <p:grpSp>
            <p:nvGrpSpPr>
              <p:cNvPr id="18" name="Group 10"/>
              <p:cNvGrpSpPr>
                <a:grpSpLocks/>
              </p:cNvGrpSpPr>
              <p:nvPr/>
            </p:nvGrpSpPr>
            <p:grpSpPr bwMode="auto">
              <a:xfrm rot="650306">
                <a:off x="3070072" y="2348705"/>
                <a:ext cx="3045233" cy="3036841"/>
                <a:chOff x="0" y="0"/>
                <a:chExt cx="1136" cy="1134"/>
              </a:xfrm>
            </p:grpSpPr>
            <p:sp>
              <p:nvSpPr>
                <p:cNvPr id="20" name="Oval 11"/>
                <p:cNvSpPr>
                  <a:spLocks noChangeArrowheads="1"/>
                </p:cNvSpPr>
                <p:nvPr/>
              </p:nvSpPr>
              <p:spPr bwMode="auto">
                <a:xfrm>
                  <a:off x="0" y="0"/>
                  <a:ext cx="1136" cy="1134"/>
                </a:xfrm>
                <a:prstGeom prst="ellipse">
                  <a:avLst/>
                </a:prstGeom>
                <a:solidFill>
                  <a:schemeClr val="bg1"/>
                </a:solidFill>
                <a:ln w="9525" cmpd="sng">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Oval 12"/>
                <p:cNvSpPr>
                  <a:spLocks noChangeArrowheads="1"/>
                </p:cNvSpPr>
                <p:nvPr/>
              </p:nvSpPr>
              <p:spPr bwMode="auto">
                <a:xfrm>
                  <a:off x="64" y="62"/>
                  <a:ext cx="1008" cy="1010"/>
                </a:xfrm>
                <a:prstGeom prst="ellipse">
                  <a:avLst/>
                </a:prstGeom>
                <a:solidFill>
                  <a:schemeClr val="accent2"/>
                </a:solidFill>
                <a:ln w="9525" cmpd="sng">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17" name="WordArt 17"/>
              <p:cNvSpPr>
                <a:spLocks noChangeArrowheads="1" noChangeShapeType="1"/>
              </p:cNvSpPr>
              <p:nvPr/>
            </p:nvSpPr>
            <p:spPr bwMode="auto">
              <a:xfrm>
                <a:off x="3982399" y="3583714"/>
                <a:ext cx="1249539" cy="62060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smtClean="0">
                    <a:ln w="9525" cmpd="sng">
                      <a:noFill/>
                      <a:round/>
                      <a:headEnd/>
                      <a:tailEnd/>
                    </a:ln>
                    <a:solidFill>
                      <a:srgbClr val="FFFFFF"/>
                    </a:solidFill>
                    <a:effectLst/>
                    <a:uLnTx/>
                    <a:uFillTx/>
                    <a:latin typeface="方正兰亭中粗黑_GBK" pitchFamily="2" charset="-122"/>
                    <a:ea typeface="方正兰亭中粗黑_GBK" pitchFamily="2" charset="-122"/>
                  </a:rPr>
                  <a:t>点击添加</a:t>
                </a:r>
                <a:endParaRPr kumimoji="0" lang="zh-CN" altLang="en-US" sz="2400" i="0" u="none" strike="noStrike" kern="0" cap="none" spc="0" normalizeH="0" baseline="0" noProof="0" dirty="0">
                  <a:ln w="9525" cmpd="sng">
                    <a:noFill/>
                    <a:round/>
                    <a:headEnd/>
                    <a:tailEnd/>
                  </a:ln>
                  <a:solidFill>
                    <a:srgbClr val="FFFFFF"/>
                  </a:solidFill>
                  <a:effectLst/>
                  <a:uLnTx/>
                  <a:uFillTx/>
                  <a:latin typeface="方正兰亭中粗黑_GBK" pitchFamily="2" charset="-122"/>
                  <a:ea typeface="方正兰亭中粗黑_GBK"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dirty="0">
                    <a:ln w="9525" cmpd="sng">
                      <a:noFill/>
                      <a:round/>
                      <a:headEnd/>
                      <a:tailEnd/>
                    </a:ln>
                    <a:solidFill>
                      <a:srgbClr val="FFFFFF"/>
                    </a:solidFill>
                    <a:effectLst/>
                    <a:uLnTx/>
                    <a:uFillTx/>
                    <a:latin typeface="方正兰亭中粗黑_GBK" pitchFamily="2" charset="-122"/>
                    <a:ea typeface="方正兰亭中粗黑_GBK" pitchFamily="2" charset="-122"/>
                  </a:rPr>
                  <a:t>标题文字</a:t>
                </a:r>
              </a:p>
            </p:txBody>
          </p:sp>
        </p:grpSp>
      </p:grpSp>
      <p:sp>
        <p:nvSpPr>
          <p:cNvPr id="22" name="TextBox 21"/>
          <p:cNvSpPr txBox="1"/>
          <p:nvPr/>
        </p:nvSpPr>
        <p:spPr>
          <a:xfrm>
            <a:off x="6444208" y="1008715"/>
            <a:ext cx="2015793"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23" name="TextBox 22"/>
          <p:cNvSpPr txBox="1"/>
          <p:nvPr/>
        </p:nvSpPr>
        <p:spPr>
          <a:xfrm>
            <a:off x="787419" y="2827063"/>
            <a:ext cx="1808116"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24" name="TextBox 23"/>
          <p:cNvSpPr txBox="1"/>
          <p:nvPr/>
        </p:nvSpPr>
        <p:spPr>
          <a:xfrm>
            <a:off x="6060184" y="4100426"/>
            <a:ext cx="2015793"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29" name="矩形 28"/>
          <p:cNvSpPr/>
          <p:nvPr/>
        </p:nvSpPr>
        <p:spPr>
          <a:xfrm>
            <a:off x="6221315" y="1059838"/>
            <a:ext cx="192856" cy="385712"/>
          </a:xfrm>
          <a:custGeom>
            <a:avLst/>
            <a:gdLst/>
            <a:ahLst/>
            <a:cxnLst/>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28"/>
          <p:cNvSpPr/>
          <p:nvPr/>
        </p:nvSpPr>
        <p:spPr>
          <a:xfrm>
            <a:off x="5766845" y="4184569"/>
            <a:ext cx="192856" cy="385712"/>
          </a:xfrm>
          <a:custGeom>
            <a:avLst/>
            <a:gdLst/>
            <a:ahLst/>
            <a:cxnLst/>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28"/>
          <p:cNvSpPr/>
          <p:nvPr/>
        </p:nvSpPr>
        <p:spPr>
          <a:xfrm>
            <a:off x="563972" y="2855951"/>
            <a:ext cx="192856" cy="385712"/>
          </a:xfrm>
          <a:custGeom>
            <a:avLst/>
            <a:gdLst/>
            <a:ahLst/>
            <a:cxnLst/>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0711571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ppt_x</p:attrName>
                                        </p:attrNameLst>
                                      </p:cBhvr>
                                      <p:tavLst>
                                        <p:tav tm="0">
                                          <p:val>
                                            <p:strVal val="#ppt_x-#ppt_w*1.125000"/>
                                          </p:val>
                                        </p:tav>
                                        <p:tav tm="100000">
                                          <p:val>
                                            <p:strVal val="#ppt_x"/>
                                          </p:val>
                                        </p:tav>
                                      </p:tavLst>
                                    </p:anim>
                                    <p:animEffect transition="in" filter="wipe(right)">
                                      <p:cBhvr>
                                        <p:cTn id="12" dur="500"/>
                                        <p:tgtEl>
                                          <p:spTgt spid="22"/>
                                        </p:tgtEl>
                                      </p:cBhvr>
                                    </p:animEffect>
                                  </p:childTnLst>
                                </p:cTn>
                              </p:par>
                            </p:childTnLst>
                          </p:cTn>
                        </p:par>
                        <p:par>
                          <p:cTn id="13" fill="hold">
                            <p:stCondLst>
                              <p:cond delay="2500"/>
                            </p:stCondLst>
                            <p:childTnLst>
                              <p:par>
                                <p:cTn id="14" presetID="1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p:tgtEl>
                                          <p:spTgt spid="29"/>
                                        </p:tgtEl>
                                        <p:attrNameLst>
                                          <p:attrName>ppt_x</p:attrName>
                                        </p:attrNameLst>
                                      </p:cBhvr>
                                      <p:tavLst>
                                        <p:tav tm="0">
                                          <p:val>
                                            <p:strVal val="#ppt_x-#ppt_w*1.125000"/>
                                          </p:val>
                                        </p:tav>
                                        <p:tav tm="100000">
                                          <p:val>
                                            <p:strVal val="#ppt_x"/>
                                          </p:val>
                                        </p:tav>
                                      </p:tavLst>
                                    </p:anim>
                                    <p:animEffect transition="in" filter="wipe(right)">
                                      <p:cBhvr>
                                        <p:cTn id="17" dur="500"/>
                                        <p:tgtEl>
                                          <p:spTgt spid="29"/>
                                        </p:tgtEl>
                                      </p:cBhvr>
                                    </p:animEffect>
                                  </p:childTnLst>
                                </p:cTn>
                              </p:par>
                            </p:childTnLst>
                          </p:cTn>
                        </p:par>
                        <p:par>
                          <p:cTn id="18" fill="hold">
                            <p:stCondLst>
                              <p:cond delay="3000"/>
                            </p:stCondLst>
                            <p:childTnLst>
                              <p:par>
                                <p:cTn id="19" presetID="12" presetClass="entr" presetSubtype="8"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ppt_x</p:attrName>
                                        </p:attrNameLst>
                                      </p:cBhvr>
                                      <p:tavLst>
                                        <p:tav tm="0">
                                          <p:val>
                                            <p:strVal val="#ppt_x-#ppt_w*1.125000"/>
                                          </p:val>
                                        </p:tav>
                                        <p:tav tm="100000">
                                          <p:val>
                                            <p:strVal val="#ppt_x"/>
                                          </p:val>
                                        </p:tav>
                                      </p:tavLst>
                                    </p:anim>
                                    <p:animEffect transition="in" filter="wipe(right)">
                                      <p:cBhvr>
                                        <p:cTn id="22" dur="500"/>
                                        <p:tgtEl>
                                          <p:spTgt spid="24"/>
                                        </p:tgtEl>
                                      </p:cBhvr>
                                    </p:animEffect>
                                  </p:childTnLst>
                                </p:cTn>
                              </p:par>
                            </p:childTnLst>
                          </p:cTn>
                        </p:par>
                        <p:par>
                          <p:cTn id="23" fill="hold">
                            <p:stCondLst>
                              <p:cond delay="3500"/>
                            </p:stCondLst>
                            <p:childTnLst>
                              <p:par>
                                <p:cTn id="24" presetID="1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p:tgtEl>
                                          <p:spTgt spid="31"/>
                                        </p:tgtEl>
                                        <p:attrNameLst>
                                          <p:attrName>ppt_x</p:attrName>
                                        </p:attrNameLst>
                                      </p:cBhvr>
                                      <p:tavLst>
                                        <p:tav tm="0">
                                          <p:val>
                                            <p:strVal val="#ppt_x-#ppt_w*1.125000"/>
                                          </p:val>
                                        </p:tav>
                                        <p:tav tm="100000">
                                          <p:val>
                                            <p:strVal val="#ppt_x"/>
                                          </p:val>
                                        </p:tav>
                                      </p:tavLst>
                                    </p:anim>
                                    <p:animEffect transition="in" filter="wipe(right)">
                                      <p:cBhvr>
                                        <p:cTn id="27" dur="500"/>
                                        <p:tgtEl>
                                          <p:spTgt spid="31"/>
                                        </p:tgtEl>
                                      </p:cBhvr>
                                    </p:animEffect>
                                  </p:childTnLst>
                                </p:cTn>
                              </p:par>
                            </p:childTnLst>
                          </p:cTn>
                        </p:par>
                        <p:par>
                          <p:cTn id="28" fill="hold">
                            <p:stCondLst>
                              <p:cond delay="4000"/>
                            </p:stCondLst>
                            <p:childTnLst>
                              <p:par>
                                <p:cTn id="29" presetID="1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right)">
                                      <p:cBhvr>
                                        <p:cTn id="32" dur="500"/>
                                        <p:tgtEl>
                                          <p:spTgt spid="23"/>
                                        </p:tgtEl>
                                      </p:cBhvr>
                                    </p:animEffect>
                                  </p:childTnLst>
                                </p:cTn>
                              </p:par>
                            </p:childTnLst>
                          </p:cTn>
                        </p:par>
                        <p:par>
                          <p:cTn id="33" fill="hold">
                            <p:stCondLst>
                              <p:cond delay="4500"/>
                            </p:stCondLst>
                            <p:childTnLst>
                              <p:par>
                                <p:cTn id="34" presetID="1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ppt_x</p:attrName>
                                        </p:attrNameLst>
                                      </p:cBhvr>
                                      <p:tavLst>
                                        <p:tav tm="0">
                                          <p:val>
                                            <p:strVal val="#ppt_x-#ppt_w*1.125000"/>
                                          </p:val>
                                        </p:tav>
                                        <p:tav tm="100000">
                                          <p:val>
                                            <p:strVal val="#ppt_x"/>
                                          </p:val>
                                        </p:tav>
                                      </p:tavLst>
                                    </p:anim>
                                    <p:animEffect transition="in" filter="wipe(right)">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9" grpId="0" animBg="1"/>
      <p:bldP spid="31" grpId="0"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459133" y="2695996"/>
            <a:ext cx="6325150" cy="1799872"/>
            <a:chOff x="1459133" y="2695996"/>
            <a:chExt cx="6325150" cy="1799872"/>
          </a:xfrm>
        </p:grpSpPr>
        <p:sp>
          <p:nvSpPr>
            <p:cNvPr id="3" name="等腰三角形 2"/>
            <p:cNvSpPr/>
            <p:nvPr/>
          </p:nvSpPr>
          <p:spPr>
            <a:xfrm>
              <a:off x="3712305" y="2695996"/>
              <a:ext cx="1803799" cy="435487"/>
            </a:xfrm>
            <a:prstGeom prst="triangle">
              <a:avLst/>
            </a:prstGeom>
            <a:gradFill flip="none" rotWithShape="1">
              <a:gsLst>
                <a:gs pos="0">
                  <a:srgbClr val="E6E6E6"/>
                </a:gs>
                <a:gs pos="100000">
                  <a:srgbClr val="EAEAEA"/>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scene3d>
            <a:sp3d extrusionH="63500">
              <a:bevelB w="0" h="654050"/>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等腰三角形 3"/>
            <p:cNvSpPr/>
            <p:nvPr/>
          </p:nvSpPr>
          <p:spPr>
            <a:xfrm>
              <a:off x="4231101" y="2699783"/>
              <a:ext cx="403930" cy="431700"/>
            </a:xfrm>
            <a:prstGeom prst="triangle">
              <a:avLst>
                <a:gd name="adj" fmla="val 93897"/>
              </a:avLst>
            </a:prstGeom>
            <a:gradFill flip="none" rotWithShape="1">
              <a:gsLst>
                <a:gs pos="0">
                  <a:srgbClr val="D7D7D7"/>
                </a:gs>
                <a:gs pos="100000">
                  <a:srgbClr val="EAEAEA"/>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scene3d>
            <a:sp3d extrusionH="63500">
              <a:bevelB w="0" h="654050"/>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等腰三角形 22"/>
            <p:cNvSpPr/>
            <p:nvPr/>
          </p:nvSpPr>
          <p:spPr>
            <a:xfrm flipH="1">
              <a:off x="4613573" y="2702308"/>
              <a:ext cx="494814" cy="431700"/>
            </a:xfrm>
            <a:custGeom>
              <a:avLst/>
              <a:gdLst>
                <a:gd name="connsiteX0" fmla="*/ 0 w 508649"/>
                <a:gd name="connsiteY0" fmla="*/ 542261 h 542261"/>
                <a:gd name="connsiteX1" fmla="*/ 508649 w 508649"/>
                <a:gd name="connsiteY1" fmla="*/ 0 h 542261"/>
                <a:gd name="connsiteX2" fmla="*/ 508649 w 508649"/>
                <a:gd name="connsiteY2" fmla="*/ 542261 h 542261"/>
                <a:gd name="connsiteX3" fmla="*/ 0 w 508649"/>
                <a:gd name="connsiteY3" fmla="*/ 542261 h 542261"/>
                <a:gd name="connsiteX0" fmla="*/ 0 w 519282"/>
                <a:gd name="connsiteY0" fmla="*/ 542261 h 542261"/>
                <a:gd name="connsiteX1" fmla="*/ 519282 w 519282"/>
                <a:gd name="connsiteY1" fmla="*/ 0 h 542261"/>
                <a:gd name="connsiteX2" fmla="*/ 508649 w 519282"/>
                <a:gd name="connsiteY2" fmla="*/ 542261 h 542261"/>
                <a:gd name="connsiteX3" fmla="*/ 0 w 519282"/>
                <a:gd name="connsiteY3" fmla="*/ 542261 h 542261"/>
                <a:gd name="connsiteX0" fmla="*/ 0 w 599919"/>
                <a:gd name="connsiteY0" fmla="*/ 542261 h 542261"/>
                <a:gd name="connsiteX1" fmla="*/ 599919 w 599919"/>
                <a:gd name="connsiteY1" fmla="*/ 0 h 542261"/>
                <a:gd name="connsiteX2" fmla="*/ 589286 w 599919"/>
                <a:gd name="connsiteY2" fmla="*/ 542261 h 542261"/>
                <a:gd name="connsiteX3" fmla="*/ 0 w 599919"/>
                <a:gd name="connsiteY3" fmla="*/ 542261 h 542261"/>
                <a:gd name="connsiteX0" fmla="*/ 0 w 589840"/>
                <a:gd name="connsiteY0" fmla="*/ 520996 h 542261"/>
                <a:gd name="connsiteX1" fmla="*/ 589840 w 589840"/>
                <a:gd name="connsiteY1" fmla="*/ 0 h 542261"/>
                <a:gd name="connsiteX2" fmla="*/ 579207 w 589840"/>
                <a:gd name="connsiteY2" fmla="*/ 542261 h 542261"/>
                <a:gd name="connsiteX3" fmla="*/ 0 w 589840"/>
                <a:gd name="connsiteY3" fmla="*/ 520996 h 542261"/>
              </a:gdLst>
              <a:ahLst/>
              <a:cxnLst>
                <a:cxn ang="0">
                  <a:pos x="connsiteX0" y="connsiteY0"/>
                </a:cxn>
                <a:cxn ang="0">
                  <a:pos x="connsiteX1" y="connsiteY1"/>
                </a:cxn>
                <a:cxn ang="0">
                  <a:pos x="connsiteX2" y="connsiteY2"/>
                </a:cxn>
                <a:cxn ang="0">
                  <a:pos x="connsiteX3" y="connsiteY3"/>
                </a:cxn>
              </a:cxnLst>
              <a:rect l="l" t="t" r="r" b="b"/>
              <a:pathLst>
                <a:path w="589840" h="542261">
                  <a:moveTo>
                    <a:pt x="0" y="520996"/>
                  </a:moveTo>
                  <a:lnTo>
                    <a:pt x="589840" y="0"/>
                  </a:lnTo>
                  <a:lnTo>
                    <a:pt x="579207" y="542261"/>
                  </a:lnTo>
                  <a:lnTo>
                    <a:pt x="0" y="520996"/>
                  </a:lnTo>
                  <a:close/>
                </a:path>
              </a:pathLst>
            </a:custGeom>
            <a:gradFill flip="none" rotWithShape="1">
              <a:gsLst>
                <a:gs pos="0">
                  <a:srgbClr val="D7D7D7"/>
                </a:gs>
                <a:gs pos="100000">
                  <a:srgbClr val="EAEAEA"/>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scene3d>
            <a:sp3d extrusionH="63500">
              <a:bevelB w="0" h="654050"/>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梯形 1"/>
            <p:cNvSpPr/>
            <p:nvPr/>
          </p:nvSpPr>
          <p:spPr>
            <a:xfrm>
              <a:off x="1459133" y="3029238"/>
              <a:ext cx="2785531" cy="1225033"/>
            </a:xfrm>
            <a:custGeom>
              <a:avLst/>
              <a:gdLst/>
              <a:ahLst/>
              <a:cxnLst/>
              <a:rect l="l" t="t" r="r" b="b"/>
              <a:pathLst>
                <a:path w="3503207" h="1540655">
                  <a:moveTo>
                    <a:pt x="2851922" y="0"/>
                  </a:moveTo>
                  <a:lnTo>
                    <a:pt x="3503207" y="0"/>
                  </a:lnTo>
                  <a:lnTo>
                    <a:pt x="2044160" y="1540655"/>
                  </a:lnTo>
                  <a:lnTo>
                    <a:pt x="0" y="1540655"/>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6350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梯形 16"/>
            <p:cNvSpPr/>
            <p:nvPr/>
          </p:nvSpPr>
          <p:spPr>
            <a:xfrm>
              <a:off x="3055919" y="3029606"/>
              <a:ext cx="1579113" cy="1224413"/>
            </a:xfrm>
            <a:custGeom>
              <a:avLst/>
              <a:gdLst/>
              <a:ahLst/>
              <a:cxnLst/>
              <a:rect l="l" t="t" r="r" b="b"/>
              <a:pathLst>
                <a:path w="1986573" h="1540655">
                  <a:moveTo>
                    <a:pt x="1459047" y="0"/>
                  </a:moveTo>
                  <a:lnTo>
                    <a:pt x="1986573" y="0"/>
                  </a:lnTo>
                  <a:lnTo>
                    <a:pt x="1962916" y="1540655"/>
                  </a:lnTo>
                  <a:lnTo>
                    <a:pt x="0" y="1540655"/>
                  </a:lnTo>
                  <a:close/>
                </a:path>
              </a:pathLst>
            </a:custGeom>
            <a:gradFill flip="none" rotWithShape="1">
              <a:gsLst>
                <a:gs pos="0">
                  <a:srgbClr val="A9A9A9"/>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635000">
              <a:bevelB w="0" h="0"/>
              <a:extrusionClr>
                <a:srgbClr val="949494"/>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梯形 1"/>
            <p:cNvSpPr/>
            <p:nvPr/>
          </p:nvSpPr>
          <p:spPr>
            <a:xfrm>
              <a:off x="5091281" y="3038442"/>
              <a:ext cx="2693002" cy="1225033"/>
            </a:xfrm>
            <a:custGeom>
              <a:avLst/>
              <a:gdLst/>
              <a:ahLst/>
              <a:cxnLst/>
              <a:rect l="l" t="t" r="r" b="b"/>
              <a:pathLst>
                <a:path w="3386838" h="1540655">
                  <a:moveTo>
                    <a:pt x="0" y="0"/>
                  </a:moveTo>
                  <a:lnTo>
                    <a:pt x="534916" y="0"/>
                  </a:lnTo>
                  <a:lnTo>
                    <a:pt x="3386838" y="1540655"/>
                  </a:lnTo>
                  <a:lnTo>
                    <a:pt x="1544106" y="1540655"/>
                  </a:lnTo>
                  <a:close/>
                </a:path>
              </a:pathLst>
            </a:custGeom>
            <a:gradFill flip="none" rotWithShape="1">
              <a:gsLst>
                <a:gs pos="0">
                  <a:srgbClr val="A9A9A9"/>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635000">
              <a:bevelB w="0" h="0"/>
              <a:extrusionClr>
                <a:srgbClr val="949494"/>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9" name="梯形 16"/>
            <p:cNvSpPr/>
            <p:nvPr/>
          </p:nvSpPr>
          <p:spPr>
            <a:xfrm flipH="1">
              <a:off x="4618168" y="3022927"/>
              <a:ext cx="1697767" cy="1231986"/>
            </a:xfrm>
            <a:custGeom>
              <a:avLst/>
              <a:gdLst>
                <a:gd name="connsiteX0" fmla="*/ 1459047 w 1986573"/>
                <a:gd name="connsiteY0" fmla="*/ 0 h 1551300"/>
                <a:gd name="connsiteX1" fmla="*/ 1986573 w 1986573"/>
                <a:gd name="connsiteY1" fmla="*/ 0 h 1551300"/>
                <a:gd name="connsiteX2" fmla="*/ 1973548 w 1986573"/>
                <a:gd name="connsiteY2" fmla="*/ 1551300 h 1551300"/>
                <a:gd name="connsiteX3" fmla="*/ 0 w 1986573"/>
                <a:gd name="connsiteY3" fmla="*/ 1540655 h 1551300"/>
                <a:gd name="connsiteX4" fmla="*/ 1459047 w 1986573"/>
                <a:gd name="connsiteY4" fmla="*/ 0 h 1551300"/>
                <a:gd name="connsiteX0" fmla="*/ 1629168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629168 w 2156694"/>
                <a:gd name="connsiteY4" fmla="*/ 0 h 1551300"/>
                <a:gd name="connsiteX0" fmla="*/ 1597271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597271 w 2156694"/>
                <a:gd name="connsiteY4" fmla="*/ 0 h 1551300"/>
                <a:gd name="connsiteX0" fmla="*/ 1597271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97271 w 2156694"/>
                <a:gd name="connsiteY4" fmla="*/ 0 h 1551300"/>
                <a:gd name="connsiteX0" fmla="*/ 1565373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65373 w 2156694"/>
                <a:gd name="connsiteY4" fmla="*/ 0 h 1551300"/>
                <a:gd name="connsiteX0" fmla="*/ 1544108 w 2135429"/>
                <a:gd name="connsiteY0" fmla="*/ 0 h 1551300"/>
                <a:gd name="connsiteX1" fmla="*/ 2135429 w 2135429"/>
                <a:gd name="connsiteY1" fmla="*/ 0 h 1551300"/>
                <a:gd name="connsiteX2" fmla="*/ 2133036 w 2135429"/>
                <a:gd name="connsiteY2" fmla="*/ 1551300 h 1551300"/>
                <a:gd name="connsiteX3" fmla="*/ 0 w 2135429"/>
                <a:gd name="connsiteY3" fmla="*/ 1551299 h 1551300"/>
                <a:gd name="connsiteX4" fmla="*/ 1544108 w 2135429"/>
                <a:gd name="connsiteY4" fmla="*/ 0 h 155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429" h="1551300">
                  <a:moveTo>
                    <a:pt x="1544108" y="0"/>
                  </a:moveTo>
                  <a:lnTo>
                    <a:pt x="2135429" y="0"/>
                  </a:lnTo>
                  <a:cubicBezTo>
                    <a:pt x="2134631" y="517100"/>
                    <a:pt x="2133834" y="1034200"/>
                    <a:pt x="2133036" y="1551300"/>
                  </a:cubicBezTo>
                  <a:lnTo>
                    <a:pt x="0" y="1551299"/>
                  </a:lnTo>
                  <a:lnTo>
                    <a:pt x="1544108" y="0"/>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6350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0" name="椭圆 9"/>
            <p:cNvSpPr/>
            <p:nvPr/>
          </p:nvSpPr>
          <p:spPr>
            <a:xfrm>
              <a:off x="4645130" y="3042965"/>
              <a:ext cx="858844" cy="858844"/>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1" name="椭圆 10"/>
            <p:cNvSpPr/>
            <p:nvPr/>
          </p:nvSpPr>
          <p:spPr>
            <a:xfrm>
              <a:off x="4032220" y="2847319"/>
              <a:ext cx="629819" cy="629819"/>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2" name="椭圆 11"/>
            <p:cNvSpPr/>
            <p:nvPr/>
          </p:nvSpPr>
          <p:spPr>
            <a:xfrm>
              <a:off x="3270979" y="2985709"/>
              <a:ext cx="594712" cy="594712"/>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3" name="椭圆 12"/>
            <p:cNvSpPr/>
            <p:nvPr/>
          </p:nvSpPr>
          <p:spPr>
            <a:xfrm>
              <a:off x="5332205" y="2985709"/>
              <a:ext cx="400794" cy="400794"/>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4" name="矩形 13"/>
            <p:cNvSpPr/>
            <p:nvPr/>
          </p:nvSpPr>
          <p:spPr>
            <a:xfrm>
              <a:off x="2183110" y="4188091"/>
              <a:ext cx="654346" cy="3077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7D7D7D"/>
                  </a:solidFill>
                  <a:effectLst/>
                  <a:uLnTx/>
                  <a:uFillTx/>
                  <a:latin typeface="方正兰亭中粗黑_GBK" pitchFamily="2" charset="-122"/>
                  <a:ea typeface="方正兰亭中粗黑_GBK" pitchFamily="2" charset="-122"/>
                </a:rPr>
                <a:t>文本</a:t>
              </a:r>
              <a:r>
                <a:rPr kumimoji="0" lang="en-US" altLang="zh-CN" sz="1400" b="1" i="0" u="none" strike="noStrike" kern="0" cap="none" spc="0" normalizeH="0" baseline="0" noProof="0" dirty="0" smtClean="0">
                  <a:ln>
                    <a:noFill/>
                  </a:ln>
                  <a:solidFill>
                    <a:srgbClr val="7D7D7D"/>
                  </a:solidFill>
                  <a:effectLst/>
                  <a:uLnTx/>
                  <a:uFillTx/>
                  <a:latin typeface="方正兰亭中粗黑_GBK" pitchFamily="2" charset="-122"/>
                  <a:ea typeface="方正兰亭中粗黑_GBK" pitchFamily="2" charset="-122"/>
                </a:rPr>
                <a:t>1</a:t>
              </a:r>
              <a:endParaRPr kumimoji="0" lang="zh-CN" altLang="en-US" sz="1400" b="0" i="0" u="none" strike="noStrike" kern="0" cap="none" spc="0" normalizeH="0" baseline="0" noProof="0" dirty="0">
                <a:ln>
                  <a:noFill/>
                </a:ln>
                <a:solidFill>
                  <a:srgbClr val="7D7D7D"/>
                </a:solidFill>
                <a:effectLst/>
                <a:uLnTx/>
                <a:uFillTx/>
                <a:latin typeface="方正兰亭中粗黑_GBK" pitchFamily="2" charset="-122"/>
                <a:ea typeface="方正兰亭中粗黑_GBK" pitchFamily="2" charset="-122"/>
              </a:endParaRPr>
            </a:p>
          </p:txBody>
        </p:sp>
        <p:sp>
          <p:nvSpPr>
            <p:cNvPr id="15" name="矩形 14"/>
            <p:cNvSpPr/>
            <p:nvPr/>
          </p:nvSpPr>
          <p:spPr>
            <a:xfrm>
              <a:off x="3614517" y="4188091"/>
              <a:ext cx="660758" cy="307777"/>
            </a:xfrm>
            <a:prstGeom prst="rect">
              <a:avLst/>
            </a:prstGeom>
          </p:spPr>
          <p:txBody>
            <a:bodyPr wrap="none">
              <a:spAutoFit/>
            </a:bodyPr>
            <a:lstStyle/>
            <a:p>
              <a:pPr>
                <a:defRPr/>
              </a:pPr>
              <a:r>
                <a:rPr lang="zh-CN" altLang="en-US" sz="1400" b="1" kern="0" dirty="0">
                  <a:solidFill>
                    <a:schemeClr val="bg1"/>
                  </a:solidFill>
                  <a:latin typeface="方正兰亭中粗黑_GBK" pitchFamily="2" charset="-122"/>
                  <a:ea typeface="方正兰亭中粗黑_GBK" pitchFamily="2" charset="-122"/>
                </a:rPr>
                <a:t>文本</a:t>
              </a:r>
              <a:r>
                <a:rPr lang="en-US" altLang="zh-CN" sz="1400" b="1" kern="0" dirty="0">
                  <a:solidFill>
                    <a:schemeClr val="bg1"/>
                  </a:solidFill>
                  <a:latin typeface="方正兰亭中粗黑_GBK" pitchFamily="2" charset="-122"/>
                  <a:ea typeface="方正兰亭中粗黑_GBK" pitchFamily="2" charset="-122"/>
                </a:rPr>
                <a:t>2</a:t>
              </a:r>
              <a:endParaRPr lang="zh-CN" altLang="en-US" sz="1400" b="1" kern="0" dirty="0">
                <a:solidFill>
                  <a:schemeClr val="bg1"/>
                </a:solidFill>
                <a:latin typeface="方正兰亭中粗黑_GBK" pitchFamily="2" charset="-122"/>
                <a:ea typeface="方正兰亭中粗黑_GBK" pitchFamily="2" charset="-122"/>
              </a:endParaRPr>
            </a:p>
          </p:txBody>
        </p:sp>
        <p:sp>
          <p:nvSpPr>
            <p:cNvPr id="16" name="矩形 15"/>
            <p:cNvSpPr/>
            <p:nvPr/>
          </p:nvSpPr>
          <p:spPr>
            <a:xfrm>
              <a:off x="5199285" y="4188091"/>
              <a:ext cx="662361" cy="307777"/>
            </a:xfrm>
            <a:prstGeom prst="rect">
              <a:avLst/>
            </a:prstGeom>
          </p:spPr>
          <p:txBody>
            <a:bodyPr wrap="none">
              <a:spAutoFit/>
            </a:bodyPr>
            <a:lstStyle/>
            <a:p>
              <a:pPr marR="0" lvl="0" indent="0" fontAlgn="auto">
                <a:lnSpc>
                  <a:spcPct val="100000"/>
                </a:lnSpc>
                <a:spcBef>
                  <a:spcPts val="0"/>
                </a:spcBef>
                <a:spcAft>
                  <a:spcPts val="0"/>
                </a:spcAft>
                <a:buClrTx/>
                <a:buSzTx/>
                <a:buFontTx/>
                <a:buNone/>
                <a:tabLst/>
                <a:defRPr/>
              </a:pPr>
              <a:r>
                <a:rPr lang="zh-CN" altLang="en-US" sz="1400" b="1" kern="0" dirty="0">
                  <a:solidFill>
                    <a:srgbClr val="7D7D7D"/>
                  </a:solidFill>
                  <a:latin typeface="方正兰亭中粗黑_GBK" pitchFamily="2" charset="-122"/>
                  <a:ea typeface="方正兰亭中粗黑_GBK" pitchFamily="2" charset="-122"/>
                </a:rPr>
                <a:t>文本</a:t>
              </a:r>
              <a:r>
                <a:rPr lang="en-US" altLang="zh-CN" sz="1400" b="1" kern="0" dirty="0">
                  <a:solidFill>
                    <a:srgbClr val="7D7D7D"/>
                  </a:solidFill>
                  <a:latin typeface="方正兰亭中粗黑_GBK" pitchFamily="2" charset="-122"/>
                  <a:ea typeface="方正兰亭中粗黑_GBK" pitchFamily="2" charset="-122"/>
                </a:rPr>
                <a:t>3</a:t>
              </a:r>
              <a:endParaRPr lang="zh-CN" altLang="en-US" sz="1400" b="1" kern="0" dirty="0">
                <a:solidFill>
                  <a:srgbClr val="7D7D7D"/>
                </a:solidFill>
                <a:latin typeface="方正兰亭中粗黑_GBK" pitchFamily="2" charset="-122"/>
                <a:ea typeface="方正兰亭中粗黑_GBK" pitchFamily="2" charset="-122"/>
              </a:endParaRPr>
            </a:p>
          </p:txBody>
        </p:sp>
        <p:sp>
          <p:nvSpPr>
            <p:cNvPr id="17" name="矩形 16"/>
            <p:cNvSpPr/>
            <p:nvPr/>
          </p:nvSpPr>
          <p:spPr>
            <a:xfrm>
              <a:off x="6763611" y="4188091"/>
              <a:ext cx="663964" cy="307777"/>
            </a:xfrm>
            <a:prstGeom prst="rect">
              <a:avLst/>
            </a:prstGeom>
          </p:spPr>
          <p:txBody>
            <a:bodyPr wrap="none">
              <a:spAutoFit/>
            </a:bodyPr>
            <a:lstStyle/>
            <a:p>
              <a:pPr marR="0" lvl="0" indent="0" fontAlgn="auto">
                <a:lnSpc>
                  <a:spcPct val="100000"/>
                </a:lnSpc>
                <a:spcBef>
                  <a:spcPts val="0"/>
                </a:spcBef>
                <a:spcAft>
                  <a:spcPts val="0"/>
                </a:spcAft>
                <a:buClrTx/>
                <a:buSzTx/>
                <a:buFontTx/>
                <a:buNone/>
                <a:tabLst/>
                <a:defRPr/>
              </a:pPr>
              <a:r>
                <a:rPr lang="zh-CN" altLang="en-US" sz="1400" b="1" kern="0" dirty="0">
                  <a:solidFill>
                    <a:schemeClr val="bg1"/>
                  </a:solidFill>
                  <a:latin typeface="方正兰亭中粗黑_GBK" pitchFamily="2" charset="-122"/>
                  <a:ea typeface="方正兰亭中粗黑_GBK" pitchFamily="2" charset="-122"/>
                </a:rPr>
                <a:t>文本</a:t>
              </a:r>
              <a:r>
                <a:rPr lang="en-US" altLang="zh-CN" sz="1400" b="1" kern="0" dirty="0">
                  <a:solidFill>
                    <a:schemeClr val="bg1"/>
                  </a:solidFill>
                  <a:latin typeface="方正兰亭中粗黑_GBK" pitchFamily="2" charset="-122"/>
                  <a:ea typeface="方正兰亭中粗黑_GBK" pitchFamily="2" charset="-122"/>
                </a:rPr>
                <a:t>4</a:t>
              </a:r>
              <a:endParaRPr lang="zh-CN" altLang="en-US" sz="1400" b="1" kern="0" dirty="0">
                <a:solidFill>
                  <a:schemeClr val="bg1"/>
                </a:solidFill>
                <a:latin typeface="方正兰亭中粗黑_GBK" pitchFamily="2" charset="-122"/>
                <a:ea typeface="方正兰亭中粗黑_GBK" pitchFamily="2" charset="-122"/>
              </a:endParaRPr>
            </a:p>
          </p:txBody>
        </p:sp>
      </p:grpSp>
      <p:grpSp>
        <p:nvGrpSpPr>
          <p:cNvPr id="2" name="组合 1"/>
          <p:cNvGrpSpPr/>
          <p:nvPr/>
        </p:nvGrpSpPr>
        <p:grpSpPr>
          <a:xfrm>
            <a:off x="1250048" y="1178493"/>
            <a:ext cx="3263607" cy="1177950"/>
            <a:chOff x="1250048" y="1178493"/>
            <a:chExt cx="3263607" cy="1177950"/>
          </a:xfrm>
        </p:grpSpPr>
        <p:sp>
          <p:nvSpPr>
            <p:cNvPr id="19" name="矩形 18"/>
            <p:cNvSpPr/>
            <p:nvPr/>
          </p:nvSpPr>
          <p:spPr>
            <a:xfrm>
              <a:off x="1250048" y="1178493"/>
              <a:ext cx="3263607" cy="261297"/>
            </a:xfrm>
            <a:prstGeom prst="rect">
              <a:avLst/>
            </a:prstGeom>
            <a:solidFill>
              <a:schemeClr val="accent2"/>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9F9F9"/>
                  </a:solidFill>
                  <a:effectLst/>
                  <a:uLnTx/>
                  <a:uFillTx/>
                  <a:latin typeface="方正兰亭中粗黑_GBK" pitchFamily="2" charset="-122"/>
                  <a:ea typeface="方正兰亭中粗黑_GBK" pitchFamily="2" charset="-122"/>
                </a:rPr>
                <a:t>单击此处添加文本</a:t>
              </a:r>
              <a:endParaRPr kumimoji="0" lang="zh-CN" altLang="en-US" sz="1400" b="1" i="0" u="none" strike="noStrike" kern="0" cap="none" spc="0" normalizeH="0" baseline="0" noProof="0" dirty="0">
                <a:ln>
                  <a:noFill/>
                </a:ln>
                <a:solidFill>
                  <a:srgbClr val="F9F9F9"/>
                </a:solidFill>
                <a:effectLst/>
                <a:uLnTx/>
                <a:uFillTx/>
                <a:latin typeface="方正兰亭中粗黑_GBK" pitchFamily="2" charset="-122"/>
                <a:ea typeface="方正兰亭中粗黑_GBK" pitchFamily="2" charset="-122"/>
              </a:endParaRPr>
            </a:p>
          </p:txBody>
        </p:sp>
        <p:sp>
          <p:nvSpPr>
            <p:cNvPr id="20" name="矩形 19"/>
            <p:cNvSpPr/>
            <p:nvPr/>
          </p:nvSpPr>
          <p:spPr>
            <a:xfrm>
              <a:off x="1250581" y="1439790"/>
              <a:ext cx="3262996" cy="91665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lIns="180000" tIns="180000" rIns="180000" anchor="t"/>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000" dirty="0" smtClean="0">
                  <a:solidFill>
                    <a:schemeClr val="tx1">
                      <a:lumMod val="65000"/>
                      <a:lumOff val="35000"/>
                    </a:schemeClr>
                  </a:solidFill>
                  <a:latin typeface="方正兰亭纤黑简体" pitchFamily="65" charset="-122"/>
                  <a:ea typeface="方正兰亭纤黑简体" pitchFamily="65" charset="-122"/>
                </a:rPr>
                <a:t>。</a:t>
              </a:r>
              <a:r>
                <a:rPr lang="zh-CN" altLang="en-US" sz="1000" dirty="0">
                  <a:solidFill>
                    <a:schemeClr val="tx1">
                      <a:lumMod val="65000"/>
                      <a:lumOff val="35000"/>
                    </a:schemeClr>
                  </a:solidFill>
                  <a:latin typeface="方正兰亭纤黑简体" pitchFamily="65" charset="-122"/>
                  <a:ea typeface="方正兰亭纤黑简体" pitchFamily="65" charset="-122"/>
                </a:rPr>
                <a:t>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18" name="组合 17"/>
          <p:cNvGrpSpPr/>
          <p:nvPr/>
        </p:nvGrpSpPr>
        <p:grpSpPr>
          <a:xfrm>
            <a:off x="4702385" y="1153510"/>
            <a:ext cx="3263607" cy="1177949"/>
            <a:chOff x="4702385" y="1153510"/>
            <a:chExt cx="3263607" cy="1177949"/>
          </a:xfrm>
        </p:grpSpPr>
        <p:sp>
          <p:nvSpPr>
            <p:cNvPr id="22" name="矩形 21"/>
            <p:cNvSpPr/>
            <p:nvPr/>
          </p:nvSpPr>
          <p:spPr>
            <a:xfrm>
              <a:off x="4702385" y="1153510"/>
              <a:ext cx="3263607" cy="286281"/>
            </a:xfrm>
            <a:prstGeom prst="rect">
              <a:avLst/>
            </a:prstGeom>
            <a:solidFill>
              <a:schemeClr val="accent2"/>
            </a:solidFill>
            <a:ln w="3175" cap="flat" cmpd="sng" algn="ctr">
              <a:solidFill>
                <a:srgbClr val="D7D7D7"/>
              </a:solidFill>
              <a:prstDash val="solid"/>
            </a:ln>
            <a:effectLst/>
          </p:spPr>
          <p:txBody>
            <a:bodyPr anchor="ctr"/>
            <a:lstStyle/>
            <a:p>
              <a:pPr algn="ctr">
                <a:lnSpc>
                  <a:spcPct val="120000"/>
                </a:lnSpc>
              </a:pPr>
              <a:r>
                <a:rPr lang="zh-CN" altLang="en-US" sz="1400" b="1" kern="0" dirty="0">
                  <a:solidFill>
                    <a:srgbClr val="F9F9F9"/>
                  </a:solidFill>
                  <a:latin typeface="方正兰亭中粗黑_GBK" pitchFamily="2" charset="-122"/>
                  <a:ea typeface="方正兰亭中粗黑_GBK" pitchFamily="2" charset="-122"/>
                </a:rPr>
                <a:t>单击此处添加文本</a:t>
              </a:r>
            </a:p>
          </p:txBody>
        </p:sp>
        <p:sp>
          <p:nvSpPr>
            <p:cNvPr id="23" name="矩形 22"/>
            <p:cNvSpPr/>
            <p:nvPr/>
          </p:nvSpPr>
          <p:spPr>
            <a:xfrm>
              <a:off x="4702918" y="1439791"/>
              <a:ext cx="3262996" cy="89166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lIns="180000" tIns="180000" rIns="180000" anchor="t"/>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spTree>
    <p:extLst>
      <p:ext uri="{BB962C8B-B14F-4D97-AF65-F5344CB8AC3E}">
        <p14:creationId xmlns:p14="http://schemas.microsoft.com/office/powerpoint/2010/main" val="77473641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52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 calcmode="lin" valueType="num">
                                      <p:cBhvr>
                                        <p:cTn id="19" dur="500" fill="hold"/>
                                        <p:tgtEl>
                                          <p:spTgt spid="21"/>
                                        </p:tgtEl>
                                        <p:attrNameLst>
                                          <p:attrName>ppt_x</p:attrName>
                                        </p:attrNameLst>
                                      </p:cBhvr>
                                      <p:tavLst>
                                        <p:tav tm="0">
                                          <p:val>
                                            <p:fltVal val="0.5"/>
                                          </p:val>
                                        </p:tav>
                                        <p:tav tm="100000">
                                          <p:val>
                                            <p:strVal val="#ppt_x"/>
                                          </p:val>
                                        </p:tav>
                                      </p:tavLst>
                                    </p:anim>
                                    <p:anim calcmode="lin" valueType="num">
                                      <p:cBhvr>
                                        <p:cTn id="20" dur="5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gray">
          <a:xfrm>
            <a:off x="903260" y="843558"/>
            <a:ext cx="3659188" cy="1879600"/>
          </a:xfrm>
          <a:custGeom>
            <a:avLst/>
            <a:gdLst>
              <a:gd name="T0" fmla="*/ 2304 w 2305"/>
              <a:gd name="T1" fmla="*/ 691 h 1184"/>
              <a:gd name="T2" fmla="*/ 1991 w 2305"/>
              <a:gd name="T3" fmla="*/ 833 h 1184"/>
              <a:gd name="T4" fmla="*/ 1817 w 2305"/>
              <a:gd name="T5" fmla="*/ 1184 h 1184"/>
              <a:gd name="T6" fmla="*/ 0 w 2305"/>
              <a:gd name="T7" fmla="*/ 1184 h 1184"/>
              <a:gd name="T8" fmla="*/ 0 w 2305"/>
              <a:gd name="T9" fmla="*/ 1 h 1184"/>
              <a:gd name="T10" fmla="*/ 2305 w 2305"/>
              <a:gd name="T11" fmla="*/ 0 h 1184"/>
              <a:gd name="T12" fmla="*/ 2304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691"/>
                </a:moveTo>
                <a:cubicBezTo>
                  <a:pt x="2183" y="700"/>
                  <a:pt x="2056" y="766"/>
                  <a:pt x="1991" y="833"/>
                </a:cubicBezTo>
                <a:cubicBezTo>
                  <a:pt x="1926" y="900"/>
                  <a:pt x="1835" y="1007"/>
                  <a:pt x="1817" y="1184"/>
                </a:cubicBezTo>
                <a:lnTo>
                  <a:pt x="0" y="1184"/>
                </a:lnTo>
                <a:lnTo>
                  <a:pt x="0" y="1"/>
                </a:lnTo>
                <a:lnTo>
                  <a:pt x="2305" y="0"/>
                </a:lnTo>
                <a:lnTo>
                  <a:pt x="2304" y="691"/>
                </a:lnTo>
                <a:close/>
              </a:path>
            </a:pathLst>
          </a:custGeom>
          <a:noFill/>
          <a:ln w="12700" cmpd="sng">
            <a:solidFill>
              <a:schemeClr val="accent1"/>
            </a:solidFill>
            <a:round/>
            <a:headEnd/>
            <a:tailEnd/>
          </a:ln>
          <a:effectLst/>
        </p:spPr>
        <p:txBody>
          <a:bodyPr/>
          <a:lstStyle/>
          <a:p>
            <a:endParaRPr lang="zh-CN" altLang="en-US"/>
          </a:p>
        </p:txBody>
      </p:sp>
      <p:sp>
        <p:nvSpPr>
          <p:cNvPr id="3" name="Freeform 5"/>
          <p:cNvSpPr>
            <a:spLocks/>
          </p:cNvSpPr>
          <p:nvPr/>
        </p:nvSpPr>
        <p:spPr bwMode="gray">
          <a:xfrm>
            <a:off x="4729731" y="843558"/>
            <a:ext cx="3659187" cy="1879600"/>
          </a:xfrm>
          <a:custGeom>
            <a:avLst/>
            <a:gdLst>
              <a:gd name="T0" fmla="*/ 1 w 2305"/>
              <a:gd name="T1" fmla="*/ 691 h 1184"/>
              <a:gd name="T2" fmla="*/ 314 w 2305"/>
              <a:gd name="T3" fmla="*/ 833 h 1184"/>
              <a:gd name="T4" fmla="*/ 481 w 2305"/>
              <a:gd name="T5" fmla="*/ 1182 h 1184"/>
              <a:gd name="T6" fmla="*/ 2305 w 2305"/>
              <a:gd name="T7" fmla="*/ 1184 h 1184"/>
              <a:gd name="T8" fmla="*/ 2305 w 2305"/>
              <a:gd name="T9" fmla="*/ 1 h 1184"/>
              <a:gd name="T10" fmla="*/ 0 w 2305"/>
              <a:gd name="T11" fmla="*/ 0 h 1184"/>
              <a:gd name="T12" fmla="*/ 1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1" y="691"/>
                </a:moveTo>
                <a:cubicBezTo>
                  <a:pt x="122" y="700"/>
                  <a:pt x="249" y="766"/>
                  <a:pt x="314" y="833"/>
                </a:cubicBezTo>
                <a:cubicBezTo>
                  <a:pt x="379" y="900"/>
                  <a:pt x="463" y="1005"/>
                  <a:pt x="481" y="1182"/>
                </a:cubicBezTo>
                <a:lnTo>
                  <a:pt x="2305" y="1184"/>
                </a:lnTo>
                <a:lnTo>
                  <a:pt x="2305" y="1"/>
                </a:lnTo>
                <a:lnTo>
                  <a:pt x="0" y="0"/>
                </a:lnTo>
                <a:lnTo>
                  <a:pt x="1" y="691"/>
                </a:lnTo>
                <a:close/>
              </a:path>
            </a:pathLst>
          </a:custGeom>
          <a:noFill/>
          <a:ln w="12700" cmpd="sng">
            <a:solidFill>
              <a:schemeClr val="accent1"/>
            </a:solidFill>
            <a:round/>
            <a:headEnd/>
            <a:tailEnd/>
          </a:ln>
          <a:effectLst/>
        </p:spPr>
        <p:txBody>
          <a:bodyPr/>
          <a:lstStyle/>
          <a:p>
            <a:endParaRPr lang="zh-CN" altLang="en-US"/>
          </a:p>
        </p:txBody>
      </p:sp>
      <p:sp>
        <p:nvSpPr>
          <p:cNvPr id="4" name="Freeform 7"/>
          <p:cNvSpPr>
            <a:spLocks/>
          </p:cNvSpPr>
          <p:nvPr/>
        </p:nvSpPr>
        <p:spPr bwMode="gray">
          <a:xfrm>
            <a:off x="900085" y="2925341"/>
            <a:ext cx="3659188" cy="1879600"/>
          </a:xfrm>
          <a:custGeom>
            <a:avLst/>
            <a:gdLst>
              <a:gd name="T0" fmla="*/ 2304 w 2305"/>
              <a:gd name="T1" fmla="*/ 493 h 1184"/>
              <a:gd name="T2" fmla="*/ 1991 w 2305"/>
              <a:gd name="T3" fmla="*/ 351 h 1184"/>
              <a:gd name="T4" fmla="*/ 1813 w 2305"/>
              <a:gd name="T5" fmla="*/ 1 h 1184"/>
              <a:gd name="T6" fmla="*/ 0 w 2305"/>
              <a:gd name="T7" fmla="*/ 0 h 1184"/>
              <a:gd name="T8" fmla="*/ 0 w 2305"/>
              <a:gd name="T9" fmla="*/ 1183 h 1184"/>
              <a:gd name="T10" fmla="*/ 2305 w 2305"/>
              <a:gd name="T11" fmla="*/ 1184 h 1184"/>
              <a:gd name="T12" fmla="*/ 2304 w 2305"/>
              <a:gd name="T13" fmla="*/ 493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493"/>
                </a:moveTo>
                <a:cubicBezTo>
                  <a:pt x="2183" y="484"/>
                  <a:pt x="2056" y="418"/>
                  <a:pt x="1991" y="351"/>
                </a:cubicBezTo>
                <a:cubicBezTo>
                  <a:pt x="1926" y="284"/>
                  <a:pt x="1831" y="178"/>
                  <a:pt x="1813" y="1"/>
                </a:cubicBezTo>
                <a:lnTo>
                  <a:pt x="0" y="0"/>
                </a:lnTo>
                <a:lnTo>
                  <a:pt x="0" y="1183"/>
                </a:lnTo>
                <a:lnTo>
                  <a:pt x="2305" y="1184"/>
                </a:lnTo>
                <a:lnTo>
                  <a:pt x="2304" y="493"/>
                </a:lnTo>
                <a:close/>
              </a:path>
            </a:pathLst>
          </a:custGeom>
          <a:noFill/>
          <a:ln w="12700" cmpd="sng">
            <a:solidFill>
              <a:schemeClr val="accent1"/>
            </a:solidFill>
            <a:round/>
            <a:headEnd/>
            <a:tailEnd/>
          </a:ln>
          <a:effectLst/>
        </p:spPr>
        <p:txBody>
          <a:bodyPr/>
          <a:lstStyle/>
          <a:p>
            <a:endParaRPr lang="zh-CN" altLang="en-US"/>
          </a:p>
        </p:txBody>
      </p:sp>
      <p:sp>
        <p:nvSpPr>
          <p:cNvPr id="5" name="Freeform 8"/>
          <p:cNvSpPr>
            <a:spLocks/>
          </p:cNvSpPr>
          <p:nvPr/>
        </p:nvSpPr>
        <p:spPr bwMode="gray">
          <a:xfrm>
            <a:off x="4726563" y="2915818"/>
            <a:ext cx="3659187" cy="1881188"/>
          </a:xfrm>
          <a:custGeom>
            <a:avLst/>
            <a:gdLst>
              <a:gd name="T0" fmla="*/ 1 w 2305"/>
              <a:gd name="T1" fmla="*/ 494 h 1185"/>
              <a:gd name="T2" fmla="*/ 314 w 2305"/>
              <a:gd name="T3" fmla="*/ 352 h 1185"/>
              <a:gd name="T4" fmla="*/ 483 w 2305"/>
              <a:gd name="T5" fmla="*/ 0 h 1185"/>
              <a:gd name="T6" fmla="*/ 2305 w 2305"/>
              <a:gd name="T7" fmla="*/ 1 h 1185"/>
              <a:gd name="T8" fmla="*/ 2305 w 2305"/>
              <a:gd name="T9" fmla="*/ 1184 h 1185"/>
              <a:gd name="T10" fmla="*/ 0 w 2305"/>
              <a:gd name="T11" fmla="*/ 1185 h 1185"/>
              <a:gd name="T12" fmla="*/ 1 w 2305"/>
              <a:gd name="T13" fmla="*/ 494 h 1185"/>
            </a:gdLst>
            <a:ahLst/>
            <a:cxnLst>
              <a:cxn ang="0">
                <a:pos x="T0" y="T1"/>
              </a:cxn>
              <a:cxn ang="0">
                <a:pos x="T2" y="T3"/>
              </a:cxn>
              <a:cxn ang="0">
                <a:pos x="T4" y="T5"/>
              </a:cxn>
              <a:cxn ang="0">
                <a:pos x="T6" y="T7"/>
              </a:cxn>
              <a:cxn ang="0">
                <a:pos x="T8" y="T9"/>
              </a:cxn>
              <a:cxn ang="0">
                <a:pos x="T10" y="T11"/>
              </a:cxn>
              <a:cxn ang="0">
                <a:pos x="T12" y="T13"/>
              </a:cxn>
            </a:cxnLst>
            <a:rect l="0" t="0" r="r" b="b"/>
            <a:pathLst>
              <a:path w="2305" h="1185">
                <a:moveTo>
                  <a:pt x="1" y="494"/>
                </a:moveTo>
                <a:cubicBezTo>
                  <a:pt x="122" y="485"/>
                  <a:pt x="249" y="419"/>
                  <a:pt x="314" y="352"/>
                </a:cubicBezTo>
                <a:cubicBezTo>
                  <a:pt x="379" y="285"/>
                  <a:pt x="465" y="177"/>
                  <a:pt x="483" y="0"/>
                </a:cubicBezTo>
                <a:lnTo>
                  <a:pt x="2305" y="1"/>
                </a:lnTo>
                <a:lnTo>
                  <a:pt x="2305" y="1184"/>
                </a:lnTo>
                <a:lnTo>
                  <a:pt x="0" y="1185"/>
                </a:lnTo>
                <a:lnTo>
                  <a:pt x="1" y="494"/>
                </a:lnTo>
                <a:close/>
              </a:path>
            </a:pathLst>
          </a:custGeom>
          <a:noFill/>
          <a:ln w="12700" cmpd="sng">
            <a:solidFill>
              <a:schemeClr val="accent1"/>
            </a:solidFill>
            <a:round/>
            <a:headEnd/>
            <a:tailEnd/>
          </a:ln>
          <a:effectLst/>
        </p:spPr>
        <p:txBody>
          <a:bodyPr/>
          <a:lstStyle/>
          <a:p>
            <a:endParaRPr lang="zh-CN" altLang="en-US"/>
          </a:p>
        </p:txBody>
      </p:sp>
      <p:grpSp>
        <p:nvGrpSpPr>
          <p:cNvPr id="6" name="组合 5"/>
          <p:cNvGrpSpPr>
            <a:grpSpLocks/>
          </p:cNvGrpSpPr>
          <p:nvPr/>
        </p:nvGrpSpPr>
        <p:grpSpPr bwMode="auto">
          <a:xfrm>
            <a:off x="902769" y="963045"/>
            <a:ext cx="3652837" cy="422276"/>
            <a:chOff x="830759" y="1320379"/>
            <a:chExt cx="3652838" cy="422275"/>
          </a:xfrm>
          <a:solidFill>
            <a:schemeClr val="accent2"/>
          </a:solidFill>
        </p:grpSpPr>
        <p:sp>
          <p:nvSpPr>
            <p:cNvPr id="7" name="Rectangle 4"/>
            <p:cNvSpPr>
              <a:spLocks noChangeArrowheads="1"/>
            </p:cNvSpPr>
            <p:nvPr/>
          </p:nvSpPr>
          <p:spPr bwMode="gray">
            <a:xfrm>
              <a:off x="830759" y="1320379"/>
              <a:ext cx="3652838" cy="422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 name="Rectangle 11"/>
            <p:cNvSpPr>
              <a:spLocks noChangeArrowheads="1"/>
            </p:cNvSpPr>
            <p:nvPr/>
          </p:nvSpPr>
          <p:spPr bwMode="gray">
            <a:xfrm>
              <a:off x="976809" y="1331461"/>
              <a:ext cx="2257425" cy="400109"/>
            </a:xfrm>
            <a:prstGeom prst="rect">
              <a:avLst/>
            </a:prstGeom>
            <a:grpFill/>
            <a:ln>
              <a:noFill/>
            </a:ln>
            <a:extLs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itchFamily="2" charset="-122"/>
                  <a:ea typeface="方正兰亭中黑_GBK" pitchFamily="2" charset="-122"/>
                </a:rPr>
                <a:t>单击此处添加标题</a:t>
              </a:r>
            </a:p>
          </p:txBody>
        </p:sp>
      </p:grpSp>
      <p:sp>
        <p:nvSpPr>
          <p:cNvPr id="9" name="Rectangle 17"/>
          <p:cNvSpPr>
            <a:spLocks noChangeArrowheads="1"/>
          </p:cNvSpPr>
          <p:nvPr/>
        </p:nvSpPr>
        <p:spPr bwMode="gray">
          <a:xfrm>
            <a:off x="1031351" y="1636409"/>
            <a:ext cx="2954338"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en-US" sz="1200" dirty="0">
                <a:latin typeface="方正正纤黑简体" pitchFamily="2" charset="-122"/>
                <a:ea typeface="方正正纤黑简体" pitchFamily="2" charset="-122"/>
              </a:rPr>
              <a:t>单击此处添加文字单击此处添加文字单击此处添加文字单击此处添加文字</a:t>
            </a:r>
            <a:endParaRPr lang="en-US" altLang="zh-CN" sz="1200" dirty="0">
              <a:latin typeface="方正正纤黑简体" pitchFamily="2" charset="-122"/>
              <a:ea typeface="方正正纤黑简体" pitchFamily="2" charset="-122"/>
            </a:endParaRPr>
          </a:p>
        </p:txBody>
      </p:sp>
      <p:sp>
        <p:nvSpPr>
          <p:cNvPr id="10" name="Rectangle 18"/>
          <p:cNvSpPr>
            <a:spLocks noChangeArrowheads="1"/>
          </p:cNvSpPr>
          <p:nvPr/>
        </p:nvSpPr>
        <p:spPr bwMode="gray">
          <a:xfrm>
            <a:off x="5279507" y="1633235"/>
            <a:ext cx="2989263"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defRPr/>
            </a:pPr>
            <a:r>
              <a:rPr lang="zh-CN" altLang="en-US" sz="1200" dirty="0">
                <a:latin typeface="方正正纤黑简体" pitchFamily="2" charset="-122"/>
                <a:ea typeface="方正正纤黑简体" pitchFamily="2" charset="-122"/>
              </a:rPr>
              <a:t>单击此处添加文字单击此处添加文字单击此处添加文字单击此处添加文字</a:t>
            </a:r>
            <a:endParaRPr lang="en-US" altLang="zh-CN" sz="1200" dirty="0">
              <a:latin typeface="方正正纤黑简体" pitchFamily="2" charset="-122"/>
              <a:ea typeface="方正正纤黑简体" pitchFamily="2" charset="-122"/>
            </a:endParaRPr>
          </a:p>
        </p:txBody>
      </p:sp>
      <p:sp>
        <p:nvSpPr>
          <p:cNvPr id="11" name="Text Box 26"/>
          <p:cNvSpPr txBox="1">
            <a:spLocks noChangeArrowheads="1"/>
          </p:cNvSpPr>
          <p:nvPr/>
        </p:nvSpPr>
        <p:spPr bwMode="gray">
          <a:xfrm>
            <a:off x="972614" y="3841443"/>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a:p>
            <a:pP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a:p>
            <a:pP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p:txBody>
      </p:sp>
      <p:sp>
        <p:nvSpPr>
          <p:cNvPr id="12" name="Text Box 27"/>
          <p:cNvSpPr txBox="1">
            <a:spLocks noChangeArrowheads="1"/>
          </p:cNvSpPr>
          <p:nvPr/>
        </p:nvSpPr>
        <p:spPr bwMode="gray">
          <a:xfrm>
            <a:off x="4895326" y="3841443"/>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pPr algn="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a:p>
            <a:pPr algn="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a:p>
            <a:pPr algn="r">
              <a:lnSpc>
                <a:spcPct val="60000"/>
              </a:lnSpc>
              <a:spcBef>
                <a:spcPct val="50000"/>
              </a:spcBef>
              <a:buFontTx/>
              <a:buChar char="•"/>
            </a:pPr>
            <a:r>
              <a:rPr lang="zh-CN" altLang="en-US" sz="1200">
                <a:latin typeface="方正正纤黑简体" pitchFamily="2" charset="-122"/>
                <a:ea typeface="方正正纤黑简体" pitchFamily="2" charset="-122"/>
              </a:rPr>
              <a:t>单击此处添加文字</a:t>
            </a:r>
            <a:endParaRPr lang="en-US" altLang="zh-CN" sz="1200">
              <a:latin typeface="方正正纤黑简体" pitchFamily="2" charset="-122"/>
              <a:ea typeface="方正正纤黑简体" pitchFamily="2" charset="-122"/>
            </a:endParaRPr>
          </a:p>
        </p:txBody>
      </p:sp>
      <p:grpSp>
        <p:nvGrpSpPr>
          <p:cNvPr id="13" name="组合 12"/>
          <p:cNvGrpSpPr>
            <a:grpSpLocks/>
          </p:cNvGrpSpPr>
          <p:nvPr/>
        </p:nvGrpSpPr>
        <p:grpSpPr bwMode="auto">
          <a:xfrm>
            <a:off x="899592" y="3031557"/>
            <a:ext cx="3165475" cy="461962"/>
            <a:chOff x="827584" y="3389462"/>
            <a:chExt cx="3165475" cy="461962"/>
          </a:xfrm>
          <a:solidFill>
            <a:schemeClr val="accent2"/>
          </a:solidFill>
        </p:grpSpPr>
        <p:sp>
          <p:nvSpPr>
            <p:cNvPr id="14" name="Freeform 10"/>
            <p:cNvSpPr>
              <a:spLocks/>
            </p:cNvSpPr>
            <p:nvPr/>
          </p:nvSpPr>
          <p:spPr bwMode="gray">
            <a:xfrm flipH="1">
              <a:off x="827584" y="3389462"/>
              <a:ext cx="3165475" cy="461962"/>
            </a:xfrm>
            <a:custGeom>
              <a:avLst/>
              <a:gdLst>
                <a:gd name="T0" fmla="*/ 437819734 w 2007"/>
                <a:gd name="T1" fmla="*/ 7559667 h 291"/>
                <a:gd name="T2" fmla="*/ 0 w 2007"/>
                <a:gd name="T3" fmla="*/ 733363881 h 291"/>
                <a:gd name="T4" fmla="*/ 2147483647 w 2007"/>
                <a:gd name="T5" fmla="*/ 733363881 h 291"/>
                <a:gd name="T6" fmla="*/ 2147483647 w 2007"/>
                <a:gd name="T7" fmla="*/ 0 h 291"/>
                <a:gd name="T8" fmla="*/ 437819734 w 2007"/>
                <a:gd name="T9" fmla="*/ 7559667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5" name="Rectangle 11"/>
            <p:cNvSpPr>
              <a:spLocks noChangeArrowheads="1"/>
            </p:cNvSpPr>
            <p:nvPr/>
          </p:nvSpPr>
          <p:spPr bwMode="gray">
            <a:xfrm>
              <a:off x="976809" y="3420388"/>
              <a:ext cx="2257425" cy="400110"/>
            </a:xfrm>
            <a:prstGeom prst="rect">
              <a:avLst/>
            </a:prstGeom>
            <a:grpFill/>
            <a:ln>
              <a:noFill/>
            </a:ln>
            <a:extLs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itchFamily="2" charset="-122"/>
                  <a:ea typeface="方正兰亭中黑_GBK" pitchFamily="2" charset="-122"/>
                </a:rPr>
                <a:t>单击此处添加标题</a:t>
              </a:r>
            </a:p>
          </p:txBody>
        </p:sp>
      </p:grpSp>
      <p:grpSp>
        <p:nvGrpSpPr>
          <p:cNvPr id="16" name="组合 15"/>
          <p:cNvGrpSpPr>
            <a:grpSpLocks/>
          </p:cNvGrpSpPr>
          <p:nvPr/>
        </p:nvGrpSpPr>
        <p:grpSpPr bwMode="auto">
          <a:xfrm>
            <a:off x="4722289" y="963045"/>
            <a:ext cx="3663950" cy="422276"/>
            <a:chOff x="4649291" y="1320379"/>
            <a:chExt cx="3663950" cy="422275"/>
          </a:xfrm>
          <a:solidFill>
            <a:schemeClr val="accent2"/>
          </a:solidFill>
        </p:grpSpPr>
        <p:sp>
          <p:nvSpPr>
            <p:cNvPr id="17" name="Rectangle 6"/>
            <p:cNvSpPr>
              <a:spLocks noChangeArrowheads="1"/>
            </p:cNvSpPr>
            <p:nvPr/>
          </p:nvSpPr>
          <p:spPr bwMode="gray">
            <a:xfrm flipH="1">
              <a:off x="4649291" y="1320379"/>
              <a:ext cx="3663950" cy="422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8" name="Rectangle 11"/>
            <p:cNvSpPr>
              <a:spLocks noChangeArrowheads="1"/>
            </p:cNvSpPr>
            <p:nvPr/>
          </p:nvSpPr>
          <p:spPr bwMode="gray">
            <a:xfrm>
              <a:off x="5917704" y="1331461"/>
              <a:ext cx="2257425" cy="400109"/>
            </a:xfrm>
            <a:prstGeom prst="rect">
              <a:avLst/>
            </a:prstGeom>
            <a:grpFill/>
            <a:ln>
              <a:noFill/>
            </a:ln>
            <a:extLs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itchFamily="2" charset="-122"/>
                  <a:ea typeface="方正兰亭中黑_GBK" pitchFamily="2" charset="-122"/>
                </a:rPr>
                <a:t>单击此处添加标题</a:t>
              </a:r>
            </a:p>
          </p:txBody>
        </p:sp>
      </p:grpSp>
      <p:grpSp>
        <p:nvGrpSpPr>
          <p:cNvPr id="19" name="组合 18"/>
          <p:cNvGrpSpPr>
            <a:grpSpLocks/>
          </p:cNvGrpSpPr>
          <p:nvPr/>
        </p:nvGrpSpPr>
        <p:grpSpPr bwMode="auto">
          <a:xfrm>
            <a:off x="5200134" y="3055368"/>
            <a:ext cx="3186113" cy="461963"/>
            <a:chOff x="5127128" y="3413274"/>
            <a:chExt cx="3186113" cy="461963"/>
          </a:xfrm>
          <a:solidFill>
            <a:schemeClr val="accent2"/>
          </a:solidFill>
        </p:grpSpPr>
        <p:sp>
          <p:nvSpPr>
            <p:cNvPr id="20" name="Freeform 9"/>
            <p:cNvSpPr>
              <a:spLocks/>
            </p:cNvSpPr>
            <p:nvPr/>
          </p:nvSpPr>
          <p:spPr bwMode="gray">
            <a:xfrm>
              <a:off x="5127128" y="3413274"/>
              <a:ext cx="3186113" cy="461963"/>
            </a:xfrm>
            <a:custGeom>
              <a:avLst/>
              <a:gdLst>
                <a:gd name="T0" fmla="*/ 443547570 w 2007"/>
                <a:gd name="T1" fmla="*/ 7561271 h 291"/>
                <a:gd name="T2" fmla="*/ 0 w 2007"/>
                <a:gd name="T3" fmla="*/ 733367056 h 291"/>
                <a:gd name="T4" fmla="*/ 2147483647 w 2007"/>
                <a:gd name="T5" fmla="*/ 733367056 h 291"/>
                <a:gd name="T6" fmla="*/ 2147483647 w 2007"/>
                <a:gd name="T7" fmla="*/ 0 h 291"/>
                <a:gd name="T8" fmla="*/ 443547570 w 2007"/>
                <a:gd name="T9" fmla="*/ 7561271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1" name="Rectangle 11"/>
            <p:cNvSpPr>
              <a:spLocks noChangeArrowheads="1"/>
            </p:cNvSpPr>
            <p:nvPr/>
          </p:nvSpPr>
          <p:spPr bwMode="gray">
            <a:xfrm>
              <a:off x="5917704" y="3444200"/>
              <a:ext cx="2257425" cy="400110"/>
            </a:xfrm>
            <a:prstGeom prst="rect">
              <a:avLst/>
            </a:prstGeom>
            <a:grpFill/>
            <a:ln>
              <a:noFill/>
            </a:ln>
            <a:extLs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itchFamily="2" charset="-122"/>
                  <a:ea typeface="方正兰亭中黑_GBK" pitchFamily="2" charset="-122"/>
                </a:rPr>
                <a:t>单击此处添加标题</a:t>
              </a:r>
            </a:p>
          </p:txBody>
        </p:sp>
      </p:grpSp>
      <p:grpSp>
        <p:nvGrpSpPr>
          <p:cNvPr id="22" name="组合 21"/>
          <p:cNvGrpSpPr>
            <a:grpSpLocks/>
          </p:cNvGrpSpPr>
          <p:nvPr/>
        </p:nvGrpSpPr>
        <p:grpSpPr bwMode="auto">
          <a:xfrm>
            <a:off x="3960289" y="2139381"/>
            <a:ext cx="1358900" cy="1358900"/>
            <a:chOff x="3887185" y="2497460"/>
            <a:chExt cx="1358904" cy="1358904"/>
          </a:xfrm>
          <a:solidFill>
            <a:schemeClr val="accent2"/>
          </a:solidFill>
        </p:grpSpPr>
        <p:sp>
          <p:nvSpPr>
            <p:cNvPr id="23" name="椭圆 22"/>
            <p:cNvSpPr/>
            <p:nvPr/>
          </p:nvSpPr>
          <p:spPr>
            <a:xfrm>
              <a:off x="3887185" y="2497460"/>
              <a:ext cx="1358904" cy="13589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Rectangle 11"/>
            <p:cNvSpPr>
              <a:spLocks noChangeArrowheads="1"/>
            </p:cNvSpPr>
            <p:nvPr/>
          </p:nvSpPr>
          <p:spPr bwMode="gray">
            <a:xfrm>
              <a:off x="3916242" y="3017485"/>
              <a:ext cx="1253900" cy="400111"/>
            </a:xfrm>
            <a:prstGeom prst="rect">
              <a:avLst/>
            </a:prstGeom>
            <a:noFill/>
            <a:ln w="9525" algn="ctr">
              <a:noFill/>
              <a:miter lim="800000"/>
              <a:headEnd/>
              <a:tailEnd/>
            </a:ln>
            <a:extLst/>
          </p:spPr>
          <p:txBody>
            <a:bodyPr>
              <a:spAutoFit/>
            </a:bodyPr>
            <a:lstStyle/>
            <a:p>
              <a:pPr algn="ctr"/>
              <a:r>
                <a:rPr lang="zh-CN" altLang="en-US" sz="2000" dirty="0">
                  <a:solidFill>
                    <a:schemeClr val="bg1"/>
                  </a:solidFill>
                  <a:latin typeface="方正兰亭中黑_GBK" pitchFamily="2" charset="-122"/>
                  <a:ea typeface="方正兰亭中黑_GBK" pitchFamily="2" charset="-122"/>
                </a:rPr>
                <a:t>添加标题</a:t>
              </a:r>
            </a:p>
          </p:txBody>
        </p:sp>
      </p:grpSp>
    </p:spTree>
    <p:extLst>
      <p:ext uri="{BB962C8B-B14F-4D97-AF65-F5344CB8AC3E}">
        <p14:creationId xmlns:p14="http://schemas.microsoft.com/office/powerpoint/2010/main" val="258969280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par>
                          <p:cTn id="55" fill="hold">
                            <p:stCondLst>
                              <p:cond delay="5500"/>
                            </p:stCondLst>
                            <p:childTnLst>
                              <p:par>
                                <p:cTn id="56" presetID="42"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1000" fill="hold"/>
                                        <p:tgtEl>
                                          <p:spTgt spid="11"/>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49" presetClass="entr" presetSubtype="0" decel="100000"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 calcmode="lin" valueType="num">
                                      <p:cBhvr>
                                        <p:cTn id="66" dur="500" fill="hold"/>
                                        <p:tgtEl>
                                          <p:spTgt spid="22"/>
                                        </p:tgtEl>
                                        <p:attrNameLst>
                                          <p:attrName>style.rotation</p:attrName>
                                        </p:attrNameLst>
                                      </p:cBhvr>
                                      <p:tavLst>
                                        <p:tav tm="0">
                                          <p:val>
                                            <p:fltVal val="360"/>
                                          </p:val>
                                        </p:tav>
                                        <p:tav tm="100000">
                                          <p:val>
                                            <p:fltVal val="0"/>
                                          </p:val>
                                        </p:tav>
                                      </p:tavLst>
                                    </p:anim>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2607170" y="3016735"/>
            <a:ext cx="3676706" cy="3741237"/>
          </a:xfrm>
          <a:custGeom>
            <a:avLst/>
            <a:gdLst>
              <a:gd name="connsiteX0" fmla="*/ 0 w 3948545"/>
              <a:gd name="connsiteY0" fmla="*/ 41592 h 4017847"/>
              <a:gd name="connsiteX1" fmla="*/ 0 w 3948545"/>
              <a:gd name="connsiteY1" fmla="*/ 41592 h 4017847"/>
              <a:gd name="connsiteX2" fmla="*/ 3131127 w 3948545"/>
              <a:gd name="connsiteY2" fmla="*/ 13883 h 4017847"/>
              <a:gd name="connsiteX3" fmla="*/ 3948545 w 3948545"/>
              <a:gd name="connsiteY3" fmla="*/ 28 h 4017847"/>
              <a:gd name="connsiteX4" fmla="*/ 3948545 w 3948545"/>
              <a:gd name="connsiteY4" fmla="*/ 4017847 h 4017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545" h="4017847">
                <a:moveTo>
                  <a:pt x="0" y="41592"/>
                </a:moveTo>
                <a:lnTo>
                  <a:pt x="0" y="41592"/>
                </a:lnTo>
                <a:lnTo>
                  <a:pt x="3131127" y="13883"/>
                </a:lnTo>
                <a:cubicBezTo>
                  <a:pt x="4154421" y="-1277"/>
                  <a:pt x="3463851" y="28"/>
                  <a:pt x="3948545" y="28"/>
                </a:cubicBezTo>
                <a:lnTo>
                  <a:pt x="3948545" y="4017847"/>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378166" y="3952925"/>
            <a:ext cx="6132135" cy="1361626"/>
          </a:xfrm>
          <a:custGeom>
            <a:avLst/>
            <a:gdLst>
              <a:gd name="connsiteX0" fmla="*/ 0 w 3685309"/>
              <a:gd name="connsiteY0" fmla="*/ 0 h 4031673"/>
              <a:gd name="connsiteX1" fmla="*/ 3685309 w 3685309"/>
              <a:gd name="connsiteY1" fmla="*/ 0 h 4031673"/>
              <a:gd name="connsiteX2" fmla="*/ 3685309 w 3685309"/>
              <a:gd name="connsiteY2" fmla="*/ 4031673 h 4031673"/>
            </a:gdLst>
            <a:ahLst/>
            <a:cxnLst>
              <a:cxn ang="0">
                <a:pos x="connsiteX0" y="connsiteY0"/>
              </a:cxn>
              <a:cxn ang="0">
                <a:pos x="connsiteX1" y="connsiteY1"/>
              </a:cxn>
              <a:cxn ang="0">
                <a:pos x="connsiteX2" y="connsiteY2"/>
              </a:cxn>
            </a:cxnLst>
            <a:rect l="l" t="t" r="r" b="b"/>
            <a:pathLst>
              <a:path w="3685309" h="4031673">
                <a:moveTo>
                  <a:pt x="0" y="0"/>
                </a:moveTo>
                <a:lnTo>
                  <a:pt x="3685309" y="0"/>
                </a:lnTo>
                <a:lnTo>
                  <a:pt x="3685309" y="40316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33700" y="1458992"/>
            <a:ext cx="2480872" cy="2562504"/>
            <a:chOff x="433700" y="1458992"/>
            <a:chExt cx="2480872" cy="2562504"/>
          </a:xfrm>
        </p:grpSpPr>
        <p:sp>
          <p:nvSpPr>
            <p:cNvPr id="2" name="椭圆 1"/>
            <p:cNvSpPr/>
            <p:nvPr/>
          </p:nvSpPr>
          <p:spPr>
            <a:xfrm>
              <a:off x="433700" y="1540624"/>
              <a:ext cx="2480872" cy="2480872"/>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727223" y="3149839"/>
              <a:ext cx="187348" cy="187348"/>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40650" y="1458992"/>
              <a:ext cx="163263" cy="16326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06842" y="3657081"/>
              <a:ext cx="163263" cy="16326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任意多边形 8"/>
          <p:cNvSpPr/>
          <p:nvPr/>
        </p:nvSpPr>
        <p:spPr>
          <a:xfrm>
            <a:off x="1046182" y="877261"/>
            <a:ext cx="7897291" cy="1170606"/>
          </a:xfrm>
          <a:custGeom>
            <a:avLst/>
            <a:gdLst>
              <a:gd name="connsiteX0" fmla="*/ 0 w 7398327"/>
              <a:gd name="connsiteY0" fmla="*/ 623454 h 1288473"/>
              <a:gd name="connsiteX1" fmla="*/ 0 w 7398327"/>
              <a:gd name="connsiteY1" fmla="*/ 0 h 1288473"/>
              <a:gd name="connsiteX2" fmla="*/ 1427018 w 7398327"/>
              <a:gd name="connsiteY2" fmla="*/ 0 h 1288473"/>
              <a:gd name="connsiteX3" fmla="*/ 2715491 w 7398327"/>
              <a:gd name="connsiteY3" fmla="*/ 1288473 h 1288473"/>
              <a:gd name="connsiteX4" fmla="*/ 7398327 w 7398327"/>
              <a:gd name="connsiteY4" fmla="*/ 1288473 h 128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327" h="1288473">
                <a:moveTo>
                  <a:pt x="0" y="623454"/>
                </a:moveTo>
                <a:lnTo>
                  <a:pt x="0" y="0"/>
                </a:lnTo>
                <a:lnTo>
                  <a:pt x="1427018" y="0"/>
                </a:lnTo>
                <a:lnTo>
                  <a:pt x="2715491" y="1288473"/>
                </a:lnTo>
                <a:lnTo>
                  <a:pt x="7398327" y="12884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20402482">
            <a:off x="812978" y="1446952"/>
            <a:ext cx="612312" cy="5518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01</a:t>
            </a:r>
            <a:endParaRPr lang="zh-CN" altLang="en-US" dirty="0">
              <a:solidFill>
                <a:schemeClr val="bg1"/>
              </a:solidFill>
            </a:endParaRPr>
          </a:p>
        </p:txBody>
      </p:sp>
      <p:sp>
        <p:nvSpPr>
          <p:cNvPr id="11" name="TextBox 10"/>
          <p:cNvSpPr txBox="1"/>
          <p:nvPr/>
        </p:nvSpPr>
        <p:spPr>
          <a:xfrm>
            <a:off x="7236296" y="1581149"/>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12" name="TextBox 11"/>
          <p:cNvSpPr txBox="1"/>
          <p:nvPr/>
        </p:nvSpPr>
        <p:spPr>
          <a:xfrm>
            <a:off x="3059832" y="3562030"/>
            <a:ext cx="1415772" cy="338554"/>
          </a:xfrm>
          <a:prstGeom prst="rect">
            <a:avLst/>
          </a:prstGeom>
          <a:noFill/>
        </p:spPr>
        <p:txBody>
          <a:bodyPr wrap="none" rtlCol="0">
            <a:spAutoFit/>
          </a:bodyPr>
          <a:lstStyle/>
          <a:p>
            <a:pPr lvl="0" algn="ctr">
              <a:defRPr/>
            </a:pPr>
            <a:r>
              <a:rPr lang="zh-CN" altLang="en-US" sz="1600" kern="0" dirty="0">
                <a:solidFill>
                  <a:schemeClr val="tx1">
                    <a:lumMod val="65000"/>
                    <a:lumOff val="35000"/>
                  </a:schemeClr>
                </a:solidFill>
                <a:latin typeface="方正兰亭中粗黑_GBK" pitchFamily="2" charset="-122"/>
                <a:ea typeface="方正兰亭中粗黑_GBK" pitchFamily="2" charset="-122"/>
              </a:rPr>
              <a:t>单击添加标题</a:t>
            </a:r>
          </a:p>
        </p:txBody>
      </p:sp>
      <p:sp>
        <p:nvSpPr>
          <p:cNvPr id="13" name="TextBox 12"/>
          <p:cNvSpPr txBox="1"/>
          <p:nvPr/>
        </p:nvSpPr>
        <p:spPr>
          <a:xfrm>
            <a:off x="3059832" y="4021889"/>
            <a:ext cx="5112567"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4" name="TextBox 13"/>
          <p:cNvSpPr txBox="1"/>
          <p:nvPr/>
        </p:nvSpPr>
        <p:spPr>
          <a:xfrm>
            <a:off x="4069758" y="2229420"/>
            <a:ext cx="4654682"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5" name="TextBox 14"/>
          <p:cNvSpPr txBox="1"/>
          <p:nvPr/>
        </p:nvSpPr>
        <p:spPr>
          <a:xfrm>
            <a:off x="855236" y="2552586"/>
            <a:ext cx="1620957" cy="523220"/>
          </a:xfrm>
          <a:prstGeom prst="rect">
            <a:avLst/>
          </a:prstGeom>
          <a:noFill/>
        </p:spPr>
        <p:txBody>
          <a:bodyPr wrap="none" rtlCol="0">
            <a:spAutoFit/>
          </a:bodyPr>
          <a:lstStyle/>
          <a:p>
            <a:pPr lvl="0" algn="ctr">
              <a:defRPr/>
            </a:pPr>
            <a:r>
              <a:rPr lang="zh-CN" altLang="en-US" sz="2800" kern="0" dirty="0" smtClean="0">
                <a:solidFill>
                  <a:schemeClr val="tx1">
                    <a:lumMod val="65000"/>
                    <a:lumOff val="35000"/>
                  </a:schemeClr>
                </a:solidFill>
                <a:latin typeface="方正兰亭中粗黑_GBK" pitchFamily="2" charset="-122"/>
                <a:ea typeface="方正兰亭中粗黑_GBK" pitchFamily="2" charset="-122"/>
              </a:rPr>
              <a:t>添加</a:t>
            </a:r>
            <a:r>
              <a:rPr lang="zh-CN" altLang="en-US" sz="280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3" name="六边形 2"/>
          <p:cNvSpPr/>
          <p:nvPr/>
        </p:nvSpPr>
        <p:spPr>
          <a:xfrm rot="20402482">
            <a:off x="1791108" y="3649964"/>
            <a:ext cx="612312" cy="5518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02</a:t>
            </a:r>
            <a:endParaRPr lang="zh-CN" altLang="en-US" dirty="0">
              <a:solidFill>
                <a:schemeClr val="bg1"/>
              </a:solidFill>
            </a:endParaRPr>
          </a:p>
        </p:txBody>
      </p:sp>
    </p:spTree>
    <p:extLst>
      <p:ext uri="{BB962C8B-B14F-4D97-AF65-F5344CB8AC3E}">
        <p14:creationId xmlns:p14="http://schemas.microsoft.com/office/powerpoint/2010/main" val="394515298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p:bldP spid="12" grpId="0"/>
      <p:bldP spid="13" grpId="0"/>
      <p:bldP spid="14" grpId="0"/>
      <p:bldP spid="15"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882997" y="1263845"/>
            <a:ext cx="2697115" cy="2665842"/>
            <a:chOff x="2882997" y="1263845"/>
            <a:chExt cx="2697115" cy="2665842"/>
          </a:xfrm>
        </p:grpSpPr>
        <p:sp>
          <p:nvSpPr>
            <p:cNvPr id="2" name="椭圆 1"/>
            <p:cNvSpPr/>
            <p:nvPr/>
          </p:nvSpPr>
          <p:spPr>
            <a:xfrm>
              <a:off x="2915816" y="1263845"/>
              <a:ext cx="2664296" cy="2664296"/>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378912" y="2974108"/>
              <a:ext cx="201200" cy="2012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4008" y="1284212"/>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709886" y="3754353"/>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882997" y="2131209"/>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六边形 2"/>
          <p:cNvSpPr/>
          <p:nvPr/>
        </p:nvSpPr>
        <p:spPr>
          <a:xfrm rot="20402482">
            <a:off x="4576122" y="3446512"/>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03</a:t>
            </a:r>
            <a:endParaRPr lang="zh-CN" altLang="en-US" dirty="0">
              <a:solidFill>
                <a:schemeClr val="bg1"/>
              </a:solidFill>
            </a:endParaRPr>
          </a:p>
        </p:txBody>
      </p:sp>
      <p:sp>
        <p:nvSpPr>
          <p:cNvPr id="7" name="六边形 6"/>
          <p:cNvSpPr/>
          <p:nvPr/>
        </p:nvSpPr>
        <p:spPr>
          <a:xfrm rot="20402482">
            <a:off x="3323136" y="1163247"/>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01</a:t>
            </a:r>
            <a:endParaRPr lang="zh-CN" altLang="en-US" dirty="0">
              <a:solidFill>
                <a:schemeClr val="bg1"/>
              </a:solidFill>
            </a:endParaRPr>
          </a:p>
        </p:txBody>
      </p:sp>
      <p:sp>
        <p:nvSpPr>
          <p:cNvPr id="8" name="六边形 7"/>
          <p:cNvSpPr/>
          <p:nvPr/>
        </p:nvSpPr>
        <p:spPr>
          <a:xfrm rot="20305270">
            <a:off x="5150719" y="1749013"/>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02</a:t>
            </a:r>
            <a:endParaRPr lang="zh-CN" altLang="en-US" dirty="0">
              <a:solidFill>
                <a:schemeClr val="bg1"/>
              </a:solidFill>
            </a:endParaRPr>
          </a:p>
        </p:txBody>
      </p:sp>
      <p:sp>
        <p:nvSpPr>
          <p:cNvPr id="9" name="六边形 8"/>
          <p:cNvSpPr/>
          <p:nvPr/>
        </p:nvSpPr>
        <p:spPr>
          <a:xfrm rot="19463434">
            <a:off x="2762358" y="2879009"/>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04</a:t>
            </a:r>
            <a:endParaRPr lang="zh-CN" altLang="en-US" dirty="0">
              <a:solidFill>
                <a:schemeClr val="bg1"/>
              </a:solidFill>
            </a:endParaRPr>
          </a:p>
        </p:txBody>
      </p:sp>
      <p:sp>
        <p:nvSpPr>
          <p:cNvPr id="13" name="任意多边形 12"/>
          <p:cNvSpPr/>
          <p:nvPr/>
        </p:nvSpPr>
        <p:spPr>
          <a:xfrm>
            <a:off x="613954" y="3358390"/>
            <a:ext cx="2168435" cy="1753326"/>
          </a:xfrm>
          <a:custGeom>
            <a:avLst/>
            <a:gdLst>
              <a:gd name="connsiteX0" fmla="*/ 2782389 w 2782389"/>
              <a:gd name="connsiteY0" fmla="*/ 0 h 3696789"/>
              <a:gd name="connsiteX1" fmla="*/ 2782389 w 2782389"/>
              <a:gd name="connsiteY1" fmla="*/ 0 h 3696789"/>
              <a:gd name="connsiteX2" fmla="*/ 613954 w 2782389"/>
              <a:gd name="connsiteY2" fmla="*/ 13063 h 3696789"/>
              <a:gd name="connsiteX3" fmla="*/ 0 w 2782389"/>
              <a:gd name="connsiteY3" fmla="*/ 3696789 h 3696789"/>
              <a:gd name="connsiteX0" fmla="*/ 2207623 w 2207623"/>
              <a:gd name="connsiteY0" fmla="*/ 0 h 2129246"/>
              <a:gd name="connsiteX1" fmla="*/ 2207623 w 2207623"/>
              <a:gd name="connsiteY1" fmla="*/ 0 h 2129246"/>
              <a:gd name="connsiteX2" fmla="*/ 39188 w 2207623"/>
              <a:gd name="connsiteY2" fmla="*/ 13063 h 2129246"/>
              <a:gd name="connsiteX3" fmla="*/ 0 w 2207623"/>
              <a:gd name="connsiteY3" fmla="*/ 2129246 h 2129246"/>
              <a:gd name="connsiteX0" fmla="*/ 2168435 w 2168435"/>
              <a:gd name="connsiteY0" fmla="*/ 0 h 2129246"/>
              <a:gd name="connsiteX1" fmla="*/ 2168435 w 2168435"/>
              <a:gd name="connsiteY1" fmla="*/ 0 h 2129246"/>
              <a:gd name="connsiteX2" fmla="*/ 0 w 2168435"/>
              <a:gd name="connsiteY2" fmla="*/ 13063 h 2129246"/>
              <a:gd name="connsiteX3" fmla="*/ 0 w 2168435"/>
              <a:gd name="connsiteY3" fmla="*/ 2129246 h 2129246"/>
              <a:gd name="connsiteX0" fmla="*/ 2168435 w 2168435"/>
              <a:gd name="connsiteY0" fmla="*/ 0 h 2283736"/>
              <a:gd name="connsiteX1" fmla="*/ 2168435 w 2168435"/>
              <a:gd name="connsiteY1" fmla="*/ 0 h 2283736"/>
              <a:gd name="connsiteX2" fmla="*/ 0 w 2168435"/>
              <a:gd name="connsiteY2" fmla="*/ 13063 h 2283736"/>
              <a:gd name="connsiteX3" fmla="*/ 0 w 2168435"/>
              <a:gd name="connsiteY3" fmla="*/ 2129246 h 2283736"/>
              <a:gd name="connsiteX4" fmla="*/ 13063 w 2168435"/>
              <a:gd name="connsiteY4" fmla="*/ 2121294 h 2283736"/>
              <a:gd name="connsiteX0" fmla="*/ 2169282 w 2169282"/>
              <a:gd name="connsiteY0" fmla="*/ 0 h 2378433"/>
              <a:gd name="connsiteX1" fmla="*/ 2169282 w 2169282"/>
              <a:gd name="connsiteY1" fmla="*/ 0 h 2378433"/>
              <a:gd name="connsiteX2" fmla="*/ 847 w 2169282"/>
              <a:gd name="connsiteY2" fmla="*/ 13063 h 2378433"/>
              <a:gd name="connsiteX3" fmla="*/ 847 w 2169282"/>
              <a:gd name="connsiteY3" fmla="*/ 2129246 h 2378433"/>
              <a:gd name="connsiteX4" fmla="*/ 847 w 2169282"/>
              <a:gd name="connsiteY4" fmla="*/ 2356426 h 2378433"/>
              <a:gd name="connsiteX0" fmla="*/ 2168435 w 2730137"/>
              <a:gd name="connsiteY0" fmla="*/ 0 h 2298205"/>
              <a:gd name="connsiteX1" fmla="*/ 2168435 w 2730137"/>
              <a:gd name="connsiteY1" fmla="*/ 0 h 2298205"/>
              <a:gd name="connsiteX2" fmla="*/ 0 w 2730137"/>
              <a:gd name="connsiteY2" fmla="*/ 13063 h 2298205"/>
              <a:gd name="connsiteX3" fmla="*/ 0 w 2730137"/>
              <a:gd name="connsiteY3" fmla="*/ 2129246 h 2298205"/>
              <a:gd name="connsiteX4" fmla="*/ 2730137 w 2730137"/>
              <a:gd name="connsiteY4" fmla="*/ 2173546 h 2298205"/>
              <a:gd name="connsiteX0" fmla="*/ 2168467 w 2730169"/>
              <a:gd name="connsiteY0" fmla="*/ 0 h 2173604"/>
              <a:gd name="connsiteX1" fmla="*/ 2168467 w 2730169"/>
              <a:gd name="connsiteY1" fmla="*/ 0 h 2173604"/>
              <a:gd name="connsiteX2" fmla="*/ 32 w 2730169"/>
              <a:gd name="connsiteY2" fmla="*/ 13063 h 2173604"/>
              <a:gd name="connsiteX3" fmla="*/ 32 w 2730169"/>
              <a:gd name="connsiteY3" fmla="*/ 2129246 h 2173604"/>
              <a:gd name="connsiteX4" fmla="*/ 2730169 w 2730169"/>
              <a:gd name="connsiteY4" fmla="*/ 2173546 h 2173604"/>
              <a:gd name="connsiteX0" fmla="*/ 2168468 w 2664856"/>
              <a:gd name="connsiteY0" fmla="*/ 0 h 2131886"/>
              <a:gd name="connsiteX1" fmla="*/ 2168468 w 2664856"/>
              <a:gd name="connsiteY1" fmla="*/ 0 h 2131886"/>
              <a:gd name="connsiteX2" fmla="*/ 33 w 2664856"/>
              <a:gd name="connsiteY2" fmla="*/ 13063 h 2131886"/>
              <a:gd name="connsiteX3" fmla="*/ 33 w 2664856"/>
              <a:gd name="connsiteY3" fmla="*/ 2129246 h 2131886"/>
              <a:gd name="connsiteX4" fmla="*/ 2664856 w 2664856"/>
              <a:gd name="connsiteY4" fmla="*/ 2108231 h 2131886"/>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718102"/>
              <a:gd name="connsiteY0" fmla="*/ 0 h 2147635"/>
              <a:gd name="connsiteX1" fmla="*/ 2168461 w 3718102"/>
              <a:gd name="connsiteY1" fmla="*/ 0 h 2147635"/>
              <a:gd name="connsiteX2" fmla="*/ 26 w 3718102"/>
              <a:gd name="connsiteY2" fmla="*/ 13063 h 2147635"/>
              <a:gd name="connsiteX3" fmla="*/ 26 w 3718102"/>
              <a:gd name="connsiteY3" fmla="*/ 2129246 h 2147635"/>
              <a:gd name="connsiteX4" fmla="*/ 3461683 w 3718102"/>
              <a:gd name="connsiteY4" fmla="*/ 2147420 h 2147635"/>
              <a:gd name="connsiteX5" fmla="*/ 3461683 w 3718102"/>
              <a:gd name="connsiteY5" fmla="*/ 2134357 h 2147635"/>
              <a:gd name="connsiteX0" fmla="*/ 2168461 w 3781024"/>
              <a:gd name="connsiteY0" fmla="*/ 0 h 3597400"/>
              <a:gd name="connsiteX1" fmla="*/ 2168461 w 3781024"/>
              <a:gd name="connsiteY1" fmla="*/ 0 h 3597400"/>
              <a:gd name="connsiteX2" fmla="*/ 26 w 3781024"/>
              <a:gd name="connsiteY2" fmla="*/ 13063 h 3597400"/>
              <a:gd name="connsiteX3" fmla="*/ 26 w 3781024"/>
              <a:gd name="connsiteY3" fmla="*/ 2129246 h 3597400"/>
              <a:gd name="connsiteX4" fmla="*/ 3461683 w 3781024"/>
              <a:gd name="connsiteY4" fmla="*/ 2147420 h 3597400"/>
              <a:gd name="connsiteX5" fmla="*/ 3657626 w 3781024"/>
              <a:gd name="connsiteY5" fmla="*/ 3597397 h 3597400"/>
              <a:gd name="connsiteX0" fmla="*/ 2168461 w 3657626"/>
              <a:gd name="connsiteY0" fmla="*/ 0 h 3597400"/>
              <a:gd name="connsiteX1" fmla="*/ 2168461 w 3657626"/>
              <a:gd name="connsiteY1" fmla="*/ 0 h 3597400"/>
              <a:gd name="connsiteX2" fmla="*/ 26 w 3657626"/>
              <a:gd name="connsiteY2" fmla="*/ 13063 h 3597400"/>
              <a:gd name="connsiteX3" fmla="*/ 26 w 3657626"/>
              <a:gd name="connsiteY3" fmla="*/ 2129246 h 3597400"/>
              <a:gd name="connsiteX4" fmla="*/ 3461683 w 3657626"/>
              <a:gd name="connsiteY4" fmla="*/ 2147420 h 3597400"/>
              <a:gd name="connsiteX5" fmla="*/ 3657626 w 3657626"/>
              <a:gd name="connsiteY5" fmla="*/ 3597397 h 3597400"/>
              <a:gd name="connsiteX0" fmla="*/ 2168461 w 3500872"/>
              <a:gd name="connsiteY0" fmla="*/ 0 h 3610463"/>
              <a:gd name="connsiteX1" fmla="*/ 2168461 w 3500872"/>
              <a:gd name="connsiteY1" fmla="*/ 0 h 3610463"/>
              <a:gd name="connsiteX2" fmla="*/ 26 w 3500872"/>
              <a:gd name="connsiteY2" fmla="*/ 13063 h 3610463"/>
              <a:gd name="connsiteX3" fmla="*/ 26 w 3500872"/>
              <a:gd name="connsiteY3" fmla="*/ 2129246 h 3610463"/>
              <a:gd name="connsiteX4" fmla="*/ 3461683 w 3500872"/>
              <a:gd name="connsiteY4" fmla="*/ 2147420 h 3610463"/>
              <a:gd name="connsiteX5" fmla="*/ 3500872 w 3500872"/>
              <a:gd name="connsiteY5" fmla="*/ 3610460 h 3610463"/>
              <a:gd name="connsiteX0" fmla="*/ 2168461 w 3461683"/>
              <a:gd name="connsiteY0" fmla="*/ 0 h 3597400"/>
              <a:gd name="connsiteX1" fmla="*/ 2168461 w 3461683"/>
              <a:gd name="connsiteY1" fmla="*/ 0 h 3597400"/>
              <a:gd name="connsiteX2" fmla="*/ 26 w 3461683"/>
              <a:gd name="connsiteY2" fmla="*/ 13063 h 3597400"/>
              <a:gd name="connsiteX3" fmla="*/ 26 w 3461683"/>
              <a:gd name="connsiteY3" fmla="*/ 2129246 h 3597400"/>
              <a:gd name="connsiteX4" fmla="*/ 3461683 w 3461683"/>
              <a:gd name="connsiteY4" fmla="*/ 2147420 h 3597400"/>
              <a:gd name="connsiteX5" fmla="*/ 3461683 w 3461683"/>
              <a:gd name="connsiteY5" fmla="*/ 3597397 h 3597400"/>
              <a:gd name="connsiteX0" fmla="*/ 2168461 w 3474746"/>
              <a:gd name="connsiteY0" fmla="*/ 0 h 3584337"/>
              <a:gd name="connsiteX1" fmla="*/ 2168461 w 3474746"/>
              <a:gd name="connsiteY1" fmla="*/ 0 h 3584337"/>
              <a:gd name="connsiteX2" fmla="*/ 26 w 3474746"/>
              <a:gd name="connsiteY2" fmla="*/ 13063 h 3584337"/>
              <a:gd name="connsiteX3" fmla="*/ 26 w 3474746"/>
              <a:gd name="connsiteY3" fmla="*/ 2129246 h 3584337"/>
              <a:gd name="connsiteX4" fmla="*/ 3461683 w 3474746"/>
              <a:gd name="connsiteY4" fmla="*/ 2147420 h 3584337"/>
              <a:gd name="connsiteX5" fmla="*/ 3474746 w 3474746"/>
              <a:gd name="connsiteY5" fmla="*/ 3584334 h 3584337"/>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61 w 3461683"/>
              <a:gd name="connsiteY0" fmla="*/ 0 h 2147635"/>
              <a:gd name="connsiteX1" fmla="*/ 2168461 w 3461683"/>
              <a:gd name="connsiteY1" fmla="*/ 0 h 2147635"/>
              <a:gd name="connsiteX2" fmla="*/ 26 w 3461683"/>
              <a:gd name="connsiteY2" fmla="*/ 13063 h 2147635"/>
              <a:gd name="connsiteX3" fmla="*/ 26 w 3461683"/>
              <a:gd name="connsiteY3" fmla="*/ 2129246 h 2147635"/>
              <a:gd name="connsiteX4" fmla="*/ 3461683 w 3461683"/>
              <a:gd name="connsiteY4" fmla="*/ 2147420 h 2147635"/>
              <a:gd name="connsiteX0" fmla="*/ 2168435 w 2168435"/>
              <a:gd name="connsiteY0" fmla="*/ 0 h 2129246"/>
              <a:gd name="connsiteX1" fmla="*/ 2168435 w 2168435"/>
              <a:gd name="connsiteY1" fmla="*/ 0 h 2129246"/>
              <a:gd name="connsiteX2" fmla="*/ 0 w 2168435"/>
              <a:gd name="connsiteY2" fmla="*/ 13063 h 2129246"/>
              <a:gd name="connsiteX3" fmla="*/ 0 w 2168435"/>
              <a:gd name="connsiteY3" fmla="*/ 2129246 h 2129246"/>
              <a:gd name="connsiteX0" fmla="*/ 2168435 w 2168435"/>
              <a:gd name="connsiteY0" fmla="*/ 0 h 1753326"/>
              <a:gd name="connsiteX1" fmla="*/ 2168435 w 2168435"/>
              <a:gd name="connsiteY1" fmla="*/ 0 h 1753326"/>
              <a:gd name="connsiteX2" fmla="*/ 0 w 2168435"/>
              <a:gd name="connsiteY2" fmla="*/ 13063 h 1753326"/>
              <a:gd name="connsiteX3" fmla="*/ 0 w 2168435"/>
              <a:gd name="connsiteY3" fmla="*/ 1753326 h 1753326"/>
            </a:gdLst>
            <a:ahLst/>
            <a:cxnLst>
              <a:cxn ang="0">
                <a:pos x="connsiteX0" y="connsiteY0"/>
              </a:cxn>
              <a:cxn ang="0">
                <a:pos x="connsiteX1" y="connsiteY1"/>
              </a:cxn>
              <a:cxn ang="0">
                <a:pos x="connsiteX2" y="connsiteY2"/>
              </a:cxn>
              <a:cxn ang="0">
                <a:pos x="connsiteX3" y="connsiteY3"/>
              </a:cxn>
            </a:cxnLst>
            <a:rect l="l" t="t" r="r" b="b"/>
            <a:pathLst>
              <a:path w="2168435" h="1753326">
                <a:moveTo>
                  <a:pt x="2168435" y="0"/>
                </a:moveTo>
                <a:lnTo>
                  <a:pt x="2168435" y="0"/>
                </a:lnTo>
                <a:cubicBezTo>
                  <a:pt x="1097451" y="26775"/>
                  <a:pt x="1820146" y="13063"/>
                  <a:pt x="0" y="13063"/>
                </a:cubicBezTo>
                <a:lnTo>
                  <a:pt x="0" y="1753326"/>
                </a:ln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4950" y="3613604"/>
            <a:ext cx="2312459" cy="600164"/>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1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16" name="任意多边形 15"/>
          <p:cNvSpPr/>
          <p:nvPr/>
        </p:nvSpPr>
        <p:spPr>
          <a:xfrm>
            <a:off x="-13063" y="1234256"/>
            <a:ext cx="3370217" cy="2011680"/>
          </a:xfrm>
          <a:custGeom>
            <a:avLst/>
            <a:gdLst>
              <a:gd name="connsiteX0" fmla="*/ 3370217 w 3370217"/>
              <a:gd name="connsiteY0" fmla="*/ 0 h 2011680"/>
              <a:gd name="connsiteX1" fmla="*/ 666206 w 3370217"/>
              <a:gd name="connsiteY1" fmla="*/ 0 h 2011680"/>
              <a:gd name="connsiteX2" fmla="*/ 0 w 3370217"/>
              <a:gd name="connsiteY2" fmla="*/ 2011680 h 2011680"/>
            </a:gdLst>
            <a:ahLst/>
            <a:cxnLst>
              <a:cxn ang="0">
                <a:pos x="connsiteX0" y="connsiteY0"/>
              </a:cxn>
              <a:cxn ang="0">
                <a:pos x="connsiteX1" y="connsiteY1"/>
              </a:cxn>
              <a:cxn ang="0">
                <a:pos x="connsiteX2" y="connsiteY2"/>
              </a:cxn>
            </a:cxnLst>
            <a:rect l="l" t="t" r="r" b="b"/>
            <a:pathLst>
              <a:path w="3370217" h="2011680">
                <a:moveTo>
                  <a:pt x="3370217" y="0"/>
                </a:moveTo>
                <a:lnTo>
                  <a:pt x="666206" y="0"/>
                </a:lnTo>
                <a:lnTo>
                  <a:pt x="0" y="2011680"/>
                </a:ln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83568" y="1403147"/>
            <a:ext cx="2109382" cy="769441"/>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a:t>
            </a:r>
            <a:r>
              <a:rPr lang="zh-CN" altLang="en-US" sz="1100" dirty="0" smtClean="0">
                <a:solidFill>
                  <a:schemeClr val="tx1">
                    <a:lumMod val="65000"/>
                    <a:lumOff val="35000"/>
                  </a:schemeClr>
                </a:solidFill>
                <a:latin typeface="方正兰亭纤黑简体" pitchFamily="65" charset="-122"/>
                <a:ea typeface="方正兰亭纤黑简体" pitchFamily="65" charset="-122"/>
              </a:rPr>
              <a:t>文字。</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19" name="任意多边形 18"/>
          <p:cNvSpPr/>
          <p:nvPr/>
        </p:nvSpPr>
        <p:spPr>
          <a:xfrm>
            <a:off x="5760720" y="1913524"/>
            <a:ext cx="3383280" cy="1867989"/>
          </a:xfrm>
          <a:custGeom>
            <a:avLst/>
            <a:gdLst>
              <a:gd name="connsiteX0" fmla="*/ 0 w 3383280"/>
              <a:gd name="connsiteY0" fmla="*/ 0 h 1867989"/>
              <a:gd name="connsiteX1" fmla="*/ 2286000 w 3383280"/>
              <a:gd name="connsiteY1" fmla="*/ 0 h 1867989"/>
              <a:gd name="connsiteX2" fmla="*/ 3383280 w 3383280"/>
              <a:gd name="connsiteY2" fmla="*/ 1867989 h 1867989"/>
            </a:gdLst>
            <a:ahLst/>
            <a:cxnLst>
              <a:cxn ang="0">
                <a:pos x="connsiteX0" y="connsiteY0"/>
              </a:cxn>
              <a:cxn ang="0">
                <a:pos x="connsiteX1" y="connsiteY1"/>
              </a:cxn>
              <a:cxn ang="0">
                <a:pos x="connsiteX2" y="connsiteY2"/>
              </a:cxn>
            </a:cxnLst>
            <a:rect l="l" t="t" r="r" b="b"/>
            <a:pathLst>
              <a:path w="3383280" h="1867989">
                <a:moveTo>
                  <a:pt x="0" y="0"/>
                </a:moveTo>
                <a:lnTo>
                  <a:pt x="2286000" y="0"/>
                </a:lnTo>
                <a:lnTo>
                  <a:pt x="3383280" y="1867989"/>
                </a:ln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5185954" y="3964391"/>
            <a:ext cx="2589349" cy="1191623"/>
          </a:xfrm>
          <a:custGeom>
            <a:avLst/>
            <a:gdLst>
              <a:gd name="connsiteX0" fmla="*/ 0 w 3984172"/>
              <a:gd name="connsiteY0" fmla="*/ 13063 h 2926080"/>
              <a:gd name="connsiteX1" fmla="*/ 2586446 w 3984172"/>
              <a:gd name="connsiteY1" fmla="*/ 0 h 2926080"/>
              <a:gd name="connsiteX2" fmla="*/ 3984172 w 3984172"/>
              <a:gd name="connsiteY2" fmla="*/ 2926080 h 2926080"/>
              <a:gd name="connsiteX0" fmla="*/ 0 w 2599509"/>
              <a:gd name="connsiteY0" fmla="*/ 13063 h 1476103"/>
              <a:gd name="connsiteX1" fmla="*/ 2586446 w 2599509"/>
              <a:gd name="connsiteY1" fmla="*/ 0 h 1476103"/>
              <a:gd name="connsiteX2" fmla="*/ 2599509 w 2599509"/>
              <a:gd name="connsiteY2" fmla="*/ 1476103 h 1476103"/>
              <a:gd name="connsiteX0" fmla="*/ 0 w 2600476"/>
              <a:gd name="connsiteY0" fmla="*/ 13063 h 1585444"/>
              <a:gd name="connsiteX1" fmla="*/ 2586446 w 2600476"/>
              <a:gd name="connsiteY1" fmla="*/ 0 h 1585444"/>
              <a:gd name="connsiteX2" fmla="*/ 2599509 w 2600476"/>
              <a:gd name="connsiteY2" fmla="*/ 1476103 h 1585444"/>
              <a:gd name="connsiteX3" fmla="*/ 2599510 w 2600476"/>
              <a:gd name="connsiteY3" fmla="*/ 1476104 h 1585444"/>
              <a:gd name="connsiteX0" fmla="*/ 0 w 2600476"/>
              <a:gd name="connsiteY0" fmla="*/ 13063 h 1687088"/>
              <a:gd name="connsiteX1" fmla="*/ 2586446 w 2600476"/>
              <a:gd name="connsiteY1" fmla="*/ 0 h 1687088"/>
              <a:gd name="connsiteX2" fmla="*/ 2599509 w 2600476"/>
              <a:gd name="connsiteY2" fmla="*/ 1476103 h 1687088"/>
              <a:gd name="connsiteX3" fmla="*/ 2599510 w 2600476"/>
              <a:gd name="connsiteY3" fmla="*/ 1685109 h 1687088"/>
              <a:gd name="connsiteX0" fmla="*/ 0 w 3958047"/>
              <a:gd name="connsiteY0" fmla="*/ 13063 h 1666247"/>
              <a:gd name="connsiteX1" fmla="*/ 2586446 w 3958047"/>
              <a:gd name="connsiteY1" fmla="*/ 0 h 1666247"/>
              <a:gd name="connsiteX2" fmla="*/ 2599509 w 3958047"/>
              <a:gd name="connsiteY2" fmla="*/ 1476103 h 1666247"/>
              <a:gd name="connsiteX3" fmla="*/ 3958047 w 3958047"/>
              <a:gd name="connsiteY3" fmla="*/ 1658984 h 1666247"/>
              <a:gd name="connsiteX0" fmla="*/ 0 w 3958047"/>
              <a:gd name="connsiteY0" fmla="*/ 13063 h 1658984"/>
              <a:gd name="connsiteX1" fmla="*/ 2586446 w 3958047"/>
              <a:gd name="connsiteY1" fmla="*/ 0 h 1658984"/>
              <a:gd name="connsiteX2" fmla="*/ 2599509 w 3958047"/>
              <a:gd name="connsiteY2" fmla="*/ 1476103 h 1658984"/>
              <a:gd name="connsiteX3" fmla="*/ 3958047 w 3958047"/>
              <a:gd name="connsiteY3" fmla="*/ 1658984 h 1658984"/>
              <a:gd name="connsiteX0" fmla="*/ 0 w 3958047"/>
              <a:gd name="connsiteY0" fmla="*/ 13063 h 1515292"/>
              <a:gd name="connsiteX1" fmla="*/ 2586446 w 3958047"/>
              <a:gd name="connsiteY1" fmla="*/ 0 h 1515292"/>
              <a:gd name="connsiteX2" fmla="*/ 2599509 w 3958047"/>
              <a:gd name="connsiteY2" fmla="*/ 1476103 h 1515292"/>
              <a:gd name="connsiteX3" fmla="*/ 3958047 w 3958047"/>
              <a:gd name="connsiteY3" fmla="*/ 1515292 h 1515292"/>
              <a:gd name="connsiteX0" fmla="*/ 0 w 2599509"/>
              <a:gd name="connsiteY0" fmla="*/ 13063 h 1476103"/>
              <a:gd name="connsiteX1" fmla="*/ 2586446 w 2599509"/>
              <a:gd name="connsiteY1" fmla="*/ 0 h 1476103"/>
              <a:gd name="connsiteX2" fmla="*/ 2599509 w 2599509"/>
              <a:gd name="connsiteY2" fmla="*/ 1476103 h 1476103"/>
              <a:gd name="connsiteX0" fmla="*/ 0 w 2589349"/>
              <a:gd name="connsiteY0" fmla="*/ 13063 h 1191623"/>
              <a:gd name="connsiteX1" fmla="*/ 2586446 w 2589349"/>
              <a:gd name="connsiteY1" fmla="*/ 0 h 1191623"/>
              <a:gd name="connsiteX2" fmla="*/ 2589349 w 2589349"/>
              <a:gd name="connsiteY2" fmla="*/ 1191623 h 1191623"/>
            </a:gdLst>
            <a:ahLst/>
            <a:cxnLst>
              <a:cxn ang="0">
                <a:pos x="connsiteX0" y="connsiteY0"/>
              </a:cxn>
              <a:cxn ang="0">
                <a:pos x="connsiteX1" y="connsiteY1"/>
              </a:cxn>
              <a:cxn ang="0">
                <a:pos x="connsiteX2" y="connsiteY2"/>
              </a:cxn>
            </a:cxnLst>
            <a:rect l="l" t="t" r="r" b="b"/>
            <a:pathLst>
              <a:path w="2589349" h="1191623">
                <a:moveTo>
                  <a:pt x="0" y="13063"/>
                </a:moveTo>
                <a:lnTo>
                  <a:pt x="2586446" y="0"/>
                </a:lnTo>
                <a:cubicBezTo>
                  <a:pt x="2587414" y="397208"/>
                  <a:pt x="2588381" y="794415"/>
                  <a:pt x="2589349" y="1191623"/>
                </a:cubicBez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5940152" y="2099647"/>
            <a:ext cx="2109382" cy="769441"/>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a:t>
            </a:r>
            <a:r>
              <a:rPr lang="zh-CN" altLang="en-US" sz="1100" dirty="0" smtClean="0">
                <a:solidFill>
                  <a:schemeClr val="tx1">
                    <a:lumMod val="65000"/>
                    <a:lumOff val="35000"/>
                  </a:schemeClr>
                </a:solidFill>
                <a:latin typeface="方正兰亭纤黑简体" pitchFamily="65" charset="-122"/>
                <a:ea typeface="方正兰亭纤黑简体" pitchFamily="65" charset="-122"/>
              </a:rPr>
              <a:t>文字。</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24" name="TextBox 23"/>
          <p:cNvSpPr txBox="1"/>
          <p:nvPr/>
        </p:nvSpPr>
        <p:spPr>
          <a:xfrm>
            <a:off x="5185954" y="4141125"/>
            <a:ext cx="2503540" cy="600164"/>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1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25" name="TextBox 24"/>
          <p:cNvSpPr txBox="1"/>
          <p:nvPr/>
        </p:nvSpPr>
        <p:spPr>
          <a:xfrm>
            <a:off x="755576" y="821261"/>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26" name="TextBox 25"/>
          <p:cNvSpPr txBox="1"/>
          <p:nvPr/>
        </p:nvSpPr>
        <p:spPr>
          <a:xfrm>
            <a:off x="6530067" y="1497133"/>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27" name="TextBox 26"/>
          <p:cNvSpPr txBox="1"/>
          <p:nvPr/>
        </p:nvSpPr>
        <p:spPr>
          <a:xfrm>
            <a:off x="6271113" y="3503466"/>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28" name="TextBox 27"/>
          <p:cNvSpPr txBox="1"/>
          <p:nvPr/>
        </p:nvSpPr>
        <p:spPr>
          <a:xfrm>
            <a:off x="755576" y="2940170"/>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grpSp>
        <p:nvGrpSpPr>
          <p:cNvPr id="15" name="组合 14"/>
          <p:cNvGrpSpPr/>
          <p:nvPr/>
        </p:nvGrpSpPr>
        <p:grpSpPr>
          <a:xfrm>
            <a:off x="3491880" y="1823438"/>
            <a:ext cx="1487325" cy="1487325"/>
            <a:chOff x="3491880" y="1823438"/>
            <a:chExt cx="1487325" cy="1487325"/>
          </a:xfrm>
        </p:grpSpPr>
        <p:sp>
          <p:nvSpPr>
            <p:cNvPr id="11" name="椭圆 10"/>
            <p:cNvSpPr/>
            <p:nvPr/>
          </p:nvSpPr>
          <p:spPr>
            <a:xfrm>
              <a:off x="3491880" y="1823438"/>
              <a:ext cx="1487325" cy="1487325"/>
            </a:xfrm>
            <a:prstGeom prst="ellipse">
              <a:avLst/>
            </a:pr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644190" y="2395938"/>
              <a:ext cx="1210588" cy="400110"/>
            </a:xfrm>
            <a:prstGeom prst="rect">
              <a:avLst/>
            </a:prstGeom>
            <a:noFill/>
          </p:spPr>
          <p:txBody>
            <a:bodyPr wrap="none" rtlCol="0">
              <a:spAutoFit/>
            </a:bodyPr>
            <a:lstStyle/>
            <a:p>
              <a:pPr lvl="0" algn="ctr">
                <a:defRPr/>
              </a:pPr>
              <a:r>
                <a:rPr lang="zh-CN" altLang="en-US" sz="2000" kern="0" dirty="0" smtClean="0">
                  <a:solidFill>
                    <a:schemeClr val="tx1">
                      <a:lumMod val="65000"/>
                      <a:lumOff val="35000"/>
                    </a:schemeClr>
                  </a:solidFill>
                  <a:latin typeface="方正兰亭中粗黑_GBK" pitchFamily="2" charset="-122"/>
                  <a:ea typeface="方正兰亭中粗黑_GBK" pitchFamily="2" charset="-122"/>
                </a:rPr>
                <a:t>添加</a:t>
              </a:r>
              <a:r>
                <a:rPr lang="zh-CN" altLang="en-US" sz="2000" kern="0" dirty="0">
                  <a:solidFill>
                    <a:schemeClr val="tx1">
                      <a:lumMod val="65000"/>
                      <a:lumOff val="35000"/>
                    </a:schemeClr>
                  </a:solidFill>
                  <a:latin typeface="方正兰亭中粗黑_GBK" pitchFamily="2" charset="-122"/>
                  <a:ea typeface="方正兰亭中粗黑_GBK" pitchFamily="2" charset="-122"/>
                </a:rPr>
                <a:t>标题</a:t>
              </a:r>
            </a:p>
          </p:txBody>
        </p:sp>
      </p:grpSp>
    </p:spTree>
    <p:extLst>
      <p:ext uri="{BB962C8B-B14F-4D97-AF65-F5344CB8AC3E}">
        <p14:creationId xmlns:p14="http://schemas.microsoft.com/office/powerpoint/2010/main" val="161768432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par>
                                <p:cTn id="16" presetID="53" presetClass="entr" presetSubtype="16"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ppt_x</p:attrName>
                                        </p:attrNameLst>
                                      </p:cBhvr>
                                      <p:tavLst>
                                        <p:tav tm="0">
                                          <p:val>
                                            <p:strVal val="#ppt_x"/>
                                          </p:val>
                                        </p:tav>
                                        <p:tav tm="100000">
                                          <p:val>
                                            <p:strVal val="#ppt_x"/>
                                          </p:val>
                                        </p:tav>
                                      </p:tavLst>
                                    </p:anim>
                                    <p:anim calcmode="lin" valueType="num">
                                      <p:cBhvr>
                                        <p:cTn id="35" dur="500" fill="hold"/>
                                        <p:tgtEl>
                                          <p:spTgt spid="2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anim calcmode="lin" valueType="num">
                                      <p:cBhvr>
                                        <p:cTn id="39" dur="500" fill="hold"/>
                                        <p:tgtEl>
                                          <p:spTgt spid="18"/>
                                        </p:tgtEl>
                                        <p:attrNameLst>
                                          <p:attrName>ppt_x</p:attrName>
                                        </p:attrNameLst>
                                      </p:cBhvr>
                                      <p:tavLst>
                                        <p:tav tm="0">
                                          <p:val>
                                            <p:strVal val="#ppt_x"/>
                                          </p:val>
                                        </p:tav>
                                        <p:tav tm="100000">
                                          <p:val>
                                            <p:strVal val="#ppt_x"/>
                                          </p:val>
                                        </p:tav>
                                      </p:tavLst>
                                    </p:anim>
                                    <p:anim calcmode="lin" valueType="num">
                                      <p:cBhvr>
                                        <p:cTn id="40" dur="5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anim calcmode="lin" valueType="num">
                                      <p:cBhvr>
                                        <p:cTn id="54" dur="500" fill="hold"/>
                                        <p:tgtEl>
                                          <p:spTgt spid="26"/>
                                        </p:tgtEl>
                                        <p:attrNameLst>
                                          <p:attrName>ppt_x</p:attrName>
                                        </p:attrNameLst>
                                      </p:cBhvr>
                                      <p:tavLst>
                                        <p:tav tm="0">
                                          <p:val>
                                            <p:strVal val="#ppt_x"/>
                                          </p:val>
                                        </p:tav>
                                        <p:tav tm="100000">
                                          <p:val>
                                            <p:strVal val="#ppt_x"/>
                                          </p:val>
                                        </p:tav>
                                      </p:tavLst>
                                    </p:anim>
                                    <p:anim calcmode="lin" valueType="num">
                                      <p:cBhvr>
                                        <p:cTn id="55" dur="500" fill="hold"/>
                                        <p:tgtEl>
                                          <p:spTgt spid="2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23" presetClass="entr" presetSubtype="16" fill="hold" grpId="0" nodeType="afterEffect">
                                  <p:stCondLst>
                                    <p:cond delay="0"/>
                                  </p:stCondLst>
                                  <p:childTnLst>
                                    <p:set>
                                      <p:cBhvr>
                                        <p:cTn id="63" dur="1" fill="hold">
                                          <p:stCondLst>
                                            <p:cond delay="0"/>
                                          </p:stCondLst>
                                        </p:cTn>
                                        <p:tgtEl>
                                          <p:spTgt spid="3"/>
                                        </p:tgtEl>
                                        <p:attrNameLst>
                                          <p:attrName>style.visibility</p:attrName>
                                        </p:attrNameLst>
                                      </p:cBhvr>
                                      <p:to>
                                        <p:strVal val="visible"/>
                                      </p:to>
                                    </p:set>
                                    <p:anim calcmode="lin" valueType="num">
                                      <p:cBhvr>
                                        <p:cTn id="64" dur="500" fill="hold"/>
                                        <p:tgtEl>
                                          <p:spTgt spid="3"/>
                                        </p:tgtEl>
                                        <p:attrNameLst>
                                          <p:attrName>ppt_w</p:attrName>
                                        </p:attrNameLst>
                                      </p:cBhvr>
                                      <p:tavLst>
                                        <p:tav tm="0">
                                          <p:val>
                                            <p:fltVal val="0"/>
                                          </p:val>
                                        </p:tav>
                                        <p:tav tm="100000">
                                          <p:val>
                                            <p:strVal val="#ppt_w"/>
                                          </p:val>
                                        </p:tav>
                                      </p:tavLst>
                                    </p:anim>
                                    <p:anim calcmode="lin" valueType="num">
                                      <p:cBhvr>
                                        <p:cTn id="65" dur="500" fill="hold"/>
                                        <p:tgtEl>
                                          <p:spTgt spid="3"/>
                                        </p:tgtEl>
                                        <p:attrNameLst>
                                          <p:attrName>ppt_h</p:attrName>
                                        </p:attrNameLst>
                                      </p:cBhvr>
                                      <p:tavLst>
                                        <p:tav tm="0">
                                          <p:val>
                                            <p:fltVal val="0"/>
                                          </p:val>
                                        </p:tav>
                                        <p:tav tm="100000">
                                          <p:val>
                                            <p:strVal val="#ppt_h"/>
                                          </p:val>
                                        </p:tav>
                                      </p:tavLst>
                                    </p:anim>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4500"/>
                            </p:stCondLst>
                            <p:childTnLst>
                              <p:par>
                                <p:cTn id="71" presetID="47"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anim calcmode="lin" valueType="num">
                                      <p:cBhvr>
                                        <p:cTn id="74" dur="500" fill="hold"/>
                                        <p:tgtEl>
                                          <p:spTgt spid="27"/>
                                        </p:tgtEl>
                                        <p:attrNameLst>
                                          <p:attrName>ppt_x</p:attrName>
                                        </p:attrNameLst>
                                      </p:cBhvr>
                                      <p:tavLst>
                                        <p:tav tm="0">
                                          <p:val>
                                            <p:strVal val="#ppt_x"/>
                                          </p:val>
                                        </p:tav>
                                        <p:tav tm="100000">
                                          <p:val>
                                            <p:strVal val="#ppt_x"/>
                                          </p:val>
                                        </p:tav>
                                      </p:tavLst>
                                    </p:anim>
                                    <p:anim calcmode="lin" valueType="num">
                                      <p:cBhvr>
                                        <p:cTn id="75" dur="500" fill="hold"/>
                                        <p:tgtEl>
                                          <p:spTgt spid="2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childTnLst>
                          </p:cTn>
                        </p:par>
                        <p:par>
                          <p:cTn id="81" fill="hold">
                            <p:stCondLst>
                              <p:cond delay="5000"/>
                            </p:stCondLst>
                            <p:childTnLst>
                              <p:par>
                                <p:cTn id="82" presetID="23" presetClass="entr" presetSubtype="16" fill="hold" grpId="0"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p:cTn id="84" dur="500" fill="hold"/>
                                        <p:tgtEl>
                                          <p:spTgt spid="9"/>
                                        </p:tgtEl>
                                        <p:attrNameLst>
                                          <p:attrName>ppt_w</p:attrName>
                                        </p:attrNameLst>
                                      </p:cBhvr>
                                      <p:tavLst>
                                        <p:tav tm="0">
                                          <p:val>
                                            <p:fltVal val="0"/>
                                          </p:val>
                                        </p:tav>
                                        <p:tav tm="100000">
                                          <p:val>
                                            <p:strVal val="#ppt_w"/>
                                          </p:val>
                                        </p:tav>
                                      </p:tavLst>
                                    </p:anim>
                                    <p:anim calcmode="lin" valueType="num">
                                      <p:cBhvr>
                                        <p:cTn id="85" dur="500" fill="hold"/>
                                        <p:tgtEl>
                                          <p:spTgt spid="9"/>
                                        </p:tgtEl>
                                        <p:attrNameLst>
                                          <p:attrName>ppt_h</p:attrName>
                                        </p:attrNameLst>
                                      </p:cBhvr>
                                      <p:tavLst>
                                        <p:tav tm="0">
                                          <p:val>
                                            <p:fltVal val="0"/>
                                          </p:val>
                                        </p:tav>
                                        <p:tav tm="100000">
                                          <p:val>
                                            <p:strVal val="#ppt_h"/>
                                          </p:val>
                                        </p:tav>
                                      </p:tavLst>
                                    </p:anim>
                                  </p:childTnLst>
                                </p:cTn>
                              </p:par>
                            </p:childTnLst>
                          </p:cTn>
                        </p:par>
                        <p:par>
                          <p:cTn id="86" fill="hold">
                            <p:stCondLst>
                              <p:cond delay="5500"/>
                            </p:stCondLst>
                            <p:childTnLst>
                              <p:par>
                                <p:cTn id="87" presetID="10" presetClass="entr" presetSubtype="0"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par>
                          <p:cTn id="90" fill="hold">
                            <p:stCondLst>
                              <p:cond delay="6000"/>
                            </p:stCondLst>
                            <p:childTnLst>
                              <p:par>
                                <p:cTn id="91" presetID="47" presetClass="entr" presetSubtype="0"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anim calcmode="lin" valueType="num">
                                      <p:cBhvr>
                                        <p:cTn id="94" dur="500" fill="hold"/>
                                        <p:tgtEl>
                                          <p:spTgt spid="28"/>
                                        </p:tgtEl>
                                        <p:attrNameLst>
                                          <p:attrName>ppt_x</p:attrName>
                                        </p:attrNameLst>
                                      </p:cBhvr>
                                      <p:tavLst>
                                        <p:tav tm="0">
                                          <p:val>
                                            <p:strVal val="#ppt_x"/>
                                          </p:val>
                                        </p:tav>
                                        <p:tav tm="100000">
                                          <p:val>
                                            <p:strVal val="#ppt_x"/>
                                          </p:val>
                                        </p:tav>
                                      </p:tavLst>
                                    </p:anim>
                                    <p:anim calcmode="lin" valueType="num">
                                      <p:cBhvr>
                                        <p:cTn id="95" dur="500" fill="hold"/>
                                        <p:tgtEl>
                                          <p:spTgt spid="2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anim calcmode="lin" valueType="num">
                                      <p:cBhvr>
                                        <p:cTn id="99" dur="500" fill="hold"/>
                                        <p:tgtEl>
                                          <p:spTgt spid="14"/>
                                        </p:tgtEl>
                                        <p:attrNameLst>
                                          <p:attrName>ppt_x</p:attrName>
                                        </p:attrNameLst>
                                      </p:cBhvr>
                                      <p:tavLst>
                                        <p:tav tm="0">
                                          <p:val>
                                            <p:strVal val="#ppt_x"/>
                                          </p:val>
                                        </p:tav>
                                        <p:tav tm="100000">
                                          <p:val>
                                            <p:strVal val="#ppt_x"/>
                                          </p:val>
                                        </p:tav>
                                      </p:tavLst>
                                    </p:anim>
                                    <p:anim calcmode="lin" valueType="num">
                                      <p:cBhvr>
                                        <p:cTn id="10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P spid="13" grpId="0" animBg="1"/>
      <p:bldP spid="14" grpId="0"/>
      <p:bldP spid="16" grpId="0" animBg="1"/>
      <p:bldP spid="18" grpId="0"/>
      <p:bldP spid="19" grpId="0" animBg="1"/>
      <p:bldP spid="20" grpId="0" animBg="1"/>
      <p:bldP spid="23" grpId="0"/>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23"/>
          <p:cNvSpPr/>
          <p:nvPr/>
        </p:nvSpPr>
        <p:spPr>
          <a:xfrm>
            <a:off x="3184131" y="1706795"/>
            <a:ext cx="2680709" cy="1836154"/>
          </a:xfrm>
          <a:prstGeom prst="diamond">
            <a:avLst/>
          </a:prstGeom>
          <a:solidFill>
            <a:schemeClr val="bg1">
              <a:lumMod val="50000"/>
            </a:schemeClr>
          </a:soli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 lastClr="FFFFFF"/>
              </a:solidFill>
              <a:effectLst/>
              <a:uLnTx/>
              <a:uFillTx/>
              <a:latin typeface="Calibri"/>
              <a:ea typeface="+mn-ea"/>
              <a:cs typeface="+mn-cs"/>
            </a:endParaRPr>
          </a:p>
        </p:txBody>
      </p:sp>
      <p:sp>
        <p:nvSpPr>
          <p:cNvPr id="14" name="Rectangle 20"/>
          <p:cNvSpPr/>
          <p:nvPr/>
        </p:nvSpPr>
        <p:spPr>
          <a:xfrm>
            <a:off x="1692506" y="1079403"/>
            <a:ext cx="1269133" cy="307777"/>
          </a:xfrm>
          <a:prstGeom prst="rect">
            <a:avLst/>
          </a:prstGeom>
          <a:solidFill>
            <a:schemeClr val="bg1">
              <a:lumMod val="75000"/>
            </a:schemeClr>
          </a:solidFill>
          <a:ln w="12700">
            <a:noFill/>
          </a:ln>
          <a:effectLst/>
        </p:spPr>
        <p:txBody>
          <a:bodyPr wrap="square">
            <a:spAutoFit/>
          </a:bodyPr>
          <a:lstStyle/>
          <a:p>
            <a:pPr algn="ctr"/>
            <a:r>
              <a:rPr lang="zh-CN" altLang="en-US" sz="1400" dirty="0" smtClean="0">
                <a:solidFill>
                  <a:schemeClr val="bg1"/>
                </a:solidFill>
                <a:latin typeface="微软雅黑" pitchFamily="34" charset="-122"/>
                <a:ea typeface="微软雅黑" pitchFamily="34" charset="-122"/>
              </a:rPr>
              <a:t>添加文本</a:t>
            </a:r>
            <a:endParaRPr lang="en-US" sz="1400" dirty="0">
              <a:solidFill>
                <a:schemeClr val="bg1"/>
              </a:solidFill>
              <a:latin typeface="微软雅黑" pitchFamily="34" charset="-122"/>
              <a:ea typeface="微软雅黑" pitchFamily="34" charset="-122"/>
            </a:endParaRPr>
          </a:p>
        </p:txBody>
      </p:sp>
      <p:sp>
        <p:nvSpPr>
          <p:cNvPr id="15" name="Rectangle 21"/>
          <p:cNvSpPr/>
          <p:nvPr/>
        </p:nvSpPr>
        <p:spPr>
          <a:xfrm>
            <a:off x="5611782" y="3555463"/>
            <a:ext cx="1250994" cy="307777"/>
          </a:xfrm>
          <a:prstGeom prst="rect">
            <a:avLst/>
          </a:prstGeom>
          <a:solidFill>
            <a:schemeClr val="bg1">
              <a:lumMod val="75000"/>
            </a:schemeClr>
          </a:solidFill>
          <a:ln w="12700">
            <a:noFill/>
          </a:ln>
          <a:effectLst/>
        </p:spPr>
        <p:txBody>
          <a:bodyPr wrap="square">
            <a:spAutoFit/>
          </a:bodyPr>
          <a:lstStyle/>
          <a:p>
            <a:pPr algn="ctr"/>
            <a:r>
              <a:rPr lang="zh-CN" altLang="en-US" sz="1400" dirty="0">
                <a:solidFill>
                  <a:schemeClr val="bg1"/>
                </a:solidFill>
                <a:latin typeface="微软雅黑" pitchFamily="34" charset="-122"/>
                <a:ea typeface="微软雅黑" pitchFamily="34" charset="-122"/>
              </a:rPr>
              <a:t>添加文本</a:t>
            </a:r>
            <a:endParaRPr lang="en-US" altLang="zh-CN" sz="1400" dirty="0">
              <a:solidFill>
                <a:schemeClr val="bg1"/>
              </a:solidFill>
              <a:latin typeface="微软雅黑" pitchFamily="34" charset="-122"/>
              <a:ea typeface="微软雅黑" pitchFamily="34" charset="-122"/>
            </a:endParaRPr>
          </a:p>
        </p:txBody>
      </p:sp>
      <p:sp>
        <p:nvSpPr>
          <p:cNvPr id="16" name="Rectangle 22"/>
          <p:cNvSpPr/>
          <p:nvPr/>
        </p:nvSpPr>
        <p:spPr>
          <a:xfrm>
            <a:off x="6079293" y="1122350"/>
            <a:ext cx="1216252" cy="307777"/>
          </a:xfrm>
          <a:prstGeom prst="rect">
            <a:avLst/>
          </a:prstGeom>
          <a:solidFill>
            <a:schemeClr val="accent3"/>
          </a:solidFill>
          <a:ln w="12700">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latin typeface="微软雅黑" pitchFamily="34" charset="-122"/>
                <a:ea typeface="微软雅黑" pitchFamily="34" charset="-122"/>
              </a:rPr>
              <a:t>添加文本</a:t>
            </a:r>
            <a:endParaRPr lang="en-US" altLang="zh-CN" sz="1400" dirty="0">
              <a:solidFill>
                <a:schemeClr val="bg1"/>
              </a:solidFill>
              <a:latin typeface="微软雅黑" pitchFamily="34" charset="-122"/>
              <a:ea typeface="微软雅黑" pitchFamily="34" charset="-122"/>
            </a:endParaRPr>
          </a:p>
        </p:txBody>
      </p:sp>
      <p:sp>
        <p:nvSpPr>
          <p:cNvPr id="17" name="Rectangle 25"/>
          <p:cNvSpPr/>
          <p:nvPr/>
        </p:nvSpPr>
        <p:spPr>
          <a:xfrm>
            <a:off x="1738059" y="3217852"/>
            <a:ext cx="1223580" cy="307777"/>
          </a:xfrm>
          <a:prstGeom prst="rect">
            <a:avLst/>
          </a:prstGeom>
          <a:solidFill>
            <a:schemeClr val="accent3"/>
          </a:solidFill>
          <a:ln w="12700">
            <a:noFill/>
          </a:ln>
          <a:effectLst/>
        </p:spPr>
        <p:txBody>
          <a:bodyPr wrap="square">
            <a:spAutoFit/>
          </a:bodyPr>
          <a:lstStyle/>
          <a:p>
            <a:pPr algn="ctr"/>
            <a:r>
              <a:rPr lang="zh-CN" altLang="en-US" sz="1400" dirty="0">
                <a:solidFill>
                  <a:schemeClr val="bg1"/>
                </a:solidFill>
                <a:latin typeface="微软雅黑" pitchFamily="34" charset="-122"/>
                <a:ea typeface="微软雅黑" pitchFamily="34" charset="-122"/>
              </a:rPr>
              <a:t>添加文本</a:t>
            </a:r>
            <a:endParaRPr lang="en-US" altLang="zh-CN" sz="1400" dirty="0">
              <a:solidFill>
                <a:schemeClr val="bg1"/>
              </a:solidFill>
              <a:latin typeface="微软雅黑" pitchFamily="34" charset="-122"/>
              <a:ea typeface="微软雅黑" pitchFamily="34" charset="-122"/>
            </a:endParaRPr>
          </a:p>
        </p:txBody>
      </p:sp>
      <p:grpSp>
        <p:nvGrpSpPr>
          <p:cNvPr id="28" name="组合 27"/>
          <p:cNvGrpSpPr/>
          <p:nvPr/>
        </p:nvGrpSpPr>
        <p:grpSpPr>
          <a:xfrm>
            <a:off x="2580585" y="1986725"/>
            <a:ext cx="1863338" cy="1276294"/>
            <a:chOff x="2580585" y="1986725"/>
            <a:chExt cx="1863338" cy="1276294"/>
          </a:xfrm>
        </p:grpSpPr>
        <p:sp>
          <p:nvSpPr>
            <p:cNvPr id="4" name="Diamond 5"/>
            <p:cNvSpPr/>
            <p:nvPr/>
          </p:nvSpPr>
          <p:spPr>
            <a:xfrm>
              <a:off x="2580585" y="1986725"/>
              <a:ext cx="1863338" cy="1276294"/>
            </a:xfrm>
            <a:prstGeom prst="diamond">
              <a:avLst/>
            </a:prstGeom>
            <a:solidFill>
              <a:schemeClr val="accent3"/>
            </a:solidFill>
            <a:ln w="9525" cap="flat" cmpd="sng" algn="ctr">
              <a:noFill/>
              <a:prstDash val="solid"/>
            </a:ln>
            <a:effectLst/>
          </p:spPr>
          <p:txBody>
            <a:bodyPr rtlCol="0" anchor="ctr"/>
            <a:lstStyle/>
            <a:p>
              <a:pPr algn="ctr"/>
              <a:endParaRPr lang="en-US">
                <a:solidFill>
                  <a:sysClr val="window" lastClr="FFFFFF"/>
                </a:solidFill>
                <a:latin typeface="Calibri"/>
              </a:endParaRPr>
            </a:p>
          </p:txBody>
        </p:sp>
        <p:sp>
          <p:nvSpPr>
            <p:cNvPr id="18" name="TextBox 17"/>
            <p:cNvSpPr txBox="1"/>
            <p:nvPr/>
          </p:nvSpPr>
          <p:spPr>
            <a:xfrm>
              <a:off x="3080578" y="2301707"/>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sp>
        <p:nvSpPr>
          <p:cNvPr id="19" name="TextBox 18"/>
          <p:cNvSpPr txBox="1"/>
          <p:nvPr/>
        </p:nvSpPr>
        <p:spPr>
          <a:xfrm>
            <a:off x="526978" y="1513335"/>
            <a:ext cx="2434661"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30" name="组合 29"/>
          <p:cNvGrpSpPr/>
          <p:nvPr/>
        </p:nvGrpSpPr>
        <p:grpSpPr>
          <a:xfrm>
            <a:off x="3600600" y="1304568"/>
            <a:ext cx="1863338" cy="1276294"/>
            <a:chOff x="3600600" y="1304568"/>
            <a:chExt cx="1863338" cy="1276294"/>
          </a:xfrm>
        </p:grpSpPr>
        <p:sp>
          <p:nvSpPr>
            <p:cNvPr id="3" name="Diamond 2"/>
            <p:cNvSpPr/>
            <p:nvPr/>
          </p:nvSpPr>
          <p:spPr>
            <a:xfrm>
              <a:off x="3600600" y="1304568"/>
              <a:ext cx="1863338" cy="1276294"/>
            </a:xfrm>
            <a:prstGeom prst="diamond">
              <a:avLst/>
            </a:prstGeom>
            <a:solidFill>
              <a:schemeClr val="accent2"/>
            </a:solidFill>
            <a:ln w="9525" cap="flat" cmpd="sng" algn="ctr">
              <a:noFill/>
              <a:prstDash val="solid"/>
            </a:ln>
            <a:effectLst/>
          </p:spPr>
          <p:txBody>
            <a:bodyPr rtlCol="0" anchor="ctr"/>
            <a:lstStyle/>
            <a:p>
              <a:pPr algn="ctr"/>
              <a:endParaRPr lang="en-US">
                <a:solidFill>
                  <a:sysClr val="window" lastClr="FFFFFF"/>
                </a:solidFill>
                <a:latin typeface="Calibri"/>
              </a:endParaRPr>
            </a:p>
          </p:txBody>
        </p:sp>
        <p:sp>
          <p:nvSpPr>
            <p:cNvPr id="20" name="TextBox 19"/>
            <p:cNvSpPr txBox="1"/>
            <p:nvPr/>
          </p:nvSpPr>
          <p:spPr>
            <a:xfrm>
              <a:off x="4100593" y="1619550"/>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grpSp>
        <p:nvGrpSpPr>
          <p:cNvPr id="29" name="组合 28"/>
          <p:cNvGrpSpPr/>
          <p:nvPr/>
        </p:nvGrpSpPr>
        <p:grpSpPr>
          <a:xfrm>
            <a:off x="4612145" y="1981224"/>
            <a:ext cx="1863338" cy="1276294"/>
            <a:chOff x="4612145" y="1981224"/>
            <a:chExt cx="1863338" cy="1276294"/>
          </a:xfrm>
        </p:grpSpPr>
        <p:sp>
          <p:nvSpPr>
            <p:cNvPr id="5" name="Diamond 6"/>
            <p:cNvSpPr/>
            <p:nvPr/>
          </p:nvSpPr>
          <p:spPr>
            <a:xfrm>
              <a:off x="4612145" y="1981224"/>
              <a:ext cx="1863338" cy="1276294"/>
            </a:xfrm>
            <a:prstGeom prst="diamond">
              <a:avLst/>
            </a:prstGeom>
            <a:solidFill>
              <a:schemeClr val="accent3"/>
            </a:solidFill>
            <a:ln w="9525" cap="flat" cmpd="sng" algn="ctr">
              <a:noFill/>
              <a:prstDash val="solid"/>
            </a:ln>
            <a:effectLst/>
          </p:spPr>
          <p:txBody>
            <a:bodyPr rtlCol="0" anchor="ctr"/>
            <a:lstStyle/>
            <a:p>
              <a:pPr algn="ctr"/>
              <a:endParaRPr lang="en-US">
                <a:solidFill>
                  <a:sysClr val="window" lastClr="FFFFFF"/>
                </a:solidFill>
                <a:latin typeface="Calibri"/>
              </a:endParaRPr>
            </a:p>
          </p:txBody>
        </p:sp>
        <p:sp>
          <p:nvSpPr>
            <p:cNvPr id="21" name="TextBox 20"/>
            <p:cNvSpPr txBox="1"/>
            <p:nvPr/>
          </p:nvSpPr>
          <p:spPr>
            <a:xfrm>
              <a:off x="5112138" y="2296206"/>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grpSp>
        <p:nvGrpSpPr>
          <p:cNvPr id="31" name="组合 30"/>
          <p:cNvGrpSpPr/>
          <p:nvPr/>
        </p:nvGrpSpPr>
        <p:grpSpPr>
          <a:xfrm>
            <a:off x="3592569" y="2674383"/>
            <a:ext cx="1863338" cy="1276294"/>
            <a:chOff x="3592569" y="2674383"/>
            <a:chExt cx="1863338" cy="1276294"/>
          </a:xfrm>
        </p:grpSpPr>
        <p:sp>
          <p:nvSpPr>
            <p:cNvPr id="6" name="Diamond 7"/>
            <p:cNvSpPr/>
            <p:nvPr/>
          </p:nvSpPr>
          <p:spPr>
            <a:xfrm>
              <a:off x="3592569" y="2674383"/>
              <a:ext cx="1863338" cy="1276294"/>
            </a:xfrm>
            <a:prstGeom prst="diamond">
              <a:avLst/>
            </a:prstGeom>
            <a:solidFill>
              <a:schemeClr val="accent2"/>
            </a:soli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 lastClr="FFFFFF"/>
                </a:solidFill>
                <a:effectLst/>
                <a:uLnTx/>
                <a:uFillTx/>
                <a:latin typeface="Calibri"/>
                <a:ea typeface="+mn-ea"/>
                <a:cs typeface="+mn-cs"/>
              </a:endParaRPr>
            </a:p>
          </p:txBody>
        </p:sp>
        <p:sp>
          <p:nvSpPr>
            <p:cNvPr id="22" name="TextBox 21"/>
            <p:cNvSpPr txBox="1"/>
            <p:nvPr/>
          </p:nvSpPr>
          <p:spPr>
            <a:xfrm>
              <a:off x="4092562" y="2989365"/>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sp>
        <p:nvSpPr>
          <p:cNvPr id="23" name="TextBox 22"/>
          <p:cNvSpPr txBox="1"/>
          <p:nvPr/>
        </p:nvSpPr>
        <p:spPr>
          <a:xfrm>
            <a:off x="5998964" y="1501205"/>
            <a:ext cx="2533476"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24" name="TextBox 23"/>
          <p:cNvSpPr txBox="1"/>
          <p:nvPr/>
        </p:nvSpPr>
        <p:spPr>
          <a:xfrm>
            <a:off x="5470158" y="3947046"/>
            <a:ext cx="2774249"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25" name="TextBox 24"/>
          <p:cNvSpPr txBox="1"/>
          <p:nvPr/>
        </p:nvSpPr>
        <p:spPr>
          <a:xfrm>
            <a:off x="539552" y="3601503"/>
            <a:ext cx="2557593"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36" name="组合 35"/>
          <p:cNvGrpSpPr/>
          <p:nvPr/>
        </p:nvGrpSpPr>
        <p:grpSpPr>
          <a:xfrm>
            <a:off x="3438781" y="1887702"/>
            <a:ext cx="2195007" cy="1468838"/>
            <a:chOff x="3438781" y="1887702"/>
            <a:chExt cx="2195007" cy="1468838"/>
          </a:xfrm>
        </p:grpSpPr>
        <p:grpSp>
          <p:nvGrpSpPr>
            <p:cNvPr id="27" name="组合 26"/>
            <p:cNvGrpSpPr/>
            <p:nvPr/>
          </p:nvGrpSpPr>
          <p:grpSpPr>
            <a:xfrm>
              <a:off x="3438781" y="1887702"/>
              <a:ext cx="2195007" cy="1468838"/>
              <a:chOff x="3438781" y="1887702"/>
              <a:chExt cx="2195007" cy="1468838"/>
            </a:xfrm>
          </p:grpSpPr>
          <p:cxnSp>
            <p:nvCxnSpPr>
              <p:cNvPr id="7" name="Straight Arrow Connector 13"/>
              <p:cNvCxnSpPr/>
              <p:nvPr/>
            </p:nvCxnSpPr>
            <p:spPr>
              <a:xfrm flipV="1">
                <a:off x="5248699" y="3097981"/>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1" name="Straight Arrow Connector 24"/>
              <p:cNvCxnSpPr/>
              <p:nvPr/>
            </p:nvCxnSpPr>
            <p:spPr>
              <a:xfrm flipV="1">
                <a:off x="3438781" y="1887702"/>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2" name="Straight Arrow Connector 30"/>
              <p:cNvCxnSpPr/>
              <p:nvPr/>
            </p:nvCxnSpPr>
            <p:spPr>
              <a:xfrm>
                <a:off x="3449784" y="3081477"/>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3" name="Straight Arrow Connector 31"/>
              <p:cNvCxnSpPr/>
              <p:nvPr/>
            </p:nvCxnSpPr>
            <p:spPr>
              <a:xfrm>
                <a:off x="5226693" y="1893203"/>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nvGrpSpPr>
            <p:cNvPr id="8" name="Group 18"/>
            <p:cNvGrpSpPr/>
            <p:nvPr/>
          </p:nvGrpSpPr>
          <p:grpSpPr>
            <a:xfrm>
              <a:off x="4247468" y="2316297"/>
              <a:ext cx="572132" cy="572012"/>
              <a:chOff x="4143375" y="3200400"/>
              <a:chExt cx="762000" cy="762000"/>
            </a:xfrm>
            <a:effectLst/>
          </p:grpSpPr>
          <p:cxnSp>
            <p:nvCxnSpPr>
              <p:cNvPr id="9" name="Straight Arrow Connector 16"/>
              <p:cNvCxnSpPr/>
              <p:nvPr/>
            </p:nvCxnSpPr>
            <p:spPr>
              <a:xfrm>
                <a:off x="4143375" y="3590925"/>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0" name="Straight Arrow Connector 17"/>
              <p:cNvCxnSpPr/>
              <p:nvPr/>
            </p:nvCxnSpPr>
            <p:spPr>
              <a:xfrm rot="16200000">
                <a:off x="4143375" y="3580606"/>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spTree>
    <p:extLst>
      <p:ext uri="{BB962C8B-B14F-4D97-AF65-F5344CB8AC3E}">
        <p14:creationId xmlns:p14="http://schemas.microsoft.com/office/powerpoint/2010/main" val="175209288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300"/>
                                        <p:tgtEl>
                                          <p:spTgt spid="16"/>
                                        </p:tgtEl>
                                      </p:cBhvr>
                                    </p:animEffect>
                                  </p:childTnLst>
                                </p:cTn>
                              </p:par>
                            </p:childTnLst>
                          </p:cTn>
                        </p:par>
                        <p:par>
                          <p:cTn id="32" fill="hold">
                            <p:stCondLst>
                              <p:cond delay="13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00"/>
                                        <p:tgtEl>
                                          <p:spTgt spid="23"/>
                                        </p:tgtEl>
                                      </p:cBhvr>
                                    </p:animEffect>
                                  </p:childTnLst>
                                </p:cTn>
                              </p:par>
                            </p:childTnLst>
                          </p:cTn>
                        </p:par>
                        <p:par>
                          <p:cTn id="36" fill="hold">
                            <p:stCondLst>
                              <p:cond delay="16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p:stCondLst>
                              <p:cond delay="19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22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300"/>
                                        <p:tgtEl>
                                          <p:spTgt spid="17"/>
                                        </p:tgtEl>
                                      </p:cBhvr>
                                    </p:animEffect>
                                  </p:childTnLst>
                                </p:cTn>
                              </p:par>
                            </p:childTnLst>
                          </p:cTn>
                        </p:par>
                        <p:par>
                          <p:cTn id="48" fill="hold">
                            <p:stCondLst>
                              <p:cond delay="2500"/>
                            </p:stCondLst>
                            <p:childTnLst>
                              <p:par>
                                <p:cTn id="49" presetID="2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300"/>
                                        <p:tgtEl>
                                          <p:spTgt spid="25"/>
                                        </p:tgtEl>
                                      </p:cBhvr>
                                    </p:animEffect>
                                  </p:childTnLst>
                                </p:cTn>
                              </p:par>
                            </p:childTnLst>
                          </p:cTn>
                        </p:par>
                        <p:par>
                          <p:cTn id="52" fill="hold">
                            <p:stCondLst>
                              <p:cond delay="2800"/>
                            </p:stCondLst>
                            <p:childTnLst>
                              <p:par>
                                <p:cTn id="53" presetID="2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300"/>
                                        <p:tgtEl>
                                          <p:spTgt spid="14"/>
                                        </p:tgtEl>
                                      </p:cBhvr>
                                    </p:animEffect>
                                  </p:childTnLst>
                                </p:cTn>
                              </p:par>
                            </p:childTnLst>
                          </p:cTn>
                        </p:par>
                        <p:par>
                          <p:cTn id="56" fill="hold">
                            <p:stCondLst>
                              <p:cond delay="31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9"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1"/>
          <p:cNvSpPr>
            <a:spLocks noChangeArrowheads="1"/>
          </p:cNvSpPr>
          <p:nvPr/>
        </p:nvSpPr>
        <p:spPr bwMode="auto">
          <a:xfrm rot="14400000">
            <a:off x="4483017" y="1104973"/>
            <a:ext cx="2411609" cy="2208113"/>
          </a:xfrm>
          <a:prstGeom prst="triangle">
            <a:avLst>
              <a:gd name="adj" fmla="val 50000"/>
            </a:avLst>
          </a:prstGeom>
          <a:gradFill rotWithShape="1">
            <a:gsLst>
              <a:gs pos="0">
                <a:schemeClr val="bg1">
                  <a:lumMod val="65000"/>
                </a:schemeClr>
              </a:gs>
              <a:gs pos="100000">
                <a:srgbClr val="CCECFF">
                  <a:alpha val="0"/>
                </a:srgbClr>
              </a:gs>
            </a:gsLst>
            <a:lin ang="5400000" scaled="1"/>
          </a:gra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3" name="AutoShape 12"/>
          <p:cNvSpPr>
            <a:spLocks noChangeArrowheads="1"/>
          </p:cNvSpPr>
          <p:nvPr/>
        </p:nvSpPr>
        <p:spPr bwMode="auto">
          <a:xfrm rot="7200000" flipH="1">
            <a:off x="2561819" y="1104973"/>
            <a:ext cx="2411609" cy="2208113"/>
          </a:xfrm>
          <a:prstGeom prst="triangle">
            <a:avLst>
              <a:gd name="adj" fmla="val 50000"/>
            </a:avLst>
          </a:prstGeom>
          <a:gradFill rotWithShape="1">
            <a:gsLst>
              <a:gs pos="0">
                <a:schemeClr val="accent3"/>
              </a:gs>
              <a:gs pos="100000">
                <a:srgbClr val="CCECFF">
                  <a:alpha val="0"/>
                </a:srgbClr>
              </a:gs>
            </a:gsLst>
            <a:lin ang="5400000" scaled="1"/>
          </a:gra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4" name="AutoShape 13"/>
          <p:cNvSpPr>
            <a:spLocks noChangeArrowheads="1"/>
          </p:cNvSpPr>
          <p:nvPr/>
        </p:nvSpPr>
        <p:spPr bwMode="auto">
          <a:xfrm rot="7200000" flipV="1">
            <a:off x="4483017" y="2202078"/>
            <a:ext cx="2411609" cy="2208113"/>
          </a:xfrm>
          <a:prstGeom prst="triangle">
            <a:avLst>
              <a:gd name="adj" fmla="val 50000"/>
            </a:avLst>
          </a:prstGeom>
          <a:gradFill rotWithShape="1">
            <a:gsLst>
              <a:gs pos="0">
                <a:schemeClr val="accent2"/>
              </a:gs>
              <a:gs pos="100000">
                <a:srgbClr val="CCECFF">
                  <a:alpha val="0"/>
                </a:srgbClr>
              </a:gs>
            </a:gsLst>
            <a:lin ang="5400000" scaled="1"/>
          </a:gra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5" name="AutoShape 14"/>
          <p:cNvSpPr>
            <a:spLocks noChangeArrowheads="1"/>
          </p:cNvSpPr>
          <p:nvPr/>
        </p:nvSpPr>
        <p:spPr bwMode="auto">
          <a:xfrm rot="14400000" flipH="1" flipV="1">
            <a:off x="2561819" y="2202078"/>
            <a:ext cx="2411609" cy="2208113"/>
          </a:xfrm>
          <a:prstGeom prst="triangle">
            <a:avLst>
              <a:gd name="adj" fmla="val 50000"/>
            </a:avLst>
          </a:prstGeom>
          <a:gradFill rotWithShape="1">
            <a:gsLst>
              <a:gs pos="0">
                <a:schemeClr val="bg1">
                  <a:lumMod val="65000"/>
                </a:schemeClr>
              </a:gs>
              <a:gs pos="100000">
                <a:srgbClr val="CCECFF">
                  <a:alpha val="0"/>
                </a:srgbClr>
              </a:gs>
            </a:gsLst>
            <a:lin ang="5400000" scaled="1"/>
          </a:gra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grpSp>
        <p:nvGrpSpPr>
          <p:cNvPr id="20" name="组合 19"/>
          <p:cNvGrpSpPr/>
          <p:nvPr/>
        </p:nvGrpSpPr>
        <p:grpSpPr>
          <a:xfrm>
            <a:off x="3492715" y="1529026"/>
            <a:ext cx="2464694" cy="2464694"/>
            <a:chOff x="3492715" y="1529026"/>
            <a:chExt cx="2464694" cy="2464694"/>
          </a:xfrm>
        </p:grpSpPr>
        <p:sp>
          <p:nvSpPr>
            <p:cNvPr id="7" name="Oval 19"/>
            <p:cNvSpPr>
              <a:spLocks noChangeArrowheads="1"/>
            </p:cNvSpPr>
            <p:nvPr/>
          </p:nvSpPr>
          <p:spPr bwMode="auto">
            <a:xfrm>
              <a:off x="3492715" y="1529026"/>
              <a:ext cx="2464694" cy="2464694"/>
            </a:xfrm>
            <a:prstGeom prst="ellipse">
              <a:avLst/>
            </a:prstGeom>
            <a:solidFill>
              <a:schemeClr val="bg1">
                <a:alpha val="25000"/>
              </a:schemeClr>
            </a:soli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00000"/>
                </a:solidFill>
              </a:endParaRPr>
            </a:p>
          </p:txBody>
        </p:sp>
        <p:sp>
          <p:nvSpPr>
            <p:cNvPr id="8" name="Oval 20"/>
            <p:cNvSpPr>
              <a:spLocks noChangeArrowheads="1"/>
            </p:cNvSpPr>
            <p:nvPr/>
          </p:nvSpPr>
          <p:spPr bwMode="auto">
            <a:xfrm>
              <a:off x="3593831" y="1630142"/>
              <a:ext cx="2263727" cy="2263727"/>
            </a:xfrm>
            <a:prstGeom prst="ellipse">
              <a:avLst/>
            </a:prstGeom>
            <a:solidFill>
              <a:schemeClr val="accent3">
                <a:alpha val="50000"/>
              </a:schemeClr>
            </a:solidFill>
            <a:ln w="57150">
              <a:solidFill>
                <a:schemeClr val="accent2"/>
              </a:solidFill>
              <a:round/>
              <a:headEnd/>
              <a:tailEnd/>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9" name="Arc 39"/>
            <p:cNvSpPr>
              <a:spLocks/>
            </p:cNvSpPr>
            <p:nvPr/>
          </p:nvSpPr>
          <p:spPr bwMode="auto">
            <a:xfrm rot="884024">
              <a:off x="4829970" y="1952448"/>
              <a:ext cx="955543" cy="953015"/>
            </a:xfrm>
            <a:custGeom>
              <a:avLst/>
              <a:gdLst>
                <a:gd name="G0" fmla="+- 0 0 0"/>
                <a:gd name="G1" fmla="+- 20637 0 0"/>
                <a:gd name="G2" fmla="+- 21600 0 0"/>
                <a:gd name="T0" fmla="*/ 6379 w 20646"/>
                <a:gd name="T1" fmla="*/ 0 h 20637"/>
                <a:gd name="T2" fmla="*/ 20646 w 20646"/>
                <a:gd name="T3" fmla="*/ 14290 h 20637"/>
                <a:gd name="T4" fmla="*/ 0 w 20646"/>
                <a:gd name="T5" fmla="*/ 20637 h 20637"/>
              </a:gdLst>
              <a:ahLst/>
              <a:cxnLst>
                <a:cxn ang="0">
                  <a:pos x="T0" y="T1"/>
                </a:cxn>
                <a:cxn ang="0">
                  <a:pos x="T2" y="T3"/>
                </a:cxn>
                <a:cxn ang="0">
                  <a:pos x="T4" y="T5"/>
                </a:cxn>
              </a:cxnLst>
              <a:rect l="0" t="0" r="r" b="b"/>
              <a:pathLst>
                <a:path w="20646" h="20637" fill="none" extrusionOk="0">
                  <a:moveTo>
                    <a:pt x="6378" y="0"/>
                  </a:moveTo>
                  <a:cubicBezTo>
                    <a:pt x="13205" y="2110"/>
                    <a:pt x="18546" y="7460"/>
                    <a:pt x="20646" y="14289"/>
                  </a:cubicBezTo>
                </a:path>
                <a:path w="20646" h="20637" stroke="0" extrusionOk="0">
                  <a:moveTo>
                    <a:pt x="6378" y="0"/>
                  </a:moveTo>
                  <a:cubicBezTo>
                    <a:pt x="13205" y="2110"/>
                    <a:pt x="18546" y="7460"/>
                    <a:pt x="20646" y="14289"/>
                  </a:cubicBezTo>
                  <a:lnTo>
                    <a:pt x="0" y="20637"/>
                  </a:lnTo>
                  <a:close/>
                </a:path>
              </a:pathLst>
            </a:custGeom>
            <a:solidFill>
              <a:schemeClr val="bg1">
                <a:lumMod val="65000"/>
              </a:schemeClr>
            </a:soli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0" name="Arc 40"/>
            <p:cNvSpPr>
              <a:spLocks/>
            </p:cNvSpPr>
            <p:nvPr/>
          </p:nvSpPr>
          <p:spPr bwMode="auto">
            <a:xfrm rot="4500000">
              <a:off x="4847665" y="2622339"/>
              <a:ext cx="955543" cy="968183"/>
            </a:xfrm>
            <a:custGeom>
              <a:avLst/>
              <a:gdLst>
                <a:gd name="G0" fmla="+- 0 0 0"/>
                <a:gd name="G1" fmla="+- 20919 0 0"/>
                <a:gd name="G2" fmla="+- 21600 0 0"/>
                <a:gd name="T0" fmla="*/ 5380 w 20690"/>
                <a:gd name="T1" fmla="*/ 0 h 20919"/>
                <a:gd name="T2" fmla="*/ 20690 w 20690"/>
                <a:gd name="T3" fmla="*/ 14717 h 20919"/>
                <a:gd name="T4" fmla="*/ 0 w 20690"/>
                <a:gd name="T5" fmla="*/ 20919 h 20919"/>
              </a:gdLst>
              <a:ahLst/>
              <a:cxnLst>
                <a:cxn ang="0">
                  <a:pos x="T0" y="T1"/>
                </a:cxn>
                <a:cxn ang="0">
                  <a:pos x="T2" y="T3"/>
                </a:cxn>
                <a:cxn ang="0">
                  <a:pos x="T4" y="T5"/>
                </a:cxn>
              </a:cxnLst>
              <a:rect l="0" t="0" r="r" b="b"/>
              <a:pathLst>
                <a:path w="20690" h="20919" fill="none" extrusionOk="0">
                  <a:moveTo>
                    <a:pt x="5380" y="-1"/>
                  </a:moveTo>
                  <a:cubicBezTo>
                    <a:pt x="12709" y="1884"/>
                    <a:pt x="18517" y="7467"/>
                    <a:pt x="20690" y="14716"/>
                  </a:cubicBezTo>
                </a:path>
                <a:path w="20690" h="20919" stroke="0" extrusionOk="0">
                  <a:moveTo>
                    <a:pt x="5380" y="-1"/>
                  </a:moveTo>
                  <a:cubicBezTo>
                    <a:pt x="12709" y="1884"/>
                    <a:pt x="18517" y="7467"/>
                    <a:pt x="20690" y="14716"/>
                  </a:cubicBezTo>
                  <a:lnTo>
                    <a:pt x="0" y="20919"/>
                  </a:lnTo>
                  <a:close/>
                </a:path>
              </a:pathLst>
            </a:custGeom>
            <a:solidFill>
              <a:schemeClr val="accent2"/>
            </a:soli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1" name="Arc 41"/>
            <p:cNvSpPr>
              <a:spLocks/>
            </p:cNvSpPr>
            <p:nvPr/>
          </p:nvSpPr>
          <p:spPr bwMode="auto">
            <a:xfrm rot="20724172" flipH="1">
              <a:off x="3659556" y="1947392"/>
              <a:ext cx="958071" cy="958071"/>
            </a:xfrm>
            <a:custGeom>
              <a:avLst/>
              <a:gdLst>
                <a:gd name="G0" fmla="+- 0 0 0"/>
                <a:gd name="G1" fmla="+- 20739 0 0"/>
                <a:gd name="G2" fmla="+- 21600 0 0"/>
                <a:gd name="T0" fmla="*/ 6038 w 20704"/>
                <a:gd name="T1" fmla="*/ 0 h 20739"/>
                <a:gd name="T2" fmla="*/ 20704 w 20704"/>
                <a:gd name="T3" fmla="*/ 14583 h 20739"/>
                <a:gd name="T4" fmla="*/ 0 w 20704"/>
                <a:gd name="T5" fmla="*/ 20739 h 20739"/>
              </a:gdLst>
              <a:ahLst/>
              <a:cxnLst>
                <a:cxn ang="0">
                  <a:pos x="T0" y="T1"/>
                </a:cxn>
                <a:cxn ang="0">
                  <a:pos x="T2" y="T3"/>
                </a:cxn>
                <a:cxn ang="0">
                  <a:pos x="T4" y="T5"/>
                </a:cxn>
              </a:cxnLst>
              <a:rect l="0" t="0" r="r" b="b"/>
              <a:pathLst>
                <a:path w="20704" h="20739" fill="none" extrusionOk="0">
                  <a:moveTo>
                    <a:pt x="6037" y="0"/>
                  </a:moveTo>
                  <a:cubicBezTo>
                    <a:pt x="13087" y="2052"/>
                    <a:pt x="18611" y="7545"/>
                    <a:pt x="20704" y="14582"/>
                  </a:cubicBezTo>
                </a:path>
                <a:path w="20704" h="20739" stroke="0" extrusionOk="0">
                  <a:moveTo>
                    <a:pt x="6037" y="0"/>
                  </a:moveTo>
                  <a:cubicBezTo>
                    <a:pt x="13087" y="2052"/>
                    <a:pt x="18611" y="7545"/>
                    <a:pt x="20704" y="14582"/>
                  </a:cubicBezTo>
                  <a:lnTo>
                    <a:pt x="0" y="20739"/>
                  </a:lnTo>
                  <a:close/>
                </a:path>
              </a:pathLst>
            </a:custGeom>
            <a:solidFill>
              <a:schemeClr val="accent2"/>
            </a:soli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2" name="Arc 42"/>
            <p:cNvSpPr>
              <a:spLocks/>
            </p:cNvSpPr>
            <p:nvPr/>
          </p:nvSpPr>
          <p:spPr bwMode="auto">
            <a:xfrm rot="17100000" flipH="1">
              <a:off x="3669035" y="2622971"/>
              <a:ext cx="950487" cy="964390"/>
            </a:xfrm>
            <a:custGeom>
              <a:avLst/>
              <a:gdLst>
                <a:gd name="G0" fmla="+- 0 0 0"/>
                <a:gd name="G1" fmla="+- 20851 0 0"/>
                <a:gd name="G2" fmla="+- 21600 0 0"/>
                <a:gd name="T0" fmla="*/ 5637 w 20584"/>
                <a:gd name="T1" fmla="*/ 0 h 20851"/>
                <a:gd name="T2" fmla="*/ 20584 w 20584"/>
                <a:gd name="T3" fmla="*/ 14306 h 20851"/>
                <a:gd name="T4" fmla="*/ 0 w 20584"/>
                <a:gd name="T5" fmla="*/ 20851 h 20851"/>
              </a:gdLst>
              <a:ahLst/>
              <a:cxnLst>
                <a:cxn ang="0">
                  <a:pos x="T0" y="T1"/>
                </a:cxn>
                <a:cxn ang="0">
                  <a:pos x="T2" y="T3"/>
                </a:cxn>
                <a:cxn ang="0">
                  <a:pos x="T4" y="T5"/>
                </a:cxn>
              </a:cxnLst>
              <a:rect l="0" t="0" r="r" b="b"/>
              <a:pathLst>
                <a:path w="20584" h="20851" fill="none" extrusionOk="0">
                  <a:moveTo>
                    <a:pt x="5637" y="-1"/>
                  </a:moveTo>
                  <a:cubicBezTo>
                    <a:pt x="12728" y="1916"/>
                    <a:pt x="18358" y="7305"/>
                    <a:pt x="20584" y="14305"/>
                  </a:cubicBezTo>
                </a:path>
                <a:path w="20584" h="20851" stroke="0" extrusionOk="0">
                  <a:moveTo>
                    <a:pt x="5637" y="-1"/>
                  </a:moveTo>
                  <a:cubicBezTo>
                    <a:pt x="12728" y="1916"/>
                    <a:pt x="18358" y="7305"/>
                    <a:pt x="20584" y="14305"/>
                  </a:cubicBezTo>
                  <a:lnTo>
                    <a:pt x="0" y="20851"/>
                  </a:lnTo>
                  <a:close/>
                </a:path>
              </a:pathLst>
            </a:custGeom>
            <a:solidFill>
              <a:schemeClr val="bg1">
                <a:lumMod val="65000"/>
              </a:schemeClr>
            </a:soli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3" name="Arc 44"/>
            <p:cNvSpPr>
              <a:spLocks/>
            </p:cNvSpPr>
            <p:nvPr/>
          </p:nvSpPr>
          <p:spPr bwMode="auto">
            <a:xfrm rot="884024">
              <a:off x="4806614" y="2210971"/>
              <a:ext cx="658516" cy="661043"/>
            </a:xfrm>
            <a:custGeom>
              <a:avLst/>
              <a:gdLst>
                <a:gd name="G0" fmla="+- 0 0 0"/>
                <a:gd name="G1" fmla="+- 20754 0 0"/>
                <a:gd name="G2" fmla="+- 21600 0 0"/>
                <a:gd name="T0" fmla="*/ 5986 w 20590"/>
                <a:gd name="T1" fmla="*/ 0 h 20754"/>
                <a:gd name="T2" fmla="*/ 20590 w 20590"/>
                <a:gd name="T3" fmla="*/ 14225 h 20754"/>
                <a:gd name="T4" fmla="*/ 0 w 20590"/>
                <a:gd name="T5" fmla="*/ 20754 h 20754"/>
              </a:gdLst>
              <a:ahLst/>
              <a:cxnLst>
                <a:cxn ang="0">
                  <a:pos x="T0" y="T1"/>
                </a:cxn>
                <a:cxn ang="0">
                  <a:pos x="T2" y="T3"/>
                </a:cxn>
                <a:cxn ang="0">
                  <a:pos x="T4" y="T5"/>
                </a:cxn>
              </a:cxnLst>
              <a:rect l="0" t="0" r="r" b="b"/>
              <a:pathLst>
                <a:path w="20590" h="20754" fill="none" extrusionOk="0">
                  <a:moveTo>
                    <a:pt x="5985" y="0"/>
                  </a:moveTo>
                  <a:cubicBezTo>
                    <a:pt x="12926" y="2001"/>
                    <a:pt x="18406" y="7339"/>
                    <a:pt x="20589" y="14225"/>
                  </a:cubicBezTo>
                </a:path>
                <a:path w="20590" h="20754" stroke="0" extrusionOk="0">
                  <a:moveTo>
                    <a:pt x="5985" y="0"/>
                  </a:moveTo>
                  <a:cubicBezTo>
                    <a:pt x="12926" y="2001"/>
                    <a:pt x="18406" y="7339"/>
                    <a:pt x="20589" y="14225"/>
                  </a:cubicBezTo>
                  <a:lnTo>
                    <a:pt x="0" y="20754"/>
                  </a:lnTo>
                  <a:close/>
                </a:path>
              </a:pathLst>
            </a:custGeom>
            <a:solidFill>
              <a:schemeClr val="tx1">
                <a:lumMod val="50000"/>
                <a:lumOff val="50000"/>
              </a:schemeClr>
            </a:solidFill>
            <a:ln w="3175">
              <a:noFill/>
              <a:round/>
              <a:headEnd/>
              <a:tailEnd/>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4" name="Arc 45"/>
            <p:cNvSpPr>
              <a:spLocks/>
            </p:cNvSpPr>
            <p:nvPr/>
          </p:nvSpPr>
          <p:spPr bwMode="auto">
            <a:xfrm rot="4500000">
              <a:off x="4808473" y="2664664"/>
              <a:ext cx="659780" cy="666099"/>
            </a:xfrm>
            <a:custGeom>
              <a:avLst/>
              <a:gdLst>
                <a:gd name="G0" fmla="+- 0 0 0"/>
                <a:gd name="G1" fmla="+- 20863 0 0"/>
                <a:gd name="G2" fmla="+- 21600 0 0"/>
                <a:gd name="T0" fmla="*/ 5593 w 20718"/>
                <a:gd name="T1" fmla="*/ 0 h 20863"/>
                <a:gd name="T2" fmla="*/ 20718 w 20718"/>
                <a:gd name="T3" fmla="*/ 14753 h 20863"/>
                <a:gd name="T4" fmla="*/ 0 w 20718"/>
                <a:gd name="T5" fmla="*/ 20863 h 20863"/>
              </a:gdLst>
              <a:ahLst/>
              <a:cxnLst>
                <a:cxn ang="0">
                  <a:pos x="T0" y="T1"/>
                </a:cxn>
                <a:cxn ang="0">
                  <a:pos x="T2" y="T3"/>
                </a:cxn>
                <a:cxn ang="0">
                  <a:pos x="T4" y="T5"/>
                </a:cxn>
              </a:cxnLst>
              <a:rect l="0" t="0" r="r" b="b"/>
              <a:pathLst>
                <a:path w="20718" h="20863" fill="none" extrusionOk="0">
                  <a:moveTo>
                    <a:pt x="5593" y="-1"/>
                  </a:moveTo>
                  <a:cubicBezTo>
                    <a:pt x="12859" y="1947"/>
                    <a:pt x="18589" y="7536"/>
                    <a:pt x="20717" y="14753"/>
                  </a:cubicBezTo>
                </a:path>
                <a:path w="20718" h="20863" stroke="0" extrusionOk="0">
                  <a:moveTo>
                    <a:pt x="5593" y="-1"/>
                  </a:moveTo>
                  <a:cubicBezTo>
                    <a:pt x="12859" y="1947"/>
                    <a:pt x="18589" y="7536"/>
                    <a:pt x="20717" y="14753"/>
                  </a:cubicBezTo>
                  <a:lnTo>
                    <a:pt x="0" y="20863"/>
                  </a:lnTo>
                  <a:close/>
                </a:path>
              </a:pathLst>
            </a:custGeom>
            <a:solidFill>
              <a:schemeClr val="accent1"/>
            </a:solidFill>
            <a:ln w="3175">
              <a:noFill/>
              <a:round/>
              <a:headEnd/>
              <a:tailEnd/>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5" name="Arc 46"/>
            <p:cNvSpPr>
              <a:spLocks/>
            </p:cNvSpPr>
            <p:nvPr/>
          </p:nvSpPr>
          <p:spPr bwMode="auto">
            <a:xfrm rot="20724172" flipH="1">
              <a:off x="4007196" y="2214121"/>
              <a:ext cx="658515" cy="657252"/>
            </a:xfrm>
            <a:custGeom>
              <a:avLst/>
              <a:gdLst>
                <a:gd name="G0" fmla="+- 0 0 0"/>
                <a:gd name="G1" fmla="+- 20650 0 0"/>
                <a:gd name="G2" fmla="+- 21600 0 0"/>
                <a:gd name="T0" fmla="*/ 6335 w 20600"/>
                <a:gd name="T1" fmla="*/ 0 h 20650"/>
                <a:gd name="T2" fmla="*/ 20600 w 20600"/>
                <a:gd name="T3" fmla="*/ 14154 h 20650"/>
                <a:gd name="T4" fmla="*/ 0 w 20600"/>
                <a:gd name="T5" fmla="*/ 20650 h 20650"/>
              </a:gdLst>
              <a:ahLst/>
              <a:cxnLst>
                <a:cxn ang="0">
                  <a:pos x="T0" y="T1"/>
                </a:cxn>
                <a:cxn ang="0">
                  <a:pos x="T2" y="T3"/>
                </a:cxn>
                <a:cxn ang="0">
                  <a:pos x="T4" y="T5"/>
                </a:cxn>
              </a:cxnLst>
              <a:rect l="0" t="0" r="r" b="b"/>
              <a:pathLst>
                <a:path w="20600" h="20650" fill="none" extrusionOk="0">
                  <a:moveTo>
                    <a:pt x="6335" y="-1"/>
                  </a:moveTo>
                  <a:cubicBezTo>
                    <a:pt x="13128" y="2084"/>
                    <a:pt x="18462" y="7376"/>
                    <a:pt x="20600" y="14153"/>
                  </a:cubicBezTo>
                </a:path>
                <a:path w="20600" h="20650" stroke="0" extrusionOk="0">
                  <a:moveTo>
                    <a:pt x="6335" y="-1"/>
                  </a:moveTo>
                  <a:cubicBezTo>
                    <a:pt x="13128" y="2084"/>
                    <a:pt x="18462" y="7376"/>
                    <a:pt x="20600" y="14153"/>
                  </a:cubicBezTo>
                  <a:lnTo>
                    <a:pt x="0" y="20650"/>
                  </a:lnTo>
                  <a:close/>
                </a:path>
              </a:pathLst>
            </a:custGeom>
            <a:solidFill>
              <a:schemeClr val="accent1"/>
            </a:solidFill>
            <a:ln w="3175">
              <a:noFill/>
              <a:round/>
              <a:headEnd/>
              <a:tailEnd/>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6" name="Arc 47"/>
            <p:cNvSpPr>
              <a:spLocks/>
            </p:cNvSpPr>
            <p:nvPr/>
          </p:nvSpPr>
          <p:spPr bwMode="auto">
            <a:xfrm rot="17100000" flipH="1">
              <a:off x="4000848" y="2664664"/>
              <a:ext cx="657252" cy="663572"/>
            </a:xfrm>
            <a:custGeom>
              <a:avLst/>
              <a:gdLst>
                <a:gd name="G0" fmla="+- 0 0 0"/>
                <a:gd name="G1" fmla="+- 20821 0 0"/>
                <a:gd name="G2" fmla="+- 21600 0 0"/>
                <a:gd name="T0" fmla="*/ 5747 w 20653"/>
                <a:gd name="T1" fmla="*/ 0 h 20821"/>
                <a:gd name="T2" fmla="*/ 20653 w 20653"/>
                <a:gd name="T3" fmla="*/ 14496 h 20821"/>
                <a:gd name="T4" fmla="*/ 0 w 20653"/>
                <a:gd name="T5" fmla="*/ 20821 h 20821"/>
              </a:gdLst>
              <a:ahLst/>
              <a:cxnLst>
                <a:cxn ang="0">
                  <a:pos x="T0" y="T1"/>
                </a:cxn>
                <a:cxn ang="0">
                  <a:pos x="T2" y="T3"/>
                </a:cxn>
                <a:cxn ang="0">
                  <a:pos x="T4" y="T5"/>
                </a:cxn>
              </a:cxnLst>
              <a:rect l="0" t="0" r="r" b="b"/>
              <a:pathLst>
                <a:path w="20653" h="20821" fill="none" extrusionOk="0">
                  <a:moveTo>
                    <a:pt x="5747" y="-1"/>
                  </a:moveTo>
                  <a:cubicBezTo>
                    <a:pt x="12867" y="1965"/>
                    <a:pt x="18490" y="7432"/>
                    <a:pt x="20653" y="14495"/>
                  </a:cubicBezTo>
                </a:path>
                <a:path w="20653" h="20821" stroke="0" extrusionOk="0">
                  <a:moveTo>
                    <a:pt x="5747" y="-1"/>
                  </a:moveTo>
                  <a:cubicBezTo>
                    <a:pt x="12867" y="1965"/>
                    <a:pt x="18490" y="7432"/>
                    <a:pt x="20653" y="14495"/>
                  </a:cubicBezTo>
                  <a:lnTo>
                    <a:pt x="0" y="20821"/>
                  </a:lnTo>
                  <a:close/>
                </a:path>
              </a:pathLst>
            </a:custGeom>
            <a:solidFill>
              <a:schemeClr val="tx1">
                <a:lumMod val="50000"/>
                <a:lumOff val="50000"/>
              </a:schemeClr>
            </a:solidFill>
            <a:ln w="3175">
              <a:noFill/>
              <a:round/>
              <a:headEnd/>
              <a:tailEnd/>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17" name="Oval 48"/>
            <p:cNvSpPr>
              <a:spLocks noChangeArrowheads="1"/>
            </p:cNvSpPr>
            <p:nvPr/>
          </p:nvSpPr>
          <p:spPr bwMode="auto">
            <a:xfrm>
              <a:off x="4192941" y="2215349"/>
              <a:ext cx="1089521" cy="1089521"/>
            </a:xfrm>
            <a:prstGeom prst="ellipse">
              <a:avLst/>
            </a:prstGeom>
            <a:gradFill rotWithShape="1">
              <a:gsLst>
                <a:gs pos="0">
                  <a:srgbClr val="BDE6FF"/>
                </a:gs>
                <a:gs pos="100000">
                  <a:srgbClr val="CCECFF"/>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00000"/>
                </a:solidFill>
              </a:endParaRPr>
            </a:p>
          </p:txBody>
        </p:sp>
        <p:sp>
          <p:nvSpPr>
            <p:cNvPr id="18" name="Oval 49"/>
            <p:cNvSpPr>
              <a:spLocks noChangeArrowheads="1"/>
            </p:cNvSpPr>
            <p:nvPr/>
          </p:nvSpPr>
          <p:spPr bwMode="auto">
            <a:xfrm>
              <a:off x="4249818" y="2282338"/>
              <a:ext cx="974503" cy="971974"/>
            </a:xfrm>
            <a:prstGeom prst="ellipse">
              <a:avLst/>
            </a:prstGeom>
            <a:solidFill>
              <a:schemeClr val="bg1"/>
            </a:solidFill>
            <a:ln w="9525">
              <a:solidFill>
                <a:schemeClr val="accent1"/>
              </a:solidFill>
              <a:round/>
              <a:headEnd/>
              <a:tailEnd/>
            </a:ln>
            <a:effectLst/>
            <a:extLst/>
          </p:spPr>
          <p:txBody>
            <a:bodyPr wrap="none" anchor="ctr"/>
            <a:lstStyle/>
            <a:p>
              <a:pPr algn="ctr" fontAlgn="base" latinLnBrk="1">
                <a:spcBef>
                  <a:spcPct val="0"/>
                </a:spcBef>
                <a:spcAft>
                  <a:spcPct val="0"/>
                </a:spcAft>
              </a:pPr>
              <a:endParaRPr kumimoji="1" lang="zh-CN" altLang="zh-CN" sz="1600" smtClean="0">
                <a:solidFill>
                  <a:srgbClr val="000000"/>
                </a:solidFill>
                <a:ea typeface="HY견고딕" pitchFamily="18" charset="-127"/>
              </a:endParaRPr>
            </a:p>
          </p:txBody>
        </p:sp>
        <p:sp>
          <p:nvSpPr>
            <p:cNvPr id="19" name="AutoShape 52"/>
            <p:cNvSpPr>
              <a:spLocks noChangeAspect="1" noChangeArrowheads="1"/>
            </p:cNvSpPr>
            <p:nvPr/>
          </p:nvSpPr>
          <p:spPr bwMode="auto">
            <a:xfrm>
              <a:off x="4251083" y="2283602"/>
              <a:ext cx="971974" cy="971975"/>
            </a:xfrm>
            <a:custGeom>
              <a:avLst/>
              <a:gdLst>
                <a:gd name="G0" fmla="+- 451 0 0"/>
                <a:gd name="G1" fmla="+- 21600 0 451"/>
                <a:gd name="G2" fmla="+- 21600 0 45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1" y="10800"/>
                  </a:moveTo>
                  <a:cubicBezTo>
                    <a:pt x="451" y="16516"/>
                    <a:pt x="5084" y="21149"/>
                    <a:pt x="10800" y="21149"/>
                  </a:cubicBezTo>
                  <a:cubicBezTo>
                    <a:pt x="16516" y="21149"/>
                    <a:pt x="21149" y="16516"/>
                    <a:pt x="21149" y="10800"/>
                  </a:cubicBezTo>
                  <a:cubicBezTo>
                    <a:pt x="21149" y="5084"/>
                    <a:pt x="16516" y="451"/>
                    <a:pt x="10800" y="451"/>
                  </a:cubicBezTo>
                  <a:cubicBezTo>
                    <a:pt x="5084" y="451"/>
                    <a:pt x="451" y="5084"/>
                    <a:pt x="451" y="10800"/>
                  </a:cubicBezTo>
                  <a:close/>
                </a:path>
              </a:pathLst>
            </a:custGeom>
            <a:solidFill>
              <a:schemeClr val="accent2"/>
            </a:solidFill>
            <a:ln>
              <a:noFill/>
            </a:ln>
            <a:effectLst/>
            <a:extLst/>
          </p:spPr>
          <p:txBody>
            <a:bodyPr wrap="none" anchor="ctr"/>
            <a:lstStyle/>
            <a:p>
              <a:pPr fontAlgn="base">
                <a:spcBef>
                  <a:spcPct val="0"/>
                </a:spcBef>
                <a:spcAft>
                  <a:spcPct val="0"/>
                </a:spcAft>
              </a:pPr>
              <a:endParaRPr lang="zh-CN" altLang="en-US" smtClean="0">
                <a:solidFill>
                  <a:srgbClr val="000000"/>
                </a:solidFill>
              </a:endParaRPr>
            </a:p>
          </p:txBody>
        </p:sp>
        <p:sp>
          <p:nvSpPr>
            <p:cNvPr id="24" name="AutoShape 121"/>
            <p:cNvSpPr>
              <a:spLocks noChangeArrowheads="1"/>
            </p:cNvSpPr>
            <p:nvPr/>
          </p:nvSpPr>
          <p:spPr bwMode="auto">
            <a:xfrm>
              <a:off x="3734128" y="3028066"/>
              <a:ext cx="481564" cy="245206"/>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headEnd/>
                  <a:tailE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smtClean="0">
                  <a:solidFill>
                    <a:srgbClr val="FFFFFF"/>
                  </a:solidFill>
                  <a:latin typeface="Century Gothic" pitchFamily="34" charset="0"/>
                  <a:ea typeface="굴림" pitchFamily="34" charset="-127"/>
                </a:rPr>
                <a:t>1</a:t>
              </a:r>
            </a:p>
          </p:txBody>
        </p:sp>
        <p:sp>
          <p:nvSpPr>
            <p:cNvPr id="25" name="AutoShape 122"/>
            <p:cNvSpPr>
              <a:spLocks noChangeArrowheads="1"/>
            </p:cNvSpPr>
            <p:nvPr/>
          </p:nvSpPr>
          <p:spPr bwMode="auto">
            <a:xfrm>
              <a:off x="5282462" y="3028066"/>
              <a:ext cx="481563" cy="243941"/>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headEnd/>
                  <a:tailE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dirty="0" smtClean="0">
                  <a:solidFill>
                    <a:srgbClr val="FFFFFF"/>
                  </a:solidFill>
                  <a:latin typeface="Century Gothic" pitchFamily="34" charset="0"/>
                  <a:ea typeface="굴림" pitchFamily="34" charset="-127"/>
                </a:rPr>
                <a:t>4</a:t>
              </a:r>
            </a:p>
          </p:txBody>
        </p:sp>
        <p:sp>
          <p:nvSpPr>
            <p:cNvPr id="26" name="AutoShape 123"/>
            <p:cNvSpPr>
              <a:spLocks noChangeArrowheads="1"/>
            </p:cNvSpPr>
            <p:nvPr/>
          </p:nvSpPr>
          <p:spPr bwMode="auto">
            <a:xfrm>
              <a:off x="5282462" y="2282338"/>
              <a:ext cx="481563" cy="243941"/>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headEnd/>
                  <a:tailE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dirty="0" smtClean="0">
                  <a:solidFill>
                    <a:srgbClr val="FFFFFF"/>
                  </a:solidFill>
                  <a:latin typeface="Century Gothic" pitchFamily="34" charset="0"/>
                  <a:ea typeface="굴림" pitchFamily="34" charset="-127"/>
                </a:rPr>
                <a:t>3</a:t>
              </a:r>
            </a:p>
          </p:txBody>
        </p:sp>
        <p:sp>
          <p:nvSpPr>
            <p:cNvPr id="27" name="AutoShape 124"/>
            <p:cNvSpPr>
              <a:spLocks noChangeArrowheads="1"/>
            </p:cNvSpPr>
            <p:nvPr/>
          </p:nvSpPr>
          <p:spPr bwMode="auto">
            <a:xfrm>
              <a:off x="3711377" y="2282338"/>
              <a:ext cx="481564" cy="243941"/>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headEnd/>
                  <a:tailE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smtClean="0">
                  <a:solidFill>
                    <a:srgbClr val="FFFFFF"/>
                  </a:solidFill>
                  <a:latin typeface="Century Gothic" pitchFamily="34" charset="0"/>
                  <a:ea typeface="굴림" pitchFamily="34" charset="-127"/>
                </a:rPr>
                <a:t>2</a:t>
              </a:r>
            </a:p>
          </p:txBody>
        </p:sp>
        <p:sp>
          <p:nvSpPr>
            <p:cNvPr id="28" name="TextBox 27"/>
            <p:cNvSpPr txBox="1"/>
            <p:nvPr/>
          </p:nvSpPr>
          <p:spPr>
            <a:xfrm>
              <a:off x="4313519" y="2443126"/>
              <a:ext cx="848364" cy="707886"/>
            </a:xfrm>
            <a:prstGeom prst="rect">
              <a:avLst/>
            </a:prstGeom>
            <a:noFill/>
          </p:spPr>
          <p:txBody>
            <a:bodyPr wrap="square" rtlCol="0">
              <a:spAutoFit/>
            </a:bodyPr>
            <a:lstStyle/>
            <a:p>
              <a:pPr lvl="0" algn="ctr">
                <a:defRPr/>
              </a:pPr>
              <a:r>
                <a:rPr lang="zh-CN" altLang="en-US" sz="2000" kern="0" dirty="0">
                  <a:solidFill>
                    <a:schemeClr val="tx1">
                      <a:lumMod val="65000"/>
                      <a:lumOff val="35000"/>
                    </a:schemeClr>
                  </a:solidFill>
                  <a:latin typeface="方正兰亭中粗黑_GBK" pitchFamily="2" charset="-122"/>
                  <a:ea typeface="方正兰亭中粗黑_GBK" pitchFamily="2" charset="-122"/>
                </a:rPr>
                <a:t>添加标题</a:t>
              </a:r>
            </a:p>
          </p:txBody>
        </p:sp>
      </p:grpSp>
      <p:sp>
        <p:nvSpPr>
          <p:cNvPr id="29" name="TextBox 28"/>
          <p:cNvSpPr txBox="1"/>
          <p:nvPr/>
        </p:nvSpPr>
        <p:spPr>
          <a:xfrm>
            <a:off x="5999001" y="1810649"/>
            <a:ext cx="2778582"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1" name="TextBox 30"/>
          <p:cNvSpPr txBox="1"/>
          <p:nvPr/>
        </p:nvSpPr>
        <p:spPr>
          <a:xfrm>
            <a:off x="5999001" y="3472232"/>
            <a:ext cx="2661667"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3" name="TextBox 32"/>
          <p:cNvSpPr txBox="1"/>
          <p:nvPr/>
        </p:nvSpPr>
        <p:spPr>
          <a:xfrm>
            <a:off x="918686" y="1810802"/>
            <a:ext cx="2357170" cy="646331"/>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5" name="TextBox 34"/>
          <p:cNvSpPr txBox="1"/>
          <p:nvPr/>
        </p:nvSpPr>
        <p:spPr>
          <a:xfrm>
            <a:off x="918685" y="3472385"/>
            <a:ext cx="235717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7" name="TextBox 36"/>
          <p:cNvSpPr txBox="1"/>
          <p:nvPr/>
        </p:nvSpPr>
        <p:spPr>
          <a:xfrm>
            <a:off x="1691679" y="1490778"/>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38" name="TextBox 37"/>
          <p:cNvSpPr txBox="1"/>
          <p:nvPr/>
        </p:nvSpPr>
        <p:spPr>
          <a:xfrm>
            <a:off x="5986373" y="1490778"/>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39" name="TextBox 38"/>
          <p:cNvSpPr txBox="1"/>
          <p:nvPr/>
        </p:nvSpPr>
        <p:spPr>
          <a:xfrm>
            <a:off x="1691679" y="3141065"/>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
        <p:nvSpPr>
          <p:cNvPr id="40" name="TextBox 39"/>
          <p:cNvSpPr txBox="1"/>
          <p:nvPr/>
        </p:nvSpPr>
        <p:spPr>
          <a:xfrm>
            <a:off x="5986373" y="3141065"/>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itchFamily="2" charset="-122"/>
                <a:ea typeface="方正兰亭中粗黑_GBK" pitchFamily="2" charset="-122"/>
              </a:rPr>
              <a:t>单击添加</a:t>
            </a:r>
            <a:r>
              <a:rPr lang="zh-CN" altLang="en-US" sz="1600" b="0" kern="0" dirty="0">
                <a:solidFill>
                  <a:schemeClr val="tx1">
                    <a:lumMod val="65000"/>
                    <a:lumOff val="35000"/>
                  </a:schemeClr>
                </a:solidFill>
                <a:latin typeface="方正兰亭中粗黑_GBK" pitchFamily="2" charset="-122"/>
                <a:ea typeface="方正兰亭中粗黑_GBK" pitchFamily="2" charset="-122"/>
              </a:rPr>
              <a:t>标题</a:t>
            </a:r>
          </a:p>
        </p:txBody>
      </p:sp>
    </p:spTree>
    <p:extLst>
      <p:ext uri="{BB962C8B-B14F-4D97-AF65-F5344CB8AC3E}">
        <p14:creationId xmlns:p14="http://schemas.microsoft.com/office/powerpoint/2010/main" val="336852720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 calcmode="lin" valueType="num">
                                      <p:cBhvr>
                                        <p:cTn id="14" dur="500" fill="hold"/>
                                        <p:tgtEl>
                                          <p:spTgt spid="20"/>
                                        </p:tgtEl>
                                        <p:attrNameLst>
                                          <p:attrName>style.rotation</p:attrName>
                                        </p:attrNameLst>
                                      </p:cBhvr>
                                      <p:tavLst>
                                        <p:tav tm="0">
                                          <p:val>
                                            <p:fltVal val="360"/>
                                          </p:val>
                                        </p:tav>
                                        <p:tav tm="100000">
                                          <p:val>
                                            <p:fltVal val="0"/>
                                          </p:val>
                                        </p:tav>
                                      </p:tavLst>
                                    </p:anim>
                                    <p:animEffect transition="in" filter="fade">
                                      <p:cBhvr>
                                        <p:cTn id="15" dur="500"/>
                                        <p:tgtEl>
                                          <p:spTgt spid="20"/>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300" fill="hold"/>
                                        <p:tgtEl>
                                          <p:spTgt spid="37"/>
                                        </p:tgtEl>
                                        <p:attrNameLst>
                                          <p:attrName>ppt_x</p:attrName>
                                        </p:attrNameLst>
                                      </p:cBhvr>
                                      <p:tavLst>
                                        <p:tav tm="0">
                                          <p:val>
                                            <p:strVal val="0-#ppt_w/2"/>
                                          </p:val>
                                        </p:tav>
                                        <p:tav tm="100000">
                                          <p:val>
                                            <p:strVal val="#ppt_x"/>
                                          </p:val>
                                        </p:tav>
                                      </p:tavLst>
                                    </p:anim>
                                    <p:anim calcmode="lin" valueType="num">
                                      <p:cBhvr additive="base">
                                        <p:cTn id="36" dur="300" fill="hold"/>
                                        <p:tgtEl>
                                          <p:spTgt spid="37"/>
                                        </p:tgtEl>
                                        <p:attrNameLst>
                                          <p:attrName>ppt_y</p:attrName>
                                        </p:attrNameLst>
                                      </p:cBhvr>
                                      <p:tavLst>
                                        <p:tav tm="0">
                                          <p:val>
                                            <p:strVal val="#ppt_y"/>
                                          </p:val>
                                        </p:tav>
                                        <p:tav tm="100000">
                                          <p:val>
                                            <p:strVal val="#ppt_y"/>
                                          </p:val>
                                        </p:tav>
                                      </p:tavLst>
                                    </p:anim>
                                  </p:childTnLst>
                                </p:cTn>
                              </p:par>
                            </p:childTnLst>
                          </p:cTn>
                        </p:par>
                        <p:par>
                          <p:cTn id="37" fill="hold">
                            <p:stCondLst>
                              <p:cond delay="2800"/>
                            </p:stCondLst>
                            <p:childTnLst>
                              <p:par>
                                <p:cTn id="38" presetID="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300" fill="hold"/>
                                        <p:tgtEl>
                                          <p:spTgt spid="33"/>
                                        </p:tgtEl>
                                        <p:attrNameLst>
                                          <p:attrName>ppt_x</p:attrName>
                                        </p:attrNameLst>
                                      </p:cBhvr>
                                      <p:tavLst>
                                        <p:tav tm="0">
                                          <p:val>
                                            <p:strVal val="0-#ppt_w/2"/>
                                          </p:val>
                                        </p:tav>
                                        <p:tav tm="100000">
                                          <p:val>
                                            <p:strVal val="#ppt_x"/>
                                          </p:val>
                                        </p:tav>
                                      </p:tavLst>
                                    </p:anim>
                                    <p:anim calcmode="lin" valueType="num">
                                      <p:cBhvr additive="base">
                                        <p:cTn id="41" dur="300" fill="hold"/>
                                        <p:tgtEl>
                                          <p:spTgt spid="33"/>
                                        </p:tgtEl>
                                        <p:attrNameLst>
                                          <p:attrName>ppt_y</p:attrName>
                                        </p:attrNameLst>
                                      </p:cBhvr>
                                      <p:tavLst>
                                        <p:tav tm="0">
                                          <p:val>
                                            <p:strVal val="#ppt_y"/>
                                          </p:val>
                                        </p:tav>
                                        <p:tav tm="100000">
                                          <p:val>
                                            <p:strVal val="#ppt_y"/>
                                          </p:val>
                                        </p:tav>
                                      </p:tavLst>
                                    </p:anim>
                                  </p:childTnLst>
                                </p:cTn>
                              </p:par>
                            </p:childTnLst>
                          </p:cTn>
                        </p:par>
                        <p:par>
                          <p:cTn id="42" fill="hold">
                            <p:stCondLst>
                              <p:cond delay="3100"/>
                            </p:stCondLst>
                            <p:childTnLst>
                              <p:par>
                                <p:cTn id="43" presetID="2" presetClass="entr" presetSubtype="2"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300" fill="hold"/>
                                        <p:tgtEl>
                                          <p:spTgt spid="38"/>
                                        </p:tgtEl>
                                        <p:attrNameLst>
                                          <p:attrName>ppt_x</p:attrName>
                                        </p:attrNameLst>
                                      </p:cBhvr>
                                      <p:tavLst>
                                        <p:tav tm="0">
                                          <p:val>
                                            <p:strVal val="1+#ppt_w/2"/>
                                          </p:val>
                                        </p:tav>
                                        <p:tav tm="100000">
                                          <p:val>
                                            <p:strVal val="#ppt_x"/>
                                          </p:val>
                                        </p:tav>
                                      </p:tavLst>
                                    </p:anim>
                                    <p:anim calcmode="lin" valueType="num">
                                      <p:cBhvr additive="base">
                                        <p:cTn id="46" dur="300" fill="hold"/>
                                        <p:tgtEl>
                                          <p:spTgt spid="38"/>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 presetClass="entr" presetSubtype="2"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300" fill="hold"/>
                                        <p:tgtEl>
                                          <p:spTgt spid="29"/>
                                        </p:tgtEl>
                                        <p:attrNameLst>
                                          <p:attrName>ppt_x</p:attrName>
                                        </p:attrNameLst>
                                      </p:cBhvr>
                                      <p:tavLst>
                                        <p:tav tm="0">
                                          <p:val>
                                            <p:strVal val="1+#ppt_w/2"/>
                                          </p:val>
                                        </p:tav>
                                        <p:tav tm="100000">
                                          <p:val>
                                            <p:strVal val="#ppt_x"/>
                                          </p:val>
                                        </p:tav>
                                      </p:tavLst>
                                    </p:anim>
                                    <p:anim calcmode="lin" valueType="num">
                                      <p:cBhvr additive="base">
                                        <p:cTn id="51" dur="300" fill="hold"/>
                                        <p:tgtEl>
                                          <p:spTgt spid="29"/>
                                        </p:tgtEl>
                                        <p:attrNameLst>
                                          <p:attrName>ppt_y</p:attrName>
                                        </p:attrNameLst>
                                      </p:cBhvr>
                                      <p:tavLst>
                                        <p:tav tm="0">
                                          <p:val>
                                            <p:strVal val="#ppt_y"/>
                                          </p:val>
                                        </p:tav>
                                        <p:tav tm="100000">
                                          <p:val>
                                            <p:strVal val="#ppt_y"/>
                                          </p:val>
                                        </p:tav>
                                      </p:tavLst>
                                    </p:anim>
                                  </p:childTnLst>
                                </p:cTn>
                              </p:par>
                            </p:childTnLst>
                          </p:cTn>
                        </p:par>
                        <p:par>
                          <p:cTn id="52" fill="hold">
                            <p:stCondLst>
                              <p:cond delay="3700"/>
                            </p:stCondLst>
                            <p:childTnLst>
                              <p:par>
                                <p:cTn id="53" presetID="2" presetClass="entr" presetSubtype="2"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300" fill="hold"/>
                                        <p:tgtEl>
                                          <p:spTgt spid="40"/>
                                        </p:tgtEl>
                                        <p:attrNameLst>
                                          <p:attrName>ppt_x</p:attrName>
                                        </p:attrNameLst>
                                      </p:cBhvr>
                                      <p:tavLst>
                                        <p:tav tm="0">
                                          <p:val>
                                            <p:strVal val="1+#ppt_w/2"/>
                                          </p:val>
                                        </p:tav>
                                        <p:tav tm="100000">
                                          <p:val>
                                            <p:strVal val="#ppt_x"/>
                                          </p:val>
                                        </p:tav>
                                      </p:tavLst>
                                    </p:anim>
                                    <p:anim calcmode="lin" valueType="num">
                                      <p:cBhvr additive="base">
                                        <p:cTn id="56" dur="300" fill="hold"/>
                                        <p:tgtEl>
                                          <p:spTgt spid="40"/>
                                        </p:tgtEl>
                                        <p:attrNameLst>
                                          <p:attrName>ppt_y</p:attrName>
                                        </p:attrNameLst>
                                      </p:cBhvr>
                                      <p:tavLst>
                                        <p:tav tm="0">
                                          <p:val>
                                            <p:strVal val="#ppt_y"/>
                                          </p:val>
                                        </p:tav>
                                        <p:tav tm="100000">
                                          <p:val>
                                            <p:strVal val="#ppt_y"/>
                                          </p:val>
                                        </p:tav>
                                      </p:tavLst>
                                    </p:anim>
                                  </p:childTnLst>
                                </p:cTn>
                              </p:par>
                            </p:childTnLst>
                          </p:cTn>
                        </p:par>
                        <p:par>
                          <p:cTn id="57" fill="hold">
                            <p:stCondLst>
                              <p:cond delay="4000"/>
                            </p:stCondLst>
                            <p:childTnLst>
                              <p:par>
                                <p:cTn id="58" presetID="2" presetClass="entr" presetSubtype="2"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300" fill="hold"/>
                                        <p:tgtEl>
                                          <p:spTgt spid="31"/>
                                        </p:tgtEl>
                                        <p:attrNameLst>
                                          <p:attrName>ppt_x</p:attrName>
                                        </p:attrNameLst>
                                      </p:cBhvr>
                                      <p:tavLst>
                                        <p:tav tm="0">
                                          <p:val>
                                            <p:strVal val="1+#ppt_w/2"/>
                                          </p:val>
                                        </p:tav>
                                        <p:tav tm="100000">
                                          <p:val>
                                            <p:strVal val="#ppt_x"/>
                                          </p:val>
                                        </p:tav>
                                      </p:tavLst>
                                    </p:anim>
                                    <p:anim calcmode="lin" valueType="num">
                                      <p:cBhvr additive="base">
                                        <p:cTn id="61" dur="300" fill="hold"/>
                                        <p:tgtEl>
                                          <p:spTgt spid="31"/>
                                        </p:tgtEl>
                                        <p:attrNameLst>
                                          <p:attrName>ppt_y</p:attrName>
                                        </p:attrNameLst>
                                      </p:cBhvr>
                                      <p:tavLst>
                                        <p:tav tm="0">
                                          <p:val>
                                            <p:strVal val="#ppt_y"/>
                                          </p:val>
                                        </p:tav>
                                        <p:tav tm="100000">
                                          <p:val>
                                            <p:strVal val="#ppt_y"/>
                                          </p:val>
                                        </p:tav>
                                      </p:tavLst>
                                    </p:anim>
                                  </p:childTnLst>
                                </p:cTn>
                              </p:par>
                            </p:childTnLst>
                          </p:cTn>
                        </p:par>
                        <p:par>
                          <p:cTn id="62" fill="hold">
                            <p:stCondLst>
                              <p:cond delay="4300"/>
                            </p:stCondLst>
                            <p:childTnLst>
                              <p:par>
                                <p:cTn id="63" presetID="2" presetClass="entr" presetSubtype="8"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300" fill="hold"/>
                                        <p:tgtEl>
                                          <p:spTgt spid="39"/>
                                        </p:tgtEl>
                                        <p:attrNameLst>
                                          <p:attrName>ppt_x</p:attrName>
                                        </p:attrNameLst>
                                      </p:cBhvr>
                                      <p:tavLst>
                                        <p:tav tm="0">
                                          <p:val>
                                            <p:strVal val="0-#ppt_w/2"/>
                                          </p:val>
                                        </p:tav>
                                        <p:tav tm="100000">
                                          <p:val>
                                            <p:strVal val="#ppt_x"/>
                                          </p:val>
                                        </p:tav>
                                      </p:tavLst>
                                    </p:anim>
                                    <p:anim calcmode="lin" valueType="num">
                                      <p:cBhvr additive="base">
                                        <p:cTn id="66" dur="300" fill="hold"/>
                                        <p:tgtEl>
                                          <p:spTgt spid="39"/>
                                        </p:tgtEl>
                                        <p:attrNameLst>
                                          <p:attrName>ppt_y</p:attrName>
                                        </p:attrNameLst>
                                      </p:cBhvr>
                                      <p:tavLst>
                                        <p:tav tm="0">
                                          <p:val>
                                            <p:strVal val="#ppt_y"/>
                                          </p:val>
                                        </p:tav>
                                        <p:tav tm="100000">
                                          <p:val>
                                            <p:strVal val="#ppt_y"/>
                                          </p:val>
                                        </p:tav>
                                      </p:tavLst>
                                    </p:anim>
                                  </p:childTnLst>
                                </p:cTn>
                              </p:par>
                            </p:childTnLst>
                          </p:cTn>
                        </p:par>
                        <p:par>
                          <p:cTn id="67" fill="hold">
                            <p:stCondLst>
                              <p:cond delay="4600"/>
                            </p:stCondLst>
                            <p:childTnLst>
                              <p:par>
                                <p:cTn id="68" presetID="2" presetClass="entr" presetSubtype="8"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300" fill="hold"/>
                                        <p:tgtEl>
                                          <p:spTgt spid="35"/>
                                        </p:tgtEl>
                                        <p:attrNameLst>
                                          <p:attrName>ppt_x</p:attrName>
                                        </p:attrNameLst>
                                      </p:cBhvr>
                                      <p:tavLst>
                                        <p:tav tm="0">
                                          <p:val>
                                            <p:strVal val="0-#ppt_w/2"/>
                                          </p:val>
                                        </p:tav>
                                        <p:tav tm="100000">
                                          <p:val>
                                            <p:strVal val="#ppt_x"/>
                                          </p:val>
                                        </p:tav>
                                      </p:tavLst>
                                    </p:anim>
                                    <p:anim calcmode="lin" valueType="num">
                                      <p:cBhvr additive="base">
                                        <p:cTn id="71" dur="3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9" grpId="0"/>
      <p:bldP spid="31" grpId="0"/>
      <p:bldP spid="33" grpId="0"/>
      <p:bldP spid="35" grpId="0"/>
      <p:bldP spid="37" grpId="0"/>
      <p:bldP spid="38"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222376" y="1434356"/>
            <a:ext cx="2754313" cy="2754313"/>
            <a:chOff x="0" y="0"/>
            <a:chExt cx="2754000" cy="2754000"/>
          </a:xfrm>
          <a:effectLst/>
        </p:grpSpPr>
        <p:grpSp>
          <p:nvGrpSpPr>
            <p:cNvPr id="3" name="Group 3"/>
            <p:cNvGrpSpPr>
              <a:grpSpLocks noChangeAspect="1"/>
            </p:cNvGrpSpPr>
            <p:nvPr/>
          </p:nvGrpSpPr>
          <p:grpSpPr bwMode="auto">
            <a:xfrm>
              <a:off x="0" y="0"/>
              <a:ext cx="2754000" cy="2754000"/>
              <a:chOff x="0" y="0"/>
              <a:chExt cx="3060000" cy="3060000"/>
            </a:xfrm>
          </p:grpSpPr>
          <p:sp>
            <p:nvSpPr>
              <p:cNvPr id="5" name="椭圆 29"/>
              <p:cNvSpPr>
                <a:spLocks noChangeAspect="1"/>
              </p:cNvSpPr>
              <p:nvPr/>
            </p:nvSpPr>
            <p:spPr bwMode="auto">
              <a:xfrm>
                <a:off x="0" y="0"/>
                <a:ext cx="3060000" cy="3060000"/>
              </a:xfrm>
              <a:prstGeom prst="ellipse">
                <a:avLst/>
              </a:prstGeom>
              <a:solidFill>
                <a:srgbClr val="FFFFFF"/>
              </a:solidFill>
              <a:ln w="57150">
                <a:solidFill>
                  <a:schemeClr val="accent1"/>
                </a:solidFill>
                <a:round/>
                <a:headEnd/>
                <a:tailEnd/>
              </a:ln>
              <a:effectLst/>
              <a:ex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solidFill>
                    <a:srgbClr val="FFFFFF"/>
                  </a:solidFill>
                </a:endParaRPr>
              </a:p>
            </p:txBody>
          </p:sp>
          <p:sp>
            <p:nvSpPr>
              <p:cNvPr id="6" name="椭圆 30"/>
              <p:cNvSpPr>
                <a:spLocks noChangeAspect="1"/>
              </p:cNvSpPr>
              <p:nvPr/>
            </p:nvSpPr>
            <p:spPr bwMode="auto">
              <a:xfrm>
                <a:off x="234571" y="234570"/>
                <a:ext cx="2590856" cy="2590859"/>
              </a:xfrm>
              <a:prstGeom prst="ellipse">
                <a:avLst/>
              </a:prstGeom>
              <a:solidFill>
                <a:schemeClr val="accent2"/>
              </a:solidFill>
              <a:ln w="76200">
                <a:noFill/>
                <a:round/>
                <a:headEnd/>
                <a:tailEnd/>
              </a:ln>
              <a:effectLst/>
            </p:spPr>
            <p:txBody>
              <a:bodyPr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FontTx/>
                  <a:buNone/>
                  <a:defRPr/>
                </a:pPr>
                <a:endParaRPr lang="zh-CN" altLang="en-US" sz="1800" smtClean="0">
                  <a:solidFill>
                    <a:srgbClr val="FFFFFF"/>
                  </a:solidFill>
                </a:endParaRPr>
              </a:p>
            </p:txBody>
          </p:sp>
        </p:grpSp>
        <p:sp>
          <p:nvSpPr>
            <p:cNvPr id="4" name="Rectangle 13"/>
            <p:cNvSpPr>
              <a:spLocks noChangeArrowheads="1"/>
            </p:cNvSpPr>
            <p:nvPr/>
          </p:nvSpPr>
          <p:spPr bwMode="auto">
            <a:xfrm>
              <a:off x="690485" y="1023821"/>
              <a:ext cx="1373031" cy="70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dirty="0">
                  <a:solidFill>
                    <a:srgbClr val="BCE8F2"/>
                  </a:solidFill>
                  <a:latin typeface="方正兰亭中黑_GBK" pitchFamily="2" charset="-122"/>
                  <a:ea typeface="方正兰亭中黑_GBK" pitchFamily="2" charset="-122"/>
                </a:rPr>
                <a:t>单击此处添加标题</a:t>
              </a:r>
            </a:p>
          </p:txBody>
        </p:sp>
      </p:grpSp>
      <p:grpSp>
        <p:nvGrpSpPr>
          <p:cNvPr id="7" name="Group 8"/>
          <p:cNvGrpSpPr>
            <a:grpSpLocks/>
          </p:cNvGrpSpPr>
          <p:nvPr/>
        </p:nvGrpSpPr>
        <p:grpSpPr bwMode="auto">
          <a:xfrm>
            <a:off x="2922594" y="1451820"/>
            <a:ext cx="4999037" cy="723204"/>
            <a:chOff x="-626650" y="0"/>
            <a:chExt cx="4998655" cy="723106"/>
          </a:xfrm>
          <a:effectLst/>
        </p:grpSpPr>
        <p:sp>
          <p:nvSpPr>
            <p:cNvPr id="8" name="矩形 33"/>
            <p:cNvSpPr>
              <a:spLocks/>
            </p:cNvSpPr>
            <p:nvPr/>
          </p:nvSpPr>
          <p:spPr bwMode="auto">
            <a:xfrm>
              <a:off x="-626650" y="0"/>
              <a:ext cx="4998655" cy="388800"/>
            </a:xfrm>
            <a:prstGeom prst="roundRect">
              <a:avLst>
                <a:gd name="adj" fmla="val 50000"/>
              </a:avLst>
            </a:prstGeom>
            <a:noFill/>
            <a:ln w="12700">
              <a:solidFill>
                <a:srgbClr val="30B8D8"/>
              </a:solidFill>
              <a:miter lim="800000"/>
              <a:headEnd/>
              <a:tailEnd/>
            </a:ln>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a:spcBef>
                  <a:spcPct val="0"/>
                </a:spcBef>
                <a:buClr>
                  <a:srgbClr val="FF0000"/>
                </a:buClr>
                <a:buSzPct val="70000"/>
                <a:buFontTx/>
                <a:buNone/>
                <a:defRPr/>
              </a:pPr>
              <a:endParaRPr lang="zh-CN" altLang="en-US" sz="2000" dirty="0" smtClean="0">
                <a:solidFill>
                  <a:schemeClr val="tx2"/>
                </a:solidFill>
                <a:latin typeface="Arial" charset="0"/>
                <a:ea typeface="方正兰亭黑_GBK" panose="02000000000000000000" pitchFamily="2" charset="-122"/>
              </a:endParaRPr>
            </a:p>
          </p:txBody>
        </p:sp>
        <p:sp>
          <p:nvSpPr>
            <p:cNvPr id="9" name="TextBox 146"/>
            <p:cNvSpPr txBox="1">
              <a:spLocks noChangeArrowheads="1"/>
            </p:cNvSpPr>
            <p:nvPr/>
          </p:nvSpPr>
          <p:spPr bwMode="auto">
            <a:xfrm>
              <a:off x="192882" y="55901"/>
              <a:ext cx="1911600"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dirty="0">
                  <a:solidFill>
                    <a:schemeClr val="tx1">
                      <a:lumMod val="50000"/>
                      <a:lumOff val="50000"/>
                    </a:schemeClr>
                  </a:solidFill>
                  <a:latin typeface="方正兰亭黑_GBK" pitchFamily="2" charset="-122"/>
                  <a:ea typeface="方正兰亭黑_GBK" pitchFamily="2" charset="-122"/>
                </a:rPr>
                <a:t>单击此处添加标题</a:t>
              </a:r>
              <a:endParaRPr lang="en-US" altLang="zh-CN" sz="1400" dirty="0">
                <a:solidFill>
                  <a:schemeClr val="tx1">
                    <a:lumMod val="50000"/>
                    <a:lumOff val="50000"/>
                  </a:schemeClr>
                </a:solidFill>
                <a:latin typeface="方正兰亭黑_GBK" pitchFamily="2" charset="-122"/>
                <a:ea typeface="方正兰亭黑_GBK" pitchFamily="2" charset="-122"/>
              </a:endParaRPr>
            </a:p>
          </p:txBody>
        </p:sp>
        <p:sp>
          <p:nvSpPr>
            <p:cNvPr id="10" name="TextBox 146"/>
            <p:cNvSpPr txBox="1">
              <a:spLocks noChangeArrowheads="1"/>
            </p:cNvSpPr>
            <p:nvPr/>
          </p:nvSpPr>
          <p:spPr bwMode="auto">
            <a:xfrm>
              <a:off x="339727" y="446144"/>
              <a:ext cx="4032278" cy="27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chemeClr val="tx1">
                      <a:lumMod val="50000"/>
                      <a:lumOff val="50000"/>
                    </a:schemeClr>
                  </a:solidFill>
                  <a:latin typeface="方正正纤黑简体" pitchFamily="2" charset="-122"/>
                  <a:ea typeface="方正正纤黑简体" pitchFamily="2" charset="-122"/>
                </a:rPr>
                <a:t>单击添加文本 </a:t>
              </a:r>
              <a:r>
                <a:rPr lang="en-US" altLang="zh-CN" sz="1200" dirty="0">
                  <a:solidFill>
                    <a:schemeClr val="tx1">
                      <a:lumMod val="50000"/>
                      <a:lumOff val="50000"/>
                    </a:schemeClr>
                  </a:solidFill>
                  <a:latin typeface="方正正纤黑简体" pitchFamily="2" charset="-122"/>
                  <a:ea typeface="方正正纤黑简体" pitchFamily="2" charset="-122"/>
                </a:rPr>
                <a:t>… …</a:t>
              </a:r>
            </a:p>
          </p:txBody>
        </p:sp>
      </p:grpSp>
      <p:grpSp>
        <p:nvGrpSpPr>
          <p:cNvPr id="11" name="Group 12"/>
          <p:cNvGrpSpPr>
            <a:grpSpLocks/>
          </p:cNvGrpSpPr>
          <p:nvPr/>
        </p:nvGrpSpPr>
        <p:grpSpPr bwMode="auto">
          <a:xfrm>
            <a:off x="3630613" y="2617045"/>
            <a:ext cx="4291012" cy="718441"/>
            <a:chOff x="-561978" y="0"/>
            <a:chExt cx="4291042" cy="718236"/>
          </a:xfrm>
        </p:grpSpPr>
        <p:sp>
          <p:nvSpPr>
            <p:cNvPr id="12" name="矩形 32"/>
            <p:cNvSpPr>
              <a:spLocks/>
            </p:cNvSpPr>
            <p:nvPr/>
          </p:nvSpPr>
          <p:spPr bwMode="auto">
            <a:xfrm>
              <a:off x="-561978" y="0"/>
              <a:ext cx="4291042" cy="388930"/>
            </a:xfrm>
            <a:prstGeom prst="roundRect">
              <a:avLst>
                <a:gd name="adj" fmla="val 50000"/>
              </a:avLst>
            </a:prstGeom>
            <a:noFill/>
            <a:ln w="12700">
              <a:solidFill>
                <a:srgbClr val="30B8D8"/>
              </a:solidFill>
              <a:miter lim="800000"/>
              <a:headEnd/>
              <a:tailEnd/>
            </a:ln>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smtClean="0">
                <a:solidFill>
                  <a:schemeClr val="tx2"/>
                </a:solidFill>
                <a:ea typeface="方正兰亭黑_GBK" panose="02000000000000000000" pitchFamily="2" charset="-122"/>
              </a:endParaRPr>
            </a:p>
          </p:txBody>
        </p:sp>
        <p:sp>
          <p:nvSpPr>
            <p:cNvPr id="13" name="TextBox 146"/>
            <p:cNvSpPr txBox="1">
              <a:spLocks noChangeArrowheads="1"/>
            </p:cNvSpPr>
            <p:nvPr/>
          </p:nvSpPr>
          <p:spPr bwMode="auto">
            <a:xfrm>
              <a:off x="255719" y="55900"/>
              <a:ext cx="1911600" cy="30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dirty="0">
                  <a:solidFill>
                    <a:schemeClr val="tx1">
                      <a:lumMod val="50000"/>
                      <a:lumOff val="50000"/>
                    </a:schemeClr>
                  </a:solidFill>
                  <a:latin typeface="方正兰亭黑_GBK" pitchFamily="2" charset="-122"/>
                  <a:ea typeface="方正兰亭黑_GBK" pitchFamily="2" charset="-122"/>
                </a:rPr>
                <a:t>单击此处添加标题</a:t>
              </a:r>
              <a:endParaRPr lang="en-US" altLang="zh-CN" sz="1400" dirty="0">
                <a:solidFill>
                  <a:schemeClr val="tx1">
                    <a:lumMod val="50000"/>
                    <a:lumOff val="50000"/>
                  </a:schemeClr>
                </a:solidFill>
                <a:latin typeface="方正兰亭黑_GBK" pitchFamily="2" charset="-122"/>
                <a:ea typeface="方正兰亭黑_GBK" pitchFamily="2" charset="-122"/>
              </a:endParaRPr>
            </a:p>
          </p:txBody>
        </p:sp>
        <p:sp>
          <p:nvSpPr>
            <p:cNvPr id="14" name="TextBox 146"/>
            <p:cNvSpPr txBox="1">
              <a:spLocks noChangeArrowheads="1"/>
            </p:cNvSpPr>
            <p:nvPr/>
          </p:nvSpPr>
          <p:spPr bwMode="auto">
            <a:xfrm>
              <a:off x="63500" y="441316"/>
              <a:ext cx="3665563" cy="27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chemeClr val="tx1">
                      <a:lumMod val="50000"/>
                      <a:lumOff val="50000"/>
                    </a:schemeClr>
                  </a:solidFill>
                  <a:latin typeface="方正正纤黑简体" pitchFamily="2" charset="-122"/>
                  <a:ea typeface="方正正纤黑简体" pitchFamily="2" charset="-122"/>
                </a:rPr>
                <a:t>单击添加文本 </a:t>
              </a:r>
              <a:r>
                <a:rPr lang="en-US" altLang="zh-CN" sz="1200" dirty="0">
                  <a:solidFill>
                    <a:schemeClr val="tx1">
                      <a:lumMod val="50000"/>
                      <a:lumOff val="50000"/>
                    </a:schemeClr>
                  </a:solidFill>
                  <a:latin typeface="方正正纤黑简体" pitchFamily="2" charset="-122"/>
                  <a:ea typeface="方正正纤黑简体" pitchFamily="2" charset="-122"/>
                </a:rPr>
                <a:t>… …</a:t>
              </a:r>
            </a:p>
          </p:txBody>
        </p:sp>
      </p:grpSp>
      <p:grpSp>
        <p:nvGrpSpPr>
          <p:cNvPr id="15" name="Group 16"/>
          <p:cNvGrpSpPr>
            <a:grpSpLocks/>
          </p:cNvGrpSpPr>
          <p:nvPr/>
        </p:nvGrpSpPr>
        <p:grpSpPr bwMode="auto">
          <a:xfrm>
            <a:off x="2922594" y="3791793"/>
            <a:ext cx="4999037" cy="723204"/>
            <a:chOff x="-626650" y="0"/>
            <a:chExt cx="4998655" cy="721992"/>
          </a:xfrm>
        </p:grpSpPr>
        <p:sp>
          <p:nvSpPr>
            <p:cNvPr id="16" name="矩形 31"/>
            <p:cNvSpPr>
              <a:spLocks/>
            </p:cNvSpPr>
            <p:nvPr/>
          </p:nvSpPr>
          <p:spPr bwMode="auto">
            <a:xfrm>
              <a:off x="-626650" y="0"/>
              <a:ext cx="4998655" cy="388388"/>
            </a:xfrm>
            <a:prstGeom prst="roundRect">
              <a:avLst>
                <a:gd name="adj" fmla="val 50000"/>
              </a:avLst>
            </a:prstGeom>
            <a:noFill/>
            <a:ln w="12700">
              <a:solidFill>
                <a:srgbClr val="30B8D8"/>
              </a:solidFill>
              <a:miter lim="800000"/>
              <a:headEnd/>
              <a:tailEnd/>
            </a:ln>
            <a:effectLst/>
          </p:spPr>
          <p:txBody>
            <a:bodyPr wrap="none" anchor="ct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fontAlgn="ctr">
                <a:spcBef>
                  <a:spcPct val="0"/>
                </a:spcBef>
                <a:buClr>
                  <a:srgbClr val="FF0000"/>
                </a:buClr>
                <a:buSzPct val="70000"/>
                <a:buFontTx/>
                <a:buNone/>
                <a:defRPr/>
              </a:pPr>
              <a:endParaRPr lang="zh-CN" altLang="en-US" sz="2000" dirty="0" smtClean="0">
                <a:solidFill>
                  <a:schemeClr val="tx2"/>
                </a:solidFill>
                <a:ea typeface="方正兰亭黑_GBK" panose="02000000000000000000" pitchFamily="2" charset="-122"/>
              </a:endParaRPr>
            </a:p>
          </p:txBody>
        </p:sp>
        <p:sp>
          <p:nvSpPr>
            <p:cNvPr id="17" name="TextBox 146"/>
            <p:cNvSpPr txBox="1">
              <a:spLocks noChangeArrowheads="1"/>
            </p:cNvSpPr>
            <p:nvPr/>
          </p:nvSpPr>
          <p:spPr bwMode="auto">
            <a:xfrm>
              <a:off x="192882" y="55900"/>
              <a:ext cx="1911600"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400" dirty="0">
                  <a:solidFill>
                    <a:schemeClr val="tx1">
                      <a:lumMod val="50000"/>
                      <a:lumOff val="50000"/>
                    </a:schemeClr>
                  </a:solidFill>
                  <a:latin typeface="方正兰亭黑_GBK" pitchFamily="2" charset="-122"/>
                  <a:ea typeface="方正兰亭黑_GBK" pitchFamily="2" charset="-122"/>
                </a:rPr>
                <a:t>单击此处添加标题</a:t>
              </a:r>
              <a:endParaRPr lang="en-US" altLang="zh-CN" sz="1400" dirty="0">
                <a:solidFill>
                  <a:schemeClr val="tx1">
                    <a:lumMod val="50000"/>
                    <a:lumOff val="50000"/>
                  </a:schemeClr>
                </a:solidFill>
                <a:latin typeface="方正兰亭黑_GBK" pitchFamily="2" charset="-122"/>
                <a:ea typeface="方正兰亭黑_GBK" pitchFamily="2" charset="-122"/>
              </a:endParaRPr>
            </a:p>
          </p:txBody>
        </p:sp>
        <p:sp>
          <p:nvSpPr>
            <p:cNvPr id="18" name="TextBox 146"/>
            <p:cNvSpPr txBox="1">
              <a:spLocks noChangeArrowheads="1"/>
            </p:cNvSpPr>
            <p:nvPr/>
          </p:nvSpPr>
          <p:spPr bwMode="auto">
            <a:xfrm>
              <a:off x="192089" y="445457"/>
              <a:ext cx="4032278" cy="27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ea typeface="宋体" pitchFamily="2" charset="-122"/>
                </a:defRPr>
              </a:lvl1pPr>
              <a:lvl2pPr>
                <a:defRPr sz="2800">
                  <a:solidFill>
                    <a:schemeClr val="tx1"/>
                  </a:solidFill>
                  <a:latin typeface="Calibri" pitchFamily="34" charset="0"/>
                  <a:ea typeface="宋体" pitchFamily="2" charset="-122"/>
                </a:defRPr>
              </a:lvl2pPr>
              <a:lvl3pPr>
                <a:defRPr sz="2400">
                  <a:solidFill>
                    <a:schemeClr val="tx1"/>
                  </a:solidFill>
                  <a:latin typeface="Calibri" pitchFamily="34" charset="0"/>
                  <a:ea typeface="宋体" pitchFamily="2" charset="-122"/>
                </a:defRPr>
              </a:lvl3pPr>
              <a:lvl4pPr>
                <a:defRPr sz="2000">
                  <a:solidFill>
                    <a:schemeClr val="tx1"/>
                  </a:solidFill>
                  <a:latin typeface="Calibri" pitchFamily="34" charset="0"/>
                  <a:ea typeface="宋体" pitchFamily="2" charset="-122"/>
                </a:defRPr>
              </a:lvl4pPr>
              <a:lvl5pPr>
                <a:defRPr sz="2000">
                  <a:solidFill>
                    <a:schemeClr val="tx1"/>
                  </a:solidFill>
                  <a:latin typeface="Calibri" pitchFamily="34" charset="0"/>
                  <a:ea typeface="宋体" pitchFamily="2" charset="-122"/>
                </a:defRPr>
              </a:lvl5pPr>
              <a:lvl6pPr>
                <a:buFont typeface="Arial" charset="0"/>
                <a:defRPr sz="2000">
                  <a:solidFill>
                    <a:schemeClr val="tx1"/>
                  </a:solidFill>
                  <a:latin typeface="Calibri" pitchFamily="34" charset="0"/>
                  <a:ea typeface="宋体" pitchFamily="2" charset="-122"/>
                </a:defRPr>
              </a:lvl6pPr>
              <a:lvl7pPr>
                <a:buFont typeface="Arial" charset="0"/>
                <a:defRPr sz="2000">
                  <a:solidFill>
                    <a:schemeClr val="tx1"/>
                  </a:solidFill>
                  <a:latin typeface="Calibri" pitchFamily="34" charset="0"/>
                  <a:ea typeface="宋体" pitchFamily="2" charset="-122"/>
                </a:defRPr>
              </a:lvl7pPr>
              <a:lvl8pPr>
                <a:buFont typeface="Arial" charset="0"/>
                <a:defRPr sz="2000">
                  <a:solidFill>
                    <a:schemeClr val="tx1"/>
                  </a:solidFill>
                  <a:latin typeface="Calibri" pitchFamily="34" charset="0"/>
                  <a:ea typeface="宋体" pitchFamily="2" charset="-122"/>
                </a:defRPr>
              </a:lvl8pPr>
              <a:lvl9pPr>
                <a:buFont typeface="Arial" charset="0"/>
                <a:defRPr sz="2000">
                  <a:solidFill>
                    <a:schemeClr val="tx1"/>
                  </a:solidFill>
                  <a:latin typeface="Calibri" pitchFamily="34" charset="0"/>
                  <a:ea typeface="宋体" pitchFamily="2" charset="-122"/>
                </a:defRPr>
              </a:lvl9pPr>
            </a:lstStyle>
            <a:p>
              <a:r>
                <a:rPr lang="zh-CN" altLang="en-US" sz="1200" dirty="0">
                  <a:solidFill>
                    <a:schemeClr val="tx1">
                      <a:lumMod val="50000"/>
                      <a:lumOff val="50000"/>
                    </a:schemeClr>
                  </a:solidFill>
                  <a:latin typeface="方正正纤黑简体" pitchFamily="2" charset="-122"/>
                  <a:ea typeface="方正正纤黑简体" pitchFamily="2" charset="-122"/>
                </a:rPr>
                <a:t>单击添加文本 </a:t>
              </a:r>
              <a:r>
                <a:rPr lang="en-US" altLang="zh-CN" sz="1200" dirty="0">
                  <a:solidFill>
                    <a:schemeClr val="tx1">
                      <a:lumMod val="50000"/>
                      <a:lumOff val="50000"/>
                    </a:schemeClr>
                  </a:solidFill>
                  <a:latin typeface="方正正纤黑简体" pitchFamily="2" charset="-122"/>
                  <a:ea typeface="方正正纤黑简体" pitchFamily="2" charset="-122"/>
                </a:rPr>
                <a:t>… …</a:t>
              </a:r>
            </a:p>
          </p:txBody>
        </p:sp>
      </p:grpSp>
      <p:grpSp>
        <p:nvGrpSpPr>
          <p:cNvPr id="19" name="Group 20"/>
          <p:cNvGrpSpPr>
            <a:grpSpLocks/>
          </p:cNvGrpSpPr>
          <p:nvPr/>
        </p:nvGrpSpPr>
        <p:grpSpPr bwMode="auto">
          <a:xfrm>
            <a:off x="2873383" y="1275606"/>
            <a:ext cx="747713" cy="741363"/>
            <a:chOff x="0" y="0"/>
            <a:chExt cx="747186" cy="740914"/>
          </a:xfrm>
          <a:effectLst/>
        </p:grpSpPr>
        <p:grpSp>
          <p:nvGrpSpPr>
            <p:cNvPr id="20" name="Group 21"/>
            <p:cNvGrpSpPr>
              <a:grpSpLocks noChangeAspect="1"/>
            </p:cNvGrpSpPr>
            <p:nvPr/>
          </p:nvGrpSpPr>
          <p:grpSpPr bwMode="auto">
            <a:xfrm>
              <a:off x="3136" y="0"/>
              <a:ext cx="740914" cy="740914"/>
              <a:chOff x="0" y="0"/>
              <a:chExt cx="823237" cy="823237"/>
            </a:xfrm>
          </p:grpSpPr>
          <p:sp>
            <p:nvSpPr>
              <p:cNvPr id="22"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23" name="椭圆 39"/>
              <p:cNvSpPr>
                <a:spLocks noChangeAspect="1"/>
              </p:cNvSpPr>
              <p:nvPr/>
            </p:nvSpPr>
            <p:spPr bwMode="auto">
              <a:xfrm>
                <a:off x="51620" y="51621"/>
                <a:ext cx="720000" cy="720000"/>
              </a:xfrm>
              <a:prstGeom prst="ellipse">
                <a:avLst/>
              </a:prstGeom>
              <a:solidFill>
                <a:schemeClr val="accent1">
                  <a:alpha val="79999"/>
                </a:schemeClr>
              </a:solidFill>
              <a:ln>
                <a:noFill/>
              </a:ln>
              <a:effectLst/>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hangingPunct="0">
                  <a:buClr>
                    <a:srgbClr val="FF0000"/>
                  </a:buClr>
                  <a:buSzPct val="70000"/>
                </a:pPr>
                <a:endParaRPr lang="zh-CN" altLang="en-US" sz="2000">
                  <a:solidFill>
                    <a:schemeClr val="tx2"/>
                  </a:solidFill>
                  <a:ea typeface="方正兰亭黑_GBK" pitchFamily="2" charset="-122"/>
                </a:endParaRPr>
              </a:p>
            </p:txBody>
          </p:sp>
        </p:grpSp>
        <p:sp>
          <p:nvSpPr>
            <p:cNvPr id="21" name="Rectangle 13"/>
            <p:cNvSpPr>
              <a:spLocks noChangeArrowheads="1"/>
            </p:cNvSpPr>
            <p:nvPr/>
          </p:nvSpPr>
          <p:spPr bwMode="auto">
            <a:xfrm>
              <a:off x="0" y="170402"/>
              <a:ext cx="747186" cy="399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方正兰亭黑_GBK" pitchFamily="2" charset="-122"/>
                  <a:ea typeface="方正兰亭黑_GBK" pitchFamily="2" charset="-122"/>
                </a:rPr>
                <a:t>1</a:t>
              </a:r>
              <a:endParaRPr lang="zh-CN" altLang="en-US" sz="2000" b="1" dirty="0">
                <a:solidFill>
                  <a:schemeClr val="bg1"/>
                </a:solidFill>
                <a:latin typeface="方正兰亭黑_GBK" pitchFamily="2" charset="-122"/>
                <a:ea typeface="方正兰亭黑_GBK" pitchFamily="2" charset="-122"/>
              </a:endParaRPr>
            </a:p>
          </p:txBody>
        </p:sp>
      </p:grpSp>
      <p:grpSp>
        <p:nvGrpSpPr>
          <p:cNvPr id="24" name="Group 25"/>
          <p:cNvGrpSpPr>
            <a:grpSpLocks/>
          </p:cNvGrpSpPr>
          <p:nvPr/>
        </p:nvGrpSpPr>
        <p:grpSpPr bwMode="auto">
          <a:xfrm>
            <a:off x="3581408" y="2442417"/>
            <a:ext cx="747713" cy="739776"/>
            <a:chOff x="0" y="0"/>
            <a:chExt cx="747186" cy="739990"/>
          </a:xfrm>
        </p:grpSpPr>
        <p:grpSp>
          <p:nvGrpSpPr>
            <p:cNvPr id="25" name="Group 26"/>
            <p:cNvGrpSpPr>
              <a:grpSpLocks noChangeAspect="1"/>
            </p:cNvGrpSpPr>
            <p:nvPr/>
          </p:nvGrpSpPr>
          <p:grpSpPr bwMode="auto">
            <a:xfrm>
              <a:off x="3598" y="0"/>
              <a:ext cx="739991" cy="739990"/>
              <a:chOff x="0" y="0"/>
              <a:chExt cx="822212" cy="822211"/>
            </a:xfrm>
          </p:grpSpPr>
          <p:sp>
            <p:nvSpPr>
              <p:cNvPr id="27"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28" name="椭圆 36"/>
              <p:cNvSpPr>
                <a:spLocks noChangeAspect="1"/>
              </p:cNvSpPr>
              <p:nvPr/>
            </p:nvSpPr>
            <p:spPr bwMode="auto">
              <a:xfrm>
                <a:off x="50644" y="51168"/>
                <a:ext cx="720922" cy="719876"/>
              </a:xfrm>
              <a:prstGeom prst="ellipse">
                <a:avLst/>
              </a:prstGeom>
              <a:solidFill>
                <a:schemeClr val="accent1">
                  <a:alpha val="7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26" name="Rectangle 13"/>
            <p:cNvSpPr>
              <a:spLocks noChangeArrowheads="1"/>
            </p:cNvSpPr>
            <p:nvPr/>
          </p:nvSpPr>
          <p:spPr bwMode="auto">
            <a:xfrm>
              <a:off x="0" y="169940"/>
              <a:ext cx="747186" cy="40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方正兰亭黑_GBK" pitchFamily="2" charset="-122"/>
                  <a:ea typeface="方正兰亭黑_GBK" pitchFamily="2" charset="-122"/>
                </a:rPr>
                <a:t>2</a:t>
              </a:r>
              <a:endParaRPr lang="zh-CN" altLang="en-US" sz="2000" b="1" dirty="0">
                <a:solidFill>
                  <a:schemeClr val="bg1"/>
                </a:solidFill>
                <a:latin typeface="方正兰亭黑_GBK" pitchFamily="2" charset="-122"/>
                <a:ea typeface="方正兰亭黑_GBK" pitchFamily="2" charset="-122"/>
              </a:endParaRPr>
            </a:p>
          </p:txBody>
        </p:sp>
      </p:grpSp>
      <p:grpSp>
        <p:nvGrpSpPr>
          <p:cNvPr id="29" name="Group 30"/>
          <p:cNvGrpSpPr>
            <a:grpSpLocks/>
          </p:cNvGrpSpPr>
          <p:nvPr/>
        </p:nvGrpSpPr>
        <p:grpSpPr bwMode="auto">
          <a:xfrm>
            <a:off x="2873383" y="3617167"/>
            <a:ext cx="747713" cy="739776"/>
            <a:chOff x="0" y="0"/>
            <a:chExt cx="747186" cy="740120"/>
          </a:xfrm>
        </p:grpSpPr>
        <p:grpSp>
          <p:nvGrpSpPr>
            <p:cNvPr id="30" name="Group 31"/>
            <p:cNvGrpSpPr>
              <a:grpSpLocks noChangeAspect="1"/>
            </p:cNvGrpSpPr>
            <p:nvPr/>
          </p:nvGrpSpPr>
          <p:grpSpPr bwMode="auto">
            <a:xfrm>
              <a:off x="3533" y="0"/>
              <a:ext cx="740120" cy="740120"/>
              <a:chOff x="0" y="0"/>
              <a:chExt cx="822355" cy="822355"/>
            </a:xfrm>
          </p:grpSpPr>
          <p:sp>
            <p:nvSpPr>
              <p:cNvPr id="32"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sp>
            <p:nvSpPr>
              <p:cNvPr id="33" name="椭圆 42"/>
              <p:cNvSpPr>
                <a:spLocks noChangeAspect="1"/>
              </p:cNvSpPr>
              <p:nvPr/>
            </p:nvSpPr>
            <p:spPr bwMode="auto">
              <a:xfrm>
                <a:off x="50718" y="51177"/>
                <a:ext cx="720921" cy="720002"/>
              </a:xfrm>
              <a:prstGeom prst="ellipse">
                <a:avLst/>
              </a:prstGeom>
              <a:solidFill>
                <a:schemeClr val="accent1">
                  <a:alpha val="7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itchFamily="34" charset="0"/>
                  <a:ea typeface="方正兰亭黑_GBK" pitchFamily="2" charset="-122"/>
                </a:endParaRPr>
              </a:p>
            </p:txBody>
          </p:sp>
        </p:grpSp>
        <p:sp>
          <p:nvSpPr>
            <p:cNvPr id="31" name="Rectangle 13"/>
            <p:cNvSpPr>
              <a:spLocks noChangeArrowheads="1"/>
            </p:cNvSpPr>
            <p:nvPr/>
          </p:nvSpPr>
          <p:spPr bwMode="auto">
            <a:xfrm>
              <a:off x="0" y="170005"/>
              <a:ext cx="747186" cy="4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方正兰亭黑_GBK" pitchFamily="2" charset="-122"/>
                  <a:ea typeface="方正兰亭黑_GBK" pitchFamily="2" charset="-122"/>
                </a:rPr>
                <a:t>3</a:t>
              </a:r>
              <a:endParaRPr lang="zh-CN" altLang="en-US" sz="2000" b="1" dirty="0">
                <a:solidFill>
                  <a:schemeClr val="bg1"/>
                </a:solidFill>
                <a:latin typeface="方正兰亭黑_GBK" pitchFamily="2" charset="-122"/>
                <a:ea typeface="方正兰亭黑_GBK" pitchFamily="2" charset="-122"/>
              </a:endParaRPr>
            </a:p>
          </p:txBody>
        </p:sp>
      </p:grpSp>
    </p:spTree>
    <p:extLst>
      <p:ext uri="{BB962C8B-B14F-4D97-AF65-F5344CB8AC3E}">
        <p14:creationId xmlns:p14="http://schemas.microsoft.com/office/powerpoint/2010/main" val="56405047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par>
                          <p:cTn id="11" fill="hold">
                            <p:stCondLst>
                              <p:cond delay="1000"/>
                            </p:stCondLst>
                            <p:childTnLst>
                              <p:par>
                                <p:cTn id="12" presetID="23"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childTnLst>
                                </p:cTn>
                              </p:par>
                              <p:par>
                                <p:cTn id="16" presetID="12" presetClass="entr" presetSubtype="8"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slide(fromLeft)">
                                      <p:cBhvr>
                                        <p:cTn id="18" dur="500"/>
                                        <p:tgtEl>
                                          <p:spTgt spid="7"/>
                                        </p:tgtEl>
                                      </p:cBhvr>
                                    </p:animEffect>
                                  </p:childTnLst>
                                </p:cTn>
                              </p:par>
                              <p:par>
                                <p:cTn id="19" presetID="23" presetClass="entr" presetSubtype="16" fill="hold" nodeType="withEffect">
                                  <p:stCondLst>
                                    <p:cond delay="4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childTnLst>
                                </p:cTn>
                              </p:par>
                              <p:par>
                                <p:cTn id="23" presetID="12" presetClass="entr" presetSubtype="8" fill="hold" nodeType="withEffect">
                                  <p:stCondLst>
                                    <p:cond delay="600"/>
                                  </p:stCondLst>
                                  <p:childTnLst>
                                    <p:set>
                                      <p:cBhvr>
                                        <p:cTn id="24" dur="1" fill="hold">
                                          <p:stCondLst>
                                            <p:cond delay="0"/>
                                          </p:stCondLst>
                                        </p:cTn>
                                        <p:tgtEl>
                                          <p:spTgt spid="11"/>
                                        </p:tgtEl>
                                        <p:attrNameLst>
                                          <p:attrName>style.visibility</p:attrName>
                                        </p:attrNameLst>
                                      </p:cBhvr>
                                      <p:to>
                                        <p:strVal val="visible"/>
                                      </p:to>
                                    </p:set>
                                    <p:animEffect transition="in" filter="slide(fromLeft)">
                                      <p:cBhvr>
                                        <p:cTn id="25" dur="500"/>
                                        <p:tgtEl>
                                          <p:spTgt spid="11"/>
                                        </p:tgtEl>
                                      </p:cBhvr>
                                    </p:animEffect>
                                  </p:childTnLst>
                                </p:cTn>
                              </p:par>
                              <p:par>
                                <p:cTn id="26" presetID="23" presetClass="entr" presetSubtype="16"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childTnLst>
                                </p:cTn>
                              </p:par>
                              <p:par>
                                <p:cTn id="30" presetID="12" presetClass="entr" presetSubtype="8" fill="hold"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slide(fromLeft)">
                                      <p:cBhvr>
                                        <p:cTn id="32" dur="500"/>
                                        <p:tgtEl>
                                          <p:spTgt spid="15"/>
                                        </p:tgtEl>
                                      </p:cBhvr>
                                    </p:animEffect>
                                  </p:childTnLst>
                                </p:cTn>
                              </p:par>
                            </p:childTnLst>
                          </p:cTn>
                        </p:par>
                        <p:par>
                          <p:cTn id="33" fill="hold">
                            <p:stCondLst>
                              <p:cond delay="2500"/>
                            </p:stCondLst>
                            <p:childTnLst>
                              <p:par>
                                <p:cTn id="34" presetID="26" presetClass="emph" presetSubtype="0" fill="hold" nodeType="afterEffect">
                                  <p:stCondLst>
                                    <p:cond delay="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631716" y="1058025"/>
            <a:ext cx="2073309" cy="3335588"/>
            <a:chOff x="1631716" y="1058025"/>
            <a:chExt cx="2073309" cy="3335588"/>
          </a:xfrm>
        </p:grpSpPr>
        <p:sp>
          <p:nvSpPr>
            <p:cNvPr id="2" name="Rectangle 21"/>
            <p:cNvSpPr/>
            <p:nvPr/>
          </p:nvSpPr>
          <p:spPr>
            <a:xfrm flipV="1">
              <a:off x="1631716" y="1362923"/>
              <a:ext cx="2073309" cy="3030690"/>
            </a:xfrm>
            <a:prstGeom prst="round2SameRect">
              <a:avLst>
                <a:gd name="adj1" fmla="val 8213"/>
                <a:gd name="adj2" fmla="val 0"/>
              </a:avLst>
            </a:prstGeom>
            <a:solidFill>
              <a:schemeClr val="bg1"/>
            </a:solidFill>
            <a:ln w="9525" cap="flat" cmpd="sng" algn="ctr">
              <a:solidFill>
                <a:schemeClr val="accent2"/>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ysClr val="window" lastClr="FFFFFF"/>
                </a:solidFill>
                <a:effectLst/>
                <a:uLnTx/>
                <a:uFillTx/>
                <a:latin typeface="Calibri"/>
                <a:ea typeface="+mn-ea"/>
                <a:cs typeface="+mn-cs"/>
              </a:endParaRPr>
            </a:p>
          </p:txBody>
        </p:sp>
        <p:sp>
          <p:nvSpPr>
            <p:cNvPr id="3" name="Round Same Side Corner Rectangle 22"/>
            <p:cNvSpPr/>
            <p:nvPr/>
          </p:nvSpPr>
          <p:spPr>
            <a:xfrm>
              <a:off x="1631716" y="1058025"/>
              <a:ext cx="2073309" cy="304898"/>
            </a:xfrm>
            <a:prstGeom prst="round2SameRect">
              <a:avLst>
                <a:gd name="adj1" fmla="val 38667"/>
                <a:gd name="adj2" fmla="val 0"/>
              </a:avLst>
            </a:prstGeom>
            <a:solidFill>
              <a:schemeClr val="accent2"/>
            </a:solidFill>
            <a:ln w="9525" cap="flat" cmpd="sng" algn="ctr">
              <a:solidFill>
                <a:schemeClr val="accent2"/>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 name="Rectangle 23"/>
            <p:cNvSpPr/>
            <p:nvPr/>
          </p:nvSpPr>
          <p:spPr>
            <a:xfrm>
              <a:off x="2150233" y="1067362"/>
              <a:ext cx="1152128" cy="369332"/>
            </a:xfrm>
            <a:prstGeom prst="rect">
              <a:avLst/>
            </a:prstGeom>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kern="0" dirty="0">
                  <a:solidFill>
                    <a:schemeClr val="bg1"/>
                  </a:solidFill>
                  <a:latin typeface="方正兰亭中粗黑_GBK" pitchFamily="2" charset="-122"/>
                  <a:ea typeface="方正兰亭中粗黑_GBK" pitchFamily="2" charset="-122"/>
                </a:rPr>
                <a:t>添加文本</a:t>
              </a:r>
            </a:p>
          </p:txBody>
        </p:sp>
        <p:sp>
          <p:nvSpPr>
            <p:cNvPr id="18" name="TextBox 17"/>
            <p:cNvSpPr txBox="1"/>
            <p:nvPr/>
          </p:nvSpPr>
          <p:spPr>
            <a:xfrm>
              <a:off x="1740648" y="1575371"/>
              <a:ext cx="1773767" cy="2308324"/>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sp>
        <p:nvSpPr>
          <p:cNvPr id="4" name="Freeform 7"/>
          <p:cNvSpPr>
            <a:spLocks/>
          </p:cNvSpPr>
          <p:nvPr/>
        </p:nvSpPr>
        <p:spPr bwMode="auto">
          <a:xfrm>
            <a:off x="3730907" y="2376212"/>
            <a:ext cx="4034029" cy="2128857"/>
          </a:xfrm>
          <a:custGeom>
            <a:avLst/>
            <a:gdLst/>
            <a:ahLst/>
            <a:cxnLst>
              <a:cxn ang="0">
                <a:pos x="1771" y="885"/>
              </a:cxn>
              <a:cxn ang="0">
                <a:pos x="885" y="0"/>
              </a:cxn>
              <a:cxn ang="0">
                <a:pos x="0" y="885"/>
              </a:cxn>
              <a:cxn ang="0">
                <a:pos x="0" y="890"/>
              </a:cxn>
              <a:cxn ang="0">
                <a:pos x="1771" y="890"/>
              </a:cxn>
              <a:cxn ang="0">
                <a:pos x="1771" y="885"/>
              </a:cxn>
            </a:cxnLst>
            <a:rect l="0" t="0" r="r" b="b"/>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83838"/>
              </a:solidFill>
              <a:effectLst/>
              <a:uLnTx/>
              <a:uFillTx/>
              <a:latin typeface="Calibri"/>
              <a:ea typeface="+mn-ea"/>
              <a:cs typeface="+mn-cs"/>
            </a:endParaRPr>
          </a:p>
        </p:txBody>
      </p:sp>
      <p:grpSp>
        <p:nvGrpSpPr>
          <p:cNvPr id="20" name="组合 19"/>
          <p:cNvGrpSpPr/>
          <p:nvPr/>
        </p:nvGrpSpPr>
        <p:grpSpPr>
          <a:xfrm>
            <a:off x="3311985" y="3003265"/>
            <a:ext cx="2267344" cy="1397796"/>
            <a:chOff x="3311985" y="3003265"/>
            <a:chExt cx="2267344" cy="1397796"/>
          </a:xfrm>
        </p:grpSpPr>
        <p:sp>
          <p:nvSpPr>
            <p:cNvPr id="5" name="Freeform 9"/>
            <p:cNvSpPr>
              <a:spLocks/>
            </p:cNvSpPr>
            <p:nvPr/>
          </p:nvSpPr>
          <p:spPr bwMode="auto">
            <a:xfrm>
              <a:off x="3311985" y="3003265"/>
              <a:ext cx="2267344" cy="1397796"/>
            </a:xfrm>
            <a:custGeom>
              <a:avLst/>
              <a:gdLst/>
              <a:ahLst/>
              <a:cxnLst>
                <a:cxn ang="0">
                  <a:pos x="0" y="491"/>
                </a:cxn>
                <a:cxn ang="0">
                  <a:pos x="0" y="496"/>
                </a:cxn>
                <a:cxn ang="0">
                  <a:pos x="883" y="496"/>
                </a:cxn>
                <a:cxn ang="0">
                  <a:pos x="155" y="0"/>
                </a:cxn>
                <a:cxn ang="0">
                  <a:pos x="0" y="491"/>
                </a:cxn>
              </a:cxnLst>
              <a:rect l="0" t="0" r="r" b="b"/>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83838"/>
                </a:solidFill>
                <a:effectLst/>
                <a:uLnTx/>
                <a:uFillTx/>
                <a:latin typeface="Calibri"/>
                <a:ea typeface="+mn-ea"/>
                <a:cs typeface="+mn-cs"/>
              </a:endParaRPr>
            </a:p>
          </p:txBody>
        </p:sp>
        <p:sp>
          <p:nvSpPr>
            <p:cNvPr id="13" name="TextBox 12"/>
            <p:cNvSpPr txBox="1"/>
            <p:nvPr/>
          </p:nvSpPr>
          <p:spPr>
            <a:xfrm>
              <a:off x="3514414" y="3783879"/>
              <a:ext cx="1062153" cy="338554"/>
            </a:xfrm>
            <a:prstGeom prst="rect">
              <a:avLst/>
            </a:prstGeom>
            <a:noFill/>
          </p:spPr>
          <p:txBody>
            <a:bodyPr wrap="square" rtlCol="0">
              <a:spAutoFit/>
            </a:bodyPr>
            <a:lstStyle/>
            <a:p>
              <a:pPr lvl="0" algn="ctr">
                <a:defRPr/>
              </a:pPr>
              <a:r>
                <a:rPr lang="zh-CN" altLang="en-US" sz="1600" kern="0" dirty="0" smtClean="0">
                  <a:solidFill>
                    <a:schemeClr val="bg1"/>
                  </a:solidFill>
                  <a:latin typeface="方正兰亭中粗黑_GBK" pitchFamily="2" charset="-122"/>
                  <a:ea typeface="方正兰亭中粗黑_GBK" pitchFamily="2" charset="-122"/>
                </a:rPr>
                <a:t>添加文本</a:t>
              </a:r>
              <a:endParaRPr lang="zh-CN" altLang="en-US" sz="1600" kern="0" dirty="0">
                <a:solidFill>
                  <a:schemeClr val="bg1"/>
                </a:solidFill>
                <a:latin typeface="方正兰亭中粗黑_GBK" pitchFamily="2" charset="-122"/>
                <a:ea typeface="方正兰亭中粗黑_GBK" pitchFamily="2" charset="-122"/>
              </a:endParaRPr>
            </a:p>
          </p:txBody>
        </p:sp>
      </p:grpSp>
      <p:grpSp>
        <p:nvGrpSpPr>
          <p:cNvPr id="21" name="组合 20"/>
          <p:cNvGrpSpPr/>
          <p:nvPr/>
        </p:nvGrpSpPr>
        <p:grpSpPr>
          <a:xfrm>
            <a:off x="3959412" y="2276904"/>
            <a:ext cx="1700772" cy="2098004"/>
            <a:chOff x="3959412" y="2276904"/>
            <a:chExt cx="1700772" cy="2098004"/>
          </a:xfrm>
        </p:grpSpPr>
        <p:sp>
          <p:nvSpPr>
            <p:cNvPr id="8" name="Freeform 12"/>
            <p:cNvSpPr>
              <a:spLocks/>
            </p:cNvSpPr>
            <p:nvPr/>
          </p:nvSpPr>
          <p:spPr bwMode="auto">
            <a:xfrm>
              <a:off x="3959412" y="2276904"/>
              <a:ext cx="1700772" cy="2098004"/>
            </a:xfrm>
            <a:custGeom>
              <a:avLst/>
              <a:gdLst/>
              <a:ahLst/>
              <a:cxnLst>
                <a:cxn ang="0">
                  <a:pos x="458" y="0"/>
                </a:cxn>
                <a:cxn ang="0">
                  <a:pos x="0" y="330"/>
                </a:cxn>
                <a:cxn ang="0">
                  <a:pos x="747" y="839"/>
                </a:cxn>
                <a:cxn ang="0">
                  <a:pos x="458" y="0"/>
                </a:cxn>
              </a:cxnLst>
              <a:rect l="0" t="0" r="r" b="b"/>
              <a:pathLst>
                <a:path w="747" h="839">
                  <a:moveTo>
                    <a:pt x="458" y="0"/>
                  </a:moveTo>
                  <a:cubicBezTo>
                    <a:pt x="271" y="63"/>
                    <a:pt x="112" y="180"/>
                    <a:pt x="0" y="330"/>
                  </a:cubicBezTo>
                  <a:cubicBezTo>
                    <a:pt x="747" y="839"/>
                    <a:pt x="747" y="839"/>
                    <a:pt x="747" y="839"/>
                  </a:cubicBezTo>
                  <a:lnTo>
                    <a:pt x="458" y="0"/>
                  </a:lnTo>
                  <a:close/>
                </a:path>
              </a:pathLst>
            </a:custGeom>
            <a:solidFill>
              <a:schemeClr val="accent3"/>
            </a:solidFill>
            <a:ln w="9525">
              <a:noFill/>
              <a:round/>
              <a:headEnd/>
              <a:tailEnd/>
            </a:ln>
            <a:effec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83838"/>
                </a:solidFill>
                <a:effectLst/>
                <a:uLnTx/>
                <a:uFillTx/>
                <a:latin typeface="Calibri"/>
                <a:ea typeface="+mn-ea"/>
                <a:cs typeface="+mn-cs"/>
              </a:endParaRPr>
            </a:p>
          </p:txBody>
        </p:sp>
        <p:sp>
          <p:nvSpPr>
            <p:cNvPr id="14" name="TextBox 13"/>
            <p:cNvSpPr txBox="1"/>
            <p:nvPr/>
          </p:nvSpPr>
          <p:spPr>
            <a:xfrm>
              <a:off x="4154692" y="2945614"/>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itchFamily="2" charset="-122"/>
                  <a:ea typeface="方正兰亭中粗黑_GBK" pitchFamily="2" charset="-122"/>
                </a:rPr>
                <a:t>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grpSp>
      <p:grpSp>
        <p:nvGrpSpPr>
          <p:cNvPr id="22" name="组合 21"/>
          <p:cNvGrpSpPr/>
          <p:nvPr/>
        </p:nvGrpSpPr>
        <p:grpSpPr>
          <a:xfrm>
            <a:off x="5068191" y="2144814"/>
            <a:ext cx="1332464" cy="2232986"/>
            <a:chOff x="5068191" y="2144814"/>
            <a:chExt cx="1332464" cy="2232986"/>
          </a:xfrm>
        </p:grpSpPr>
        <p:sp>
          <p:nvSpPr>
            <p:cNvPr id="6" name="Freeform 10"/>
            <p:cNvSpPr>
              <a:spLocks/>
            </p:cNvSpPr>
            <p:nvPr/>
          </p:nvSpPr>
          <p:spPr bwMode="auto">
            <a:xfrm>
              <a:off x="5068191" y="2144814"/>
              <a:ext cx="1332464" cy="2232986"/>
            </a:xfrm>
            <a:custGeom>
              <a:avLst/>
              <a:gdLst/>
              <a:ahLst/>
              <a:cxnLst>
                <a:cxn ang="0">
                  <a:pos x="585" y="43"/>
                </a:cxn>
                <a:cxn ang="0">
                  <a:pos x="293" y="0"/>
                </a:cxn>
                <a:cxn ang="0">
                  <a:pos x="0" y="44"/>
                </a:cxn>
                <a:cxn ang="0">
                  <a:pos x="293" y="893"/>
                </a:cxn>
                <a:cxn ang="0">
                  <a:pos x="585" y="43"/>
                </a:cxn>
              </a:cxnLst>
              <a:rect l="0" t="0" r="r" b="b"/>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solidFill>
              <a:schemeClr val="accent3"/>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600">
                <a:solidFill>
                  <a:srgbClr val="383838"/>
                </a:solidFill>
                <a:latin typeface="Calibri"/>
              </a:endParaRPr>
            </a:p>
          </p:txBody>
        </p:sp>
        <p:sp>
          <p:nvSpPr>
            <p:cNvPr id="15" name="TextBox 14"/>
            <p:cNvSpPr txBox="1"/>
            <p:nvPr/>
          </p:nvSpPr>
          <p:spPr>
            <a:xfrm>
              <a:off x="5216845" y="2669585"/>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itchFamily="2" charset="-122"/>
                  <a:ea typeface="方正兰亭中粗黑_GBK" pitchFamily="2" charset="-122"/>
                </a:rPr>
                <a:t>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grpSp>
      <p:grpSp>
        <p:nvGrpSpPr>
          <p:cNvPr id="23" name="组合 22"/>
          <p:cNvGrpSpPr/>
          <p:nvPr/>
        </p:nvGrpSpPr>
        <p:grpSpPr>
          <a:xfrm>
            <a:off x="5805771" y="2276904"/>
            <a:ext cx="1710414" cy="2110539"/>
            <a:chOff x="5805771" y="2276904"/>
            <a:chExt cx="1710414" cy="2110539"/>
          </a:xfrm>
        </p:grpSpPr>
        <p:sp>
          <p:nvSpPr>
            <p:cNvPr id="7" name="Freeform 11"/>
            <p:cNvSpPr>
              <a:spLocks/>
            </p:cNvSpPr>
            <p:nvPr/>
          </p:nvSpPr>
          <p:spPr bwMode="auto">
            <a:xfrm>
              <a:off x="5805771" y="2276904"/>
              <a:ext cx="1710414" cy="2110539"/>
            </a:xfrm>
            <a:custGeom>
              <a:avLst/>
              <a:gdLst/>
              <a:ahLst/>
              <a:cxnLst>
                <a:cxn ang="0">
                  <a:pos x="751" y="331"/>
                </a:cxn>
                <a:cxn ang="0">
                  <a:pos x="290" y="0"/>
                </a:cxn>
                <a:cxn ang="0">
                  <a:pos x="0" y="844"/>
                </a:cxn>
                <a:cxn ang="0">
                  <a:pos x="751" y="331"/>
                </a:cxn>
              </a:cxnLst>
              <a:rect l="0" t="0" r="r" b="b"/>
              <a:pathLst>
                <a:path w="751" h="844">
                  <a:moveTo>
                    <a:pt x="751" y="331"/>
                  </a:moveTo>
                  <a:cubicBezTo>
                    <a:pt x="638" y="180"/>
                    <a:pt x="478" y="63"/>
                    <a:pt x="290" y="0"/>
                  </a:cubicBezTo>
                  <a:cubicBezTo>
                    <a:pt x="0" y="844"/>
                    <a:pt x="0" y="844"/>
                    <a:pt x="0" y="844"/>
                  </a:cubicBezTo>
                  <a:lnTo>
                    <a:pt x="751" y="331"/>
                  </a:lnTo>
                  <a:close/>
                </a:path>
              </a:pathLst>
            </a:custGeom>
            <a:solidFill>
              <a:schemeClr val="accent3"/>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600">
                <a:solidFill>
                  <a:srgbClr val="383838"/>
                </a:solidFill>
                <a:latin typeface="Calibri"/>
              </a:endParaRPr>
            </a:p>
          </p:txBody>
        </p:sp>
        <p:sp>
          <p:nvSpPr>
            <p:cNvPr id="16" name="TextBox 15"/>
            <p:cNvSpPr txBox="1"/>
            <p:nvPr/>
          </p:nvSpPr>
          <p:spPr>
            <a:xfrm>
              <a:off x="6264509" y="2845079"/>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itchFamily="2" charset="-122"/>
                  <a:ea typeface="方正兰亭中粗黑_GBK" pitchFamily="2" charset="-122"/>
                </a:rPr>
                <a:t>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grpSp>
      <p:grpSp>
        <p:nvGrpSpPr>
          <p:cNvPr id="24" name="组合 23"/>
          <p:cNvGrpSpPr/>
          <p:nvPr/>
        </p:nvGrpSpPr>
        <p:grpSpPr>
          <a:xfrm>
            <a:off x="5904114" y="3164891"/>
            <a:ext cx="2001589" cy="1237976"/>
            <a:chOff x="5904114" y="3164891"/>
            <a:chExt cx="2001589" cy="1237976"/>
          </a:xfrm>
        </p:grpSpPr>
        <p:sp>
          <p:nvSpPr>
            <p:cNvPr id="9" name="Freeform 13"/>
            <p:cNvSpPr>
              <a:spLocks/>
            </p:cNvSpPr>
            <p:nvPr/>
          </p:nvSpPr>
          <p:spPr bwMode="auto">
            <a:xfrm>
              <a:off x="5904114" y="3164891"/>
              <a:ext cx="2001589" cy="1237976"/>
            </a:xfrm>
            <a:custGeom>
              <a:avLst/>
              <a:gdLst/>
              <a:ahLst/>
              <a:cxnLst>
                <a:cxn ang="0">
                  <a:pos x="0" y="495"/>
                </a:cxn>
                <a:cxn ang="0">
                  <a:pos x="879" y="495"/>
                </a:cxn>
                <a:cxn ang="0">
                  <a:pos x="879" y="490"/>
                </a:cxn>
                <a:cxn ang="0">
                  <a:pos x="725" y="0"/>
                </a:cxn>
                <a:cxn ang="0">
                  <a:pos x="0" y="495"/>
                </a:cxn>
              </a:cxnLst>
              <a:rect l="0" t="0" r="r" b="b"/>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solidFill>
              <a:schemeClr val="accent3"/>
            </a:solidFill>
            <a:ln w="9525">
              <a:noFill/>
              <a:round/>
              <a:headEnd/>
              <a:tailEnd/>
            </a:ln>
            <a:effectLst/>
          </p:spPr>
          <p:txBody>
            <a:bodyPr vert="horz" wrap="square" lIns="91440" tIns="45720" rIns="91440" bIns="45720" numCol="1" anchor="t" anchorCtr="0" compatLnSpc="1">
              <a:prstTxWarp prst="textNoShape">
                <a:avLst/>
              </a:prstTxWarp>
            </a:bodyPr>
            <a:lstStyle/>
            <a:p>
              <a:endParaRPr lang="en-US" sz="1600">
                <a:solidFill>
                  <a:srgbClr val="383838"/>
                </a:solidFill>
                <a:latin typeface="Calibri"/>
              </a:endParaRPr>
            </a:p>
          </p:txBody>
        </p:sp>
        <p:sp>
          <p:nvSpPr>
            <p:cNvPr id="17" name="TextBox 16"/>
            <p:cNvSpPr txBox="1"/>
            <p:nvPr/>
          </p:nvSpPr>
          <p:spPr>
            <a:xfrm>
              <a:off x="6815049" y="3787974"/>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itchFamily="2" charset="-122"/>
                  <a:ea typeface="方正兰亭中粗黑_GBK" pitchFamily="2" charset="-122"/>
                </a:rPr>
                <a:t>添加文本</a:t>
              </a:r>
              <a:endParaRPr lang="zh-CN" altLang="en-US" sz="1600" b="1" dirty="0">
                <a:solidFill>
                  <a:schemeClr val="tx1">
                    <a:lumMod val="65000"/>
                    <a:lumOff val="35000"/>
                  </a:schemeClr>
                </a:solidFill>
                <a:latin typeface="微软雅黑" pitchFamily="34" charset="-122"/>
                <a:ea typeface="微软雅黑" pitchFamily="34" charset="-122"/>
              </a:endParaRPr>
            </a:p>
          </p:txBody>
        </p:sp>
      </p:grpSp>
      <p:grpSp>
        <p:nvGrpSpPr>
          <p:cNvPr id="25" name="组合 24"/>
          <p:cNvGrpSpPr/>
          <p:nvPr/>
        </p:nvGrpSpPr>
        <p:grpSpPr>
          <a:xfrm>
            <a:off x="4680699" y="3436232"/>
            <a:ext cx="2114887" cy="1196825"/>
            <a:chOff x="4680699" y="3436232"/>
            <a:chExt cx="2114887" cy="1196825"/>
          </a:xfrm>
        </p:grpSpPr>
        <p:sp>
          <p:nvSpPr>
            <p:cNvPr id="10" name="Freeform 14"/>
            <p:cNvSpPr>
              <a:spLocks/>
            </p:cNvSpPr>
            <p:nvPr/>
          </p:nvSpPr>
          <p:spPr bwMode="auto">
            <a:xfrm>
              <a:off x="4680699" y="3436232"/>
              <a:ext cx="2114887" cy="119682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chemeClr val="bg1">
                <a:lumMod val="85000"/>
              </a:schemeClr>
            </a:solidFill>
            <a:ln w="9525">
              <a:noFill/>
              <a:round/>
              <a:headEnd/>
              <a:tailEnd/>
            </a:ln>
            <a:effectLst>
              <a:outerShdw blurRad="50800" dist="38100" dir="16200000"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sz="1600">
                <a:solidFill>
                  <a:srgbClr val="383838"/>
                </a:solidFill>
                <a:latin typeface="Calibri"/>
              </a:endParaRPr>
            </a:p>
          </p:txBody>
        </p:sp>
        <p:sp>
          <p:nvSpPr>
            <p:cNvPr id="12" name="TextBox 11"/>
            <p:cNvSpPr txBox="1"/>
            <p:nvPr/>
          </p:nvSpPr>
          <p:spPr>
            <a:xfrm>
              <a:off x="5014688" y="3947485"/>
              <a:ext cx="1457630" cy="461665"/>
            </a:xfrm>
            <a:prstGeom prst="rect">
              <a:avLst/>
            </a:prstGeom>
            <a:noFill/>
          </p:spPr>
          <p:txBody>
            <a:bodyPr wrap="square" rtlCol="0">
              <a:spAutoFit/>
            </a:bodyPr>
            <a:lstStyle/>
            <a:p>
              <a:pPr algn="ctr"/>
              <a:r>
                <a:rPr lang="zh-CN" altLang="en-US" sz="2400" dirty="0">
                  <a:solidFill>
                    <a:schemeClr val="tx1">
                      <a:lumMod val="50000"/>
                      <a:lumOff val="50000"/>
                    </a:schemeClr>
                  </a:solidFill>
                  <a:latin typeface="方正兰亭中黑_GBK" pitchFamily="2" charset="-122"/>
                  <a:ea typeface="方正兰亭中黑_GBK" pitchFamily="2" charset="-122"/>
                </a:rPr>
                <a:t>添加标题</a:t>
              </a:r>
            </a:p>
          </p:txBody>
        </p:sp>
      </p:grpSp>
    </p:spTree>
    <p:extLst>
      <p:ext uri="{BB962C8B-B14F-4D97-AF65-F5344CB8AC3E}">
        <p14:creationId xmlns:p14="http://schemas.microsoft.com/office/powerpoint/2010/main" val="260290647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ppt_x</p:attrName>
                                        </p:attrNameLst>
                                      </p:cBhvr>
                                      <p:tavLst>
                                        <p:tav tm="0">
                                          <p:val>
                                            <p:strVal val="#ppt_x-#ppt_w*1.125000"/>
                                          </p:val>
                                        </p:tav>
                                        <p:tav tm="100000">
                                          <p:val>
                                            <p:strVal val="#ppt_x"/>
                                          </p:val>
                                        </p:tav>
                                      </p:tavLst>
                                    </p:anim>
                                    <p:animEffect transition="in" filter="wipe(righ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auto">
          <a:xfrm>
            <a:off x="3631411" y="2057523"/>
            <a:ext cx="1581918" cy="1369505"/>
          </a:xfrm>
          <a:prstGeom prst="triangle">
            <a:avLst>
              <a:gd name="adj" fmla="val 50000"/>
            </a:avLst>
          </a:prstGeom>
          <a:solidFill>
            <a:schemeClr val="accent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grpSp>
        <p:nvGrpSpPr>
          <p:cNvPr id="13" name="组合 12"/>
          <p:cNvGrpSpPr/>
          <p:nvPr/>
        </p:nvGrpSpPr>
        <p:grpSpPr>
          <a:xfrm>
            <a:off x="3075224" y="3396282"/>
            <a:ext cx="3193183" cy="1468824"/>
            <a:chOff x="3075224" y="3396282"/>
            <a:chExt cx="3193183" cy="1468824"/>
          </a:xfrm>
        </p:grpSpPr>
        <p:grpSp>
          <p:nvGrpSpPr>
            <p:cNvPr id="3" name="组合 4"/>
            <p:cNvGrpSpPr/>
            <p:nvPr/>
          </p:nvGrpSpPr>
          <p:grpSpPr>
            <a:xfrm>
              <a:off x="3075224" y="3396282"/>
              <a:ext cx="3193183" cy="982900"/>
              <a:chOff x="2976562" y="4737820"/>
              <a:chExt cx="3627438" cy="1116569"/>
            </a:xfrm>
          </p:grpSpPr>
          <p:sp>
            <p:nvSpPr>
              <p:cNvPr id="4" name="Freeform 5"/>
              <p:cNvSpPr>
                <a:spLocks/>
              </p:cNvSpPr>
              <p:nvPr/>
            </p:nvSpPr>
            <p:spPr bwMode="auto">
              <a:xfrm>
                <a:off x="2976562" y="4737820"/>
                <a:ext cx="3627438" cy="630237"/>
              </a:xfrm>
              <a:custGeom>
                <a:avLst/>
                <a:gdLst>
                  <a:gd name="T0" fmla="*/ 1623 w 1623"/>
                  <a:gd name="T1" fmla="*/ 281 h 281"/>
                  <a:gd name="T2" fmla="*/ 0 w 1623"/>
                  <a:gd name="T3" fmla="*/ 277 h 281"/>
                  <a:gd name="T4" fmla="*/ 174 w 1623"/>
                  <a:gd name="T5" fmla="*/ 0 h 281"/>
                </a:gdLst>
                <a:ahLst/>
                <a:cxnLst>
                  <a:cxn ang="0">
                    <a:pos x="T0" y="T1"/>
                  </a:cxn>
                  <a:cxn ang="0">
                    <a:pos x="T2" y="T3"/>
                  </a:cxn>
                  <a:cxn ang="0">
                    <a:pos x="T4" y="T5"/>
                  </a:cxn>
                </a:cxnLst>
                <a:rect l="0" t="0" r="r" b="b"/>
                <a:pathLst>
                  <a:path w="1623" h="281">
                    <a:moveTo>
                      <a:pt x="1623" y="281"/>
                    </a:moveTo>
                    <a:lnTo>
                      <a:pt x="0" y="277"/>
                    </a:lnTo>
                    <a:lnTo>
                      <a:pt x="174" y="0"/>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5" name="TextBox 53"/>
              <p:cNvSpPr txBox="1">
                <a:spLocks noChangeArrowheads="1"/>
              </p:cNvSpPr>
              <p:nvPr/>
            </p:nvSpPr>
            <p:spPr bwMode="auto">
              <a:xfrm>
                <a:off x="2976562" y="5434830"/>
                <a:ext cx="3236514" cy="4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i="0" u="none" strike="noStrike" kern="0" cap="none" spc="0" normalizeH="0" baseline="0" noProof="0" dirty="0" smtClean="0">
                    <a:ln>
                      <a:noFill/>
                    </a:ln>
                    <a:solidFill>
                      <a:sysClr val="windowText" lastClr="000000">
                        <a:lumMod val="50000"/>
                        <a:lumOff val="50000"/>
                      </a:sysClr>
                    </a:solidFill>
                    <a:effectLst/>
                    <a:uLnTx/>
                    <a:uFillTx/>
                    <a:latin typeface="方正兰亭中黑_GBK" pitchFamily="2" charset="-122"/>
                    <a:ea typeface="方正兰亭中黑_GBK" pitchFamily="2" charset="-122"/>
                    <a:cs typeface="宋体" pitchFamily="2" charset="-122"/>
                  </a:rPr>
                  <a:t>单击</a:t>
                </a:r>
                <a:r>
                  <a:rPr lang="zh-CN" altLang="en-US" kern="0" dirty="0">
                    <a:solidFill>
                      <a:srgbClr val="7D7D7D"/>
                    </a:solidFill>
                    <a:latin typeface="方正兰亭中黑_GBK" pitchFamily="2" charset="-122"/>
                    <a:ea typeface="方正兰亭中黑_GBK" pitchFamily="2" charset="-122"/>
                    <a:cs typeface="宋体" pitchFamily="2" charset="-122"/>
                  </a:rPr>
                  <a:t>此处</a:t>
                </a:r>
                <a:r>
                  <a:rPr kumimoji="0" lang="zh-CN" altLang="en-US" i="0" u="none" strike="noStrike" kern="0" cap="none" spc="0" normalizeH="0" baseline="0" noProof="0" dirty="0" smtClean="0">
                    <a:ln>
                      <a:noFill/>
                    </a:ln>
                    <a:solidFill>
                      <a:sysClr val="windowText" lastClr="000000">
                        <a:lumMod val="50000"/>
                        <a:lumOff val="50000"/>
                      </a:sysClr>
                    </a:solidFill>
                    <a:effectLst/>
                    <a:uLnTx/>
                    <a:uFillTx/>
                    <a:latin typeface="方正兰亭中黑_GBK" pitchFamily="2" charset="-122"/>
                    <a:ea typeface="方正兰亭中黑_GBK" pitchFamily="2" charset="-122"/>
                    <a:cs typeface="宋体" pitchFamily="2" charset="-122"/>
                  </a:rPr>
                  <a:t>添加标题</a:t>
                </a:r>
              </a:p>
            </p:txBody>
          </p:sp>
        </p:grpSp>
        <p:sp>
          <p:nvSpPr>
            <p:cNvPr id="14" name="TextBox 13"/>
            <p:cNvSpPr txBox="1"/>
            <p:nvPr/>
          </p:nvSpPr>
          <p:spPr>
            <a:xfrm>
              <a:off x="3475672" y="4403441"/>
              <a:ext cx="2357170" cy="461665"/>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12" name="组合 11"/>
          <p:cNvGrpSpPr/>
          <p:nvPr/>
        </p:nvGrpSpPr>
        <p:grpSpPr>
          <a:xfrm>
            <a:off x="4334331" y="913008"/>
            <a:ext cx="1871983" cy="2805565"/>
            <a:chOff x="4334331" y="913008"/>
            <a:chExt cx="1871983" cy="2805565"/>
          </a:xfrm>
        </p:grpSpPr>
        <p:grpSp>
          <p:nvGrpSpPr>
            <p:cNvPr id="6" name="组合 7"/>
            <p:cNvGrpSpPr/>
            <p:nvPr/>
          </p:nvGrpSpPr>
          <p:grpSpPr>
            <a:xfrm>
              <a:off x="4334331" y="913008"/>
              <a:ext cx="1590303" cy="2805565"/>
              <a:chOff x="4406900" y="1916832"/>
              <a:chExt cx="1806575" cy="3187106"/>
            </a:xfrm>
          </p:grpSpPr>
          <p:sp>
            <p:nvSpPr>
              <p:cNvPr id="7" name="Freeform 6"/>
              <p:cNvSpPr>
                <a:spLocks/>
              </p:cNvSpPr>
              <p:nvPr/>
            </p:nvSpPr>
            <p:spPr bwMode="auto">
              <a:xfrm>
                <a:off x="4406900" y="1916832"/>
                <a:ext cx="1806575" cy="3148013"/>
              </a:xfrm>
              <a:custGeom>
                <a:avLst/>
                <a:gdLst>
                  <a:gd name="T0" fmla="*/ 0 w 808"/>
                  <a:gd name="T1" fmla="*/ 0 h 1408"/>
                  <a:gd name="T2" fmla="*/ 808 w 808"/>
                  <a:gd name="T3" fmla="*/ 1408 h 1408"/>
                  <a:gd name="T4" fmla="*/ 430 w 808"/>
                  <a:gd name="T5" fmla="*/ 1407 h 1408"/>
                </a:gdLst>
                <a:ahLst/>
                <a:cxnLst>
                  <a:cxn ang="0">
                    <a:pos x="T0" y="T1"/>
                  </a:cxn>
                  <a:cxn ang="0">
                    <a:pos x="T2" y="T3"/>
                  </a:cxn>
                  <a:cxn ang="0">
                    <a:pos x="T4" y="T5"/>
                  </a:cxn>
                </a:cxnLst>
                <a:rect l="0" t="0" r="r" b="b"/>
                <a:pathLst>
                  <a:path w="808" h="1408">
                    <a:moveTo>
                      <a:pt x="0" y="0"/>
                    </a:moveTo>
                    <a:lnTo>
                      <a:pt x="808" y="1408"/>
                    </a:lnTo>
                    <a:lnTo>
                      <a:pt x="430" y="1407"/>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8" name="TextBox 53"/>
              <p:cNvSpPr txBox="1">
                <a:spLocks noChangeArrowheads="1"/>
              </p:cNvSpPr>
              <p:nvPr/>
            </p:nvSpPr>
            <p:spPr bwMode="auto">
              <a:xfrm rot="3623550">
                <a:off x="4236063" y="3460418"/>
                <a:ext cx="2867480" cy="4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R="0" lvl="0" indent="0" algn="ctr" fontAlgn="base">
                  <a:lnSpc>
                    <a:spcPct val="100000"/>
                  </a:lnSpc>
                  <a:spcBef>
                    <a:spcPct val="0"/>
                  </a:spcBef>
                  <a:spcAft>
                    <a:spcPct val="0"/>
                  </a:spcAft>
                  <a:buClrTx/>
                  <a:buSzTx/>
                  <a:buFontTx/>
                  <a:buNone/>
                  <a:tabLst/>
                  <a:defRPr kumimoji="0" sz="1200" b="1" i="0" u="none" strike="noStrike" kern="0" cap="none" spc="0" normalizeH="0" baseline="0">
                    <a:ln>
                      <a:noFill/>
                    </a:ln>
                    <a:solidFill>
                      <a:srgbClr val="7D7D7D"/>
                    </a:solidFill>
                    <a:effectLst/>
                    <a:uLnTx/>
                    <a:uFillTx/>
                    <a:latin typeface="方正兰亭中黑_GBK" pitchFamily="2" charset="-122"/>
                    <a:ea typeface="方正兰亭中黑_GBK" pitchFamily="2" charset="-122"/>
                    <a:cs typeface="宋体" pitchFamily="2" charset="-122"/>
                  </a:defRPr>
                </a:lvl1pPr>
              </a:lstStyle>
              <a:p>
                <a:r>
                  <a:rPr lang="zh-CN" altLang="en-US" sz="1800" b="0" dirty="0"/>
                  <a:t>单击此处添加标题</a:t>
                </a:r>
              </a:p>
            </p:txBody>
          </p:sp>
        </p:grpSp>
        <p:sp>
          <p:nvSpPr>
            <p:cNvPr id="15" name="TextBox 14"/>
            <p:cNvSpPr txBox="1"/>
            <p:nvPr/>
          </p:nvSpPr>
          <p:spPr>
            <a:xfrm rot="3597472">
              <a:off x="4796897" y="2156156"/>
              <a:ext cx="2357170" cy="461665"/>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17" name="组合 16"/>
          <p:cNvGrpSpPr/>
          <p:nvPr/>
        </p:nvGrpSpPr>
        <p:grpSpPr>
          <a:xfrm>
            <a:off x="2690925" y="1073726"/>
            <a:ext cx="1939666" cy="3026875"/>
            <a:chOff x="2690925" y="1073726"/>
            <a:chExt cx="1939666" cy="3026875"/>
          </a:xfrm>
        </p:grpSpPr>
        <p:grpSp>
          <p:nvGrpSpPr>
            <p:cNvPr id="9" name="组合 10"/>
            <p:cNvGrpSpPr/>
            <p:nvPr/>
          </p:nvGrpSpPr>
          <p:grpSpPr>
            <a:xfrm>
              <a:off x="2690925" y="1337834"/>
              <a:ext cx="1939666" cy="2762767"/>
              <a:chOff x="2540000" y="2399432"/>
              <a:chExt cx="2203450" cy="3138488"/>
            </a:xfrm>
          </p:grpSpPr>
          <p:sp>
            <p:nvSpPr>
              <p:cNvPr id="10" name="Freeform 4"/>
              <p:cNvSpPr>
                <a:spLocks/>
              </p:cNvSpPr>
              <p:nvPr/>
            </p:nvSpPr>
            <p:spPr bwMode="auto">
              <a:xfrm>
                <a:off x="2540000" y="2399432"/>
                <a:ext cx="2203450" cy="3138488"/>
              </a:xfrm>
              <a:custGeom>
                <a:avLst/>
                <a:gdLst>
                  <a:gd name="T0" fmla="*/ 0 w 986"/>
                  <a:gd name="T1" fmla="*/ 1404 h 1404"/>
                  <a:gd name="T2" fmla="*/ 814 w 986"/>
                  <a:gd name="T3" fmla="*/ 0 h 1404"/>
                  <a:gd name="T4" fmla="*/ 986 w 986"/>
                  <a:gd name="T5" fmla="*/ 329 h 1404"/>
                </a:gdLst>
                <a:ahLst/>
                <a:cxnLst>
                  <a:cxn ang="0">
                    <a:pos x="T0" y="T1"/>
                  </a:cxn>
                  <a:cxn ang="0">
                    <a:pos x="T2" y="T3"/>
                  </a:cxn>
                  <a:cxn ang="0">
                    <a:pos x="T4" y="T5"/>
                  </a:cxn>
                </a:cxnLst>
                <a:rect l="0" t="0" r="r" b="b"/>
                <a:pathLst>
                  <a:path w="986" h="1404">
                    <a:moveTo>
                      <a:pt x="0" y="1404"/>
                    </a:moveTo>
                    <a:lnTo>
                      <a:pt x="814" y="0"/>
                    </a:lnTo>
                    <a:lnTo>
                      <a:pt x="986" y="329"/>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1" name="TextBox 53"/>
              <p:cNvSpPr txBox="1">
                <a:spLocks noChangeArrowheads="1"/>
              </p:cNvSpPr>
              <p:nvPr/>
            </p:nvSpPr>
            <p:spPr bwMode="auto">
              <a:xfrm rot="18011491">
                <a:off x="1883983" y="3663605"/>
                <a:ext cx="2744671" cy="4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i="0" u="none" strike="noStrike" kern="0" cap="none" spc="0" normalizeH="0" baseline="0" noProof="0" dirty="0" smtClean="0">
                    <a:ln>
                      <a:noFill/>
                    </a:ln>
                    <a:solidFill>
                      <a:srgbClr val="7D7D7D"/>
                    </a:solidFill>
                    <a:effectLst/>
                    <a:uLnTx/>
                    <a:uFillTx/>
                    <a:latin typeface="方正兰亭中黑_GBK" pitchFamily="2" charset="-122"/>
                    <a:ea typeface="方正兰亭中黑_GBK" pitchFamily="2" charset="-122"/>
                    <a:cs typeface="宋体" pitchFamily="2" charset="-122"/>
                  </a:rPr>
                  <a:t>单击此处添加标题</a:t>
                </a:r>
              </a:p>
            </p:txBody>
          </p:sp>
        </p:grpSp>
        <p:sp>
          <p:nvSpPr>
            <p:cNvPr id="16" name="TextBox 15"/>
            <p:cNvSpPr txBox="1"/>
            <p:nvPr/>
          </p:nvSpPr>
          <p:spPr>
            <a:xfrm rot="17983957">
              <a:off x="1786784" y="2021478"/>
              <a:ext cx="2357170" cy="461665"/>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spTree>
    <p:extLst>
      <p:ext uri="{BB962C8B-B14F-4D97-AF65-F5344CB8AC3E}">
        <p14:creationId xmlns:p14="http://schemas.microsoft.com/office/powerpoint/2010/main" val="428070792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500"/>
                                        <p:tgtEl>
                                          <p:spTgt spid="13"/>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85000"/>
              </a:schemeClr>
            </a:gs>
            <a:gs pos="100000">
              <a:schemeClr val="bg1">
                <a:lumMod val="95000"/>
              </a:schemeClr>
            </a:gs>
          </a:gsLst>
          <a:lin ang="18900000" scaled="1"/>
        </a:gradFill>
        <a:effectLst/>
      </p:bgPr>
    </p:bg>
    <p:spTree>
      <p:nvGrpSpPr>
        <p:cNvPr id="1" name=""/>
        <p:cNvGrpSpPr/>
        <p:nvPr/>
      </p:nvGrpSpPr>
      <p:grpSpPr>
        <a:xfrm>
          <a:off x="0" y="0"/>
          <a:ext cx="0" cy="0"/>
          <a:chOff x="0" y="0"/>
          <a:chExt cx="0" cy="0"/>
        </a:xfrm>
      </p:grpSpPr>
      <p:grpSp>
        <p:nvGrpSpPr>
          <p:cNvPr id="3" name="组合 2"/>
          <p:cNvGrpSpPr/>
          <p:nvPr/>
        </p:nvGrpSpPr>
        <p:grpSpPr>
          <a:xfrm>
            <a:off x="-56639" y="-632373"/>
            <a:ext cx="2368153" cy="5789614"/>
            <a:chOff x="-56639" y="-632373"/>
            <a:chExt cx="2368153" cy="5789614"/>
          </a:xfrm>
        </p:grpSpPr>
        <p:sp>
          <p:nvSpPr>
            <p:cNvPr id="59" name="矩形 2"/>
            <p:cNvSpPr/>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2"/>
            <p:cNvSpPr/>
            <p:nvPr/>
          </p:nvSpPr>
          <p:spPr>
            <a:xfrm rot="5400000">
              <a:off x="-335752" y="830698"/>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2"/>
            <p:cNvSpPr/>
            <p:nvPr/>
          </p:nvSpPr>
          <p:spPr>
            <a:xfrm rot="5400000">
              <a:off x="440446" y="1295374"/>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2"/>
            <p:cNvSpPr/>
            <p:nvPr/>
          </p:nvSpPr>
          <p:spPr>
            <a:xfrm rot="5400000">
              <a:off x="315136" y="117698"/>
              <a:ext cx="1302985" cy="650260"/>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2"/>
            <p:cNvSpPr/>
            <p:nvPr/>
          </p:nvSpPr>
          <p:spPr>
            <a:xfrm rot="5400000">
              <a:off x="906560" y="1633477"/>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2"/>
            <p:cNvSpPr/>
            <p:nvPr/>
          </p:nvSpPr>
          <p:spPr>
            <a:xfrm rot="5400000">
              <a:off x="906560" y="2161641"/>
              <a:ext cx="547159" cy="273062"/>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2"/>
            <p:cNvSpPr/>
            <p:nvPr/>
          </p:nvSpPr>
          <p:spPr>
            <a:xfrm rot="5400000">
              <a:off x="440446" y="2097118"/>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2"/>
            <p:cNvSpPr/>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2"/>
            <p:cNvSpPr/>
            <p:nvPr/>
          </p:nvSpPr>
          <p:spPr>
            <a:xfrm rot="5400000">
              <a:off x="486335" y="3963123"/>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2"/>
            <p:cNvSpPr/>
            <p:nvPr/>
          </p:nvSpPr>
          <p:spPr>
            <a:xfrm rot="5400000">
              <a:off x="-335752" y="4149984"/>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2"/>
            <p:cNvSpPr/>
            <p:nvPr/>
          </p:nvSpPr>
          <p:spPr>
            <a:xfrm rot="5400000">
              <a:off x="486335" y="4623674"/>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2"/>
            <p:cNvSpPr/>
            <p:nvPr/>
          </p:nvSpPr>
          <p:spPr>
            <a:xfrm rot="5400000">
              <a:off x="795492" y="4313931"/>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2"/>
            <p:cNvSpPr/>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2"/>
            <p:cNvSpPr/>
            <p:nvPr/>
          </p:nvSpPr>
          <p:spPr>
            <a:xfrm rot="5400000">
              <a:off x="1104649" y="3392972"/>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2"/>
            <p:cNvSpPr/>
            <p:nvPr/>
          </p:nvSpPr>
          <p:spPr>
            <a:xfrm rot="5400000">
              <a:off x="-233773" y="2840433"/>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2"/>
            <p:cNvSpPr/>
            <p:nvPr/>
          </p:nvSpPr>
          <p:spPr>
            <a:xfrm rot="5400000">
              <a:off x="-457281" y="-175093"/>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2"/>
            <p:cNvSpPr/>
            <p:nvPr/>
          </p:nvSpPr>
          <p:spPr>
            <a:xfrm rot="5400000">
              <a:off x="151528" y="1207865"/>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2"/>
            <p:cNvSpPr/>
            <p:nvPr/>
          </p:nvSpPr>
          <p:spPr>
            <a:xfrm rot="5400000">
              <a:off x="151528" y="2228650"/>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2"/>
            <p:cNvSpPr/>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2"/>
            <p:cNvSpPr/>
            <p:nvPr/>
          </p:nvSpPr>
          <p:spPr>
            <a:xfrm rot="5400000">
              <a:off x="1306481" y="1184509"/>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2"/>
            <p:cNvSpPr/>
            <p:nvPr/>
          </p:nvSpPr>
          <p:spPr>
            <a:xfrm rot="5400000">
              <a:off x="-700570" y="776139"/>
              <a:ext cx="2571422" cy="1283279"/>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2"/>
            <p:cNvSpPr/>
            <p:nvPr/>
          </p:nvSpPr>
          <p:spPr>
            <a:xfrm rot="5400000">
              <a:off x="-407031" y="2619045"/>
              <a:ext cx="1398922" cy="698138"/>
            </a:xfrm>
            <a:custGeom>
              <a:avLst/>
              <a:gdLst/>
              <a:ahLst/>
              <a:cxnLst/>
              <a:rect l="l" t="t" r="r" b="b"/>
              <a:pathLst>
                <a:path w="421675" h="210838">
                  <a:moveTo>
                    <a:pt x="210838" y="0"/>
                  </a:moveTo>
                  <a:lnTo>
                    <a:pt x="421675" y="210838"/>
                  </a:lnTo>
                  <a:lnTo>
                    <a:pt x="0" y="2108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2"/>
            <p:cNvSpPr/>
            <p:nvPr/>
          </p:nvSpPr>
          <p:spPr>
            <a:xfrm rot="5400000">
              <a:off x="361002" y="3725314"/>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2"/>
            <p:cNvSpPr/>
            <p:nvPr/>
          </p:nvSpPr>
          <p:spPr>
            <a:xfrm rot="5400000">
              <a:off x="1277524" y="2767053"/>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2"/>
            <p:cNvSpPr/>
            <p:nvPr/>
          </p:nvSpPr>
          <p:spPr>
            <a:xfrm rot="5400000">
              <a:off x="1881487" y="2071264"/>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2"/>
            <p:cNvSpPr/>
            <p:nvPr/>
          </p:nvSpPr>
          <p:spPr>
            <a:xfrm rot="5400000">
              <a:off x="1687430" y="2534823"/>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2"/>
            <p:cNvSpPr/>
            <p:nvPr/>
          </p:nvSpPr>
          <p:spPr>
            <a:xfrm rot="5400000">
              <a:off x="1501312" y="4232261"/>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2"/>
            <p:cNvSpPr/>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2"/>
            <p:cNvSpPr/>
            <p:nvPr/>
          </p:nvSpPr>
          <p:spPr>
            <a:xfrm rot="5400000">
              <a:off x="-470723" y="2255402"/>
              <a:ext cx="1882895" cy="94145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2"/>
            <p:cNvSpPr/>
            <p:nvPr/>
          </p:nvSpPr>
          <p:spPr>
            <a:xfrm rot="5400000">
              <a:off x="197724" y="4221698"/>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2"/>
            <p:cNvSpPr/>
            <p:nvPr/>
          </p:nvSpPr>
          <p:spPr>
            <a:xfrm rot="5400000">
              <a:off x="176184" y="940564"/>
              <a:ext cx="888492" cy="444247"/>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2"/>
            <p:cNvSpPr/>
            <p:nvPr/>
          </p:nvSpPr>
          <p:spPr>
            <a:xfrm rot="5400000">
              <a:off x="1184628" y="1902050"/>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2"/>
            <p:cNvSpPr/>
            <p:nvPr/>
          </p:nvSpPr>
          <p:spPr>
            <a:xfrm rot="5400000">
              <a:off x="1226534" y="247645"/>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2"/>
            <p:cNvSpPr/>
            <p:nvPr/>
          </p:nvSpPr>
          <p:spPr>
            <a:xfrm rot="5400000">
              <a:off x="2143823" y="3999344"/>
              <a:ext cx="223729" cy="1116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5046543" y="752019"/>
            <a:ext cx="3744416" cy="3744416"/>
            <a:chOff x="3851920" y="836712"/>
            <a:chExt cx="3744416" cy="3744416"/>
          </a:xfrm>
        </p:grpSpPr>
        <p:grpSp>
          <p:nvGrpSpPr>
            <p:cNvPr id="5" name="组合 4"/>
            <p:cNvGrpSpPr/>
            <p:nvPr/>
          </p:nvGrpSpPr>
          <p:grpSpPr>
            <a:xfrm>
              <a:off x="3851920" y="836712"/>
              <a:ext cx="3744416" cy="3744416"/>
              <a:chOff x="3851920" y="836712"/>
              <a:chExt cx="3744416" cy="3744416"/>
            </a:xfrm>
          </p:grpSpPr>
          <p:sp>
            <p:nvSpPr>
              <p:cNvPr id="7" name="椭圆 6"/>
              <p:cNvSpPr/>
              <p:nvPr/>
            </p:nvSpPr>
            <p:spPr>
              <a:xfrm>
                <a:off x="3851920" y="836712"/>
                <a:ext cx="3744416" cy="3744416"/>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004500" y="989292"/>
                <a:ext cx="3439257" cy="3439257"/>
                <a:chOff x="2758018" y="1768555"/>
                <a:chExt cx="3439257" cy="3439257"/>
              </a:xfrm>
              <a:effectLst>
                <a:outerShdw blurRad="25400" sx="101000" sy="101000" algn="ctr" rotWithShape="0">
                  <a:schemeClr val="accent1">
                    <a:lumMod val="50000"/>
                    <a:alpha val="21000"/>
                  </a:schemeClr>
                </a:outerShdw>
              </a:effectLst>
            </p:grpSpPr>
            <p:sp>
              <p:nvSpPr>
                <p:cNvPr id="9" name="任意多边形 8"/>
                <p:cNvSpPr/>
                <p:nvPr/>
              </p:nvSpPr>
              <p:spPr>
                <a:xfrm>
                  <a:off x="2783515" y="1768555"/>
                  <a:ext cx="3413760" cy="3413760"/>
                </a:xfrm>
                <a:custGeom>
                  <a:avLst/>
                  <a:gdLst>
                    <a:gd name="connsiteX0" fmla="*/ 1706880 w 3413760"/>
                    <a:gd name="connsiteY0" fmla="*/ 0 h 3413760"/>
                    <a:gd name="connsiteX1" fmla="*/ 3413760 w 3413760"/>
                    <a:gd name="connsiteY1" fmla="*/ 1706880 h 3413760"/>
                    <a:gd name="connsiteX2" fmla="*/ 1706880 w 3413760"/>
                    <a:gd name="connsiteY2" fmla="*/ 1706880 h 3413760"/>
                    <a:gd name="connsiteX3" fmla="*/ 1706880 w 3413760"/>
                    <a:gd name="connsiteY3" fmla="*/ 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0"/>
                      </a:moveTo>
                      <a:cubicBezTo>
                        <a:pt x="2649564" y="0"/>
                        <a:pt x="3413760" y="764196"/>
                        <a:pt x="3413760" y="1706880"/>
                      </a:cubicBezTo>
                      <a:lnTo>
                        <a:pt x="1706880" y="1706880"/>
                      </a:lnTo>
                      <a:lnTo>
                        <a:pt x="1706880" y="0"/>
                      </a:lnTo>
                      <a:close/>
                    </a:path>
                  </a:pathLst>
                </a:custGeom>
                <a:blipFill dpi="0" rotWithShape="1">
                  <a:blip r:embed="rId3" cstate="print">
                    <a:extLst>
                      <a:ext uri="{28A0092B-C50C-407E-A947-70E740481C1C}">
                        <a14:useLocalDpi xmlns:a14="http://schemas.microsoft.com/office/drawing/2010/main" val="0"/>
                      </a:ext>
                    </a:extLst>
                  </a:blip>
                  <a:srcRect/>
                  <a:stretch>
                    <a:fillRect l="-18706" r="-38348"/>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96695" tIns="682345" rIns="458825" bIns="1817016" numCol="1" spcCol="1270" anchor="ctr" anchorCtr="0">
                  <a:noAutofit/>
                </a:bodyPr>
                <a:lstStyle/>
                <a:p>
                  <a:pPr lvl="0" algn="ctr" defTabSz="1778000">
                    <a:lnSpc>
                      <a:spcPct val="90000"/>
                    </a:lnSpc>
                    <a:spcBef>
                      <a:spcPct val="0"/>
                    </a:spcBef>
                    <a:spcAft>
                      <a:spcPct val="35000"/>
                    </a:spcAft>
                  </a:pPr>
                  <a:endParaRPr lang="zh-CN" altLang="en-US" sz="4000" kern="1200"/>
                </a:p>
              </p:txBody>
            </p:sp>
            <p:sp>
              <p:nvSpPr>
                <p:cNvPr id="10" name="任意多边形 9"/>
                <p:cNvSpPr/>
                <p:nvPr/>
              </p:nvSpPr>
              <p:spPr>
                <a:xfrm>
                  <a:off x="2781464" y="1794052"/>
                  <a:ext cx="3413760" cy="3413760"/>
                </a:xfrm>
                <a:custGeom>
                  <a:avLst/>
                  <a:gdLst>
                    <a:gd name="connsiteX0" fmla="*/ 3413760 w 3413760"/>
                    <a:gd name="connsiteY0" fmla="*/ 1706880 h 3413760"/>
                    <a:gd name="connsiteX1" fmla="*/ 1706880 w 3413760"/>
                    <a:gd name="connsiteY1" fmla="*/ 3413760 h 3413760"/>
                    <a:gd name="connsiteX2" fmla="*/ 1706880 w 3413760"/>
                    <a:gd name="connsiteY2" fmla="*/ 1706880 h 3413760"/>
                    <a:gd name="connsiteX3" fmla="*/ 341376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413760" y="1706880"/>
                      </a:moveTo>
                      <a:cubicBezTo>
                        <a:pt x="3413760" y="2649564"/>
                        <a:pt x="2649564" y="3413760"/>
                        <a:pt x="1706880" y="3413760"/>
                      </a:cubicBezTo>
                      <a:lnTo>
                        <a:pt x="1706880" y="1706880"/>
                      </a:lnTo>
                      <a:lnTo>
                        <a:pt x="3413760" y="1706880"/>
                      </a:lnTo>
                      <a:close/>
                    </a:path>
                  </a:pathLst>
                </a:custGeom>
                <a:blipFill dpi="0" rotWithShape="1">
                  <a:blip r:embed="rId4" cstate="print">
                    <a:extLst>
                      <a:ext uri="{28A0092B-C50C-407E-A947-70E740481C1C}">
                        <a14:useLocalDpi xmlns:a14="http://schemas.microsoft.com/office/drawing/2010/main" val="0"/>
                      </a:ext>
                    </a:extLst>
                  </a:blip>
                  <a:srcRect/>
                  <a:stretch>
                    <a:fillRect l="-1616" r="-161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9120" tIns="1849120" rIns="467360" bIns="711201" numCol="1" spcCol="1270" anchor="ctr" anchorCtr="0">
                  <a:noAutofit/>
                </a:bodyPr>
                <a:lstStyle/>
                <a:p>
                  <a:pPr lvl="0" algn="ctr" defTabSz="2844800">
                    <a:lnSpc>
                      <a:spcPct val="90000"/>
                    </a:lnSpc>
                    <a:spcBef>
                      <a:spcPct val="0"/>
                    </a:spcBef>
                    <a:spcAft>
                      <a:spcPct val="35000"/>
                    </a:spcAft>
                  </a:pPr>
                  <a:endParaRPr lang="zh-CN" altLang="en-US" sz="6400" kern="1200"/>
                </a:p>
              </p:txBody>
            </p:sp>
            <p:sp>
              <p:nvSpPr>
                <p:cNvPr id="11" name="任意多边形 10"/>
                <p:cNvSpPr/>
                <p:nvPr/>
              </p:nvSpPr>
              <p:spPr>
                <a:xfrm>
                  <a:off x="2758018" y="1794052"/>
                  <a:ext cx="3413760" cy="3413760"/>
                </a:xfrm>
                <a:custGeom>
                  <a:avLst/>
                  <a:gdLst>
                    <a:gd name="connsiteX0" fmla="*/ 1706880 w 3413760"/>
                    <a:gd name="connsiteY0" fmla="*/ 3413760 h 3413760"/>
                    <a:gd name="connsiteX1" fmla="*/ 0 w 3413760"/>
                    <a:gd name="connsiteY1" fmla="*/ 1706880 h 3413760"/>
                    <a:gd name="connsiteX2" fmla="*/ 1706880 w 3413760"/>
                    <a:gd name="connsiteY2" fmla="*/ 1706880 h 3413760"/>
                    <a:gd name="connsiteX3" fmla="*/ 1706880 w 3413760"/>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3413760"/>
                      </a:moveTo>
                      <a:cubicBezTo>
                        <a:pt x="764196" y="3413760"/>
                        <a:pt x="0" y="2649564"/>
                        <a:pt x="0" y="1706880"/>
                      </a:cubicBezTo>
                      <a:lnTo>
                        <a:pt x="1706880" y="1706880"/>
                      </a:lnTo>
                      <a:lnTo>
                        <a:pt x="1706880" y="3413760"/>
                      </a:lnTo>
                      <a:close/>
                    </a:path>
                  </a:pathLst>
                </a:custGeom>
                <a:blipFill dpi="0" rotWithShape="1">
                  <a:blip r:embed="rId5" cstate="print">
                    <a:extLst>
                      <a:ext uri="{28A0092B-C50C-407E-A947-70E740481C1C}">
                        <a14:useLocalDpi xmlns:a14="http://schemas.microsoft.com/office/drawing/2010/main" val="0"/>
                      </a:ext>
                    </a:extLst>
                  </a:blip>
                  <a:srcRect/>
                  <a:stretch>
                    <a:fillRect l="-6594" r="-5118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880" tIns="1818640" rIns="1818640" bIns="680721" numCol="1" spcCol="1270" anchor="ctr" anchorCtr="0">
                  <a:noAutofit/>
                </a:bodyPr>
                <a:lstStyle/>
                <a:p>
                  <a:pPr lvl="0" algn="ctr" defTabSz="1778000">
                    <a:lnSpc>
                      <a:spcPct val="90000"/>
                    </a:lnSpc>
                    <a:spcBef>
                      <a:spcPct val="0"/>
                    </a:spcBef>
                    <a:spcAft>
                      <a:spcPct val="35000"/>
                    </a:spcAft>
                  </a:pPr>
                  <a:endParaRPr lang="zh-CN" altLang="en-US" sz="4000" kern="1200"/>
                </a:p>
              </p:txBody>
            </p:sp>
            <p:sp>
              <p:nvSpPr>
                <p:cNvPr id="12" name="任意多边形 11"/>
                <p:cNvSpPr/>
                <p:nvPr/>
              </p:nvSpPr>
              <p:spPr>
                <a:xfrm>
                  <a:off x="2758018" y="1770606"/>
                  <a:ext cx="3413760" cy="3413760"/>
                </a:xfrm>
                <a:custGeom>
                  <a:avLst/>
                  <a:gdLst>
                    <a:gd name="connsiteX0" fmla="*/ 0 w 3413760"/>
                    <a:gd name="connsiteY0" fmla="*/ 1706880 h 3413760"/>
                    <a:gd name="connsiteX1" fmla="*/ 1706880 w 3413760"/>
                    <a:gd name="connsiteY1" fmla="*/ 0 h 3413760"/>
                    <a:gd name="connsiteX2" fmla="*/ 1706880 w 3413760"/>
                    <a:gd name="connsiteY2" fmla="*/ 1706880 h 3413760"/>
                    <a:gd name="connsiteX3" fmla="*/ 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0" y="1706880"/>
                      </a:moveTo>
                      <a:cubicBezTo>
                        <a:pt x="0" y="764196"/>
                        <a:pt x="764196" y="0"/>
                        <a:pt x="1706880" y="0"/>
                      </a:cubicBezTo>
                      <a:lnTo>
                        <a:pt x="1706880" y="1706880"/>
                      </a:lnTo>
                      <a:lnTo>
                        <a:pt x="0" y="1706880"/>
                      </a:lnTo>
                      <a:close/>
                    </a:path>
                  </a:pathLst>
                </a:custGeom>
                <a:blipFill dpi="0" rotWithShape="1">
                  <a:blip r:embed="rId6" cstate="print">
                    <a:extLst>
                      <a:ext uri="{28A0092B-C50C-407E-A947-70E740481C1C}">
                        <a14:useLocalDpi xmlns:a14="http://schemas.microsoft.com/office/drawing/2010/main" val="0"/>
                      </a:ext>
                    </a:extLst>
                  </a:blip>
                  <a:srcRect/>
                  <a:stretch>
                    <a:fillRect l="-114170" r="-6333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880" tIns="680720" rIns="1818640" bIns="1818641" numCol="1" spcCol="1270" anchor="ctr" anchorCtr="0">
                  <a:noAutofit/>
                </a:bodyPr>
                <a:lstStyle/>
                <a:p>
                  <a:pPr lvl="0" algn="ctr" defTabSz="1778000">
                    <a:lnSpc>
                      <a:spcPct val="90000"/>
                    </a:lnSpc>
                    <a:spcBef>
                      <a:spcPct val="0"/>
                    </a:spcBef>
                    <a:spcAft>
                      <a:spcPct val="35000"/>
                    </a:spcAft>
                  </a:pPr>
                  <a:endParaRPr lang="zh-CN" altLang="en-US" sz="4000" kern="1200"/>
                </a:p>
              </p:txBody>
            </p:sp>
          </p:grpSp>
        </p:grpSp>
        <p:sp>
          <p:nvSpPr>
            <p:cNvPr id="6" name="椭圆 5"/>
            <p:cNvSpPr/>
            <p:nvPr/>
          </p:nvSpPr>
          <p:spPr>
            <a:xfrm>
              <a:off x="4968044" y="1952836"/>
              <a:ext cx="1512168" cy="1512168"/>
            </a:xfrm>
            <a:prstGeom prst="ellipse">
              <a:avLst/>
            </a:prstGeom>
            <a:solidFill>
              <a:schemeClr val="bg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accent1"/>
                  </a:solidFill>
                  <a:latin typeface="方正兰亭粗黑_GBK" pitchFamily="2" charset="-122"/>
                  <a:ea typeface="方正兰亭粗黑_GBK" pitchFamily="2" charset="-122"/>
                </a:rPr>
                <a:t>目录</a:t>
              </a:r>
              <a:endParaRPr lang="en-US" altLang="zh-CN" sz="2800" dirty="0" smtClean="0">
                <a:solidFill>
                  <a:schemeClr val="accent1"/>
                </a:solidFill>
                <a:latin typeface="方正兰亭粗黑_GBK" pitchFamily="2" charset="-122"/>
                <a:ea typeface="方正兰亭粗黑_GBK" pitchFamily="2" charset="-122"/>
              </a:endParaRPr>
            </a:p>
          </p:txBody>
        </p:sp>
      </p:grpSp>
      <p:grpSp>
        <p:nvGrpSpPr>
          <p:cNvPr id="23" name="组合 22"/>
          <p:cNvGrpSpPr/>
          <p:nvPr/>
        </p:nvGrpSpPr>
        <p:grpSpPr>
          <a:xfrm>
            <a:off x="622079" y="1074576"/>
            <a:ext cx="5256584" cy="3277199"/>
            <a:chOff x="611560" y="1735977"/>
            <a:chExt cx="5256584" cy="3277199"/>
          </a:xfrm>
        </p:grpSpPr>
        <p:cxnSp>
          <p:nvCxnSpPr>
            <p:cNvPr id="31" name="直接连接符 30"/>
            <p:cNvCxnSpPr/>
            <p:nvPr/>
          </p:nvCxnSpPr>
          <p:spPr>
            <a:xfrm>
              <a:off x="611560" y="1735977"/>
              <a:ext cx="496855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11560" y="2555277"/>
              <a:ext cx="43924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11560" y="3374577"/>
              <a:ext cx="424847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11560" y="4193877"/>
              <a:ext cx="446449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11560" y="5013176"/>
              <a:ext cx="525658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355443" y="1130197"/>
            <a:ext cx="4195822" cy="677109"/>
            <a:chOff x="562412" y="1130197"/>
            <a:chExt cx="4195822" cy="677109"/>
          </a:xfrm>
        </p:grpSpPr>
        <p:sp>
          <p:nvSpPr>
            <p:cNvPr id="21" name="TextBox 20"/>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200" dirty="0">
                <a:solidFill>
                  <a:schemeClr val="tx1">
                    <a:lumMod val="65000"/>
                    <a:lumOff val="35000"/>
                  </a:schemeClr>
                </a:solidFill>
                <a:latin typeface="方正兰亭黑_GBK" pitchFamily="2" charset="-122"/>
                <a:ea typeface="方正兰亭黑_GBK" pitchFamily="2" charset="-122"/>
              </a:endParaRPr>
            </a:p>
          </p:txBody>
        </p:sp>
        <p:sp>
          <p:nvSpPr>
            <p:cNvPr id="47"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000" dirty="0">
                  <a:solidFill>
                    <a:schemeClr val="tx2"/>
                  </a:solidFill>
                  <a:latin typeface="方正兰亭中黑_GBK" pitchFamily="2" charset="-122"/>
                  <a:ea typeface="方正兰亭中黑_GBK" pitchFamily="2" charset="-122"/>
                </a:rPr>
                <a:t>单击此处添加标题</a:t>
              </a:r>
            </a:p>
          </p:txBody>
        </p:sp>
      </p:grpSp>
      <p:grpSp>
        <p:nvGrpSpPr>
          <p:cNvPr id="50" name="组合 49"/>
          <p:cNvGrpSpPr/>
          <p:nvPr/>
        </p:nvGrpSpPr>
        <p:grpSpPr>
          <a:xfrm>
            <a:off x="1355443" y="1966927"/>
            <a:ext cx="4195822" cy="677109"/>
            <a:chOff x="562412" y="1130197"/>
            <a:chExt cx="4195822" cy="677109"/>
          </a:xfrm>
        </p:grpSpPr>
        <p:sp>
          <p:nvSpPr>
            <p:cNvPr id="51" name="TextBox 50"/>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200" dirty="0">
                <a:solidFill>
                  <a:schemeClr val="tx1">
                    <a:lumMod val="65000"/>
                    <a:lumOff val="35000"/>
                  </a:schemeClr>
                </a:solidFill>
                <a:latin typeface="方正兰亭黑_GBK" pitchFamily="2" charset="-122"/>
                <a:ea typeface="方正兰亭黑_GBK" pitchFamily="2" charset="-122"/>
              </a:endParaRPr>
            </a:p>
          </p:txBody>
        </p:sp>
        <p:sp>
          <p:nvSpPr>
            <p:cNvPr id="52"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000" dirty="0">
                  <a:solidFill>
                    <a:schemeClr val="tx2"/>
                  </a:solidFill>
                  <a:latin typeface="方正兰亭中黑_GBK" pitchFamily="2" charset="-122"/>
                  <a:ea typeface="方正兰亭中黑_GBK" pitchFamily="2" charset="-122"/>
                </a:rPr>
                <a:t>单击此处添加标题</a:t>
              </a:r>
            </a:p>
          </p:txBody>
        </p:sp>
      </p:grpSp>
      <p:grpSp>
        <p:nvGrpSpPr>
          <p:cNvPr id="53" name="组合 52"/>
          <p:cNvGrpSpPr/>
          <p:nvPr/>
        </p:nvGrpSpPr>
        <p:grpSpPr>
          <a:xfrm>
            <a:off x="1355443" y="2787774"/>
            <a:ext cx="4195822" cy="677109"/>
            <a:chOff x="562412" y="1130197"/>
            <a:chExt cx="4195822" cy="677109"/>
          </a:xfrm>
        </p:grpSpPr>
        <p:sp>
          <p:nvSpPr>
            <p:cNvPr id="54" name="TextBox 53"/>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200" dirty="0">
                <a:solidFill>
                  <a:schemeClr val="tx1">
                    <a:lumMod val="65000"/>
                    <a:lumOff val="35000"/>
                  </a:schemeClr>
                </a:solidFill>
                <a:latin typeface="方正兰亭黑_GBK" pitchFamily="2" charset="-122"/>
                <a:ea typeface="方正兰亭黑_GBK" pitchFamily="2" charset="-122"/>
              </a:endParaRPr>
            </a:p>
          </p:txBody>
        </p:sp>
        <p:sp>
          <p:nvSpPr>
            <p:cNvPr id="55"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000" dirty="0">
                  <a:solidFill>
                    <a:schemeClr val="tx2"/>
                  </a:solidFill>
                  <a:latin typeface="方正兰亭中黑_GBK" pitchFamily="2" charset="-122"/>
                  <a:ea typeface="方正兰亭中黑_GBK" pitchFamily="2" charset="-122"/>
                </a:rPr>
                <a:t>单击此处添加标题</a:t>
              </a:r>
            </a:p>
          </p:txBody>
        </p:sp>
      </p:grpSp>
      <p:grpSp>
        <p:nvGrpSpPr>
          <p:cNvPr id="56" name="组合 55"/>
          <p:cNvGrpSpPr/>
          <p:nvPr/>
        </p:nvGrpSpPr>
        <p:grpSpPr>
          <a:xfrm>
            <a:off x="1355443" y="3611559"/>
            <a:ext cx="4195822" cy="677109"/>
            <a:chOff x="562412" y="1130197"/>
            <a:chExt cx="4195822" cy="677109"/>
          </a:xfrm>
        </p:grpSpPr>
        <p:sp>
          <p:nvSpPr>
            <p:cNvPr id="57" name="TextBox 56"/>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200" dirty="0">
                <a:solidFill>
                  <a:schemeClr val="tx1">
                    <a:lumMod val="65000"/>
                    <a:lumOff val="35000"/>
                  </a:schemeClr>
                </a:solidFill>
                <a:latin typeface="方正兰亭黑_GBK" pitchFamily="2" charset="-122"/>
                <a:ea typeface="方正兰亭黑_GBK" pitchFamily="2" charset="-122"/>
              </a:endParaRPr>
            </a:p>
          </p:txBody>
        </p:sp>
        <p:sp>
          <p:nvSpPr>
            <p:cNvPr id="58"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000" dirty="0">
                  <a:solidFill>
                    <a:schemeClr val="tx2"/>
                  </a:solidFill>
                  <a:latin typeface="方正兰亭中黑_GBK" pitchFamily="2" charset="-122"/>
                  <a:ea typeface="方正兰亭中黑_GBK" pitchFamily="2" charset="-122"/>
                </a:rPr>
                <a:t>单击此处添加标题</a:t>
              </a:r>
            </a:p>
          </p:txBody>
        </p:sp>
      </p:grpSp>
      <p:grpSp>
        <p:nvGrpSpPr>
          <p:cNvPr id="16" name="组合 15"/>
          <p:cNvGrpSpPr/>
          <p:nvPr/>
        </p:nvGrpSpPr>
        <p:grpSpPr>
          <a:xfrm>
            <a:off x="622077" y="1100038"/>
            <a:ext cx="638591" cy="773822"/>
            <a:chOff x="622077" y="1100038"/>
            <a:chExt cx="638591" cy="773822"/>
          </a:xfrm>
        </p:grpSpPr>
        <p:sp>
          <p:nvSpPr>
            <p:cNvPr id="94"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1</a:t>
              </a:r>
              <a:endParaRPr lang="zh-CN" altLang="en-US" sz="4000" dirty="0">
                <a:solidFill>
                  <a:schemeClr val="bg1"/>
                </a:solidFill>
                <a:latin typeface="Swiss911 XCm BT" pitchFamily="34" charset="0"/>
              </a:endParaRPr>
            </a:p>
          </p:txBody>
        </p:sp>
      </p:grpSp>
      <p:grpSp>
        <p:nvGrpSpPr>
          <p:cNvPr id="97" name="组合 96"/>
          <p:cNvGrpSpPr/>
          <p:nvPr/>
        </p:nvGrpSpPr>
        <p:grpSpPr>
          <a:xfrm>
            <a:off x="622077" y="1918480"/>
            <a:ext cx="638591" cy="773822"/>
            <a:chOff x="622077" y="1100038"/>
            <a:chExt cx="638591" cy="773822"/>
          </a:xfrm>
        </p:grpSpPr>
        <p:sp>
          <p:nvSpPr>
            <p:cNvPr id="98"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98"/>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2</a:t>
              </a:r>
              <a:endParaRPr lang="zh-CN" altLang="en-US" sz="4000" dirty="0">
                <a:solidFill>
                  <a:schemeClr val="bg1"/>
                </a:solidFill>
                <a:latin typeface="Swiss911 XCm BT" pitchFamily="34" charset="0"/>
              </a:endParaRPr>
            </a:p>
          </p:txBody>
        </p:sp>
      </p:grpSp>
      <p:grpSp>
        <p:nvGrpSpPr>
          <p:cNvPr id="100" name="组合 99"/>
          <p:cNvGrpSpPr/>
          <p:nvPr/>
        </p:nvGrpSpPr>
        <p:grpSpPr>
          <a:xfrm>
            <a:off x="622077" y="2733526"/>
            <a:ext cx="638591" cy="773822"/>
            <a:chOff x="622077" y="1100038"/>
            <a:chExt cx="638591" cy="773822"/>
          </a:xfrm>
        </p:grpSpPr>
        <p:sp>
          <p:nvSpPr>
            <p:cNvPr id="101"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TextBox 101"/>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3</a:t>
              </a:r>
              <a:endParaRPr lang="zh-CN" altLang="en-US" sz="4000" dirty="0">
                <a:solidFill>
                  <a:schemeClr val="bg1"/>
                </a:solidFill>
                <a:latin typeface="Swiss911 XCm BT" pitchFamily="34" charset="0"/>
              </a:endParaRPr>
            </a:p>
          </p:txBody>
        </p:sp>
      </p:grpSp>
      <p:grpSp>
        <p:nvGrpSpPr>
          <p:cNvPr id="103" name="组合 102"/>
          <p:cNvGrpSpPr/>
          <p:nvPr/>
        </p:nvGrpSpPr>
        <p:grpSpPr>
          <a:xfrm>
            <a:off x="622077" y="3555382"/>
            <a:ext cx="638591" cy="773822"/>
            <a:chOff x="622077" y="1100038"/>
            <a:chExt cx="638591" cy="773822"/>
          </a:xfrm>
        </p:grpSpPr>
        <p:sp>
          <p:nvSpPr>
            <p:cNvPr id="104"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TextBox 104"/>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4</a:t>
              </a:r>
              <a:endParaRPr lang="zh-CN" altLang="en-US" sz="4000" dirty="0">
                <a:solidFill>
                  <a:schemeClr val="bg1"/>
                </a:solidFill>
                <a:latin typeface="Swiss911 XCm BT" pitchFamily="34" charset="0"/>
              </a:endParaRPr>
            </a:p>
          </p:txBody>
        </p:sp>
      </p:grpSp>
    </p:spTree>
    <p:extLst>
      <p:ext uri="{BB962C8B-B14F-4D97-AF65-F5344CB8AC3E}">
        <p14:creationId xmlns:p14="http://schemas.microsoft.com/office/powerpoint/2010/main" val="351322782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 calcmode="lin" valueType="num">
                                      <p:cBhvr>
                                        <p:cTn id="13" dur="1000" fill="hold"/>
                                        <p:tgtEl>
                                          <p:spTgt spid="4"/>
                                        </p:tgtEl>
                                        <p:attrNameLst>
                                          <p:attrName>style.rotation</p:attrName>
                                        </p:attrNameLst>
                                      </p:cBhvr>
                                      <p:tavLst>
                                        <p:tav tm="0">
                                          <p:val>
                                            <p:fltVal val="360"/>
                                          </p:val>
                                        </p:tav>
                                        <p:tav tm="100000">
                                          <p:val>
                                            <p:fltVal val="0"/>
                                          </p:val>
                                        </p:tav>
                                      </p:tavLst>
                                    </p:anim>
                                    <p:animEffect transition="in" filter="fade">
                                      <p:cBhvr>
                                        <p:cTn id="14" dur="1000"/>
                                        <p:tgtEl>
                                          <p:spTgt spid="4"/>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300" fill="hold"/>
                                        <p:tgtEl>
                                          <p:spTgt spid="16"/>
                                        </p:tgtEl>
                                        <p:attrNameLst>
                                          <p:attrName>ppt_x</p:attrName>
                                        </p:attrNameLst>
                                      </p:cBhvr>
                                      <p:tavLst>
                                        <p:tav tm="0">
                                          <p:val>
                                            <p:strVal val="0-#ppt_w/2"/>
                                          </p:val>
                                        </p:tav>
                                        <p:tav tm="100000">
                                          <p:val>
                                            <p:strVal val="#ppt_x"/>
                                          </p:val>
                                        </p:tav>
                                      </p:tavLst>
                                    </p:anim>
                                    <p:anim calcmode="lin" valueType="num">
                                      <p:cBhvr additive="base">
                                        <p:cTn id="24" dur="3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1800"/>
                            </p:stCondLst>
                            <p:childTnLst>
                              <p:par>
                                <p:cTn id="26" presetID="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par>
                          <p:cTn id="30" fill="hold">
                            <p:stCondLst>
                              <p:cond delay="2300"/>
                            </p:stCondLst>
                            <p:childTnLst>
                              <p:par>
                                <p:cTn id="31" presetID="2" presetClass="entr" presetSubtype="8" fill="hold" nodeType="afterEffect">
                                  <p:stCondLst>
                                    <p:cond delay="0"/>
                                  </p:stCondLst>
                                  <p:childTnLst>
                                    <p:set>
                                      <p:cBhvr>
                                        <p:cTn id="32" dur="1" fill="hold">
                                          <p:stCondLst>
                                            <p:cond delay="0"/>
                                          </p:stCondLst>
                                        </p:cTn>
                                        <p:tgtEl>
                                          <p:spTgt spid="97"/>
                                        </p:tgtEl>
                                        <p:attrNameLst>
                                          <p:attrName>style.visibility</p:attrName>
                                        </p:attrNameLst>
                                      </p:cBhvr>
                                      <p:to>
                                        <p:strVal val="visible"/>
                                      </p:to>
                                    </p:set>
                                    <p:anim calcmode="lin" valueType="num">
                                      <p:cBhvr additive="base">
                                        <p:cTn id="33" dur="300" fill="hold"/>
                                        <p:tgtEl>
                                          <p:spTgt spid="97"/>
                                        </p:tgtEl>
                                        <p:attrNameLst>
                                          <p:attrName>ppt_x</p:attrName>
                                        </p:attrNameLst>
                                      </p:cBhvr>
                                      <p:tavLst>
                                        <p:tav tm="0">
                                          <p:val>
                                            <p:strVal val="0-#ppt_w/2"/>
                                          </p:val>
                                        </p:tav>
                                        <p:tav tm="100000">
                                          <p:val>
                                            <p:strVal val="#ppt_x"/>
                                          </p:val>
                                        </p:tav>
                                      </p:tavLst>
                                    </p:anim>
                                    <p:anim calcmode="lin" valueType="num">
                                      <p:cBhvr additive="base">
                                        <p:cTn id="34" dur="300" fill="hold"/>
                                        <p:tgtEl>
                                          <p:spTgt spid="97"/>
                                        </p:tgtEl>
                                        <p:attrNameLst>
                                          <p:attrName>ppt_y</p:attrName>
                                        </p:attrNameLst>
                                      </p:cBhvr>
                                      <p:tavLst>
                                        <p:tav tm="0">
                                          <p:val>
                                            <p:strVal val="#ppt_y"/>
                                          </p:val>
                                        </p:tav>
                                        <p:tav tm="100000">
                                          <p:val>
                                            <p:strVal val="#ppt_y"/>
                                          </p:val>
                                        </p:tav>
                                      </p:tavLst>
                                    </p:anim>
                                  </p:childTnLst>
                                </p:cTn>
                              </p:par>
                            </p:childTnLst>
                          </p:cTn>
                        </p:par>
                        <p:par>
                          <p:cTn id="35" fill="hold">
                            <p:stCondLst>
                              <p:cond delay="2600"/>
                            </p:stCondLst>
                            <p:childTnLst>
                              <p:par>
                                <p:cTn id="36" presetID="2" presetClass="entr" presetSubtype="8"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0-#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par>
                          <p:cTn id="40" fill="hold">
                            <p:stCondLst>
                              <p:cond delay="3100"/>
                            </p:stCondLst>
                            <p:childTnLst>
                              <p:par>
                                <p:cTn id="41" presetID="2" presetClass="entr" presetSubtype="8" fill="hold" nodeType="after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additive="base">
                                        <p:cTn id="43" dur="300" fill="hold"/>
                                        <p:tgtEl>
                                          <p:spTgt spid="100"/>
                                        </p:tgtEl>
                                        <p:attrNameLst>
                                          <p:attrName>ppt_x</p:attrName>
                                        </p:attrNameLst>
                                      </p:cBhvr>
                                      <p:tavLst>
                                        <p:tav tm="0">
                                          <p:val>
                                            <p:strVal val="0-#ppt_w/2"/>
                                          </p:val>
                                        </p:tav>
                                        <p:tav tm="100000">
                                          <p:val>
                                            <p:strVal val="#ppt_x"/>
                                          </p:val>
                                        </p:tav>
                                      </p:tavLst>
                                    </p:anim>
                                    <p:anim calcmode="lin" valueType="num">
                                      <p:cBhvr additive="base">
                                        <p:cTn id="44" dur="300" fill="hold"/>
                                        <p:tgtEl>
                                          <p:spTgt spid="100"/>
                                        </p:tgtEl>
                                        <p:attrNameLst>
                                          <p:attrName>ppt_y</p:attrName>
                                        </p:attrNameLst>
                                      </p:cBhvr>
                                      <p:tavLst>
                                        <p:tav tm="0">
                                          <p:val>
                                            <p:strVal val="#ppt_y"/>
                                          </p:val>
                                        </p:tav>
                                        <p:tav tm="100000">
                                          <p:val>
                                            <p:strVal val="#ppt_y"/>
                                          </p:val>
                                        </p:tav>
                                      </p:tavLst>
                                    </p:anim>
                                  </p:childTnLst>
                                </p:cTn>
                              </p:par>
                            </p:childTnLst>
                          </p:cTn>
                        </p:par>
                        <p:par>
                          <p:cTn id="45" fill="hold">
                            <p:stCondLst>
                              <p:cond delay="3400"/>
                            </p:stCondLst>
                            <p:childTnLst>
                              <p:par>
                                <p:cTn id="46" presetID="2" presetClass="entr" presetSubtype="8"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0-#ppt_w/2"/>
                                          </p:val>
                                        </p:tav>
                                        <p:tav tm="100000">
                                          <p:val>
                                            <p:strVal val="#ppt_x"/>
                                          </p:val>
                                        </p:tav>
                                      </p:tavLst>
                                    </p:anim>
                                    <p:anim calcmode="lin" valueType="num">
                                      <p:cBhvr additive="base">
                                        <p:cTn id="49" dur="500" fill="hold"/>
                                        <p:tgtEl>
                                          <p:spTgt spid="53"/>
                                        </p:tgtEl>
                                        <p:attrNameLst>
                                          <p:attrName>ppt_y</p:attrName>
                                        </p:attrNameLst>
                                      </p:cBhvr>
                                      <p:tavLst>
                                        <p:tav tm="0">
                                          <p:val>
                                            <p:strVal val="#ppt_y"/>
                                          </p:val>
                                        </p:tav>
                                        <p:tav tm="100000">
                                          <p:val>
                                            <p:strVal val="#ppt_y"/>
                                          </p:val>
                                        </p:tav>
                                      </p:tavLst>
                                    </p:anim>
                                  </p:childTnLst>
                                </p:cTn>
                              </p:par>
                            </p:childTnLst>
                          </p:cTn>
                        </p:par>
                        <p:par>
                          <p:cTn id="50" fill="hold">
                            <p:stCondLst>
                              <p:cond delay="3900"/>
                            </p:stCondLst>
                            <p:childTnLst>
                              <p:par>
                                <p:cTn id="51" presetID="2" presetClass="entr" presetSubtype="8" fill="hold" nodeType="afterEffect">
                                  <p:stCondLst>
                                    <p:cond delay="0"/>
                                  </p:stCondLst>
                                  <p:childTnLst>
                                    <p:set>
                                      <p:cBhvr>
                                        <p:cTn id="52" dur="1" fill="hold">
                                          <p:stCondLst>
                                            <p:cond delay="0"/>
                                          </p:stCondLst>
                                        </p:cTn>
                                        <p:tgtEl>
                                          <p:spTgt spid="103"/>
                                        </p:tgtEl>
                                        <p:attrNameLst>
                                          <p:attrName>style.visibility</p:attrName>
                                        </p:attrNameLst>
                                      </p:cBhvr>
                                      <p:to>
                                        <p:strVal val="visible"/>
                                      </p:to>
                                    </p:set>
                                    <p:anim calcmode="lin" valueType="num">
                                      <p:cBhvr additive="base">
                                        <p:cTn id="53" dur="300" fill="hold"/>
                                        <p:tgtEl>
                                          <p:spTgt spid="103"/>
                                        </p:tgtEl>
                                        <p:attrNameLst>
                                          <p:attrName>ppt_x</p:attrName>
                                        </p:attrNameLst>
                                      </p:cBhvr>
                                      <p:tavLst>
                                        <p:tav tm="0">
                                          <p:val>
                                            <p:strVal val="0-#ppt_w/2"/>
                                          </p:val>
                                        </p:tav>
                                        <p:tav tm="100000">
                                          <p:val>
                                            <p:strVal val="#ppt_x"/>
                                          </p:val>
                                        </p:tav>
                                      </p:tavLst>
                                    </p:anim>
                                    <p:anim calcmode="lin" valueType="num">
                                      <p:cBhvr additive="base">
                                        <p:cTn id="54" dur="300" fill="hold"/>
                                        <p:tgtEl>
                                          <p:spTgt spid="103"/>
                                        </p:tgtEl>
                                        <p:attrNameLst>
                                          <p:attrName>ppt_y</p:attrName>
                                        </p:attrNameLst>
                                      </p:cBhvr>
                                      <p:tavLst>
                                        <p:tav tm="0">
                                          <p:val>
                                            <p:strVal val="#ppt_y"/>
                                          </p:val>
                                        </p:tav>
                                        <p:tav tm="100000">
                                          <p:val>
                                            <p:strVal val="#ppt_y"/>
                                          </p:val>
                                        </p:tav>
                                      </p:tavLst>
                                    </p:anim>
                                  </p:childTnLst>
                                </p:cTn>
                              </p:par>
                            </p:childTnLst>
                          </p:cTn>
                        </p:par>
                        <p:par>
                          <p:cTn id="55" fill="hold">
                            <p:stCondLst>
                              <p:cond delay="4200"/>
                            </p:stCondLst>
                            <p:childTnLst>
                              <p:par>
                                <p:cTn id="56" presetID="2" presetClass="entr" presetSubtype="8"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additive="base">
                                        <p:cTn id="58" dur="500" fill="hold"/>
                                        <p:tgtEl>
                                          <p:spTgt spid="56"/>
                                        </p:tgtEl>
                                        <p:attrNameLst>
                                          <p:attrName>ppt_x</p:attrName>
                                        </p:attrNameLst>
                                      </p:cBhvr>
                                      <p:tavLst>
                                        <p:tav tm="0">
                                          <p:val>
                                            <p:strVal val="0-#ppt_w/2"/>
                                          </p:val>
                                        </p:tav>
                                        <p:tav tm="100000">
                                          <p:val>
                                            <p:strVal val="#ppt_x"/>
                                          </p:val>
                                        </p:tav>
                                      </p:tavLst>
                                    </p:anim>
                                    <p:anim calcmode="lin" valueType="num">
                                      <p:cBhvr additive="base">
                                        <p:cTn id="59"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308321" y="914401"/>
            <a:ext cx="1322497" cy="1534457"/>
            <a:chOff x="6308321" y="914401"/>
            <a:chExt cx="1322497" cy="1534457"/>
          </a:xfrm>
        </p:grpSpPr>
        <p:grpSp>
          <p:nvGrpSpPr>
            <p:cNvPr id="4" name="组合 7"/>
            <p:cNvGrpSpPr>
              <a:grpSpLocks/>
            </p:cNvGrpSpPr>
            <p:nvPr/>
          </p:nvGrpSpPr>
          <p:grpSpPr bwMode="auto">
            <a:xfrm rot="16200000">
              <a:off x="6202341" y="1020381"/>
              <a:ext cx="1534457" cy="1322497"/>
              <a:chOff x="2447765" y="1124744"/>
              <a:chExt cx="2232249" cy="1924353"/>
            </a:xfrm>
          </p:grpSpPr>
          <p:sp>
            <p:nvSpPr>
              <p:cNvPr id="10" name="六边形 9"/>
              <p:cNvSpPr>
                <a:spLocks noChangeArrowheads="1"/>
              </p:cNvSpPr>
              <p:nvPr/>
            </p:nvSpPr>
            <p:spPr bwMode="auto">
              <a:xfrm>
                <a:off x="2447765" y="1124744"/>
                <a:ext cx="2232249" cy="1924353"/>
              </a:xfrm>
              <a:prstGeom prst="hexagon">
                <a:avLst>
                  <a:gd name="adj" fmla="val 28044"/>
                  <a:gd name="vf" fmla="val 115470"/>
                </a:avLst>
              </a:prstGeom>
              <a:solidFill>
                <a:schemeClr val="accent2"/>
              </a:solidFill>
              <a:ln>
                <a:noFill/>
              </a:ln>
              <a:effectLst/>
              <a:extLst>
                <a:ext uri="{91240B29-F687-4F45-9708-019B960494DF}">
                  <a14:hiddenLine xmlns:a14="http://schemas.microsoft.com/office/drawing/2010/main" w="25400" algn="ctr">
                    <a:solidFill>
                      <a:srgbClr val="000000"/>
                    </a:solidFill>
                    <a:miter lim="800000"/>
                    <a:headEnd/>
                    <a:tailEnd/>
                  </a14:hiddenLine>
                </a:ext>
              </a:extLst>
            </p:spPr>
            <p:txBody>
              <a:bodyPr vert="eaVert" anchor="ctr"/>
              <a:lstStyle/>
              <a:p>
                <a:pPr algn="ctr" fontAlgn="auto">
                  <a:spcBef>
                    <a:spcPts val="0"/>
                  </a:spcBef>
                  <a:spcAft>
                    <a:spcPts val="0"/>
                  </a:spcAft>
                  <a:defRPr/>
                </a:pPr>
                <a:endParaRPr lang="zh-CN" altLang="en-US">
                  <a:solidFill>
                    <a:schemeClr val="lt1"/>
                  </a:solidFill>
                  <a:latin typeface="+mn-lt"/>
                  <a:ea typeface="+mn-ea"/>
                </a:endParaRPr>
              </a:p>
            </p:txBody>
          </p:sp>
          <p:sp>
            <p:nvSpPr>
              <p:cNvPr id="11" name="椭圆​​ 40"/>
              <p:cNvSpPr>
                <a:spLocks noChangeArrowheads="1"/>
              </p:cNvSpPr>
              <p:nvPr/>
            </p:nvSpPr>
            <p:spPr bwMode="auto">
              <a:xfrm>
                <a:off x="2697308" y="1220341"/>
                <a:ext cx="1733158" cy="1733158"/>
              </a:xfrm>
              <a:prstGeom prst="ellipse">
                <a:avLst/>
              </a:prstGeom>
              <a:solidFill>
                <a:schemeClr val="accent3"/>
              </a:solidFill>
              <a:ln w="38100" algn="ctr">
                <a:solidFill>
                  <a:schemeClr val="bg1"/>
                </a:solidFill>
                <a:round/>
                <a:headEnd/>
                <a:tailEnd/>
              </a:ln>
              <a:effectLst/>
            </p:spPr>
            <p:txBody>
              <a:bodyPr vert="eaVert" anchor="ctr"/>
              <a:lstStyle/>
              <a:p>
                <a:pPr algn="ctr" fontAlgn="auto">
                  <a:spcBef>
                    <a:spcPts val="0"/>
                  </a:spcBef>
                  <a:spcAft>
                    <a:spcPts val="0"/>
                  </a:spcAft>
                  <a:defRPr/>
                </a:pPr>
                <a:endParaRPr lang="zh-CN" altLang="en-US" dirty="0">
                  <a:solidFill>
                    <a:schemeClr val="lt1"/>
                  </a:solidFill>
                  <a:latin typeface="+mn-lt"/>
                  <a:ea typeface="+mn-ea"/>
                </a:endParaRPr>
              </a:p>
            </p:txBody>
          </p:sp>
        </p:grpSp>
        <p:sp>
          <p:nvSpPr>
            <p:cNvPr id="5" name="TextBox 8"/>
            <p:cNvSpPr txBox="1">
              <a:spLocks noChangeArrowheads="1"/>
            </p:cNvSpPr>
            <p:nvPr/>
          </p:nvSpPr>
          <p:spPr bwMode="auto">
            <a:xfrm>
              <a:off x="6415833" y="1697989"/>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nvGrpSpPr>
            <p:cNvPr id="7" name="Group 30"/>
            <p:cNvGrpSpPr>
              <a:grpSpLocks/>
            </p:cNvGrpSpPr>
            <p:nvPr/>
          </p:nvGrpSpPr>
          <p:grpSpPr bwMode="auto">
            <a:xfrm>
              <a:off x="6769206" y="1216269"/>
              <a:ext cx="400722" cy="367616"/>
              <a:chOff x="3422" y="1347"/>
              <a:chExt cx="330" cy="313"/>
            </a:xfrm>
            <a:solidFill>
              <a:schemeClr val="bg1"/>
            </a:solidFill>
          </p:grpSpPr>
          <p:sp>
            <p:nvSpPr>
              <p:cNvPr id="8" name="AutoShape 31"/>
              <p:cNvSpPr>
                <a:spLocks noChangeArrowheads="1"/>
              </p:cNvSpPr>
              <p:nvPr/>
            </p:nvSpPr>
            <p:spPr bwMode="gray">
              <a:xfrm>
                <a:off x="3422" y="1411"/>
                <a:ext cx="330" cy="249"/>
              </a:xfrm>
              <a:prstGeom prst="roundRect">
                <a:avLst>
                  <a:gd name="adj" fmla="val 16667"/>
                </a:avLst>
              </a:prstGeom>
              <a:grpFill/>
              <a:ln w="25400" algn="ctr">
                <a:noFill/>
                <a:round/>
                <a:headEnd/>
                <a:tailEnd/>
              </a:ln>
            </p:spPr>
            <p:txBody>
              <a:bodyPr wrap="none" anchor="ctr"/>
              <a:lstStyle/>
              <a:p>
                <a:endParaRPr lang="zh-CN" altLang="zh-CN"/>
              </a:p>
            </p:txBody>
          </p:sp>
          <p:sp>
            <p:nvSpPr>
              <p:cNvPr id="9" name="AutoShape 32"/>
              <p:cNvSpPr>
                <a:spLocks noChangeArrowheads="1"/>
              </p:cNvSpPr>
              <p:nvPr/>
            </p:nvSpPr>
            <p:spPr bwMode="gray">
              <a:xfrm>
                <a:off x="3522" y="1347"/>
                <a:ext cx="122" cy="11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64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grpFill/>
              <a:ln w="25400" algn="ctr">
                <a:noFill/>
                <a:miter lim="800000"/>
                <a:headEnd/>
                <a:tailEnd/>
              </a:ln>
            </p:spPr>
            <p:txBody>
              <a:bodyPr wrap="none" anchor="ctr"/>
              <a:lstStyle/>
              <a:p>
                <a:endParaRPr lang="zh-CN" altLang="en-US"/>
              </a:p>
            </p:txBody>
          </p:sp>
        </p:grpSp>
      </p:grpSp>
      <p:grpSp>
        <p:nvGrpSpPr>
          <p:cNvPr id="46" name="组合 45"/>
          <p:cNvGrpSpPr/>
          <p:nvPr/>
        </p:nvGrpSpPr>
        <p:grpSpPr>
          <a:xfrm>
            <a:off x="2072079" y="2251151"/>
            <a:ext cx="4890364" cy="228143"/>
            <a:chOff x="2072079" y="2251151"/>
            <a:chExt cx="4890364" cy="228143"/>
          </a:xfrm>
        </p:grpSpPr>
        <p:cxnSp>
          <p:nvCxnSpPr>
            <p:cNvPr id="13" name="直接连接符​​ 10"/>
            <p:cNvCxnSpPr/>
            <p:nvPr/>
          </p:nvCxnSpPr>
          <p:spPr bwMode="auto">
            <a:xfrm>
              <a:off x="3565999" y="2462712"/>
              <a:ext cx="3396444" cy="16582"/>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3"/>
            <p:cNvSpPr/>
            <p:nvPr/>
          </p:nvSpPr>
          <p:spPr bwMode="auto">
            <a:xfrm>
              <a:off x="2072079" y="2251151"/>
              <a:ext cx="1793388" cy="216839"/>
            </a:xfrm>
            <a:prstGeom prst="rect">
              <a:avLst/>
            </a:prstGeom>
            <a:solidFill>
              <a:schemeClr val="bg1">
                <a:lumMod val="75000"/>
              </a:schemeClr>
            </a:solid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kern="0" dirty="0">
                  <a:solidFill>
                    <a:schemeClr val="bg1"/>
                  </a:solidFill>
                  <a:latin typeface="方正兰亭中粗黑_GBK" pitchFamily="2" charset="-122"/>
                  <a:ea typeface="方正兰亭中粗黑_GBK" pitchFamily="2" charset="-122"/>
                </a:rPr>
                <a:t>添加标题</a:t>
              </a:r>
              <a:endParaRPr lang="en-US" altLang="zh-CN" sz="1600" b="1" dirty="0">
                <a:solidFill>
                  <a:schemeClr val="bg1"/>
                </a:solidFill>
                <a:latin typeface="微软雅黑" pitchFamily="34" charset="-122"/>
                <a:ea typeface="微软雅黑" pitchFamily="34" charset="-122"/>
              </a:endParaRPr>
            </a:p>
          </p:txBody>
        </p:sp>
      </p:grpSp>
      <p:grpSp>
        <p:nvGrpSpPr>
          <p:cNvPr id="43" name="组合 42"/>
          <p:cNvGrpSpPr/>
          <p:nvPr/>
        </p:nvGrpSpPr>
        <p:grpSpPr>
          <a:xfrm>
            <a:off x="6962442" y="2080230"/>
            <a:ext cx="1322719" cy="1534457"/>
            <a:chOff x="6962442" y="2080230"/>
            <a:chExt cx="1322719" cy="1534457"/>
          </a:xfrm>
        </p:grpSpPr>
        <p:grpSp>
          <p:nvGrpSpPr>
            <p:cNvPr id="14" name="组合 11"/>
            <p:cNvGrpSpPr>
              <a:grpSpLocks/>
            </p:cNvGrpSpPr>
            <p:nvPr/>
          </p:nvGrpSpPr>
          <p:grpSpPr bwMode="auto">
            <a:xfrm rot="16200000">
              <a:off x="6856573" y="2186099"/>
              <a:ext cx="1534457" cy="1322719"/>
              <a:chOff x="2447764" y="1124448"/>
              <a:chExt cx="2232248" cy="1924647"/>
            </a:xfrm>
          </p:grpSpPr>
          <p:sp>
            <p:nvSpPr>
              <p:cNvPr id="24" name="六边形 23"/>
              <p:cNvSpPr/>
              <p:nvPr/>
            </p:nvSpPr>
            <p:spPr>
              <a:xfrm>
                <a:off x="2447764" y="1124448"/>
                <a:ext cx="2232248" cy="1924647"/>
              </a:xfrm>
              <a:prstGeom prst="hexagon">
                <a:avLst>
                  <a:gd name="adj" fmla="val 28044"/>
                  <a:gd name="vf" fmla="val 115470"/>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38"/>
              <p:cNvSpPr/>
              <p:nvPr/>
            </p:nvSpPr>
            <p:spPr>
              <a:xfrm>
                <a:off x="2696412" y="1220958"/>
                <a:ext cx="1734956" cy="1731626"/>
              </a:xfrm>
              <a:prstGeom prst="ellipse">
                <a:avLst/>
              </a:prstGeom>
              <a:solidFill>
                <a:schemeClr val="bg1">
                  <a:lumMod val="6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15" name="TextBox 12"/>
            <p:cNvSpPr txBox="1">
              <a:spLocks noChangeArrowheads="1"/>
            </p:cNvSpPr>
            <p:nvPr/>
          </p:nvSpPr>
          <p:spPr bwMode="auto">
            <a:xfrm>
              <a:off x="7071314" y="2881311"/>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nvGrpSpPr>
            <p:cNvPr id="2" name="组合 1"/>
            <p:cNvGrpSpPr/>
            <p:nvPr/>
          </p:nvGrpSpPr>
          <p:grpSpPr>
            <a:xfrm>
              <a:off x="7429961" y="2424344"/>
              <a:ext cx="409439" cy="399690"/>
              <a:chOff x="7429961" y="2424344"/>
              <a:chExt cx="409439" cy="399690"/>
            </a:xfrm>
          </p:grpSpPr>
          <p:sp>
            <p:nvSpPr>
              <p:cNvPr id="17" name="Oval 15"/>
              <p:cNvSpPr>
                <a:spLocks noChangeArrowheads="1"/>
              </p:cNvSpPr>
              <p:nvPr/>
            </p:nvSpPr>
            <p:spPr bwMode="gray">
              <a:xfrm>
                <a:off x="7429961" y="2424344"/>
                <a:ext cx="409439" cy="396971"/>
              </a:xfrm>
              <a:prstGeom prst="ellipse">
                <a:avLst/>
              </a:prstGeom>
              <a:noFill/>
              <a:ln w="25400" algn="ctr">
                <a:solidFill>
                  <a:srgbClr val="FFFFFF">
                    <a:alpha val="78038"/>
                  </a:srgbClr>
                </a:solidFill>
                <a:round/>
                <a:headEnd/>
                <a:tailEnd/>
              </a:ln>
            </p:spPr>
            <p:txBody>
              <a:bodyPr wrap="none" anchor="ctr"/>
              <a:lstStyle/>
              <a:p>
                <a:endParaRPr lang="zh-CN" altLang="zh-CN"/>
              </a:p>
            </p:txBody>
          </p:sp>
          <p:sp>
            <p:nvSpPr>
              <p:cNvPr id="18" name="Line 16"/>
              <p:cNvSpPr>
                <a:spLocks noChangeShapeType="1"/>
              </p:cNvSpPr>
              <p:nvPr/>
            </p:nvSpPr>
            <p:spPr bwMode="gray">
              <a:xfrm>
                <a:off x="7636083" y="2424344"/>
                <a:ext cx="0" cy="394252"/>
              </a:xfrm>
              <a:prstGeom prst="line">
                <a:avLst/>
              </a:prstGeom>
              <a:noFill/>
              <a:ln w="25400">
                <a:solidFill>
                  <a:srgbClr val="FFFFFF">
                    <a:alpha val="78038"/>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17"/>
              <p:cNvSpPr>
                <a:spLocks noChangeShapeType="1"/>
              </p:cNvSpPr>
              <p:nvPr/>
            </p:nvSpPr>
            <p:spPr bwMode="gray">
              <a:xfrm>
                <a:off x="7429961" y="2621470"/>
                <a:ext cx="409439" cy="0"/>
              </a:xfrm>
              <a:prstGeom prst="line">
                <a:avLst/>
              </a:prstGeom>
              <a:noFill/>
              <a:ln w="25400">
                <a:solidFill>
                  <a:srgbClr val="FFFFFF">
                    <a:alpha val="78038"/>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Freeform 18"/>
              <p:cNvSpPr>
                <a:spLocks/>
              </p:cNvSpPr>
              <p:nvPr/>
            </p:nvSpPr>
            <p:spPr bwMode="gray">
              <a:xfrm>
                <a:off x="7663659" y="2427063"/>
                <a:ext cx="85066" cy="391533"/>
              </a:xfrm>
              <a:custGeom>
                <a:avLst/>
                <a:gdLst>
                  <a:gd name="T0" fmla="*/ 0 w 182"/>
                  <a:gd name="T1" fmla="*/ 0 h 864"/>
                  <a:gd name="T2" fmla="*/ 105869 w 182"/>
                  <a:gd name="T3" fmla="*/ 245279 h 864"/>
                  <a:gd name="T4" fmla="*/ 3490 w 182"/>
                  <a:gd name="T5" fmla="*/ 48717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25400">
                <a:solidFill>
                  <a:srgbClr val="FFFFFF">
                    <a:alpha val="78038"/>
                  </a:srgbClr>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 name="Freeform 19"/>
              <p:cNvSpPr>
                <a:spLocks/>
              </p:cNvSpPr>
              <p:nvPr/>
            </p:nvSpPr>
            <p:spPr bwMode="gray">
              <a:xfrm>
                <a:off x="7524842" y="2429782"/>
                <a:ext cx="92077" cy="394252"/>
              </a:xfrm>
              <a:custGeom>
                <a:avLst/>
                <a:gdLst>
                  <a:gd name="T0" fmla="*/ 97143 w 197"/>
                  <a:gd name="T1" fmla="*/ 0 h 870"/>
                  <a:gd name="T2" fmla="*/ 0 w 197"/>
                  <a:gd name="T3" fmla="*/ 245842 h 870"/>
                  <a:gd name="T4" fmla="*/ 114594 w 197"/>
                  <a:gd name="T5" fmla="*/ 490557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20"/>
              <p:cNvSpPr>
                <a:spLocks/>
              </p:cNvSpPr>
              <p:nvPr/>
            </p:nvSpPr>
            <p:spPr bwMode="gray">
              <a:xfrm rot="5400000">
                <a:off x="7603242" y="2583743"/>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21"/>
              <p:cNvSpPr>
                <a:spLocks/>
              </p:cNvSpPr>
              <p:nvPr/>
            </p:nvSpPr>
            <p:spPr bwMode="gray">
              <a:xfrm rot="16200000" flipV="1">
                <a:off x="7606980" y="2355801"/>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47" name="组合 46"/>
          <p:cNvGrpSpPr/>
          <p:nvPr/>
        </p:nvGrpSpPr>
        <p:grpSpPr>
          <a:xfrm>
            <a:off x="1421561" y="3428284"/>
            <a:ext cx="4890363" cy="216839"/>
            <a:chOff x="1421561" y="3428284"/>
            <a:chExt cx="4890363" cy="216839"/>
          </a:xfrm>
        </p:grpSpPr>
        <p:cxnSp>
          <p:nvCxnSpPr>
            <p:cNvPr id="27" name="直接连接符​​ 14"/>
            <p:cNvCxnSpPr/>
            <p:nvPr/>
          </p:nvCxnSpPr>
          <p:spPr bwMode="auto">
            <a:xfrm flipV="1">
              <a:off x="2463850" y="3638259"/>
              <a:ext cx="3848074" cy="255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矩形​​ 17"/>
            <p:cNvSpPr/>
            <p:nvPr/>
          </p:nvSpPr>
          <p:spPr bwMode="auto">
            <a:xfrm>
              <a:off x="1421561" y="3428284"/>
              <a:ext cx="1793388" cy="216839"/>
            </a:xfrm>
            <a:prstGeom prst="rect">
              <a:avLst/>
            </a:prstGeom>
            <a:solidFill>
              <a:schemeClr val="accent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kern="0" dirty="0">
                  <a:solidFill>
                    <a:schemeClr val="bg1"/>
                  </a:solidFill>
                  <a:latin typeface="方正兰亭中粗黑_GBK" pitchFamily="2" charset="-122"/>
                  <a:ea typeface="方正兰亭中粗黑_GBK" pitchFamily="2" charset="-122"/>
                </a:rPr>
                <a:t>添加标题</a:t>
              </a:r>
              <a:endParaRPr lang="en-US" altLang="zh-CN" sz="1600" b="1" dirty="0">
                <a:solidFill>
                  <a:schemeClr val="bg1"/>
                </a:solidFill>
                <a:latin typeface="微软雅黑" pitchFamily="34" charset="-122"/>
                <a:ea typeface="微软雅黑" pitchFamily="34" charset="-122"/>
              </a:endParaRPr>
            </a:p>
          </p:txBody>
        </p:sp>
      </p:grpSp>
      <p:grpSp>
        <p:nvGrpSpPr>
          <p:cNvPr id="44" name="组合 43"/>
          <p:cNvGrpSpPr/>
          <p:nvPr/>
        </p:nvGrpSpPr>
        <p:grpSpPr>
          <a:xfrm>
            <a:off x="6311924" y="3243509"/>
            <a:ext cx="1322719" cy="1534457"/>
            <a:chOff x="6311924" y="3243509"/>
            <a:chExt cx="1322719" cy="1534457"/>
          </a:xfrm>
        </p:grpSpPr>
        <p:grpSp>
          <p:nvGrpSpPr>
            <p:cNvPr id="28" name="组合 15"/>
            <p:cNvGrpSpPr>
              <a:grpSpLocks/>
            </p:cNvGrpSpPr>
            <p:nvPr/>
          </p:nvGrpSpPr>
          <p:grpSpPr bwMode="auto">
            <a:xfrm rot="16200000">
              <a:off x="6206055" y="3349378"/>
              <a:ext cx="1534457" cy="1322719"/>
              <a:chOff x="2447765" y="1124448"/>
              <a:chExt cx="2232248" cy="1924647"/>
            </a:xfrm>
          </p:grpSpPr>
          <p:sp>
            <p:nvSpPr>
              <p:cNvPr id="38" name="六边形 37"/>
              <p:cNvSpPr/>
              <p:nvPr/>
            </p:nvSpPr>
            <p:spPr>
              <a:xfrm>
                <a:off x="2447765" y="1124448"/>
                <a:ext cx="2232248" cy="1924647"/>
              </a:xfrm>
              <a:prstGeom prst="hexagon">
                <a:avLst>
                  <a:gd name="adj" fmla="val 28044"/>
                  <a:gd name="vf" fmla="val 11547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椭圆​​ 36"/>
              <p:cNvSpPr/>
              <p:nvPr/>
            </p:nvSpPr>
            <p:spPr>
              <a:xfrm>
                <a:off x="2696411" y="1220958"/>
                <a:ext cx="1734956" cy="1731626"/>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29" name="TextBox 16"/>
            <p:cNvSpPr txBox="1">
              <a:spLocks noChangeArrowheads="1"/>
            </p:cNvSpPr>
            <p:nvPr/>
          </p:nvSpPr>
          <p:spPr bwMode="auto">
            <a:xfrm>
              <a:off x="6412953" y="4048902"/>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nvGrpSpPr>
            <p:cNvPr id="31" name="Group 22"/>
            <p:cNvGrpSpPr>
              <a:grpSpLocks/>
            </p:cNvGrpSpPr>
            <p:nvPr/>
          </p:nvGrpSpPr>
          <p:grpSpPr bwMode="auto">
            <a:xfrm>
              <a:off x="6801870" y="3629309"/>
              <a:ext cx="355926" cy="300767"/>
              <a:chOff x="2640" y="3304"/>
              <a:chExt cx="294" cy="256"/>
            </a:xfrm>
            <a:noFill/>
          </p:grpSpPr>
          <p:sp>
            <p:nvSpPr>
              <p:cNvPr id="32" name="AutoShape 23"/>
              <p:cNvSpPr>
                <a:spLocks noChangeArrowheads="1"/>
              </p:cNvSpPr>
              <p:nvPr/>
            </p:nvSpPr>
            <p:spPr bwMode="gray">
              <a:xfrm>
                <a:off x="2700" y="3304"/>
                <a:ext cx="176" cy="176"/>
              </a:xfrm>
              <a:prstGeom prst="roundRect">
                <a:avLst>
                  <a:gd name="adj" fmla="val 6250"/>
                </a:avLst>
              </a:prstGeom>
              <a:grpFill/>
              <a:ln w="25400" algn="ctr">
                <a:solidFill>
                  <a:srgbClr val="FFFFFF"/>
                </a:solidFill>
                <a:round/>
                <a:headEnd/>
                <a:tailEnd/>
              </a:ln>
            </p:spPr>
            <p:txBody>
              <a:bodyPr wrap="none" anchor="ctr"/>
              <a:lstStyle/>
              <a:p>
                <a:endParaRPr lang="zh-CN" altLang="zh-CN"/>
              </a:p>
            </p:txBody>
          </p:sp>
          <p:sp>
            <p:nvSpPr>
              <p:cNvPr id="33" name="AutoShape 24"/>
              <p:cNvSpPr>
                <a:spLocks noChangeArrowheads="1"/>
              </p:cNvSpPr>
              <p:nvPr/>
            </p:nvSpPr>
            <p:spPr bwMode="gray">
              <a:xfrm>
                <a:off x="2640" y="3482"/>
                <a:ext cx="294" cy="78"/>
              </a:xfrm>
              <a:prstGeom prst="roundRect">
                <a:avLst>
                  <a:gd name="adj" fmla="val 16667"/>
                </a:avLst>
              </a:prstGeom>
              <a:grpFill/>
              <a:ln w="25400" algn="ctr">
                <a:solidFill>
                  <a:srgbClr val="FFFFFF"/>
                </a:solidFill>
                <a:round/>
                <a:headEnd/>
                <a:tailEnd/>
              </a:ln>
            </p:spPr>
            <p:txBody>
              <a:bodyPr wrap="none" anchor="ctr"/>
              <a:lstStyle/>
              <a:p>
                <a:endParaRPr lang="zh-CN" altLang="zh-CN"/>
              </a:p>
            </p:txBody>
          </p:sp>
          <p:sp>
            <p:nvSpPr>
              <p:cNvPr id="34" name="Line 25"/>
              <p:cNvSpPr>
                <a:spLocks noChangeShapeType="1"/>
              </p:cNvSpPr>
              <p:nvPr/>
            </p:nvSpPr>
            <p:spPr bwMode="gray">
              <a:xfrm flipH="1">
                <a:off x="2847" y="3517"/>
                <a:ext cx="45" cy="0"/>
              </a:xfrm>
              <a:prstGeom prst="line">
                <a:avLst/>
              </a:prstGeom>
              <a:grpFill/>
              <a:ln w="25400">
                <a:solidFill>
                  <a:srgbClr val="FFFFFF"/>
                </a:solidFill>
                <a:round/>
                <a:headEnd/>
                <a:tailEnd/>
              </a:ln>
              <a:extLst/>
            </p:spPr>
            <p:txBody>
              <a:bodyPr/>
              <a:lstStyle/>
              <a:p>
                <a:endParaRPr lang="zh-CN" altLang="en-US"/>
              </a:p>
            </p:txBody>
          </p:sp>
          <p:sp>
            <p:nvSpPr>
              <p:cNvPr id="35" name="Line 26"/>
              <p:cNvSpPr>
                <a:spLocks noChangeShapeType="1"/>
              </p:cNvSpPr>
              <p:nvPr/>
            </p:nvSpPr>
            <p:spPr bwMode="gray">
              <a:xfrm flipH="1">
                <a:off x="2759" y="3359"/>
                <a:ext cx="73" cy="0"/>
              </a:xfrm>
              <a:prstGeom prst="line">
                <a:avLst/>
              </a:prstGeom>
              <a:grpFill/>
              <a:ln w="25400">
                <a:solidFill>
                  <a:srgbClr val="FFFFFF"/>
                </a:solidFill>
                <a:round/>
                <a:headEnd/>
                <a:tailEnd/>
              </a:ln>
              <a:extLst/>
            </p:spPr>
            <p:txBody>
              <a:bodyPr/>
              <a:lstStyle/>
              <a:p>
                <a:endParaRPr lang="zh-CN" altLang="en-US"/>
              </a:p>
            </p:txBody>
          </p:sp>
          <p:sp>
            <p:nvSpPr>
              <p:cNvPr id="36" name="Line 27"/>
              <p:cNvSpPr>
                <a:spLocks noChangeShapeType="1"/>
              </p:cNvSpPr>
              <p:nvPr/>
            </p:nvSpPr>
            <p:spPr bwMode="gray">
              <a:xfrm flipH="1">
                <a:off x="2787" y="3385"/>
                <a:ext cx="45" cy="0"/>
              </a:xfrm>
              <a:prstGeom prst="line">
                <a:avLst/>
              </a:prstGeom>
              <a:grpFill/>
              <a:ln w="25400">
                <a:solidFill>
                  <a:srgbClr val="FFFFFF"/>
                </a:solidFill>
                <a:round/>
                <a:headEnd/>
                <a:tailEnd/>
              </a:ln>
              <a:extLst/>
            </p:spPr>
            <p:txBody>
              <a:bodyPr/>
              <a:lstStyle/>
              <a:p>
                <a:endParaRPr lang="zh-CN" altLang="en-US"/>
              </a:p>
            </p:txBody>
          </p:sp>
          <p:sp>
            <p:nvSpPr>
              <p:cNvPr id="37" name="Line 28"/>
              <p:cNvSpPr>
                <a:spLocks noChangeShapeType="1"/>
              </p:cNvSpPr>
              <p:nvPr/>
            </p:nvSpPr>
            <p:spPr bwMode="gray">
              <a:xfrm flipH="1">
                <a:off x="2800" y="3434"/>
                <a:ext cx="32" cy="0"/>
              </a:xfrm>
              <a:prstGeom prst="line">
                <a:avLst/>
              </a:prstGeom>
              <a:grpFill/>
              <a:ln w="25400">
                <a:solidFill>
                  <a:srgbClr val="FFFFFF"/>
                </a:solidFill>
                <a:round/>
                <a:headEnd/>
                <a:tailEnd/>
              </a:ln>
              <a:extLst/>
            </p:spPr>
            <p:txBody>
              <a:bodyPr/>
              <a:lstStyle/>
              <a:p>
                <a:endParaRPr lang="zh-CN" altLang="en-US"/>
              </a:p>
            </p:txBody>
          </p:sp>
        </p:grpSp>
      </p:grpSp>
      <p:sp>
        <p:nvSpPr>
          <p:cNvPr id="40" name="TextBox 39"/>
          <p:cNvSpPr txBox="1"/>
          <p:nvPr/>
        </p:nvSpPr>
        <p:spPr>
          <a:xfrm>
            <a:off x="1368721" y="1400077"/>
            <a:ext cx="3964954"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41" name="TextBox 40"/>
          <p:cNvSpPr txBox="1"/>
          <p:nvPr/>
        </p:nvSpPr>
        <p:spPr>
          <a:xfrm>
            <a:off x="2047206" y="2553319"/>
            <a:ext cx="3964954"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42" name="TextBox 41"/>
          <p:cNvSpPr txBox="1"/>
          <p:nvPr/>
        </p:nvSpPr>
        <p:spPr>
          <a:xfrm>
            <a:off x="1399166" y="3708690"/>
            <a:ext cx="3964954"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45" name="组合 44"/>
          <p:cNvGrpSpPr/>
          <p:nvPr/>
        </p:nvGrpSpPr>
        <p:grpSpPr>
          <a:xfrm>
            <a:off x="1411357" y="1099175"/>
            <a:ext cx="4894547" cy="216839"/>
            <a:chOff x="1411357" y="1099175"/>
            <a:chExt cx="4894547" cy="216839"/>
          </a:xfrm>
        </p:grpSpPr>
        <p:cxnSp>
          <p:nvCxnSpPr>
            <p:cNvPr id="3" name="直接连接符​​ 6"/>
            <p:cNvCxnSpPr/>
            <p:nvPr/>
          </p:nvCxnSpPr>
          <p:spPr bwMode="auto">
            <a:xfrm flipV="1">
              <a:off x="2459837" y="1309150"/>
              <a:ext cx="3846067" cy="2551"/>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矩形​​ 9"/>
            <p:cNvSpPr/>
            <p:nvPr/>
          </p:nvSpPr>
          <p:spPr bwMode="auto">
            <a:xfrm>
              <a:off x="1411357" y="1099175"/>
              <a:ext cx="1793388" cy="216839"/>
            </a:xfrm>
            <a:prstGeom prst="rect">
              <a:avLst/>
            </a:prstGeom>
            <a:solidFill>
              <a:schemeClr val="accent2"/>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kern="0" dirty="0">
                  <a:solidFill>
                    <a:schemeClr val="bg1"/>
                  </a:solidFill>
                  <a:latin typeface="方正兰亭中粗黑_GBK" pitchFamily="2" charset="-122"/>
                  <a:ea typeface="方正兰亭中粗黑_GBK" pitchFamily="2" charset="-122"/>
                </a:rPr>
                <a:t>添加标题</a:t>
              </a:r>
            </a:p>
          </p:txBody>
        </p:sp>
      </p:grpSp>
    </p:spTree>
    <p:extLst>
      <p:ext uri="{BB962C8B-B14F-4D97-AF65-F5344CB8AC3E}">
        <p14:creationId xmlns:p14="http://schemas.microsoft.com/office/powerpoint/2010/main" val="165898459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right)">
                                      <p:cBhvr>
                                        <p:cTn id="16" dur="500"/>
                                        <p:tgtEl>
                                          <p:spTgt spid="4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par>
                          <p:cTn id="21" fill="hold">
                            <p:stCondLst>
                              <p:cond delay="2000"/>
                            </p:stCondLst>
                            <p:childTnLst>
                              <p:par>
                                <p:cTn id="22" presetID="30" presetClass="entr" presetSubtype="0"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800" decel="100000"/>
                                        <p:tgtEl>
                                          <p:spTgt spid="43"/>
                                        </p:tgtEl>
                                      </p:cBhvr>
                                    </p:animEffect>
                                    <p:anim calcmode="lin" valueType="num">
                                      <p:cBhvr>
                                        <p:cTn id="25" dur="800" decel="100000" fill="hold"/>
                                        <p:tgtEl>
                                          <p:spTgt spid="43"/>
                                        </p:tgtEl>
                                        <p:attrNameLst>
                                          <p:attrName>style.rotation</p:attrName>
                                        </p:attrNameLst>
                                      </p:cBhvr>
                                      <p:tavLst>
                                        <p:tav tm="0">
                                          <p:val>
                                            <p:fltVal val="-90"/>
                                          </p:val>
                                        </p:tav>
                                        <p:tav tm="100000">
                                          <p:val>
                                            <p:fltVal val="0"/>
                                          </p:val>
                                        </p:tav>
                                      </p:tavLst>
                                    </p:anim>
                                    <p:anim calcmode="lin" valueType="num">
                                      <p:cBhvr>
                                        <p:cTn id="26" dur="800" decel="100000" fill="hold"/>
                                        <p:tgtEl>
                                          <p:spTgt spid="43"/>
                                        </p:tgtEl>
                                        <p:attrNameLst>
                                          <p:attrName>ppt_x</p:attrName>
                                        </p:attrNameLst>
                                      </p:cBhvr>
                                      <p:tavLst>
                                        <p:tav tm="0">
                                          <p:val>
                                            <p:strVal val="#ppt_x+0.4"/>
                                          </p:val>
                                        </p:tav>
                                        <p:tav tm="100000">
                                          <p:val>
                                            <p:strVal val="#ppt_x-0.05"/>
                                          </p:val>
                                        </p:tav>
                                      </p:tavLst>
                                    </p:anim>
                                    <p:anim calcmode="lin" valueType="num">
                                      <p:cBhvr>
                                        <p:cTn id="27" dur="800" decel="100000" fill="hold"/>
                                        <p:tgtEl>
                                          <p:spTgt spid="43"/>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right)">
                                      <p:cBhvr>
                                        <p:cTn id="33" dur="500"/>
                                        <p:tgtEl>
                                          <p:spTgt spid="46"/>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p:stCondLst>
                              <p:cond delay="4000"/>
                            </p:stCondLst>
                            <p:childTnLst>
                              <p:par>
                                <p:cTn id="39" presetID="30" presetClass="entr" presetSubtype="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800" decel="100000"/>
                                        <p:tgtEl>
                                          <p:spTgt spid="44"/>
                                        </p:tgtEl>
                                      </p:cBhvr>
                                    </p:animEffect>
                                    <p:anim calcmode="lin" valueType="num">
                                      <p:cBhvr>
                                        <p:cTn id="42" dur="800" decel="100000" fill="hold"/>
                                        <p:tgtEl>
                                          <p:spTgt spid="44"/>
                                        </p:tgtEl>
                                        <p:attrNameLst>
                                          <p:attrName>style.rotation</p:attrName>
                                        </p:attrNameLst>
                                      </p:cBhvr>
                                      <p:tavLst>
                                        <p:tav tm="0">
                                          <p:val>
                                            <p:fltVal val="-90"/>
                                          </p:val>
                                        </p:tav>
                                        <p:tav tm="100000">
                                          <p:val>
                                            <p:fltVal val="0"/>
                                          </p:val>
                                        </p:tav>
                                      </p:tavLst>
                                    </p:anim>
                                    <p:anim calcmode="lin" valueType="num">
                                      <p:cBhvr>
                                        <p:cTn id="43" dur="800" decel="100000" fill="hold"/>
                                        <p:tgtEl>
                                          <p:spTgt spid="44"/>
                                        </p:tgtEl>
                                        <p:attrNameLst>
                                          <p:attrName>ppt_x</p:attrName>
                                        </p:attrNameLst>
                                      </p:cBhvr>
                                      <p:tavLst>
                                        <p:tav tm="0">
                                          <p:val>
                                            <p:strVal val="#ppt_x+0.4"/>
                                          </p:val>
                                        </p:tav>
                                        <p:tav tm="100000">
                                          <p:val>
                                            <p:strVal val="#ppt_x-0.05"/>
                                          </p:val>
                                        </p:tav>
                                      </p:tavLst>
                                    </p:anim>
                                    <p:anim calcmode="lin" valueType="num">
                                      <p:cBhvr>
                                        <p:cTn id="44" dur="800" decel="100000" fill="hold"/>
                                        <p:tgtEl>
                                          <p:spTgt spid="44"/>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47" fill="hold">
                            <p:stCondLst>
                              <p:cond delay="5000"/>
                            </p:stCondLst>
                            <p:childTnLst>
                              <p:par>
                                <p:cTn id="48" presetID="22" presetClass="entr" presetSubtype="2"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right)">
                                      <p:cBhvr>
                                        <p:cTn id="50" dur="500"/>
                                        <p:tgtEl>
                                          <p:spTgt spid="47"/>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left)">
                                      <p:cBhvr>
                                        <p:cTn id="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8038286" y="1667055"/>
            <a:ext cx="1102405" cy="0"/>
          </a:xfrm>
          <a:prstGeom prst="line">
            <a:avLst/>
          </a:prstGeom>
          <a:noFill/>
          <a:ln w="28575" cmpd="sng">
            <a:solidFill>
              <a:schemeClr val="accent2"/>
            </a:solidFill>
            <a:round/>
            <a:headEnd/>
            <a:tailEnd/>
          </a:ln>
          <a:effectLst/>
        </p:spPr>
      </p:cxnSp>
      <p:cxnSp>
        <p:nvCxnSpPr>
          <p:cNvPr id="3" name="直接连接符 2"/>
          <p:cNvCxnSpPr/>
          <p:nvPr/>
        </p:nvCxnSpPr>
        <p:spPr>
          <a:xfrm>
            <a:off x="8048624" y="1667055"/>
            <a:ext cx="0" cy="972630"/>
          </a:xfrm>
          <a:prstGeom prst="line">
            <a:avLst/>
          </a:prstGeom>
          <a:noFill/>
          <a:ln w="28575" cmpd="sng">
            <a:solidFill>
              <a:schemeClr val="accent2"/>
            </a:solidFill>
            <a:round/>
            <a:headEnd/>
            <a:tailEnd/>
          </a:ln>
          <a:effectLst/>
        </p:spPr>
      </p:cxnSp>
      <p:cxnSp>
        <p:nvCxnSpPr>
          <p:cNvPr id="4" name="直接连接符 3"/>
          <p:cNvCxnSpPr/>
          <p:nvPr/>
        </p:nvCxnSpPr>
        <p:spPr>
          <a:xfrm>
            <a:off x="6956557" y="2639686"/>
            <a:ext cx="1102405" cy="0"/>
          </a:xfrm>
          <a:prstGeom prst="line">
            <a:avLst/>
          </a:prstGeom>
          <a:noFill/>
          <a:ln w="28575" cmpd="sng">
            <a:solidFill>
              <a:schemeClr val="accent2"/>
            </a:solidFill>
            <a:round/>
            <a:headEnd/>
            <a:tailEnd/>
          </a:ln>
          <a:effectLst/>
        </p:spPr>
      </p:cxnSp>
      <p:cxnSp>
        <p:nvCxnSpPr>
          <p:cNvPr id="5" name="直接连接符 4"/>
          <p:cNvCxnSpPr/>
          <p:nvPr/>
        </p:nvCxnSpPr>
        <p:spPr>
          <a:xfrm>
            <a:off x="6966895" y="2639686"/>
            <a:ext cx="0" cy="972630"/>
          </a:xfrm>
          <a:prstGeom prst="line">
            <a:avLst/>
          </a:prstGeom>
          <a:noFill/>
          <a:ln w="28575" cmpd="sng">
            <a:solidFill>
              <a:schemeClr val="accent2"/>
            </a:solidFill>
            <a:round/>
            <a:headEnd/>
            <a:tailEnd/>
          </a:ln>
          <a:effectLst/>
        </p:spPr>
      </p:cxnSp>
      <p:cxnSp>
        <p:nvCxnSpPr>
          <p:cNvPr id="6" name="直接连接符 5"/>
          <p:cNvCxnSpPr/>
          <p:nvPr/>
        </p:nvCxnSpPr>
        <p:spPr>
          <a:xfrm>
            <a:off x="5879435" y="3612316"/>
            <a:ext cx="1102405" cy="0"/>
          </a:xfrm>
          <a:prstGeom prst="line">
            <a:avLst/>
          </a:prstGeom>
          <a:noFill/>
          <a:ln w="28575" cmpd="sng">
            <a:solidFill>
              <a:schemeClr val="accent2"/>
            </a:solidFill>
            <a:round/>
            <a:headEnd/>
            <a:tailEnd/>
          </a:ln>
          <a:effectLst/>
        </p:spPr>
      </p:cxnSp>
      <p:cxnSp>
        <p:nvCxnSpPr>
          <p:cNvPr id="7" name="直接连接符 6"/>
          <p:cNvCxnSpPr/>
          <p:nvPr/>
        </p:nvCxnSpPr>
        <p:spPr>
          <a:xfrm>
            <a:off x="5889774" y="3612316"/>
            <a:ext cx="0" cy="972630"/>
          </a:xfrm>
          <a:prstGeom prst="line">
            <a:avLst/>
          </a:prstGeom>
          <a:noFill/>
          <a:ln w="28575" cmpd="sng">
            <a:solidFill>
              <a:schemeClr val="accent2"/>
            </a:solidFill>
            <a:round/>
            <a:headEnd/>
            <a:tailEnd/>
          </a:ln>
          <a:effectLst/>
        </p:spPr>
      </p:cxnSp>
      <p:cxnSp>
        <p:nvCxnSpPr>
          <p:cNvPr id="8" name="直接连接符 7"/>
          <p:cNvCxnSpPr/>
          <p:nvPr/>
        </p:nvCxnSpPr>
        <p:spPr>
          <a:xfrm>
            <a:off x="4779464" y="4584946"/>
            <a:ext cx="1102405" cy="0"/>
          </a:xfrm>
          <a:prstGeom prst="line">
            <a:avLst/>
          </a:prstGeom>
          <a:noFill/>
          <a:ln w="28575" cmpd="sng">
            <a:solidFill>
              <a:schemeClr val="accent2"/>
            </a:solidFill>
            <a:round/>
            <a:headEnd/>
            <a:tailEnd/>
          </a:ln>
          <a:effectLst/>
        </p:spPr>
      </p:cxnSp>
      <p:cxnSp>
        <p:nvCxnSpPr>
          <p:cNvPr id="9" name="直接连接符 8"/>
          <p:cNvCxnSpPr/>
          <p:nvPr/>
        </p:nvCxnSpPr>
        <p:spPr>
          <a:xfrm>
            <a:off x="4789803" y="4584946"/>
            <a:ext cx="0" cy="651100"/>
          </a:xfrm>
          <a:prstGeom prst="line">
            <a:avLst/>
          </a:prstGeom>
          <a:noFill/>
          <a:ln w="28575" cmpd="sng">
            <a:solidFill>
              <a:schemeClr val="accent2"/>
            </a:solidFill>
            <a:round/>
            <a:headEnd/>
            <a:tailEnd/>
          </a:ln>
          <a:effectLst/>
        </p:spPr>
      </p:cxnSp>
      <p:grpSp>
        <p:nvGrpSpPr>
          <p:cNvPr id="10" name="组合 9"/>
          <p:cNvGrpSpPr/>
          <p:nvPr/>
        </p:nvGrpSpPr>
        <p:grpSpPr>
          <a:xfrm>
            <a:off x="8192161" y="945146"/>
            <a:ext cx="719989" cy="769441"/>
            <a:chOff x="8051785" y="944862"/>
            <a:chExt cx="826543" cy="883314"/>
          </a:xfrm>
        </p:grpSpPr>
        <p:sp>
          <p:nvSpPr>
            <p:cNvPr id="11" name="椭圆 10"/>
            <p:cNvSpPr/>
            <p:nvPr/>
          </p:nvSpPr>
          <p:spPr>
            <a:xfrm>
              <a:off x="8051785" y="947066"/>
              <a:ext cx="826543" cy="826543"/>
            </a:xfrm>
            <a:prstGeom prst="ellipse">
              <a:avLst/>
            </a:prstGeom>
            <a:noFill/>
            <a:ln w="12700"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12" name="椭圆 11"/>
            <p:cNvSpPr/>
            <p:nvPr/>
          </p:nvSpPr>
          <p:spPr>
            <a:xfrm>
              <a:off x="8139438" y="1034719"/>
              <a:ext cx="651236" cy="651236"/>
            </a:xfrm>
            <a:prstGeom prst="ellipse">
              <a:avLst/>
            </a:prstGeom>
            <a:solidFill>
              <a:schemeClr val="accent2"/>
            </a:solidFill>
            <a:ln w="28575"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13" name="TextBox 12"/>
            <p:cNvSpPr txBox="1"/>
            <p:nvPr/>
          </p:nvSpPr>
          <p:spPr>
            <a:xfrm>
              <a:off x="8183451" y="944862"/>
              <a:ext cx="572683" cy="883314"/>
            </a:xfrm>
            <a:prstGeom prst="rect">
              <a:avLst/>
            </a:prstGeom>
            <a:noFill/>
          </p:spPr>
          <p:txBody>
            <a:bodyPr wrap="none" rtlCol="0">
              <a:spAutoFit/>
            </a:bodyPr>
            <a:lstStyle/>
            <a:p>
              <a:r>
                <a:rPr lang="en-US" altLang="zh-CN" sz="4400" b="1" dirty="0" smtClean="0">
                  <a:solidFill>
                    <a:srgbClr val="BCE8F2"/>
                  </a:solidFill>
                  <a:latin typeface="Arial" pitchFamily="34" charset="0"/>
                  <a:cs typeface="Arial" pitchFamily="34" charset="0"/>
                </a:rPr>
                <a:t>1</a:t>
              </a:r>
              <a:endParaRPr lang="zh-CN" altLang="en-US" sz="4400" b="1" dirty="0">
                <a:solidFill>
                  <a:srgbClr val="BCE8F2"/>
                </a:solidFill>
                <a:latin typeface="Arial" pitchFamily="34" charset="0"/>
                <a:cs typeface="Arial" pitchFamily="34" charset="0"/>
              </a:endParaRPr>
            </a:p>
          </p:txBody>
        </p:sp>
      </p:grpSp>
      <p:grpSp>
        <p:nvGrpSpPr>
          <p:cNvPr id="14" name="组合 13"/>
          <p:cNvGrpSpPr/>
          <p:nvPr/>
        </p:nvGrpSpPr>
        <p:grpSpPr>
          <a:xfrm>
            <a:off x="963108" y="1091242"/>
            <a:ext cx="6993268" cy="461665"/>
            <a:chOff x="-247122" y="1112579"/>
            <a:chExt cx="8028228" cy="529989"/>
          </a:xfrm>
        </p:grpSpPr>
        <p:cxnSp>
          <p:nvCxnSpPr>
            <p:cNvPr id="15" name="直接箭头连接符 14"/>
            <p:cNvCxnSpPr/>
            <p:nvPr/>
          </p:nvCxnSpPr>
          <p:spPr>
            <a:xfrm>
              <a:off x="-81793" y="1622341"/>
              <a:ext cx="7862899" cy="0"/>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47122" y="1112579"/>
              <a:ext cx="6788256" cy="529989"/>
              <a:chOff x="-247122" y="1122739"/>
              <a:chExt cx="6788256" cy="529989"/>
            </a:xfrm>
          </p:grpSpPr>
          <p:sp>
            <p:nvSpPr>
              <p:cNvPr id="17" name="TextBox 16"/>
              <p:cNvSpPr txBox="1"/>
              <p:nvPr/>
            </p:nvSpPr>
            <p:spPr>
              <a:xfrm>
                <a:off x="-247122" y="1168906"/>
                <a:ext cx="1293760" cy="423991"/>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1800" dirty="0" smtClean="0">
                    <a:solidFill>
                      <a:schemeClr val="tx1">
                        <a:lumMod val="65000"/>
                        <a:lumOff val="35000"/>
                      </a:schemeClr>
                    </a:solidFill>
                  </a:rPr>
                  <a:t>添加文本</a:t>
                </a:r>
                <a:endParaRPr lang="zh-CN" altLang="en-US" sz="1800" dirty="0">
                  <a:solidFill>
                    <a:schemeClr val="tx1">
                      <a:lumMod val="65000"/>
                      <a:lumOff val="35000"/>
                    </a:schemeClr>
                  </a:solidFill>
                </a:endParaRPr>
              </a:p>
            </p:txBody>
          </p:sp>
          <p:sp>
            <p:nvSpPr>
              <p:cNvPr id="18" name="TextBox 17"/>
              <p:cNvSpPr txBox="1"/>
              <p:nvPr/>
            </p:nvSpPr>
            <p:spPr>
              <a:xfrm>
                <a:off x="1127649" y="1122739"/>
                <a:ext cx="5413485" cy="52998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grpSp>
        <p:nvGrpSpPr>
          <p:cNvPr id="19" name="组合 18"/>
          <p:cNvGrpSpPr/>
          <p:nvPr/>
        </p:nvGrpSpPr>
        <p:grpSpPr>
          <a:xfrm>
            <a:off x="7147765" y="1903923"/>
            <a:ext cx="719989" cy="769441"/>
            <a:chOff x="6852825" y="2045531"/>
            <a:chExt cx="826543" cy="883314"/>
          </a:xfrm>
        </p:grpSpPr>
        <p:sp>
          <p:nvSpPr>
            <p:cNvPr id="20" name="椭圆 19"/>
            <p:cNvSpPr/>
            <p:nvPr/>
          </p:nvSpPr>
          <p:spPr>
            <a:xfrm>
              <a:off x="6852825" y="2063640"/>
              <a:ext cx="826543" cy="826543"/>
            </a:xfrm>
            <a:prstGeom prst="ellipse">
              <a:avLst/>
            </a:prstGeom>
            <a:noFill/>
            <a:ln w="12700"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21" name="椭圆 20"/>
            <p:cNvSpPr/>
            <p:nvPr/>
          </p:nvSpPr>
          <p:spPr>
            <a:xfrm>
              <a:off x="6940478" y="2151293"/>
              <a:ext cx="651236" cy="651236"/>
            </a:xfrm>
            <a:prstGeom prst="ellipse">
              <a:avLst/>
            </a:prstGeom>
            <a:solidFill>
              <a:schemeClr val="accent2"/>
            </a:solidFill>
            <a:ln w="28575"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22" name="TextBox 21"/>
            <p:cNvSpPr txBox="1"/>
            <p:nvPr/>
          </p:nvSpPr>
          <p:spPr>
            <a:xfrm>
              <a:off x="6984492" y="2045531"/>
              <a:ext cx="572683" cy="883314"/>
            </a:xfrm>
            <a:prstGeom prst="rect">
              <a:avLst/>
            </a:prstGeom>
            <a:noFill/>
          </p:spPr>
          <p:txBody>
            <a:bodyPr wrap="none" rtlCol="0">
              <a:spAutoFit/>
            </a:bodyPr>
            <a:lstStyle/>
            <a:p>
              <a:r>
                <a:rPr lang="en-US" altLang="zh-CN" sz="4400" b="1" dirty="0" smtClean="0">
                  <a:solidFill>
                    <a:srgbClr val="BCE8F2"/>
                  </a:solidFill>
                  <a:latin typeface="Arial" pitchFamily="34" charset="0"/>
                  <a:cs typeface="Arial" pitchFamily="34" charset="0"/>
                </a:rPr>
                <a:t>2</a:t>
              </a:r>
              <a:endParaRPr lang="zh-CN" altLang="en-US" sz="4400" b="1" dirty="0">
                <a:solidFill>
                  <a:srgbClr val="BCE8F2"/>
                </a:solidFill>
                <a:latin typeface="Arial" pitchFamily="34" charset="0"/>
                <a:cs typeface="Arial" pitchFamily="34" charset="0"/>
              </a:endParaRPr>
            </a:p>
          </p:txBody>
        </p:sp>
      </p:grpSp>
      <p:grpSp>
        <p:nvGrpSpPr>
          <p:cNvPr id="23" name="组合 22"/>
          <p:cNvGrpSpPr/>
          <p:nvPr/>
        </p:nvGrpSpPr>
        <p:grpSpPr>
          <a:xfrm>
            <a:off x="1012592" y="2060915"/>
            <a:ext cx="5863664" cy="461665"/>
            <a:chOff x="-190315" y="2225758"/>
            <a:chExt cx="6731450" cy="529988"/>
          </a:xfrm>
        </p:grpSpPr>
        <p:cxnSp>
          <p:nvCxnSpPr>
            <p:cNvPr id="24" name="直接箭头连接符 23"/>
            <p:cNvCxnSpPr/>
            <p:nvPr/>
          </p:nvCxnSpPr>
          <p:spPr>
            <a:xfrm>
              <a:off x="-81793" y="2718598"/>
              <a:ext cx="6622928" cy="27439"/>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190315" y="2225758"/>
              <a:ext cx="6070131" cy="529988"/>
              <a:chOff x="-190315" y="2246078"/>
              <a:chExt cx="6070131" cy="529988"/>
            </a:xfrm>
          </p:grpSpPr>
          <p:sp>
            <p:nvSpPr>
              <p:cNvPr id="26" name="TextBox 25"/>
              <p:cNvSpPr txBox="1"/>
              <p:nvPr/>
            </p:nvSpPr>
            <p:spPr>
              <a:xfrm>
                <a:off x="-190315" y="2292244"/>
                <a:ext cx="1308767" cy="423990"/>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solidFill>
                      <a:schemeClr val="tx1">
                        <a:lumMod val="65000"/>
                        <a:lumOff val="35000"/>
                      </a:schemeClr>
                    </a:solidFill>
                  </a:rPr>
                  <a:t>添加文本</a:t>
                </a:r>
              </a:p>
            </p:txBody>
          </p:sp>
          <p:sp>
            <p:nvSpPr>
              <p:cNvPr id="27" name="TextBox 26"/>
              <p:cNvSpPr txBox="1"/>
              <p:nvPr/>
            </p:nvSpPr>
            <p:spPr>
              <a:xfrm>
                <a:off x="1127648" y="2246078"/>
                <a:ext cx="4752168" cy="529988"/>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grpSp>
        <p:nvGrpSpPr>
          <p:cNvPr id="28" name="组合 27"/>
          <p:cNvGrpSpPr/>
          <p:nvPr/>
        </p:nvGrpSpPr>
        <p:grpSpPr>
          <a:xfrm>
            <a:off x="6063201" y="2854721"/>
            <a:ext cx="719989" cy="769441"/>
            <a:chOff x="5607753" y="3137044"/>
            <a:chExt cx="826543" cy="883314"/>
          </a:xfrm>
        </p:grpSpPr>
        <p:sp>
          <p:nvSpPr>
            <p:cNvPr id="29" name="椭圆 28"/>
            <p:cNvSpPr/>
            <p:nvPr/>
          </p:nvSpPr>
          <p:spPr>
            <a:xfrm>
              <a:off x="5607753" y="3170764"/>
              <a:ext cx="826543" cy="826543"/>
            </a:xfrm>
            <a:prstGeom prst="ellipse">
              <a:avLst/>
            </a:prstGeom>
            <a:noFill/>
            <a:ln w="12700"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30" name="椭圆 29"/>
            <p:cNvSpPr/>
            <p:nvPr/>
          </p:nvSpPr>
          <p:spPr>
            <a:xfrm>
              <a:off x="5695406" y="3258417"/>
              <a:ext cx="651236" cy="651236"/>
            </a:xfrm>
            <a:prstGeom prst="ellipse">
              <a:avLst/>
            </a:prstGeom>
            <a:solidFill>
              <a:schemeClr val="accent2"/>
            </a:solidFill>
            <a:ln w="28575" cmpd="sng">
              <a:solidFill>
                <a:schemeClr val="accent2"/>
              </a:solidFill>
              <a:round/>
              <a:headEnd/>
              <a:tailEnd/>
            </a:ln>
            <a:effectLst/>
          </p:spPr>
          <p:txBody>
            <a:bodyPr rtlCol="0" anchor="ctr"/>
            <a:lstStyle/>
            <a:p>
              <a:pPr algn="ctr"/>
              <a:endParaRPr lang="zh-CN" altLang="en-US">
                <a:solidFill>
                  <a:srgbClr val="C89800"/>
                </a:solidFill>
                <a:latin typeface="Arial" charset="0"/>
                <a:ea typeface="宋体" pitchFamily="2" charset="-122"/>
              </a:endParaRPr>
            </a:p>
          </p:txBody>
        </p:sp>
        <p:sp>
          <p:nvSpPr>
            <p:cNvPr id="31" name="TextBox 30"/>
            <p:cNvSpPr txBox="1"/>
            <p:nvPr/>
          </p:nvSpPr>
          <p:spPr>
            <a:xfrm>
              <a:off x="5739420" y="3137044"/>
              <a:ext cx="572683" cy="883314"/>
            </a:xfrm>
            <a:prstGeom prst="rect">
              <a:avLst/>
            </a:prstGeom>
            <a:noFill/>
          </p:spPr>
          <p:txBody>
            <a:bodyPr wrap="none" rtlCol="0">
              <a:spAutoFit/>
            </a:bodyPr>
            <a:lstStyle/>
            <a:p>
              <a:r>
                <a:rPr lang="en-US" altLang="zh-CN" sz="4400" b="1" dirty="0" smtClean="0">
                  <a:solidFill>
                    <a:srgbClr val="BCE8F2"/>
                  </a:solidFill>
                  <a:latin typeface="Arial" pitchFamily="34" charset="0"/>
                  <a:cs typeface="Arial" pitchFamily="34" charset="0"/>
                </a:rPr>
                <a:t>3</a:t>
              </a:r>
              <a:endParaRPr lang="zh-CN" altLang="en-US" sz="4400" b="1" dirty="0">
                <a:solidFill>
                  <a:srgbClr val="BCE8F2"/>
                </a:solidFill>
                <a:latin typeface="Arial" pitchFamily="34" charset="0"/>
                <a:cs typeface="Arial" pitchFamily="34" charset="0"/>
              </a:endParaRPr>
            </a:p>
          </p:txBody>
        </p:sp>
      </p:grpSp>
      <p:grpSp>
        <p:nvGrpSpPr>
          <p:cNvPr id="32" name="组合 31"/>
          <p:cNvGrpSpPr/>
          <p:nvPr/>
        </p:nvGrpSpPr>
        <p:grpSpPr>
          <a:xfrm>
            <a:off x="1008906" y="3020154"/>
            <a:ext cx="4787229" cy="463799"/>
            <a:chOff x="-194546" y="3326958"/>
            <a:chExt cx="5495709" cy="532438"/>
          </a:xfrm>
        </p:grpSpPr>
        <p:cxnSp>
          <p:nvCxnSpPr>
            <p:cNvPr id="33" name="直接箭头连接符 32"/>
            <p:cNvCxnSpPr/>
            <p:nvPr/>
          </p:nvCxnSpPr>
          <p:spPr>
            <a:xfrm>
              <a:off x="-81794" y="3817703"/>
              <a:ext cx="5382957" cy="41693"/>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94546" y="3326958"/>
              <a:ext cx="4834392" cy="529988"/>
              <a:chOff x="-194546" y="3296478"/>
              <a:chExt cx="4834392" cy="529988"/>
            </a:xfrm>
          </p:grpSpPr>
          <p:sp>
            <p:nvSpPr>
              <p:cNvPr id="35" name="TextBox 34"/>
              <p:cNvSpPr txBox="1"/>
              <p:nvPr/>
            </p:nvSpPr>
            <p:spPr>
              <a:xfrm>
                <a:off x="-194546" y="3342645"/>
                <a:ext cx="1308768" cy="423990"/>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solidFill>
                      <a:schemeClr val="tx1">
                        <a:lumMod val="65000"/>
                        <a:lumOff val="35000"/>
                      </a:schemeClr>
                    </a:solidFill>
                  </a:rPr>
                  <a:t>添加文本</a:t>
                </a:r>
              </a:p>
            </p:txBody>
          </p:sp>
          <p:sp>
            <p:nvSpPr>
              <p:cNvPr id="36" name="TextBox 35"/>
              <p:cNvSpPr txBox="1"/>
              <p:nvPr/>
            </p:nvSpPr>
            <p:spPr>
              <a:xfrm>
                <a:off x="1127650" y="3296478"/>
                <a:ext cx="3512196" cy="529988"/>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a:t>
                </a:r>
                <a:r>
                  <a:rPr lang="zh-CN" altLang="en-US" sz="1200" dirty="0" smtClean="0">
                    <a:solidFill>
                      <a:schemeClr val="tx1">
                        <a:lumMod val="65000"/>
                        <a:lumOff val="35000"/>
                      </a:schemeClr>
                    </a:solidFill>
                    <a:latin typeface="方正兰亭纤黑简体" pitchFamily="65" charset="-122"/>
                    <a:ea typeface="方正兰亭纤黑简体" pitchFamily="65" charset="-122"/>
                  </a:rPr>
                  <a:t>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grpSp>
        <p:nvGrpSpPr>
          <p:cNvPr id="37" name="组合 36"/>
          <p:cNvGrpSpPr/>
          <p:nvPr/>
        </p:nvGrpSpPr>
        <p:grpSpPr>
          <a:xfrm>
            <a:off x="4978638" y="3838941"/>
            <a:ext cx="719989" cy="769441"/>
            <a:chOff x="4362681" y="4266924"/>
            <a:chExt cx="826543" cy="883314"/>
          </a:xfrm>
          <a:effectLst/>
        </p:grpSpPr>
        <p:sp>
          <p:nvSpPr>
            <p:cNvPr id="38" name="椭圆 37"/>
            <p:cNvSpPr/>
            <p:nvPr/>
          </p:nvSpPr>
          <p:spPr>
            <a:xfrm>
              <a:off x="4362681" y="4300937"/>
              <a:ext cx="826543" cy="826543"/>
            </a:xfrm>
            <a:prstGeom prst="ellipse">
              <a:avLst/>
            </a:prstGeom>
            <a:noFill/>
            <a:ln w="12700" cmpd="sng">
              <a:solidFill>
                <a:schemeClr val="accent2"/>
              </a:solidFill>
              <a:round/>
              <a:headEnd/>
              <a:tailEnd/>
            </a:ln>
            <a:effectLst/>
          </p:spPr>
          <p:txBody>
            <a:bodyPr rtlCol="0" anchor="ctr"/>
            <a:lstStyle/>
            <a:p>
              <a:pPr algn="ctr"/>
              <a:endParaRPr lang="zh-CN" altLang="en-US">
                <a:solidFill>
                  <a:srgbClr val="C89800"/>
                </a:solidFill>
              </a:endParaRPr>
            </a:p>
          </p:txBody>
        </p:sp>
        <p:sp>
          <p:nvSpPr>
            <p:cNvPr id="39" name="椭圆 38"/>
            <p:cNvSpPr/>
            <p:nvPr/>
          </p:nvSpPr>
          <p:spPr>
            <a:xfrm>
              <a:off x="4450337" y="4388590"/>
              <a:ext cx="651237" cy="651236"/>
            </a:xfrm>
            <a:prstGeom prst="ellipse">
              <a:avLst/>
            </a:prstGeom>
            <a:solidFill>
              <a:schemeClr val="accent2"/>
            </a:solidFill>
            <a:ln w="28575" cmpd="sng">
              <a:solidFill>
                <a:schemeClr val="accent2"/>
              </a:solidFill>
              <a:round/>
              <a:headEnd/>
              <a:tailEnd/>
            </a:ln>
            <a:effectLst/>
          </p:spPr>
          <p:txBody>
            <a:bodyPr rtlCol="0" anchor="ctr"/>
            <a:lstStyle/>
            <a:p>
              <a:pPr algn="ctr"/>
              <a:endParaRPr lang="zh-CN" altLang="en-US" dirty="0">
                <a:solidFill>
                  <a:srgbClr val="C89800"/>
                </a:solidFill>
                <a:latin typeface="Arial Unicode MS" pitchFamily="34" charset="-122"/>
                <a:ea typeface="Arial Unicode MS" pitchFamily="34" charset="-122"/>
                <a:cs typeface="Arial Unicode MS" pitchFamily="34" charset="-122"/>
              </a:endParaRPr>
            </a:p>
          </p:txBody>
        </p:sp>
        <p:sp>
          <p:nvSpPr>
            <p:cNvPr id="40" name="TextBox 39"/>
            <p:cNvSpPr txBox="1"/>
            <p:nvPr/>
          </p:nvSpPr>
          <p:spPr>
            <a:xfrm>
              <a:off x="4494348" y="4266924"/>
              <a:ext cx="572683" cy="883314"/>
            </a:xfrm>
            <a:prstGeom prst="rect">
              <a:avLst/>
            </a:prstGeom>
            <a:noFill/>
          </p:spPr>
          <p:txBody>
            <a:bodyPr wrap="none" rtlCol="0">
              <a:spAutoFit/>
            </a:bodyPr>
            <a:lstStyle/>
            <a:p>
              <a:r>
                <a:rPr lang="en-US" altLang="zh-CN" sz="4400" b="1" dirty="0" smtClean="0">
                  <a:solidFill>
                    <a:srgbClr val="BCE8F2"/>
                  </a:solidFill>
                  <a:latin typeface="Arial" pitchFamily="34" charset="0"/>
                  <a:ea typeface="Arial Unicode MS" pitchFamily="34" charset="-122"/>
                  <a:cs typeface="Arial" pitchFamily="34" charset="0"/>
                </a:rPr>
                <a:t>4</a:t>
              </a:r>
              <a:endParaRPr lang="zh-CN" altLang="en-US" sz="4400" b="1" dirty="0">
                <a:solidFill>
                  <a:srgbClr val="BCE8F2"/>
                </a:solidFill>
                <a:latin typeface="Arial" pitchFamily="34" charset="0"/>
                <a:ea typeface="Arial Unicode MS" pitchFamily="34" charset="-122"/>
                <a:cs typeface="Arial" pitchFamily="34" charset="0"/>
              </a:endParaRPr>
            </a:p>
          </p:txBody>
        </p:sp>
      </p:grpSp>
      <p:grpSp>
        <p:nvGrpSpPr>
          <p:cNvPr id="41" name="组合 40"/>
          <p:cNvGrpSpPr/>
          <p:nvPr/>
        </p:nvGrpSpPr>
        <p:grpSpPr>
          <a:xfrm>
            <a:off x="1008906" y="4066815"/>
            <a:ext cx="3707110" cy="389979"/>
            <a:chOff x="-194546" y="4528518"/>
            <a:chExt cx="4255739" cy="447693"/>
          </a:xfrm>
        </p:grpSpPr>
        <p:cxnSp>
          <p:nvCxnSpPr>
            <p:cNvPr id="42" name="直接箭头连接符 41"/>
            <p:cNvCxnSpPr/>
            <p:nvPr/>
          </p:nvCxnSpPr>
          <p:spPr>
            <a:xfrm>
              <a:off x="-103106" y="4976211"/>
              <a:ext cx="4164299" cy="0"/>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94546" y="4528518"/>
              <a:ext cx="3594421" cy="423991"/>
              <a:chOff x="-194546" y="4498038"/>
              <a:chExt cx="3594421" cy="423991"/>
            </a:xfrm>
          </p:grpSpPr>
          <p:sp>
            <p:nvSpPr>
              <p:cNvPr id="44" name="TextBox 43"/>
              <p:cNvSpPr txBox="1"/>
              <p:nvPr/>
            </p:nvSpPr>
            <p:spPr>
              <a:xfrm>
                <a:off x="-194546" y="4498038"/>
                <a:ext cx="1308768" cy="423991"/>
              </a:xfrm>
              <a:prstGeom prst="rect">
                <a:avLst/>
              </a:prstGeom>
              <a:noFill/>
              <a:ln>
                <a:noFill/>
              </a:ln>
            </p:spPr>
            <p:txBody>
              <a:bodyPr wrap="square">
                <a:spAutoFit/>
              </a:bodyPr>
              <a:lstStyle>
                <a:defPPr>
                  <a:defRPr lang="zh-CN"/>
                </a:defPPr>
                <a:lvl1pPr algn="ctr">
                  <a:defRPr sz="18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dirty="0">
                    <a:solidFill>
                      <a:schemeClr val="tx1">
                        <a:lumMod val="65000"/>
                        <a:lumOff val="35000"/>
                      </a:schemeClr>
                    </a:solidFill>
                  </a:rPr>
                  <a:t>添加文本</a:t>
                </a:r>
              </a:p>
            </p:txBody>
          </p:sp>
          <p:sp>
            <p:nvSpPr>
              <p:cNvPr id="45" name="TextBox 44"/>
              <p:cNvSpPr txBox="1"/>
              <p:nvPr/>
            </p:nvSpPr>
            <p:spPr>
              <a:xfrm>
                <a:off x="1166050" y="4551037"/>
                <a:ext cx="2233825" cy="317993"/>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a:t>
                </a:r>
                <a:r>
                  <a:rPr lang="zh-CN" altLang="en-US" sz="1200" dirty="0" smtClean="0">
                    <a:solidFill>
                      <a:schemeClr val="tx1">
                        <a:lumMod val="65000"/>
                        <a:lumOff val="35000"/>
                      </a:schemeClr>
                    </a:solidFill>
                    <a:latin typeface="方正兰亭纤黑简体" pitchFamily="65" charset="-122"/>
                    <a:ea typeface="方正兰亭纤黑简体" pitchFamily="65" charset="-122"/>
                  </a:rPr>
                  <a:t>阐述。</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spTree>
    <p:extLst>
      <p:ext uri="{BB962C8B-B14F-4D97-AF65-F5344CB8AC3E}">
        <p14:creationId xmlns:p14="http://schemas.microsoft.com/office/powerpoint/2010/main" val="137057917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300"/>
                                        <p:tgtEl>
                                          <p:spTgt spid="9"/>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
                                        <p:tgtEl>
                                          <p:spTgt spid="8"/>
                                        </p:tgtEl>
                                      </p:cBhvr>
                                    </p:animEffect>
                                  </p:childTnLst>
                                </p:cTn>
                              </p:par>
                            </p:childTnLst>
                          </p:cTn>
                        </p:par>
                        <p:par>
                          <p:cTn id="12" fill="hold">
                            <p:stCondLst>
                              <p:cond delay="6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00"/>
                                        <p:tgtEl>
                                          <p:spTgt spid="7"/>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300"/>
                                        <p:tgtEl>
                                          <p:spTgt spid="6"/>
                                        </p:tgtEl>
                                      </p:cBhvr>
                                    </p:animEffect>
                                  </p:childTnLst>
                                </p:cTn>
                              </p:par>
                            </p:childTnLst>
                          </p:cTn>
                        </p:par>
                        <p:par>
                          <p:cTn id="20" fill="hold">
                            <p:stCondLst>
                              <p:cond delay="12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300"/>
                                        <p:tgtEl>
                                          <p:spTgt spid="5"/>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300"/>
                                        <p:tgtEl>
                                          <p:spTgt spid="4"/>
                                        </p:tgtEl>
                                      </p:cBhvr>
                                    </p:animEffect>
                                  </p:childTnLst>
                                </p:cTn>
                              </p:par>
                            </p:childTnLst>
                          </p:cTn>
                        </p:par>
                        <p:par>
                          <p:cTn id="28" fill="hold">
                            <p:stCondLst>
                              <p:cond delay="1800"/>
                            </p:stCondLst>
                            <p:childTnLst>
                              <p:par>
                                <p:cTn id="29" presetID="22" presetClass="entr" presetSubtype="4"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down)">
                                      <p:cBhvr>
                                        <p:cTn id="31" dur="300"/>
                                        <p:tgtEl>
                                          <p:spTgt spid="3"/>
                                        </p:tgtEl>
                                      </p:cBhvr>
                                    </p:animEffect>
                                  </p:childTnLst>
                                </p:cTn>
                              </p:par>
                            </p:childTnLst>
                          </p:cTn>
                        </p:par>
                        <p:par>
                          <p:cTn id="32" fill="hold">
                            <p:stCondLst>
                              <p:cond delay="2100"/>
                            </p:stCondLst>
                            <p:childTnLst>
                              <p:par>
                                <p:cTn id="33" presetID="22" presetClass="entr" presetSubtype="8"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300"/>
                                        <p:tgtEl>
                                          <p:spTgt spid="2"/>
                                        </p:tgtEl>
                                      </p:cBhvr>
                                    </p:animEffect>
                                  </p:childTnLst>
                                </p:cTn>
                              </p:par>
                            </p:childTnLst>
                          </p:cTn>
                        </p:par>
                        <p:par>
                          <p:cTn id="36" fill="hold">
                            <p:stCondLst>
                              <p:cond delay="2400"/>
                            </p:stCondLst>
                            <p:childTnLst>
                              <p:par>
                                <p:cTn id="37" presetID="53" presetClass="entr" presetSubtype="16"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par>
                                <p:cTn id="42" presetID="2" presetClass="entr" presetSubtype="8"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0-#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childTnLst>
                          </p:cTn>
                        </p:par>
                        <p:par>
                          <p:cTn id="46" fill="hold">
                            <p:stCondLst>
                              <p:cond delay="2900"/>
                            </p:stCondLst>
                            <p:childTnLst>
                              <p:par>
                                <p:cTn id="47" presetID="53" presetClass="entr" presetSubtype="16"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2" presetClass="entr" presetSubtype="8"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0-#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3400"/>
                            </p:stCondLst>
                            <p:childTnLst>
                              <p:par>
                                <p:cTn id="57" presetID="53" presetClass="entr" presetSubtype="16"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2" presetClass="entr" presetSubtype="8"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fill="hold"/>
                                        <p:tgtEl>
                                          <p:spTgt spid="32"/>
                                        </p:tgtEl>
                                        <p:attrNameLst>
                                          <p:attrName>ppt_x</p:attrName>
                                        </p:attrNameLst>
                                      </p:cBhvr>
                                      <p:tavLst>
                                        <p:tav tm="0">
                                          <p:val>
                                            <p:strVal val="0-#ppt_w/2"/>
                                          </p:val>
                                        </p:tav>
                                        <p:tav tm="100000">
                                          <p:val>
                                            <p:strVal val="#ppt_x"/>
                                          </p:val>
                                        </p:tav>
                                      </p:tavLst>
                                    </p:anim>
                                    <p:anim calcmode="lin" valueType="num">
                                      <p:cBhvr additive="base">
                                        <p:cTn id="65" dur="500" fill="hold"/>
                                        <p:tgtEl>
                                          <p:spTgt spid="32"/>
                                        </p:tgtEl>
                                        <p:attrNameLst>
                                          <p:attrName>ppt_y</p:attrName>
                                        </p:attrNameLst>
                                      </p:cBhvr>
                                      <p:tavLst>
                                        <p:tav tm="0">
                                          <p:val>
                                            <p:strVal val="#ppt_y"/>
                                          </p:val>
                                        </p:tav>
                                        <p:tav tm="100000">
                                          <p:val>
                                            <p:strVal val="#ppt_y"/>
                                          </p:val>
                                        </p:tav>
                                      </p:tavLst>
                                    </p:anim>
                                  </p:childTnLst>
                                </p:cTn>
                              </p:par>
                            </p:childTnLst>
                          </p:cTn>
                        </p:par>
                        <p:par>
                          <p:cTn id="66" fill="hold">
                            <p:stCondLst>
                              <p:cond delay="3900"/>
                            </p:stCondLst>
                            <p:childTnLst>
                              <p:par>
                                <p:cTn id="67" presetID="53" presetClass="entr" presetSubtype="16"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par>
                                <p:cTn id="72" presetID="2" presetClass="entr" presetSubtype="8" fill="hold" nodeType="with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fill="hold"/>
                                        <p:tgtEl>
                                          <p:spTgt spid="41"/>
                                        </p:tgtEl>
                                        <p:attrNameLst>
                                          <p:attrName>ppt_x</p:attrName>
                                        </p:attrNameLst>
                                      </p:cBhvr>
                                      <p:tavLst>
                                        <p:tav tm="0">
                                          <p:val>
                                            <p:strVal val="0-#ppt_w/2"/>
                                          </p:val>
                                        </p:tav>
                                        <p:tav tm="100000">
                                          <p:val>
                                            <p:strVal val="#ppt_x"/>
                                          </p:val>
                                        </p:tav>
                                      </p:tavLst>
                                    </p:anim>
                                    <p:anim calcmode="lin" valueType="num">
                                      <p:cBhvr additive="base">
                                        <p:cTn id="75"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056" y="1419622"/>
            <a:ext cx="2070054" cy="2345183"/>
            <a:chOff x="1075056" y="1491630"/>
            <a:chExt cx="2070054" cy="2345183"/>
          </a:xfrm>
          <a:effectLst/>
        </p:grpSpPr>
        <p:sp>
          <p:nvSpPr>
            <p:cNvPr id="3"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56085" y="2075784"/>
              <a:ext cx="1107996" cy="369332"/>
            </a:xfrm>
            <a:prstGeom prst="rect">
              <a:avLst/>
            </a:prstGeom>
            <a:noFill/>
          </p:spPr>
          <p:txBody>
            <a:bodyPr wrap="none" rtlCol="0">
              <a:spAutoFit/>
            </a:bodyPr>
            <a:lstStyle/>
            <a:p>
              <a:r>
                <a:rPr lang="zh-CN" altLang="en-US"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dirty="0">
                <a:solidFill>
                  <a:schemeClr val="accent3">
                    <a:lumMod val="40000"/>
                    <a:lumOff val="60000"/>
                  </a:schemeClr>
                </a:solidFill>
                <a:latin typeface="方正兰亭中黑_GBK" pitchFamily="2" charset="-122"/>
                <a:ea typeface="方正兰亭中黑_GBK" pitchFamily="2" charset="-122"/>
              </a:endParaRPr>
            </a:p>
          </p:txBody>
        </p:sp>
        <p:sp>
          <p:nvSpPr>
            <p:cNvPr id="5"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600" dirty="0" smtClean="0">
                  <a:solidFill>
                    <a:schemeClr val="accent3">
                      <a:lumMod val="40000"/>
                      <a:lumOff val="60000"/>
                    </a:schemeClr>
                  </a:solidFill>
                  <a:latin typeface="方正兰亭黑_GBK" pitchFamily="2" charset="-122"/>
                  <a:ea typeface="方正兰亭黑_GBK" pitchFamily="2" charset="-122"/>
                </a:rPr>
                <a:t>点击此处添加</a:t>
              </a:r>
              <a:endParaRPr lang="en-US" altLang="zh-CN" sz="1600" dirty="0" smtClean="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600" dirty="0" smtClean="0">
                  <a:solidFill>
                    <a:schemeClr val="accent3">
                      <a:lumMod val="40000"/>
                      <a:lumOff val="60000"/>
                    </a:schemeClr>
                  </a:solidFill>
                  <a:latin typeface="方正兰亭黑_GBK" pitchFamily="2" charset="-122"/>
                  <a:ea typeface="方正兰亭黑_GBK" pitchFamily="2" charset="-122"/>
                </a:rPr>
                <a:t>简要说明</a:t>
              </a:r>
              <a:endParaRPr lang="en-US" altLang="zh-CN" sz="1600" dirty="0">
                <a:solidFill>
                  <a:schemeClr val="accent3">
                    <a:lumMod val="40000"/>
                    <a:lumOff val="60000"/>
                  </a:schemeClr>
                </a:solidFill>
                <a:latin typeface="方正兰亭黑_GBK" pitchFamily="2" charset="-122"/>
                <a:ea typeface="方正兰亭黑_GBK" pitchFamily="2" charset="-122"/>
              </a:endParaRPr>
            </a:p>
          </p:txBody>
        </p:sp>
      </p:grpSp>
      <p:sp>
        <p:nvSpPr>
          <p:cNvPr id="6" name="Rectangle 13" descr="FD1DDF730CE4456e89755B07FE1653D0# #Rectangle 13"/>
          <p:cNvSpPr>
            <a:spLocks noChangeArrowheads="1"/>
          </p:cNvSpPr>
          <p:nvPr/>
        </p:nvSpPr>
        <p:spPr bwMode="auto">
          <a:xfrm>
            <a:off x="1043608" y="3835334"/>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nvGrpSpPr>
          <p:cNvPr id="7" name="组合 6"/>
          <p:cNvGrpSpPr/>
          <p:nvPr/>
        </p:nvGrpSpPr>
        <p:grpSpPr>
          <a:xfrm>
            <a:off x="3845797" y="1583058"/>
            <a:ext cx="1713148" cy="1940841"/>
            <a:chOff x="3845797" y="1655066"/>
            <a:chExt cx="1713148" cy="1940841"/>
          </a:xfrm>
        </p:grpSpPr>
        <p:sp>
          <p:nvSpPr>
            <p:cNvPr id="8"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199670" y="2106264"/>
              <a:ext cx="1005403" cy="338554"/>
            </a:xfrm>
            <a:prstGeom prst="rect">
              <a:avLst/>
            </a:prstGeom>
            <a:noFill/>
          </p:spPr>
          <p:txBody>
            <a:bodyPr wrap="none" rtlCol="0">
              <a:spAutoFit/>
            </a:bodyPr>
            <a:lstStyle/>
            <a:p>
              <a:r>
                <a:rPr lang="zh-CN" altLang="en-US" sz="1600"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sz="1600" dirty="0">
                <a:solidFill>
                  <a:schemeClr val="accent3">
                    <a:lumMod val="40000"/>
                    <a:lumOff val="60000"/>
                  </a:schemeClr>
                </a:solidFill>
                <a:latin typeface="方正兰亭中黑_GBK" pitchFamily="2" charset="-122"/>
                <a:ea typeface="方正兰亭中黑_GBK" pitchFamily="2" charset="-122"/>
              </a:endParaRPr>
            </a:p>
          </p:txBody>
        </p:sp>
        <p:sp>
          <p:nvSpPr>
            <p:cNvPr id="10"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400" dirty="0" smtClean="0">
                  <a:solidFill>
                    <a:schemeClr val="accent3">
                      <a:lumMod val="40000"/>
                      <a:lumOff val="60000"/>
                    </a:schemeClr>
                  </a:solidFill>
                  <a:latin typeface="方正兰亭黑_GBK" pitchFamily="2" charset="-122"/>
                  <a:ea typeface="方正兰亭黑_GBK" pitchFamily="2" charset="-122"/>
                </a:rPr>
                <a:t>点击此处添加</a:t>
              </a:r>
              <a:endParaRPr lang="en-US" altLang="zh-CN" sz="1400" dirty="0" smtClean="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400" dirty="0" smtClean="0">
                  <a:solidFill>
                    <a:schemeClr val="accent3">
                      <a:lumMod val="40000"/>
                      <a:lumOff val="60000"/>
                    </a:schemeClr>
                  </a:solidFill>
                  <a:latin typeface="方正兰亭黑_GBK" pitchFamily="2" charset="-122"/>
                  <a:ea typeface="方正兰亭黑_GBK" pitchFamily="2" charset="-122"/>
                </a:rPr>
                <a:t>简要说明</a:t>
              </a:r>
              <a:endParaRPr lang="en-US" altLang="zh-CN" sz="1400" dirty="0">
                <a:solidFill>
                  <a:schemeClr val="accent3">
                    <a:lumMod val="40000"/>
                    <a:lumOff val="60000"/>
                  </a:schemeClr>
                </a:solidFill>
                <a:latin typeface="方正兰亭黑_GBK" pitchFamily="2" charset="-122"/>
                <a:ea typeface="方正兰亭黑_GBK" pitchFamily="2" charset="-122"/>
              </a:endParaRPr>
            </a:p>
          </p:txBody>
        </p:sp>
      </p:grpSp>
      <p:grpSp>
        <p:nvGrpSpPr>
          <p:cNvPr id="11" name="组合 10"/>
          <p:cNvGrpSpPr/>
          <p:nvPr/>
        </p:nvGrpSpPr>
        <p:grpSpPr>
          <a:xfrm>
            <a:off x="6322551" y="1675093"/>
            <a:ext cx="1512168" cy="1713148"/>
            <a:chOff x="6322551" y="1747101"/>
            <a:chExt cx="1512168" cy="1713148"/>
          </a:xfrm>
        </p:grpSpPr>
        <p:sp>
          <p:nvSpPr>
            <p:cNvPr id="12"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601582" y="2106264"/>
              <a:ext cx="954107" cy="323165"/>
            </a:xfrm>
            <a:prstGeom prst="rect">
              <a:avLst/>
            </a:prstGeom>
            <a:noFill/>
          </p:spPr>
          <p:txBody>
            <a:bodyPr wrap="none" rtlCol="0">
              <a:spAutoFit/>
            </a:bodyPr>
            <a:lstStyle/>
            <a:p>
              <a:r>
                <a:rPr lang="zh-CN" altLang="en-US" sz="1500" dirty="0" smtClean="0">
                  <a:solidFill>
                    <a:schemeClr val="accent3">
                      <a:lumMod val="40000"/>
                      <a:lumOff val="60000"/>
                    </a:schemeClr>
                  </a:solidFill>
                  <a:latin typeface="方正兰亭中黑_GBK" pitchFamily="2" charset="-122"/>
                  <a:ea typeface="方正兰亭中黑_GBK" pitchFamily="2" charset="-122"/>
                </a:rPr>
                <a:t>添加标题</a:t>
              </a:r>
              <a:endParaRPr lang="zh-CN" altLang="en-US" sz="1500" dirty="0">
                <a:solidFill>
                  <a:schemeClr val="accent3">
                    <a:lumMod val="40000"/>
                    <a:lumOff val="60000"/>
                  </a:schemeClr>
                </a:solidFill>
                <a:latin typeface="方正兰亭中黑_GBK" pitchFamily="2" charset="-122"/>
                <a:ea typeface="方正兰亭中黑_GBK" pitchFamily="2" charset="-122"/>
              </a:endParaRPr>
            </a:p>
          </p:txBody>
        </p:sp>
        <p:sp>
          <p:nvSpPr>
            <p:cNvPr id="14"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smtClean="0">
                  <a:solidFill>
                    <a:schemeClr val="accent3">
                      <a:lumMod val="40000"/>
                      <a:lumOff val="60000"/>
                    </a:schemeClr>
                  </a:solidFill>
                  <a:latin typeface="方正兰亭黑_GBK" pitchFamily="2" charset="-122"/>
                  <a:ea typeface="方正兰亭黑_GBK" pitchFamily="2" charset="-122"/>
                </a:rPr>
                <a:t>点击此处添加</a:t>
              </a:r>
              <a:endParaRPr lang="en-US" altLang="zh-CN" sz="1300" dirty="0" smtClean="0">
                <a:solidFill>
                  <a:schemeClr val="accent3">
                    <a:lumMod val="40000"/>
                    <a:lumOff val="60000"/>
                  </a:schemeClr>
                </a:solidFill>
                <a:latin typeface="方正兰亭黑_GBK" pitchFamily="2" charset="-122"/>
                <a:ea typeface="方正兰亭黑_GBK" pitchFamily="2" charset="-122"/>
              </a:endParaRPr>
            </a:p>
            <a:p>
              <a:pPr algn="ctr" eaLnBrk="1" hangingPunct="1">
                <a:spcBef>
                  <a:spcPct val="0"/>
                </a:spcBef>
                <a:buNone/>
                <a:defRPr/>
              </a:pPr>
              <a:r>
                <a:rPr lang="zh-CN" altLang="en-US" sz="1300" dirty="0" smtClean="0">
                  <a:solidFill>
                    <a:schemeClr val="accent3">
                      <a:lumMod val="40000"/>
                      <a:lumOff val="60000"/>
                    </a:schemeClr>
                  </a:solidFill>
                  <a:latin typeface="方正兰亭黑_GBK" pitchFamily="2" charset="-122"/>
                  <a:ea typeface="方正兰亭黑_GBK" pitchFamily="2" charset="-122"/>
                </a:rPr>
                <a:t>简要说明</a:t>
              </a:r>
              <a:endParaRPr lang="en-US" altLang="zh-CN" sz="1300" dirty="0">
                <a:solidFill>
                  <a:schemeClr val="accent3">
                    <a:lumMod val="40000"/>
                    <a:lumOff val="60000"/>
                  </a:schemeClr>
                </a:solidFill>
                <a:latin typeface="方正兰亭黑_GBK" pitchFamily="2" charset="-122"/>
                <a:ea typeface="方正兰亭黑_GBK" pitchFamily="2" charset="-122"/>
              </a:endParaRPr>
            </a:p>
          </p:txBody>
        </p:sp>
      </p:grpSp>
      <p:sp>
        <p:nvSpPr>
          <p:cNvPr id="15" name="Rectangle 13" descr="FD1DDF730CE4456e89755B07FE1653D0# #Rectangle 13"/>
          <p:cNvSpPr>
            <a:spLocks noChangeArrowheads="1"/>
          </p:cNvSpPr>
          <p:nvPr/>
        </p:nvSpPr>
        <p:spPr bwMode="auto">
          <a:xfrm>
            <a:off x="3635896" y="369131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16" name="Rectangle 13" descr="FD1DDF730CE4456e89755B07FE1653D0# #Rectangle 13"/>
          <p:cNvSpPr>
            <a:spLocks noChangeArrowheads="1"/>
          </p:cNvSpPr>
          <p:nvPr/>
        </p:nvSpPr>
        <p:spPr bwMode="auto">
          <a:xfrm>
            <a:off x="6084168" y="3558335"/>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Tree>
    <p:extLst>
      <p:ext uri="{BB962C8B-B14F-4D97-AF65-F5344CB8AC3E}">
        <p14:creationId xmlns:p14="http://schemas.microsoft.com/office/powerpoint/2010/main" val="96020006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八角星 1"/>
          <p:cNvSpPr/>
          <p:nvPr/>
        </p:nvSpPr>
        <p:spPr>
          <a:xfrm>
            <a:off x="3150086" y="1429054"/>
            <a:ext cx="3380860" cy="2973816"/>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680520"/>
              <a:gd name="connsiteX1" fmla="*/ 1137749 w 5321972"/>
              <a:gd name="connsiteY1" fmla="*/ 1790523 h 4680520"/>
              <a:gd name="connsiteX2" fmla="*/ 769809 w 5321972"/>
              <a:gd name="connsiteY2" fmla="*/ 685446 h 4680520"/>
              <a:gd name="connsiteX3" fmla="*/ 2010895 w 5321972"/>
              <a:gd name="connsiteY3" fmla="*/ 1013065 h 4680520"/>
              <a:gd name="connsiteX4" fmla="*/ 2628292 w 5321972"/>
              <a:gd name="connsiteY4" fmla="*/ 0 h 4680520"/>
              <a:gd name="connsiteX5" fmla="*/ 3245689 w 5321972"/>
              <a:gd name="connsiteY5" fmla="*/ 1013065 h 4680520"/>
              <a:gd name="connsiteX6" fmla="*/ 4486775 w 5321972"/>
              <a:gd name="connsiteY6" fmla="*/ 685446 h 4680520"/>
              <a:gd name="connsiteX7" fmla="*/ 4118835 w 5321972"/>
              <a:gd name="connsiteY7" fmla="*/ 1790523 h 4680520"/>
              <a:gd name="connsiteX8" fmla="*/ 5256584 w 5321972"/>
              <a:gd name="connsiteY8" fmla="*/ 2340260 h 4680520"/>
              <a:gd name="connsiteX9" fmla="*/ 4118835 w 5321972"/>
              <a:gd name="connsiteY9" fmla="*/ 2889997 h 4680520"/>
              <a:gd name="connsiteX10" fmla="*/ 4486775 w 5321972"/>
              <a:gd name="connsiteY10" fmla="*/ 3995074 h 4680520"/>
              <a:gd name="connsiteX11" fmla="*/ 3245689 w 5321972"/>
              <a:gd name="connsiteY11" fmla="*/ 3667455 h 4680520"/>
              <a:gd name="connsiteX12" fmla="*/ 2628292 w 5321972"/>
              <a:gd name="connsiteY12" fmla="*/ 4680520 h 4680520"/>
              <a:gd name="connsiteX13" fmla="*/ 2010895 w 5321972"/>
              <a:gd name="connsiteY13" fmla="*/ 3667455 h 4680520"/>
              <a:gd name="connsiteX14" fmla="*/ 769809 w 5321972"/>
              <a:gd name="connsiteY14" fmla="*/ 3995074 h 4680520"/>
              <a:gd name="connsiteX15" fmla="*/ 1137749 w 5321972"/>
              <a:gd name="connsiteY15" fmla="*/ 2889997 h 4680520"/>
              <a:gd name="connsiteX16" fmla="*/ 0 w 5321972"/>
              <a:gd name="connsiteY16" fmla="*/ 2340260 h 4680520"/>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0 w 5321972"/>
              <a:gd name="connsiteY0" fmla="*/ 2340260 h 4738742"/>
              <a:gd name="connsiteX1" fmla="*/ 1137749 w 5321972"/>
              <a:gd name="connsiteY1" fmla="*/ 1790523 h 4738742"/>
              <a:gd name="connsiteX2" fmla="*/ 769809 w 5321972"/>
              <a:gd name="connsiteY2" fmla="*/ 685446 h 4738742"/>
              <a:gd name="connsiteX3" fmla="*/ 2010895 w 5321972"/>
              <a:gd name="connsiteY3" fmla="*/ 1013065 h 4738742"/>
              <a:gd name="connsiteX4" fmla="*/ 2628292 w 5321972"/>
              <a:gd name="connsiteY4" fmla="*/ 0 h 4738742"/>
              <a:gd name="connsiteX5" fmla="*/ 3245689 w 5321972"/>
              <a:gd name="connsiteY5" fmla="*/ 1013065 h 4738742"/>
              <a:gd name="connsiteX6" fmla="*/ 4486775 w 5321972"/>
              <a:gd name="connsiteY6" fmla="*/ 685446 h 4738742"/>
              <a:gd name="connsiteX7" fmla="*/ 4118835 w 5321972"/>
              <a:gd name="connsiteY7" fmla="*/ 1790523 h 4738742"/>
              <a:gd name="connsiteX8" fmla="*/ 5256584 w 5321972"/>
              <a:gd name="connsiteY8" fmla="*/ 2340260 h 4738742"/>
              <a:gd name="connsiteX9" fmla="*/ 4118835 w 5321972"/>
              <a:gd name="connsiteY9" fmla="*/ 2889997 h 4738742"/>
              <a:gd name="connsiteX10" fmla="*/ 4486775 w 5321972"/>
              <a:gd name="connsiteY10" fmla="*/ 3995074 h 4738742"/>
              <a:gd name="connsiteX11" fmla="*/ 3245689 w 5321972"/>
              <a:gd name="connsiteY11" fmla="*/ 3667455 h 4738742"/>
              <a:gd name="connsiteX12" fmla="*/ 2628292 w 5321972"/>
              <a:gd name="connsiteY12" fmla="*/ 4680520 h 4738742"/>
              <a:gd name="connsiteX13" fmla="*/ 2010895 w 5321972"/>
              <a:gd name="connsiteY13" fmla="*/ 3667455 h 4738742"/>
              <a:gd name="connsiteX14" fmla="*/ 769809 w 5321972"/>
              <a:gd name="connsiteY14" fmla="*/ 3995074 h 4738742"/>
              <a:gd name="connsiteX15" fmla="*/ 1137749 w 5321972"/>
              <a:gd name="connsiteY15" fmla="*/ 2889997 h 4738742"/>
              <a:gd name="connsiteX16" fmla="*/ 0 w 5321972"/>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 name="connsiteX0" fmla="*/ 65388 w 5387360"/>
              <a:gd name="connsiteY0" fmla="*/ 2340260 h 4738742"/>
              <a:gd name="connsiteX1" fmla="*/ 1203137 w 5387360"/>
              <a:gd name="connsiteY1" fmla="*/ 1790523 h 4738742"/>
              <a:gd name="connsiteX2" fmla="*/ 835197 w 5387360"/>
              <a:gd name="connsiteY2" fmla="*/ 685446 h 4738742"/>
              <a:gd name="connsiteX3" fmla="*/ 2076283 w 5387360"/>
              <a:gd name="connsiteY3" fmla="*/ 1013065 h 4738742"/>
              <a:gd name="connsiteX4" fmla="*/ 2693680 w 5387360"/>
              <a:gd name="connsiteY4" fmla="*/ 0 h 4738742"/>
              <a:gd name="connsiteX5" fmla="*/ 3311077 w 5387360"/>
              <a:gd name="connsiteY5" fmla="*/ 1013065 h 4738742"/>
              <a:gd name="connsiteX6" fmla="*/ 4552163 w 5387360"/>
              <a:gd name="connsiteY6" fmla="*/ 685446 h 4738742"/>
              <a:gd name="connsiteX7" fmla="*/ 4184223 w 5387360"/>
              <a:gd name="connsiteY7" fmla="*/ 1790523 h 4738742"/>
              <a:gd name="connsiteX8" fmla="*/ 5321972 w 5387360"/>
              <a:gd name="connsiteY8" fmla="*/ 2340260 h 4738742"/>
              <a:gd name="connsiteX9" fmla="*/ 4184223 w 5387360"/>
              <a:gd name="connsiteY9" fmla="*/ 2889997 h 4738742"/>
              <a:gd name="connsiteX10" fmla="*/ 4552163 w 5387360"/>
              <a:gd name="connsiteY10" fmla="*/ 3995074 h 4738742"/>
              <a:gd name="connsiteX11" fmla="*/ 3311077 w 5387360"/>
              <a:gd name="connsiteY11" fmla="*/ 3667455 h 4738742"/>
              <a:gd name="connsiteX12" fmla="*/ 2693680 w 5387360"/>
              <a:gd name="connsiteY12" fmla="*/ 4680520 h 4738742"/>
              <a:gd name="connsiteX13" fmla="*/ 2076283 w 5387360"/>
              <a:gd name="connsiteY13" fmla="*/ 3667455 h 4738742"/>
              <a:gd name="connsiteX14" fmla="*/ 835197 w 5387360"/>
              <a:gd name="connsiteY14" fmla="*/ 3995074 h 4738742"/>
              <a:gd name="connsiteX15" fmla="*/ 1203137 w 5387360"/>
              <a:gd name="connsiteY15" fmla="*/ 2889997 h 4738742"/>
              <a:gd name="connsiteX16" fmla="*/ 65388 w 5387360"/>
              <a:gd name="connsiteY16" fmla="*/ 2340260 h 473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1" name="TextBox 10"/>
          <p:cNvSpPr txBox="1"/>
          <p:nvPr/>
        </p:nvSpPr>
        <p:spPr>
          <a:xfrm>
            <a:off x="3824873" y="2732244"/>
            <a:ext cx="2105836" cy="3385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lvl="0" algn="ctr">
              <a:defRPr/>
            </a:pPr>
            <a:r>
              <a:rPr lang="zh-CN" altLang="en-US" sz="2000" b="0" dirty="0">
                <a:solidFill>
                  <a:schemeClr val="tx1">
                    <a:lumMod val="65000"/>
                    <a:lumOff val="35000"/>
                  </a:schemeClr>
                </a:solidFill>
                <a:latin typeface="方正兰亭中粗黑_GBK" pitchFamily="2" charset="-122"/>
                <a:ea typeface="方正兰亭中粗黑_GBK" pitchFamily="2" charset="-122"/>
              </a:rPr>
              <a:t>单击添加标题</a:t>
            </a:r>
          </a:p>
        </p:txBody>
      </p:sp>
      <p:sp>
        <p:nvSpPr>
          <p:cNvPr id="12" name="TextBox 11"/>
          <p:cNvSpPr txBox="1"/>
          <p:nvPr/>
        </p:nvSpPr>
        <p:spPr>
          <a:xfrm>
            <a:off x="622769" y="2677204"/>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grpSp>
        <p:nvGrpSpPr>
          <p:cNvPr id="36" name="组合 35"/>
          <p:cNvGrpSpPr/>
          <p:nvPr/>
        </p:nvGrpSpPr>
        <p:grpSpPr>
          <a:xfrm>
            <a:off x="2156937" y="2254859"/>
            <a:ext cx="1174912" cy="1181409"/>
            <a:chOff x="2156937" y="2254859"/>
            <a:chExt cx="1174912" cy="1181409"/>
          </a:xfrm>
        </p:grpSpPr>
        <p:sp>
          <p:nvSpPr>
            <p:cNvPr id="10" name="椭圆 9"/>
            <p:cNvSpPr/>
            <p:nvPr/>
          </p:nvSpPr>
          <p:spPr>
            <a:xfrm>
              <a:off x="2156937" y="2254859"/>
              <a:ext cx="1174912" cy="1181409"/>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0" name="TextBox 19"/>
            <p:cNvSpPr txBox="1"/>
            <p:nvPr/>
          </p:nvSpPr>
          <p:spPr>
            <a:xfrm flipH="1">
              <a:off x="2401225" y="2661527"/>
              <a:ext cx="686337"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37" name="组合 36"/>
          <p:cNvGrpSpPr/>
          <p:nvPr/>
        </p:nvGrpSpPr>
        <p:grpSpPr>
          <a:xfrm>
            <a:off x="3099327" y="1113459"/>
            <a:ext cx="914917" cy="919977"/>
            <a:chOff x="3099327" y="1113459"/>
            <a:chExt cx="914917" cy="919977"/>
          </a:xfrm>
        </p:grpSpPr>
        <p:sp>
          <p:nvSpPr>
            <p:cNvPr id="9" name="椭圆 8"/>
            <p:cNvSpPr/>
            <p:nvPr/>
          </p:nvSpPr>
          <p:spPr>
            <a:xfrm>
              <a:off x="3099327" y="1113459"/>
              <a:ext cx="914917" cy="919977"/>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1" name="TextBox 20"/>
            <p:cNvSpPr txBox="1"/>
            <p:nvPr/>
          </p:nvSpPr>
          <p:spPr>
            <a:xfrm flipH="1">
              <a:off x="3213617" y="1414033"/>
              <a:ext cx="686337"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02</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38" name="组合 37"/>
          <p:cNvGrpSpPr/>
          <p:nvPr/>
        </p:nvGrpSpPr>
        <p:grpSpPr>
          <a:xfrm>
            <a:off x="4518253" y="871343"/>
            <a:ext cx="710523" cy="714453"/>
            <a:chOff x="4518253" y="871343"/>
            <a:chExt cx="710523" cy="714453"/>
          </a:xfrm>
        </p:grpSpPr>
        <p:sp>
          <p:nvSpPr>
            <p:cNvPr id="8" name="椭圆 7"/>
            <p:cNvSpPr/>
            <p:nvPr/>
          </p:nvSpPr>
          <p:spPr>
            <a:xfrm>
              <a:off x="4518253" y="871343"/>
              <a:ext cx="710523" cy="714453"/>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2" name="TextBox 21"/>
            <p:cNvSpPr txBox="1"/>
            <p:nvPr/>
          </p:nvSpPr>
          <p:spPr>
            <a:xfrm flipH="1">
              <a:off x="4530346" y="1093777"/>
              <a:ext cx="68633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39" name="组合 38"/>
          <p:cNvGrpSpPr/>
          <p:nvPr/>
        </p:nvGrpSpPr>
        <p:grpSpPr>
          <a:xfrm>
            <a:off x="5864168" y="1519432"/>
            <a:ext cx="686337" cy="512529"/>
            <a:chOff x="5864168" y="1519432"/>
            <a:chExt cx="686337" cy="512529"/>
          </a:xfrm>
        </p:grpSpPr>
        <p:sp>
          <p:nvSpPr>
            <p:cNvPr id="7" name="椭圆 6"/>
            <p:cNvSpPr/>
            <p:nvPr/>
          </p:nvSpPr>
          <p:spPr>
            <a:xfrm>
              <a:off x="5951799" y="1519432"/>
              <a:ext cx="512529" cy="512529"/>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3" name="TextBox 22"/>
            <p:cNvSpPr txBox="1"/>
            <p:nvPr/>
          </p:nvSpPr>
          <p:spPr>
            <a:xfrm flipH="1">
              <a:off x="5864168" y="1652382"/>
              <a:ext cx="68633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40" name="组合 39"/>
          <p:cNvGrpSpPr/>
          <p:nvPr/>
        </p:nvGrpSpPr>
        <p:grpSpPr>
          <a:xfrm>
            <a:off x="6343372" y="2757801"/>
            <a:ext cx="469916" cy="392414"/>
            <a:chOff x="6343372" y="2757801"/>
            <a:chExt cx="469916" cy="392414"/>
          </a:xfrm>
        </p:grpSpPr>
        <p:sp>
          <p:nvSpPr>
            <p:cNvPr id="6" name="椭圆 5"/>
            <p:cNvSpPr/>
            <p:nvPr/>
          </p:nvSpPr>
          <p:spPr>
            <a:xfrm>
              <a:off x="6372784" y="2757801"/>
              <a:ext cx="392414" cy="392414"/>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4" name="TextBox 23"/>
            <p:cNvSpPr txBox="1"/>
            <p:nvPr/>
          </p:nvSpPr>
          <p:spPr>
            <a:xfrm flipH="1">
              <a:off x="6343372" y="2837112"/>
              <a:ext cx="46991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05</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41" name="组合 40"/>
          <p:cNvGrpSpPr/>
          <p:nvPr/>
        </p:nvGrpSpPr>
        <p:grpSpPr>
          <a:xfrm>
            <a:off x="5778650" y="3846661"/>
            <a:ext cx="415986" cy="324584"/>
            <a:chOff x="5778650" y="3846661"/>
            <a:chExt cx="415986" cy="324584"/>
          </a:xfrm>
        </p:grpSpPr>
        <p:sp>
          <p:nvSpPr>
            <p:cNvPr id="5" name="椭圆 4"/>
            <p:cNvSpPr/>
            <p:nvPr/>
          </p:nvSpPr>
          <p:spPr>
            <a:xfrm>
              <a:off x="5816232" y="3846661"/>
              <a:ext cx="316322" cy="316322"/>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5" name="TextBox 24"/>
            <p:cNvSpPr txBox="1"/>
            <p:nvPr/>
          </p:nvSpPr>
          <p:spPr>
            <a:xfrm flipH="1">
              <a:off x="5778650" y="3906557"/>
              <a:ext cx="41598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06</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42" name="组合 41"/>
          <p:cNvGrpSpPr/>
          <p:nvPr/>
        </p:nvGrpSpPr>
        <p:grpSpPr>
          <a:xfrm>
            <a:off x="4582797" y="4230767"/>
            <a:ext cx="437416" cy="275688"/>
            <a:chOff x="4582797" y="4230767"/>
            <a:chExt cx="437416" cy="275688"/>
          </a:xfrm>
        </p:grpSpPr>
        <p:sp>
          <p:nvSpPr>
            <p:cNvPr id="4" name="椭圆 3"/>
            <p:cNvSpPr/>
            <p:nvPr/>
          </p:nvSpPr>
          <p:spPr>
            <a:xfrm>
              <a:off x="4665580" y="4230767"/>
              <a:ext cx="246873" cy="246873"/>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6" name="TextBox 25"/>
            <p:cNvSpPr txBox="1"/>
            <p:nvPr/>
          </p:nvSpPr>
          <p:spPr>
            <a:xfrm flipH="1">
              <a:off x="4582797" y="4266389"/>
              <a:ext cx="437416" cy="24006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07</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grpSp>
        <p:nvGrpSpPr>
          <p:cNvPr id="43" name="组合 42"/>
          <p:cNvGrpSpPr/>
          <p:nvPr/>
        </p:nvGrpSpPr>
        <p:grpSpPr>
          <a:xfrm>
            <a:off x="3477201" y="3814541"/>
            <a:ext cx="343168" cy="224814"/>
            <a:chOff x="3477201" y="3814541"/>
            <a:chExt cx="343168" cy="224814"/>
          </a:xfrm>
        </p:grpSpPr>
        <p:sp>
          <p:nvSpPr>
            <p:cNvPr id="3" name="椭圆 2"/>
            <p:cNvSpPr/>
            <p:nvPr/>
          </p:nvSpPr>
          <p:spPr>
            <a:xfrm>
              <a:off x="3545356" y="3814541"/>
              <a:ext cx="206859" cy="206859"/>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27" name="TextBox 26"/>
            <p:cNvSpPr txBox="1"/>
            <p:nvPr/>
          </p:nvSpPr>
          <p:spPr>
            <a:xfrm flipH="1">
              <a:off x="3477201" y="3836222"/>
              <a:ext cx="343168" cy="20313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9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08</a:t>
              </a:r>
              <a:endParaRPr kumimoji="0" lang="zh-CN" altLang="en-US" sz="9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grpSp>
      <p:sp>
        <p:nvSpPr>
          <p:cNvPr id="28" name="TextBox 27"/>
          <p:cNvSpPr txBox="1"/>
          <p:nvPr/>
        </p:nvSpPr>
        <p:spPr>
          <a:xfrm>
            <a:off x="1618975" y="1289628"/>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29" name="TextBox 28"/>
          <p:cNvSpPr txBox="1"/>
          <p:nvPr/>
        </p:nvSpPr>
        <p:spPr>
          <a:xfrm>
            <a:off x="5287074" y="890620"/>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30" name="TextBox 29"/>
          <p:cNvSpPr txBox="1"/>
          <p:nvPr/>
        </p:nvSpPr>
        <p:spPr>
          <a:xfrm>
            <a:off x="6552975" y="1486117"/>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31" name="TextBox 30"/>
          <p:cNvSpPr txBox="1"/>
          <p:nvPr/>
        </p:nvSpPr>
        <p:spPr>
          <a:xfrm>
            <a:off x="6876256" y="2679675"/>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32" name="TextBox 31"/>
          <p:cNvSpPr txBox="1"/>
          <p:nvPr/>
        </p:nvSpPr>
        <p:spPr>
          <a:xfrm>
            <a:off x="6194636" y="3712713"/>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33" name="TextBox 32"/>
          <p:cNvSpPr txBox="1"/>
          <p:nvPr/>
        </p:nvSpPr>
        <p:spPr>
          <a:xfrm>
            <a:off x="4081731" y="4518896"/>
            <a:ext cx="1661444" cy="400110"/>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
        <p:nvSpPr>
          <p:cNvPr id="34" name="TextBox 33"/>
          <p:cNvSpPr txBox="1"/>
          <p:nvPr/>
        </p:nvSpPr>
        <p:spPr>
          <a:xfrm>
            <a:off x="2025763" y="3835733"/>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itchFamily="2" charset="-122"/>
                <a:ea typeface="方正兰亭黑_GBK" pitchFamily="2" charset="-122"/>
              </a:rPr>
              <a:t>单击此处添加文字阐述，添加简短问题说明文字。</a:t>
            </a:r>
            <a:endParaRPr lang="en-US" altLang="zh-CN" sz="1000" dirty="0">
              <a:solidFill>
                <a:schemeClr val="tx1">
                  <a:lumMod val="65000"/>
                  <a:lumOff val="35000"/>
                </a:schemeClr>
              </a:solidFill>
              <a:latin typeface="方正兰亭黑_GBK" pitchFamily="2" charset="-122"/>
              <a:ea typeface="方正兰亭黑_GBK" pitchFamily="2" charset="-122"/>
            </a:endParaRPr>
          </a:p>
        </p:txBody>
      </p:sp>
    </p:spTree>
    <p:extLst>
      <p:ext uri="{BB962C8B-B14F-4D97-AF65-F5344CB8AC3E}">
        <p14:creationId xmlns:p14="http://schemas.microsoft.com/office/powerpoint/2010/main" val="84537137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2000"/>
                            </p:stCondLst>
                            <p:childTnLst>
                              <p:par>
                                <p:cTn id="12" presetID="23" presetClass="entr" presetSubtype="16"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800"/>
                            </p:stCondLst>
                            <p:childTnLst>
                              <p:par>
                                <p:cTn id="23" presetID="2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3300"/>
                            </p:stCondLst>
                            <p:childTnLst>
                              <p:par>
                                <p:cTn id="28" presetID="42"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300"/>
                                        <p:tgtEl>
                                          <p:spTgt spid="28"/>
                                        </p:tgtEl>
                                      </p:cBhvr>
                                    </p:animEffect>
                                    <p:anim calcmode="lin" valueType="num">
                                      <p:cBhvr>
                                        <p:cTn id="31" dur="300" fill="hold"/>
                                        <p:tgtEl>
                                          <p:spTgt spid="28"/>
                                        </p:tgtEl>
                                        <p:attrNameLst>
                                          <p:attrName>ppt_x</p:attrName>
                                        </p:attrNameLst>
                                      </p:cBhvr>
                                      <p:tavLst>
                                        <p:tav tm="0">
                                          <p:val>
                                            <p:strVal val="#ppt_x"/>
                                          </p:val>
                                        </p:tav>
                                        <p:tav tm="100000">
                                          <p:val>
                                            <p:strVal val="#ppt_x"/>
                                          </p:val>
                                        </p:tav>
                                      </p:tavLst>
                                    </p:anim>
                                    <p:anim calcmode="lin" valueType="num">
                                      <p:cBhvr>
                                        <p:cTn id="32" dur="3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3600"/>
                            </p:stCondLst>
                            <p:childTnLst>
                              <p:par>
                                <p:cTn id="34" presetID="2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childTnLst>
                                </p:cTn>
                              </p:par>
                            </p:childTnLst>
                          </p:cTn>
                        </p:par>
                        <p:par>
                          <p:cTn id="38" fill="hold">
                            <p:stCondLst>
                              <p:cond delay="4100"/>
                            </p:stCondLst>
                            <p:childTnLst>
                              <p:par>
                                <p:cTn id="39" presetID="42"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300"/>
                                        <p:tgtEl>
                                          <p:spTgt spid="29"/>
                                        </p:tgtEl>
                                      </p:cBhvr>
                                    </p:animEffect>
                                    <p:anim calcmode="lin" valueType="num">
                                      <p:cBhvr>
                                        <p:cTn id="42" dur="300" fill="hold"/>
                                        <p:tgtEl>
                                          <p:spTgt spid="29"/>
                                        </p:tgtEl>
                                        <p:attrNameLst>
                                          <p:attrName>ppt_x</p:attrName>
                                        </p:attrNameLst>
                                      </p:cBhvr>
                                      <p:tavLst>
                                        <p:tav tm="0">
                                          <p:val>
                                            <p:strVal val="#ppt_x"/>
                                          </p:val>
                                        </p:tav>
                                        <p:tav tm="100000">
                                          <p:val>
                                            <p:strVal val="#ppt_x"/>
                                          </p:val>
                                        </p:tav>
                                      </p:tavLst>
                                    </p:anim>
                                    <p:anim calcmode="lin" valueType="num">
                                      <p:cBhvr>
                                        <p:cTn id="43" dur="3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4400"/>
                            </p:stCondLst>
                            <p:childTnLst>
                              <p:par>
                                <p:cTn id="45" presetID="23" presetClass="entr" presetSubtype="16"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childTnLst>
                          </p:cTn>
                        </p:par>
                        <p:par>
                          <p:cTn id="49" fill="hold">
                            <p:stCondLst>
                              <p:cond delay="4900"/>
                            </p:stCondLst>
                            <p:childTnLst>
                              <p:par>
                                <p:cTn id="50" presetID="42"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300"/>
                                        <p:tgtEl>
                                          <p:spTgt spid="30"/>
                                        </p:tgtEl>
                                      </p:cBhvr>
                                    </p:animEffect>
                                    <p:anim calcmode="lin" valueType="num">
                                      <p:cBhvr>
                                        <p:cTn id="53" dur="300" fill="hold"/>
                                        <p:tgtEl>
                                          <p:spTgt spid="30"/>
                                        </p:tgtEl>
                                        <p:attrNameLst>
                                          <p:attrName>ppt_x</p:attrName>
                                        </p:attrNameLst>
                                      </p:cBhvr>
                                      <p:tavLst>
                                        <p:tav tm="0">
                                          <p:val>
                                            <p:strVal val="#ppt_x"/>
                                          </p:val>
                                        </p:tav>
                                        <p:tav tm="100000">
                                          <p:val>
                                            <p:strVal val="#ppt_x"/>
                                          </p:val>
                                        </p:tav>
                                      </p:tavLst>
                                    </p:anim>
                                    <p:anim calcmode="lin" valueType="num">
                                      <p:cBhvr>
                                        <p:cTn id="54" dur="3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5200"/>
                            </p:stCondLst>
                            <p:childTnLst>
                              <p:par>
                                <p:cTn id="56" presetID="23" presetClass="entr" presetSubtype="16"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childTnLst>
                                </p:cTn>
                              </p:par>
                            </p:childTnLst>
                          </p:cTn>
                        </p:par>
                        <p:par>
                          <p:cTn id="60" fill="hold">
                            <p:stCondLst>
                              <p:cond delay="5700"/>
                            </p:stCondLst>
                            <p:childTnLst>
                              <p:par>
                                <p:cTn id="61" presetID="42"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300"/>
                                        <p:tgtEl>
                                          <p:spTgt spid="31"/>
                                        </p:tgtEl>
                                      </p:cBhvr>
                                    </p:animEffect>
                                    <p:anim calcmode="lin" valueType="num">
                                      <p:cBhvr>
                                        <p:cTn id="64" dur="300" fill="hold"/>
                                        <p:tgtEl>
                                          <p:spTgt spid="31"/>
                                        </p:tgtEl>
                                        <p:attrNameLst>
                                          <p:attrName>ppt_x</p:attrName>
                                        </p:attrNameLst>
                                      </p:cBhvr>
                                      <p:tavLst>
                                        <p:tav tm="0">
                                          <p:val>
                                            <p:strVal val="#ppt_x"/>
                                          </p:val>
                                        </p:tav>
                                        <p:tav tm="100000">
                                          <p:val>
                                            <p:strVal val="#ppt_x"/>
                                          </p:val>
                                        </p:tav>
                                      </p:tavLst>
                                    </p:anim>
                                    <p:anim calcmode="lin" valueType="num">
                                      <p:cBhvr>
                                        <p:cTn id="65" dur="3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3" presetClass="entr" presetSubtype="16"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4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300"/>
                                        <p:tgtEl>
                                          <p:spTgt spid="32"/>
                                        </p:tgtEl>
                                      </p:cBhvr>
                                    </p:animEffect>
                                    <p:anim calcmode="lin" valueType="num">
                                      <p:cBhvr>
                                        <p:cTn id="75" dur="300" fill="hold"/>
                                        <p:tgtEl>
                                          <p:spTgt spid="32"/>
                                        </p:tgtEl>
                                        <p:attrNameLst>
                                          <p:attrName>ppt_x</p:attrName>
                                        </p:attrNameLst>
                                      </p:cBhvr>
                                      <p:tavLst>
                                        <p:tav tm="0">
                                          <p:val>
                                            <p:strVal val="#ppt_x"/>
                                          </p:val>
                                        </p:tav>
                                        <p:tav tm="100000">
                                          <p:val>
                                            <p:strVal val="#ppt_x"/>
                                          </p:val>
                                        </p:tav>
                                      </p:tavLst>
                                    </p:anim>
                                    <p:anim calcmode="lin" valueType="num">
                                      <p:cBhvr>
                                        <p:cTn id="76" dur="300" fill="hold"/>
                                        <p:tgtEl>
                                          <p:spTgt spid="32"/>
                                        </p:tgtEl>
                                        <p:attrNameLst>
                                          <p:attrName>ppt_y</p:attrName>
                                        </p:attrNameLst>
                                      </p:cBhvr>
                                      <p:tavLst>
                                        <p:tav tm="0">
                                          <p:val>
                                            <p:strVal val="#ppt_y+.1"/>
                                          </p:val>
                                        </p:tav>
                                        <p:tav tm="100000">
                                          <p:val>
                                            <p:strVal val="#ppt_y"/>
                                          </p:val>
                                        </p:tav>
                                      </p:tavLst>
                                    </p:anim>
                                  </p:childTnLst>
                                </p:cTn>
                              </p:par>
                            </p:childTnLst>
                          </p:cTn>
                        </p:par>
                        <p:par>
                          <p:cTn id="77" fill="hold">
                            <p:stCondLst>
                              <p:cond delay="6800"/>
                            </p:stCondLst>
                            <p:childTnLst>
                              <p:par>
                                <p:cTn id="78" presetID="23" presetClass="entr" presetSubtype="16"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childTnLst>
                                </p:cTn>
                              </p:par>
                            </p:childTnLst>
                          </p:cTn>
                        </p:par>
                        <p:par>
                          <p:cTn id="82" fill="hold">
                            <p:stCondLst>
                              <p:cond delay="73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300"/>
                                        <p:tgtEl>
                                          <p:spTgt spid="33"/>
                                        </p:tgtEl>
                                      </p:cBhvr>
                                    </p:animEffect>
                                    <p:anim calcmode="lin" valueType="num">
                                      <p:cBhvr>
                                        <p:cTn id="86" dur="300" fill="hold"/>
                                        <p:tgtEl>
                                          <p:spTgt spid="33"/>
                                        </p:tgtEl>
                                        <p:attrNameLst>
                                          <p:attrName>ppt_x</p:attrName>
                                        </p:attrNameLst>
                                      </p:cBhvr>
                                      <p:tavLst>
                                        <p:tav tm="0">
                                          <p:val>
                                            <p:strVal val="#ppt_x"/>
                                          </p:val>
                                        </p:tav>
                                        <p:tav tm="100000">
                                          <p:val>
                                            <p:strVal val="#ppt_x"/>
                                          </p:val>
                                        </p:tav>
                                      </p:tavLst>
                                    </p:anim>
                                    <p:anim calcmode="lin" valueType="num">
                                      <p:cBhvr>
                                        <p:cTn id="87" dur="3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7600"/>
                            </p:stCondLst>
                            <p:childTnLst>
                              <p:par>
                                <p:cTn id="89" presetID="23" presetClass="entr" presetSubtype="16"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ppt_w</p:attrName>
                                        </p:attrNameLst>
                                      </p:cBhvr>
                                      <p:tavLst>
                                        <p:tav tm="0">
                                          <p:val>
                                            <p:fltVal val="0"/>
                                          </p:val>
                                        </p:tav>
                                        <p:tav tm="100000">
                                          <p:val>
                                            <p:strVal val="#ppt_w"/>
                                          </p:val>
                                        </p:tav>
                                      </p:tavLst>
                                    </p:anim>
                                    <p:anim calcmode="lin" valueType="num">
                                      <p:cBhvr>
                                        <p:cTn id="92" dur="500" fill="hold"/>
                                        <p:tgtEl>
                                          <p:spTgt spid="43"/>
                                        </p:tgtEl>
                                        <p:attrNameLst>
                                          <p:attrName>ppt_h</p:attrName>
                                        </p:attrNameLst>
                                      </p:cBhvr>
                                      <p:tavLst>
                                        <p:tav tm="0">
                                          <p:val>
                                            <p:fltVal val="0"/>
                                          </p:val>
                                        </p:tav>
                                        <p:tav tm="100000">
                                          <p:val>
                                            <p:strVal val="#ppt_h"/>
                                          </p:val>
                                        </p:tav>
                                      </p:tavLst>
                                    </p:anim>
                                  </p:childTnLst>
                                </p:cTn>
                              </p:par>
                            </p:childTnLst>
                          </p:cTn>
                        </p:par>
                        <p:par>
                          <p:cTn id="93" fill="hold">
                            <p:stCondLst>
                              <p:cond delay="8100"/>
                            </p:stCondLst>
                            <p:childTnLst>
                              <p:par>
                                <p:cTn id="94" presetID="42" presetClass="entr" presetSubtype="0"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300"/>
                                        <p:tgtEl>
                                          <p:spTgt spid="34"/>
                                        </p:tgtEl>
                                      </p:cBhvr>
                                    </p:animEffect>
                                    <p:anim calcmode="lin" valueType="num">
                                      <p:cBhvr>
                                        <p:cTn id="97" dur="300" fill="hold"/>
                                        <p:tgtEl>
                                          <p:spTgt spid="34"/>
                                        </p:tgtEl>
                                        <p:attrNameLst>
                                          <p:attrName>ppt_x</p:attrName>
                                        </p:attrNameLst>
                                      </p:cBhvr>
                                      <p:tavLst>
                                        <p:tav tm="0">
                                          <p:val>
                                            <p:strVal val="#ppt_x"/>
                                          </p:val>
                                        </p:tav>
                                        <p:tav tm="100000">
                                          <p:val>
                                            <p:strVal val="#ppt_x"/>
                                          </p:val>
                                        </p:tav>
                                      </p:tavLst>
                                    </p:anim>
                                    <p:anim calcmode="lin" valueType="num">
                                      <p:cBhvr>
                                        <p:cTn id="98" dur="3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28" grpId="0"/>
      <p:bldP spid="29" grpId="0"/>
      <p:bldP spid="30" grpId="0"/>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3249166" y="1059582"/>
            <a:ext cx="2638820" cy="611849"/>
          </a:xfrm>
          <a:custGeom>
            <a:avLst/>
            <a:gdLst>
              <a:gd name="T0" fmla="*/ 5992 w 5992"/>
              <a:gd name="T1" fmla="*/ 1388 h 1388"/>
              <a:gd name="T2" fmla="*/ 2992 w 5992"/>
              <a:gd name="T3" fmla="*/ 8 h 1388"/>
              <a:gd name="T4" fmla="*/ 2995 w 5992"/>
              <a:gd name="T5" fmla="*/ 0 h 1388"/>
              <a:gd name="T6" fmla="*/ 0 w 5992"/>
              <a:gd name="T7" fmla="*/ 1384 h 1388"/>
              <a:gd name="T8" fmla="*/ 5984 w 5992"/>
              <a:gd name="T9" fmla="*/ 1384 h 1388"/>
              <a:gd name="T10" fmla="*/ 5992 w 5992"/>
              <a:gd name="T11" fmla="*/ 1388 h 1388"/>
            </a:gdLst>
            <a:ahLst/>
            <a:cxnLst>
              <a:cxn ang="0">
                <a:pos x="T0" y="T1"/>
              </a:cxn>
              <a:cxn ang="0">
                <a:pos x="T2" y="T3"/>
              </a:cxn>
              <a:cxn ang="0">
                <a:pos x="T4" y="T5"/>
              </a:cxn>
              <a:cxn ang="0">
                <a:pos x="T6" y="T7"/>
              </a:cxn>
              <a:cxn ang="0">
                <a:pos x="T8" y="T9"/>
              </a:cxn>
              <a:cxn ang="0">
                <a:pos x="T10" y="T11"/>
              </a:cxn>
            </a:cxnLst>
            <a:rect l="0" t="0" r="r" b="b"/>
            <a:pathLst>
              <a:path w="5992" h="1388">
                <a:moveTo>
                  <a:pt x="5992" y="1388"/>
                </a:moveTo>
                <a:cubicBezTo>
                  <a:pt x="5271" y="539"/>
                  <a:pt x="4196" y="0"/>
                  <a:pt x="2992" y="8"/>
                </a:cubicBezTo>
                <a:lnTo>
                  <a:pt x="2995" y="0"/>
                </a:lnTo>
                <a:cubicBezTo>
                  <a:pt x="1794" y="0"/>
                  <a:pt x="719" y="539"/>
                  <a:pt x="0" y="1384"/>
                </a:cubicBezTo>
                <a:lnTo>
                  <a:pt x="5984" y="1384"/>
                </a:lnTo>
                <a:lnTo>
                  <a:pt x="5992" y="1388"/>
                </a:lnTo>
                <a:close/>
              </a:path>
            </a:pathLst>
          </a:custGeom>
          <a:solidFill>
            <a:schemeClr val="accent2"/>
          </a:solidFill>
          <a:ln w="3175" cap="flat" cmpd="sng" algn="ctr">
            <a:solidFill>
              <a:srgbClr val="D7D7D7"/>
            </a:solidFill>
            <a:prstDash val="solid"/>
          </a:ln>
          <a:effectLst/>
        </p:spPr>
        <p:txBody>
          <a:bodyPr anchor="ctr"/>
          <a:lstStyle/>
          <a:p>
            <a:pPr marR="0" lvl="0" indent="0" algn="ctr" fontAlgn="auto">
              <a:lnSpc>
                <a:spcPct val="100000"/>
              </a:lnSpc>
              <a:spcBef>
                <a:spcPts val="0"/>
              </a:spcBef>
              <a:spcAft>
                <a:spcPts val="0"/>
              </a:spcAft>
              <a:buClrTx/>
              <a:buSzTx/>
              <a:buFontTx/>
              <a:buNone/>
              <a:tabLst/>
              <a:defRPr/>
            </a:pPr>
            <a:r>
              <a:rPr lang="zh-CN" altLang="en-US" sz="1200" kern="0" dirty="0">
                <a:solidFill>
                  <a:schemeClr val="bg1"/>
                </a:solidFill>
                <a:latin typeface="方正兰亭黑_GBK" pitchFamily="2" charset="-122"/>
                <a:ea typeface="方正兰亭黑_GBK" pitchFamily="2" charset="-122"/>
              </a:rPr>
              <a:t>单击此处添加文本</a:t>
            </a:r>
          </a:p>
        </p:txBody>
      </p:sp>
      <p:sp>
        <p:nvSpPr>
          <p:cNvPr id="3" name="Freeform 7"/>
          <p:cNvSpPr>
            <a:spLocks/>
          </p:cNvSpPr>
          <p:nvPr/>
        </p:nvSpPr>
        <p:spPr bwMode="auto">
          <a:xfrm>
            <a:off x="2882761" y="1774776"/>
            <a:ext cx="3368106" cy="613023"/>
          </a:xfrm>
          <a:custGeom>
            <a:avLst/>
            <a:gdLst>
              <a:gd name="T0" fmla="*/ 7008 w 7649"/>
              <a:gd name="T1" fmla="*/ 1 h 1393"/>
              <a:gd name="T2" fmla="*/ 640 w 7649"/>
              <a:gd name="T3" fmla="*/ 1 h 1393"/>
              <a:gd name="T4" fmla="*/ 645 w 7649"/>
              <a:gd name="T5" fmla="*/ 0 h 1393"/>
              <a:gd name="T6" fmla="*/ 0 w 7649"/>
              <a:gd name="T7" fmla="*/ 1393 h 1393"/>
              <a:gd name="T8" fmla="*/ 7648 w 7649"/>
              <a:gd name="T9" fmla="*/ 1393 h 1393"/>
              <a:gd name="T10" fmla="*/ 7649 w 7649"/>
              <a:gd name="T11" fmla="*/ 1388 h 1393"/>
              <a:gd name="T12" fmla="*/ 7008 w 7649"/>
              <a:gd name="T13" fmla="*/ 1 h 1393"/>
            </a:gdLst>
            <a:ahLst/>
            <a:cxnLst>
              <a:cxn ang="0">
                <a:pos x="T0" y="T1"/>
              </a:cxn>
              <a:cxn ang="0">
                <a:pos x="T2" y="T3"/>
              </a:cxn>
              <a:cxn ang="0">
                <a:pos x="T4" y="T5"/>
              </a:cxn>
              <a:cxn ang="0">
                <a:pos x="T6" y="T7"/>
              </a:cxn>
              <a:cxn ang="0">
                <a:pos x="T8" y="T9"/>
              </a:cxn>
              <a:cxn ang="0">
                <a:pos x="T10" y="T11"/>
              </a:cxn>
              <a:cxn ang="0">
                <a:pos x="T12" y="T13"/>
              </a:cxn>
            </a:cxnLst>
            <a:rect l="0" t="0" r="r" b="b"/>
            <a:pathLst>
              <a:path w="7649" h="1393">
                <a:moveTo>
                  <a:pt x="7008" y="1"/>
                </a:moveTo>
                <a:lnTo>
                  <a:pt x="640" y="1"/>
                </a:lnTo>
                <a:lnTo>
                  <a:pt x="645" y="0"/>
                </a:lnTo>
                <a:cubicBezTo>
                  <a:pt x="347" y="410"/>
                  <a:pt x="127" y="880"/>
                  <a:pt x="0" y="1393"/>
                </a:cubicBezTo>
                <a:lnTo>
                  <a:pt x="7648" y="1393"/>
                </a:lnTo>
                <a:lnTo>
                  <a:pt x="7649" y="1388"/>
                </a:lnTo>
                <a:cubicBezTo>
                  <a:pt x="7527" y="880"/>
                  <a:pt x="7307" y="410"/>
                  <a:pt x="7008" y="1"/>
                </a:cubicBezTo>
                <a:close/>
              </a:path>
            </a:pathLst>
          </a:custGeom>
          <a:solidFill>
            <a:schemeClr val="accent2"/>
          </a:solidFill>
          <a:ln w="3175" cap="flat" cmpd="sng" algn="ctr">
            <a:solidFill>
              <a:srgbClr val="D7D7D7"/>
            </a:solidFill>
            <a:prstDash val="solid"/>
          </a:ln>
          <a:effectLst/>
        </p:spPr>
        <p:txBody>
          <a:bodyPr anchor="ctr"/>
          <a:lstStyle/>
          <a:p>
            <a:pPr algn="ctr">
              <a:defRPr/>
            </a:pPr>
            <a:r>
              <a:rPr lang="zh-CN" altLang="en-US" sz="1200" kern="0" dirty="0">
                <a:solidFill>
                  <a:schemeClr val="bg1"/>
                </a:solidFill>
                <a:latin typeface="方正兰亭黑_GBK" pitchFamily="2" charset="-122"/>
                <a:ea typeface="方正兰亭黑_GBK" pitchFamily="2" charset="-122"/>
              </a:rPr>
              <a:t>单击此处添加文本</a:t>
            </a:r>
          </a:p>
        </p:txBody>
      </p:sp>
      <p:sp>
        <p:nvSpPr>
          <p:cNvPr id="4" name="Freeform 8"/>
          <p:cNvSpPr>
            <a:spLocks/>
          </p:cNvSpPr>
          <p:nvPr/>
        </p:nvSpPr>
        <p:spPr bwMode="auto">
          <a:xfrm>
            <a:off x="3253864" y="3916835"/>
            <a:ext cx="2630599" cy="605977"/>
          </a:xfrm>
          <a:custGeom>
            <a:avLst/>
            <a:gdLst>
              <a:gd name="T0" fmla="*/ 5973 w 5973"/>
              <a:gd name="T1" fmla="*/ 0 h 1376"/>
              <a:gd name="T2" fmla="*/ 5 w 5973"/>
              <a:gd name="T3" fmla="*/ 0 h 1376"/>
              <a:gd name="T4" fmla="*/ 0 w 5973"/>
              <a:gd name="T5" fmla="*/ 2 h 1376"/>
              <a:gd name="T6" fmla="*/ 2981 w 5973"/>
              <a:gd name="T7" fmla="*/ 1376 h 1376"/>
              <a:gd name="T8" fmla="*/ 2984 w 5973"/>
              <a:gd name="T9" fmla="*/ 1374 h 1376"/>
              <a:gd name="T10" fmla="*/ 5973 w 5973"/>
              <a:gd name="T11" fmla="*/ 0 h 1376"/>
            </a:gdLst>
            <a:ahLst/>
            <a:cxnLst>
              <a:cxn ang="0">
                <a:pos x="T0" y="T1"/>
              </a:cxn>
              <a:cxn ang="0">
                <a:pos x="T2" y="T3"/>
              </a:cxn>
              <a:cxn ang="0">
                <a:pos x="T4" y="T5"/>
              </a:cxn>
              <a:cxn ang="0">
                <a:pos x="T6" y="T7"/>
              </a:cxn>
              <a:cxn ang="0">
                <a:pos x="T8" y="T9"/>
              </a:cxn>
              <a:cxn ang="0">
                <a:pos x="T10" y="T11"/>
              </a:cxn>
            </a:cxnLst>
            <a:rect l="0" t="0" r="r" b="b"/>
            <a:pathLst>
              <a:path w="5973" h="1376">
                <a:moveTo>
                  <a:pt x="5973" y="0"/>
                </a:moveTo>
                <a:lnTo>
                  <a:pt x="5" y="0"/>
                </a:lnTo>
                <a:lnTo>
                  <a:pt x="0" y="2"/>
                </a:lnTo>
                <a:cubicBezTo>
                  <a:pt x="721" y="842"/>
                  <a:pt x="1790" y="1374"/>
                  <a:pt x="2981" y="1376"/>
                </a:cubicBezTo>
                <a:lnTo>
                  <a:pt x="2984" y="1374"/>
                </a:lnTo>
                <a:cubicBezTo>
                  <a:pt x="4178" y="1374"/>
                  <a:pt x="5247" y="842"/>
                  <a:pt x="5973" y="0"/>
                </a:cubicBezTo>
                <a:close/>
              </a:path>
            </a:pathLst>
          </a:custGeom>
          <a:solidFill>
            <a:schemeClr val="bg1">
              <a:lumMod val="75000"/>
            </a:schemeClr>
          </a:solidFill>
          <a:ln w="3175" cap="flat" cmpd="sng" algn="ctr">
            <a:solidFill>
              <a:srgbClr val="D7D7D7"/>
            </a:solidFill>
            <a:prstDash val="solid"/>
          </a:ln>
          <a:effectLst/>
        </p:spPr>
        <p:txBody>
          <a:bodyPr anchor="ctr">
            <a:noAutofit/>
          </a:bodyPr>
          <a:lstStyle/>
          <a:p>
            <a:pPr marR="0" lvl="0" indent="0" algn="ctr" fontAlgn="auto">
              <a:lnSpc>
                <a:spcPct val="100000"/>
              </a:lnSpc>
              <a:spcBef>
                <a:spcPts val="0"/>
              </a:spcBef>
              <a:spcAft>
                <a:spcPts val="0"/>
              </a:spcAft>
              <a:buClrTx/>
              <a:buSzTx/>
              <a:buFontTx/>
              <a:buNone/>
              <a:tabLst/>
              <a:defRPr/>
            </a:pPr>
            <a:r>
              <a:rPr lang="zh-CN" altLang="en-US" sz="1200" kern="0" dirty="0">
                <a:solidFill>
                  <a:srgbClr val="4D4D4D"/>
                </a:solidFill>
                <a:latin typeface="方正兰亭黑_GBK" pitchFamily="2" charset="-122"/>
                <a:ea typeface="方正兰亭黑_GBK" pitchFamily="2" charset="-122"/>
              </a:rPr>
              <a:t>单击此处添加文本</a:t>
            </a:r>
          </a:p>
        </p:txBody>
      </p:sp>
      <p:sp>
        <p:nvSpPr>
          <p:cNvPr id="5" name="Freeform 9"/>
          <p:cNvSpPr>
            <a:spLocks/>
          </p:cNvSpPr>
          <p:nvPr/>
        </p:nvSpPr>
        <p:spPr bwMode="auto">
          <a:xfrm>
            <a:off x="2836961" y="2486447"/>
            <a:ext cx="3463231" cy="613023"/>
          </a:xfrm>
          <a:custGeom>
            <a:avLst/>
            <a:gdLst>
              <a:gd name="T0" fmla="*/ 7799 w 7864"/>
              <a:gd name="T1" fmla="*/ 1391 h 1392"/>
              <a:gd name="T2" fmla="*/ 7864 w 7864"/>
              <a:gd name="T3" fmla="*/ 688 h 1392"/>
              <a:gd name="T4" fmla="*/ 7862 w 7864"/>
              <a:gd name="T5" fmla="*/ 691 h 1392"/>
              <a:gd name="T6" fmla="*/ 7800 w 7864"/>
              <a:gd name="T7" fmla="*/ 0 h 1392"/>
              <a:gd name="T8" fmla="*/ 56 w 7864"/>
              <a:gd name="T9" fmla="*/ 0 h 1392"/>
              <a:gd name="T10" fmla="*/ 60 w 7864"/>
              <a:gd name="T11" fmla="*/ 4 h 1392"/>
              <a:gd name="T12" fmla="*/ 8 w 7864"/>
              <a:gd name="T13" fmla="*/ 688 h 1392"/>
              <a:gd name="T14" fmla="*/ 0 w 7864"/>
              <a:gd name="T15" fmla="*/ 691 h 1392"/>
              <a:gd name="T16" fmla="*/ 56 w 7864"/>
              <a:gd name="T17" fmla="*/ 1392 h 1392"/>
              <a:gd name="T18" fmla="*/ 7800 w 7864"/>
              <a:gd name="T19" fmla="*/ 1392 h 1392"/>
              <a:gd name="T20" fmla="*/ 7799 w 7864"/>
              <a:gd name="T21" fmla="*/ 1391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64" h="1392">
                <a:moveTo>
                  <a:pt x="7799" y="1391"/>
                </a:moveTo>
                <a:cubicBezTo>
                  <a:pt x="7840" y="1164"/>
                  <a:pt x="7862" y="930"/>
                  <a:pt x="7864" y="688"/>
                </a:cubicBezTo>
                <a:lnTo>
                  <a:pt x="7862" y="691"/>
                </a:lnTo>
                <a:cubicBezTo>
                  <a:pt x="7862" y="457"/>
                  <a:pt x="7841" y="227"/>
                  <a:pt x="7800" y="0"/>
                </a:cubicBezTo>
                <a:lnTo>
                  <a:pt x="56" y="0"/>
                </a:lnTo>
                <a:lnTo>
                  <a:pt x="60" y="4"/>
                </a:lnTo>
                <a:cubicBezTo>
                  <a:pt x="21" y="227"/>
                  <a:pt x="0" y="457"/>
                  <a:pt x="8" y="688"/>
                </a:cubicBezTo>
                <a:lnTo>
                  <a:pt x="0" y="691"/>
                </a:lnTo>
                <a:cubicBezTo>
                  <a:pt x="0" y="930"/>
                  <a:pt x="22" y="1164"/>
                  <a:pt x="56" y="1392"/>
                </a:cubicBezTo>
                <a:lnTo>
                  <a:pt x="7800" y="1392"/>
                </a:lnTo>
                <a:lnTo>
                  <a:pt x="7799" y="1391"/>
                </a:lnTo>
                <a:close/>
              </a:path>
            </a:pathLst>
          </a:custGeom>
          <a:solidFill>
            <a:schemeClr val="bg1">
              <a:lumMod val="75000"/>
            </a:schemeClr>
          </a:solidFill>
          <a:ln w="3175" cap="flat" cmpd="sng" algn="ctr">
            <a:solidFill>
              <a:srgbClr val="D7D7D7"/>
            </a:solidFill>
            <a:prstDash val="solid"/>
          </a:ln>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方正兰亭黑_GBK" pitchFamily="2" charset="-122"/>
                <a:ea typeface="方正兰亭黑_GBK" pitchFamily="2" charset="-122"/>
              </a:rPr>
              <a:t>单击此处添加文本</a:t>
            </a:r>
            <a:endParaRPr kumimoji="0" lang="zh-CN" altLang="en-US" sz="1200" b="0" i="0" u="none" strike="noStrike" kern="0" cap="none" spc="0" normalizeH="0" baseline="0" noProof="0" dirty="0">
              <a:ln>
                <a:noFill/>
              </a:ln>
              <a:solidFill>
                <a:srgbClr val="4D4D4D"/>
              </a:solidFill>
              <a:effectLst/>
              <a:uLnTx/>
              <a:uFillTx/>
              <a:latin typeface="方正兰亭黑_GBK" pitchFamily="2" charset="-122"/>
              <a:ea typeface="方正兰亭黑_GBK" pitchFamily="2" charset="-122"/>
            </a:endParaRPr>
          </a:p>
        </p:txBody>
      </p:sp>
      <p:sp>
        <p:nvSpPr>
          <p:cNvPr id="6" name="Freeform 10"/>
          <p:cNvSpPr>
            <a:spLocks/>
          </p:cNvSpPr>
          <p:nvPr/>
        </p:nvSpPr>
        <p:spPr bwMode="auto">
          <a:xfrm>
            <a:off x="2886285" y="3202815"/>
            <a:ext cx="3364584" cy="610675"/>
          </a:xfrm>
          <a:custGeom>
            <a:avLst/>
            <a:gdLst>
              <a:gd name="T0" fmla="*/ 7640 w 7640"/>
              <a:gd name="T1" fmla="*/ 5 h 1387"/>
              <a:gd name="T2" fmla="*/ 8 w 7640"/>
              <a:gd name="T3" fmla="*/ 5 h 1387"/>
              <a:gd name="T4" fmla="*/ 0 w 7640"/>
              <a:gd name="T5" fmla="*/ 0 h 1387"/>
              <a:gd name="T6" fmla="*/ 648 w 7640"/>
              <a:gd name="T7" fmla="*/ 1381 h 1387"/>
              <a:gd name="T8" fmla="*/ 6984 w 7640"/>
              <a:gd name="T9" fmla="*/ 1381 h 1387"/>
              <a:gd name="T10" fmla="*/ 6990 w 7640"/>
              <a:gd name="T11" fmla="*/ 1387 h 1387"/>
              <a:gd name="T12" fmla="*/ 7640 w 7640"/>
              <a:gd name="T13" fmla="*/ 5 h 1387"/>
            </a:gdLst>
            <a:ahLst/>
            <a:cxnLst>
              <a:cxn ang="0">
                <a:pos x="T0" y="T1"/>
              </a:cxn>
              <a:cxn ang="0">
                <a:pos x="T2" y="T3"/>
              </a:cxn>
              <a:cxn ang="0">
                <a:pos x="T4" y="T5"/>
              </a:cxn>
              <a:cxn ang="0">
                <a:pos x="T6" y="T7"/>
              </a:cxn>
              <a:cxn ang="0">
                <a:pos x="T8" y="T9"/>
              </a:cxn>
              <a:cxn ang="0">
                <a:pos x="T10" y="T11"/>
              </a:cxn>
              <a:cxn ang="0">
                <a:pos x="T12" y="T13"/>
              </a:cxn>
            </a:cxnLst>
            <a:rect l="0" t="0" r="r" b="b"/>
            <a:pathLst>
              <a:path w="7640" h="1387">
                <a:moveTo>
                  <a:pt x="7640" y="5"/>
                </a:moveTo>
                <a:lnTo>
                  <a:pt x="8" y="5"/>
                </a:lnTo>
                <a:lnTo>
                  <a:pt x="0" y="0"/>
                </a:lnTo>
                <a:cubicBezTo>
                  <a:pt x="125" y="508"/>
                  <a:pt x="348" y="978"/>
                  <a:pt x="648" y="1381"/>
                </a:cubicBezTo>
                <a:lnTo>
                  <a:pt x="6984" y="1381"/>
                </a:lnTo>
                <a:lnTo>
                  <a:pt x="6990" y="1387"/>
                </a:lnTo>
                <a:cubicBezTo>
                  <a:pt x="7291" y="978"/>
                  <a:pt x="7514" y="508"/>
                  <a:pt x="7640" y="5"/>
                </a:cubicBezTo>
                <a:close/>
              </a:path>
            </a:pathLst>
          </a:custGeom>
          <a:solidFill>
            <a:schemeClr val="bg1">
              <a:lumMod val="75000"/>
            </a:schemeClr>
          </a:solidFill>
          <a:ln w="3175" cap="flat" cmpd="sng" algn="ctr">
            <a:solidFill>
              <a:srgbClr val="D7D7D7"/>
            </a:solidFill>
            <a:prstDash val="solid"/>
          </a:ln>
          <a:effectLst/>
        </p:spPr>
        <p:txBody>
          <a:bodyPr anchor="ctr">
            <a:noAutofit/>
          </a:bodyPr>
          <a:lstStyle/>
          <a:p>
            <a:pPr algn="ctr">
              <a:defRPr/>
            </a:pPr>
            <a:r>
              <a:rPr lang="zh-CN" altLang="en-US" sz="1200" kern="0" dirty="0">
                <a:solidFill>
                  <a:srgbClr val="4D4D4D"/>
                </a:solidFill>
                <a:latin typeface="方正兰亭黑_GBK" pitchFamily="2" charset="-122"/>
                <a:ea typeface="方正兰亭黑_GBK" pitchFamily="2" charset="-122"/>
              </a:rPr>
              <a:t>单击此处添加文本</a:t>
            </a:r>
          </a:p>
        </p:txBody>
      </p:sp>
      <p:grpSp>
        <p:nvGrpSpPr>
          <p:cNvPr id="13" name="组合 12"/>
          <p:cNvGrpSpPr/>
          <p:nvPr/>
        </p:nvGrpSpPr>
        <p:grpSpPr>
          <a:xfrm>
            <a:off x="611560" y="1923677"/>
            <a:ext cx="1800200" cy="1656184"/>
            <a:chOff x="611560" y="1923677"/>
            <a:chExt cx="1800200" cy="1656184"/>
          </a:xfrm>
        </p:grpSpPr>
        <p:sp>
          <p:nvSpPr>
            <p:cNvPr id="7" name="右箭头 6"/>
            <p:cNvSpPr/>
            <p:nvPr/>
          </p:nvSpPr>
          <p:spPr>
            <a:xfrm>
              <a:off x="611560" y="1923677"/>
              <a:ext cx="1800200" cy="1656184"/>
            </a:xfrm>
            <a:custGeom>
              <a:avLst/>
              <a:gdLst/>
              <a:ahLst/>
              <a:cxnLst/>
              <a:rect l="l" t="t" r="r" b="b"/>
              <a:pathLst>
                <a:path w="1800200" h="1656184">
                  <a:moveTo>
                    <a:pt x="828092" y="0"/>
                  </a:moveTo>
                  <a:cubicBezTo>
                    <a:pt x="1250086" y="0"/>
                    <a:pt x="1598354" y="315651"/>
                    <a:pt x="1648917" y="723822"/>
                  </a:cubicBezTo>
                  <a:lnTo>
                    <a:pt x="1800200" y="828093"/>
                  </a:lnTo>
                  <a:lnTo>
                    <a:pt x="1648917" y="932363"/>
                  </a:lnTo>
                  <a:cubicBezTo>
                    <a:pt x="1598354" y="1340533"/>
                    <a:pt x="1250085" y="1656184"/>
                    <a:pt x="828092" y="1656184"/>
                  </a:cubicBezTo>
                  <a:cubicBezTo>
                    <a:pt x="370749" y="1656184"/>
                    <a:pt x="0" y="1285435"/>
                    <a:pt x="0" y="828092"/>
                  </a:cubicBezTo>
                  <a:cubicBezTo>
                    <a:pt x="0" y="370749"/>
                    <a:pt x="370749"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99592" y="2567103"/>
              <a:ext cx="1107996" cy="369332"/>
            </a:xfrm>
            <a:prstGeom prst="rect">
              <a:avLst/>
            </a:prstGeom>
          </p:spPr>
          <p:txBody>
            <a:bodyPr wrap="none">
              <a:spAutoFit/>
            </a:bodyPr>
            <a:lstStyle/>
            <a:p>
              <a:r>
                <a:rPr lang="zh-CN" altLang="en-US" dirty="0" smtClean="0">
                  <a:solidFill>
                    <a:schemeClr val="bg1"/>
                  </a:solidFill>
                  <a:latin typeface="方正兰亭中黑_GBK" pitchFamily="2" charset="-122"/>
                  <a:ea typeface="方正兰亭中黑_GBK" pitchFamily="2" charset="-122"/>
                </a:rPr>
                <a:t>添加文本</a:t>
              </a:r>
              <a:endParaRPr lang="zh-CN" altLang="en-US" dirty="0">
                <a:solidFill>
                  <a:schemeClr val="bg1"/>
                </a:solidFill>
                <a:latin typeface="方正兰亭中黑_GBK" pitchFamily="2" charset="-122"/>
                <a:ea typeface="方正兰亭中黑_GBK" pitchFamily="2" charset="-122"/>
              </a:endParaRPr>
            </a:p>
          </p:txBody>
        </p:sp>
      </p:grpSp>
      <p:grpSp>
        <p:nvGrpSpPr>
          <p:cNvPr id="14" name="组合 13"/>
          <p:cNvGrpSpPr/>
          <p:nvPr/>
        </p:nvGrpSpPr>
        <p:grpSpPr>
          <a:xfrm>
            <a:off x="6732240" y="1923677"/>
            <a:ext cx="1800200" cy="1656184"/>
            <a:chOff x="6732240" y="1923677"/>
            <a:chExt cx="1800200" cy="1656184"/>
          </a:xfrm>
        </p:grpSpPr>
        <p:sp>
          <p:nvSpPr>
            <p:cNvPr id="10" name="右箭头 6"/>
            <p:cNvSpPr/>
            <p:nvPr/>
          </p:nvSpPr>
          <p:spPr>
            <a:xfrm flipH="1">
              <a:off x="6732240" y="1923677"/>
              <a:ext cx="1800200" cy="1656184"/>
            </a:xfrm>
            <a:custGeom>
              <a:avLst/>
              <a:gdLst/>
              <a:ahLst/>
              <a:cxnLst/>
              <a:rect l="l" t="t" r="r" b="b"/>
              <a:pathLst>
                <a:path w="1800200" h="1656184">
                  <a:moveTo>
                    <a:pt x="828092" y="0"/>
                  </a:moveTo>
                  <a:cubicBezTo>
                    <a:pt x="1250086" y="0"/>
                    <a:pt x="1598354" y="315651"/>
                    <a:pt x="1648917" y="723822"/>
                  </a:cubicBezTo>
                  <a:lnTo>
                    <a:pt x="1800200" y="828093"/>
                  </a:lnTo>
                  <a:lnTo>
                    <a:pt x="1648917" y="932363"/>
                  </a:lnTo>
                  <a:cubicBezTo>
                    <a:pt x="1598354" y="1340533"/>
                    <a:pt x="1250085" y="1656184"/>
                    <a:pt x="828092" y="1656184"/>
                  </a:cubicBezTo>
                  <a:cubicBezTo>
                    <a:pt x="370749" y="1656184"/>
                    <a:pt x="0" y="1285435"/>
                    <a:pt x="0" y="828092"/>
                  </a:cubicBezTo>
                  <a:cubicBezTo>
                    <a:pt x="0" y="370749"/>
                    <a:pt x="370749"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64288" y="2567103"/>
              <a:ext cx="1107996" cy="369332"/>
            </a:xfrm>
            <a:prstGeom prst="rect">
              <a:avLst/>
            </a:prstGeom>
          </p:spPr>
          <p:txBody>
            <a:bodyPr wrap="none">
              <a:spAutoFit/>
            </a:bodyPr>
            <a:lstStyle/>
            <a:p>
              <a:r>
                <a:rPr lang="zh-CN" altLang="en-US" dirty="0" smtClean="0">
                  <a:solidFill>
                    <a:schemeClr val="bg1"/>
                  </a:solidFill>
                  <a:latin typeface="方正兰亭中黑_GBK" pitchFamily="2" charset="-122"/>
                  <a:ea typeface="方正兰亭中黑_GBK" pitchFamily="2" charset="-122"/>
                </a:rPr>
                <a:t>添加文本</a:t>
              </a:r>
              <a:endParaRPr lang="zh-CN" altLang="en-US" dirty="0">
                <a:solidFill>
                  <a:schemeClr val="bg1"/>
                </a:solidFill>
                <a:latin typeface="方正兰亭中黑_GBK" pitchFamily="2" charset="-122"/>
                <a:ea typeface="方正兰亭中黑_GBK" pitchFamily="2" charset="-122"/>
              </a:endParaRPr>
            </a:p>
          </p:txBody>
        </p:sp>
      </p:grpSp>
    </p:spTree>
    <p:extLst>
      <p:ext uri="{BB962C8B-B14F-4D97-AF65-F5344CB8AC3E}">
        <p14:creationId xmlns:p14="http://schemas.microsoft.com/office/powerpoint/2010/main" val="63057648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ppt_y</p:attrName>
                                        </p:attrNameLst>
                                      </p:cBhvr>
                                      <p:tavLst>
                                        <p:tav tm="0">
                                          <p:val>
                                            <p:strVal val="#ppt_y+#ppt_h*1.125000"/>
                                          </p:val>
                                        </p:tav>
                                        <p:tav tm="100000">
                                          <p:val>
                                            <p:strVal val="#ppt_y"/>
                                          </p:val>
                                        </p:tav>
                                      </p:tavLst>
                                    </p:anim>
                                    <p:animEffect transition="in" filter="wipe(up)">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down)">
                                      <p:cBhvr>
                                        <p:cTn id="19" dur="500"/>
                                        <p:tgtEl>
                                          <p:spTgt spid="4"/>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down)">
                                      <p:cBhvr>
                                        <p:cTn id="23" dur="500"/>
                                        <p:tgtEl>
                                          <p:spTgt spid="6"/>
                                        </p:tgtEl>
                                      </p:cBhvr>
                                    </p:animEffect>
                                  </p:childTnLst>
                                </p:cTn>
                              </p:par>
                            </p:childTnLst>
                          </p:cTn>
                        </p:par>
                        <p:par>
                          <p:cTn id="24" fill="hold">
                            <p:stCondLst>
                              <p:cond delay="500"/>
                            </p:stCondLst>
                            <p:childTnLst>
                              <p:par>
                                <p:cTn id="25" presetID="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25558" y="2767417"/>
            <a:ext cx="1826677" cy="1826677"/>
            <a:chOff x="3134771" y="3287805"/>
            <a:chExt cx="1826677" cy="1826677"/>
          </a:xfrm>
        </p:grpSpPr>
        <p:sp>
          <p:nvSpPr>
            <p:cNvPr id="3" name="泪滴形 2"/>
            <p:cNvSpPr/>
            <p:nvPr/>
          </p:nvSpPr>
          <p:spPr>
            <a:xfrm rot="2846852">
              <a:off x="3134771" y="3287805"/>
              <a:ext cx="1826677" cy="1826677"/>
            </a:xfrm>
            <a:prstGeom prst="teardrop">
              <a:avLst/>
            </a:prstGeom>
            <a:noFill/>
            <a:ln w="38100" cmpd="sng">
              <a:solidFill>
                <a:schemeClr val="accent2"/>
              </a:solidFill>
              <a:round/>
              <a:headEnd/>
              <a:tailEnd/>
            </a:ln>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4" name="TextBox 3"/>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w="18415" cmpd="sng">
                    <a:noFill/>
                    <a:prstDash val="solid"/>
                  </a:ln>
                  <a:solidFill>
                    <a:schemeClr val="tx1">
                      <a:lumMod val="65000"/>
                      <a:lumOff val="35000"/>
                    </a:schemeClr>
                  </a:solidFill>
                  <a:effectLst/>
                  <a:uLnTx/>
                  <a:uFillTx/>
                  <a:latin typeface="方正兰亭中粗黑_GBK" pitchFamily="2" charset="-122"/>
                  <a:ea typeface="方正兰亭中粗黑_GBK" pitchFamily="2" charset="-122"/>
                  <a:cs typeface="Times New Roman" pitchFamily="18" charset="0"/>
                </a:rPr>
                <a:t>输入文本</a:t>
              </a:r>
              <a:endParaRPr kumimoji="0" lang="zh-CN" altLang="en-US" sz="2400" b="0" i="0" u="none" strike="noStrike" kern="0" cap="none" spc="0" normalizeH="0" baseline="0" noProof="0" dirty="0">
                <a:ln w="18415" cmpd="sng">
                  <a:noFill/>
                  <a:prstDash val="solid"/>
                </a:ln>
                <a:solidFill>
                  <a:schemeClr val="tx1">
                    <a:lumMod val="65000"/>
                    <a:lumOff val="35000"/>
                  </a:schemeClr>
                </a:solidFill>
                <a:effectLst/>
                <a:uLnTx/>
                <a:uFillTx/>
                <a:latin typeface="方正兰亭中粗黑_GBK" pitchFamily="2" charset="-122"/>
                <a:ea typeface="方正兰亭中粗黑_GBK" pitchFamily="2" charset="-122"/>
                <a:cs typeface="Times New Roman" pitchFamily="18" charset="0"/>
              </a:endParaRPr>
            </a:p>
          </p:txBody>
        </p:sp>
      </p:grpSp>
      <p:grpSp>
        <p:nvGrpSpPr>
          <p:cNvPr id="5" name="组合 4"/>
          <p:cNvGrpSpPr/>
          <p:nvPr/>
        </p:nvGrpSpPr>
        <p:grpSpPr>
          <a:xfrm>
            <a:off x="1020940" y="1932602"/>
            <a:ext cx="2434581" cy="2613788"/>
            <a:chOff x="1430153" y="2452990"/>
            <a:chExt cx="2434581" cy="2613788"/>
          </a:xfrm>
        </p:grpSpPr>
        <p:sp>
          <p:nvSpPr>
            <p:cNvPr id="6" name="泪滴形 5"/>
            <p:cNvSpPr/>
            <p:nvPr/>
          </p:nvSpPr>
          <p:spPr>
            <a:xfrm rot="16200000">
              <a:off x="1449241" y="2651285"/>
              <a:ext cx="2415493" cy="2415493"/>
            </a:xfrm>
            <a:prstGeom prst="teardrop">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7" name="TextBox 6"/>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chemeClr val="tx2"/>
                  </a:solidFill>
                  <a:effectLst/>
                  <a:uLnTx/>
                  <a:uFillTx/>
                  <a:latin typeface="Arial Rounded MT Bold" pitchFamily="34" charset="0"/>
                  <a:ea typeface="微软雅黑" pitchFamily="34" charset="-122"/>
                  <a:cs typeface="Times New Roman" pitchFamily="18" charset="0"/>
                </a:rPr>
                <a:t>02</a:t>
              </a:r>
              <a:endParaRPr kumimoji="0" lang="zh-CN" altLang="en-US" sz="4000" b="1" i="0" u="none" strike="noStrike" kern="0" cap="none" spc="0" normalizeH="0" baseline="0" noProof="0" dirty="0">
                <a:ln w="18415" cmpd="sng">
                  <a:noFill/>
                  <a:prstDash val="solid"/>
                </a:ln>
                <a:solidFill>
                  <a:schemeClr val="tx2"/>
                </a:solidFill>
                <a:effectLst/>
                <a:uLnTx/>
                <a:uFillTx/>
                <a:latin typeface="Arial Rounded MT Bold" pitchFamily="34" charset="0"/>
                <a:ea typeface="微软雅黑" pitchFamily="34" charset="-122"/>
                <a:cs typeface="Times New Roman" pitchFamily="18" charset="0"/>
              </a:endParaRPr>
            </a:p>
          </p:txBody>
        </p:sp>
        <p:sp>
          <p:nvSpPr>
            <p:cNvPr id="8"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rot="18731526">
              <a:off x="1761655" y="3417359"/>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grpSp>
        <p:nvGrpSpPr>
          <p:cNvPr id="10" name="组合 9"/>
          <p:cNvGrpSpPr/>
          <p:nvPr/>
        </p:nvGrpSpPr>
        <p:grpSpPr>
          <a:xfrm>
            <a:off x="6208050" y="1492286"/>
            <a:ext cx="1826677" cy="1826677"/>
            <a:chOff x="3134771" y="3287805"/>
            <a:chExt cx="1826677" cy="1826677"/>
          </a:xfrm>
        </p:grpSpPr>
        <p:sp>
          <p:nvSpPr>
            <p:cNvPr id="11" name="泪滴形 10"/>
            <p:cNvSpPr/>
            <p:nvPr/>
          </p:nvSpPr>
          <p:spPr>
            <a:xfrm rot="2846852">
              <a:off x="3134771" y="3287805"/>
              <a:ext cx="1826677" cy="1826677"/>
            </a:xfrm>
            <a:prstGeom prst="teardrop">
              <a:avLst/>
            </a:prstGeom>
            <a:noFill/>
            <a:ln w="38100" cmpd="sng">
              <a:solidFill>
                <a:schemeClr val="accent2"/>
              </a:solidFill>
              <a:round/>
              <a:headEnd/>
              <a:tailEnd/>
            </a:ln>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2" name="TextBox 11"/>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zh-CN" altLang="en-US" sz="2400" b="0" dirty="0">
                  <a:solidFill>
                    <a:schemeClr val="tx1">
                      <a:lumMod val="65000"/>
                      <a:lumOff val="35000"/>
                    </a:schemeClr>
                  </a:solidFill>
                  <a:latin typeface="方正兰亭中粗黑_GBK" pitchFamily="2" charset="-122"/>
                  <a:ea typeface="方正兰亭中粗黑_GBK" pitchFamily="2" charset="-122"/>
                  <a:cs typeface="Times New Roman" pitchFamily="18" charset="0"/>
                </a:rPr>
                <a:t>输入文本</a:t>
              </a:r>
            </a:p>
          </p:txBody>
        </p:sp>
      </p:grpSp>
      <p:grpSp>
        <p:nvGrpSpPr>
          <p:cNvPr id="13" name="组合 12"/>
          <p:cNvGrpSpPr/>
          <p:nvPr/>
        </p:nvGrpSpPr>
        <p:grpSpPr>
          <a:xfrm>
            <a:off x="4503432" y="657471"/>
            <a:ext cx="2434581" cy="2613788"/>
            <a:chOff x="1430153" y="2452990"/>
            <a:chExt cx="2434581" cy="2613788"/>
          </a:xfrm>
        </p:grpSpPr>
        <p:sp>
          <p:nvSpPr>
            <p:cNvPr id="14" name="泪滴形 13"/>
            <p:cNvSpPr/>
            <p:nvPr/>
          </p:nvSpPr>
          <p:spPr>
            <a:xfrm rot="16200000">
              <a:off x="1449241" y="2651285"/>
              <a:ext cx="2415493" cy="2415493"/>
            </a:xfrm>
            <a:prstGeom prst="teardrop">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 lastClr="FFFFFF"/>
                </a:solidFill>
                <a:effectLst/>
                <a:uLnTx/>
                <a:uFillTx/>
                <a:latin typeface="Calibri"/>
                <a:ea typeface="+mn-ea"/>
                <a:cs typeface="+mn-cs"/>
              </a:endParaRPr>
            </a:p>
          </p:txBody>
        </p:sp>
        <p:sp>
          <p:nvSpPr>
            <p:cNvPr id="15" name="TextBox 14"/>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smtClean="0">
                  <a:ln w="18415" cmpd="sng">
                    <a:noFill/>
                    <a:prstDash val="solid"/>
                  </a:ln>
                  <a:solidFill>
                    <a:schemeClr val="tx2"/>
                  </a:solidFill>
                  <a:effectLst/>
                  <a:uLnTx/>
                  <a:uFillTx/>
                  <a:latin typeface="Arial Rounded MT Bold" pitchFamily="34" charset="0"/>
                  <a:ea typeface="微软雅黑" pitchFamily="34" charset="-122"/>
                  <a:cs typeface="Times New Roman" pitchFamily="18" charset="0"/>
                </a:rPr>
                <a:t>01</a:t>
              </a:r>
              <a:endParaRPr kumimoji="0" lang="zh-CN" altLang="en-US" sz="4000" b="1" i="0" u="none" strike="noStrike" kern="0" cap="none" spc="0" normalizeH="0" baseline="0" noProof="0" dirty="0">
                <a:ln w="18415" cmpd="sng">
                  <a:noFill/>
                  <a:prstDash val="solid"/>
                </a:ln>
                <a:solidFill>
                  <a:schemeClr val="tx2"/>
                </a:solidFill>
                <a:effectLst/>
                <a:uLnTx/>
                <a:uFillTx/>
                <a:latin typeface="Arial Rounded MT Bold" pitchFamily="34" charset="0"/>
                <a:ea typeface="微软雅黑" pitchFamily="34" charset="-122"/>
                <a:cs typeface="Times New Roman" pitchFamily="18" charset="0"/>
              </a:endParaRPr>
            </a:p>
          </p:txBody>
        </p:sp>
        <p:sp>
          <p:nvSpPr>
            <p:cNvPr id="1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rot="18731526">
              <a:off x="1761655" y="3417359"/>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spTree>
    <p:extLst>
      <p:ext uri="{BB962C8B-B14F-4D97-AF65-F5344CB8AC3E}">
        <p14:creationId xmlns:p14="http://schemas.microsoft.com/office/powerpoint/2010/main" val="236069256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9"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1+#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6216898" y="1561077"/>
            <a:ext cx="1077366" cy="737082"/>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 fmla="*/ 0 w 1422400"/>
              <a:gd name="connsiteY0" fmla="*/ 972456 h 972456"/>
              <a:gd name="connsiteX1" fmla="*/ 1422400 w 1422400"/>
              <a:gd name="connsiteY1" fmla="*/ 246743 h 972456"/>
              <a:gd name="connsiteX2" fmla="*/ 1422400 w 1422400"/>
              <a:gd name="connsiteY2" fmla="*/ 0 h 972456"/>
            </a:gdLst>
            <a:ahLst/>
            <a:cxnLst>
              <a:cxn ang="0">
                <a:pos x="connsiteX0" y="connsiteY0"/>
              </a:cxn>
              <a:cxn ang="0">
                <a:pos x="connsiteX1" y="connsiteY1"/>
              </a:cxn>
              <a:cxn ang="0">
                <a:pos x="connsiteX2" y="connsiteY2"/>
              </a:cxn>
            </a:cxnLst>
            <a:rect l="l" t="t" r="r" b="b"/>
            <a:pathLst>
              <a:path w="1422400" h="972456">
                <a:moveTo>
                  <a:pt x="0" y="972456"/>
                </a:moveTo>
                <a:lnTo>
                  <a:pt x="1422400" y="246743"/>
                </a:lnTo>
                <a:lnTo>
                  <a:pt x="1422400"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9" name="任意多边形 28"/>
          <p:cNvSpPr/>
          <p:nvPr/>
        </p:nvSpPr>
        <p:spPr>
          <a:xfrm flipV="1">
            <a:off x="6438143" y="3276927"/>
            <a:ext cx="945100" cy="284973"/>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 fmla="*/ 0 w 1248228"/>
              <a:gd name="connsiteY0" fmla="*/ 377371 h 377371"/>
              <a:gd name="connsiteX1" fmla="*/ 1248228 w 1248228"/>
              <a:gd name="connsiteY1" fmla="*/ 246743 h 377371"/>
              <a:gd name="connsiteX2" fmla="*/ 1248228 w 1248228"/>
              <a:gd name="connsiteY2" fmla="*/ 0 h 377371"/>
            </a:gdLst>
            <a:ahLst/>
            <a:cxnLst>
              <a:cxn ang="0">
                <a:pos x="connsiteX0" y="connsiteY0"/>
              </a:cxn>
              <a:cxn ang="0">
                <a:pos x="connsiteX1" y="connsiteY1"/>
              </a:cxn>
              <a:cxn ang="0">
                <a:pos x="connsiteX2" y="connsiteY2"/>
              </a:cxn>
            </a:cxnLst>
            <a:rect l="l" t="t" r="r" b="b"/>
            <a:pathLst>
              <a:path w="1248228" h="377371">
                <a:moveTo>
                  <a:pt x="0" y="377371"/>
                </a:moveTo>
                <a:lnTo>
                  <a:pt x="1248228" y="246743"/>
                </a:lnTo>
                <a:lnTo>
                  <a:pt x="1248228"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a:p>
        </p:txBody>
      </p:sp>
      <p:sp>
        <p:nvSpPr>
          <p:cNvPr id="30" name="任意多边形 29"/>
          <p:cNvSpPr/>
          <p:nvPr/>
        </p:nvSpPr>
        <p:spPr>
          <a:xfrm flipH="1">
            <a:off x="2358339" y="1558672"/>
            <a:ext cx="966744" cy="648103"/>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 fmla="*/ 0 w 1509485"/>
              <a:gd name="connsiteY0" fmla="*/ 899885 h 899885"/>
              <a:gd name="connsiteX1" fmla="*/ 1509485 w 1509485"/>
              <a:gd name="connsiteY1" fmla="*/ 246743 h 899885"/>
              <a:gd name="connsiteX2" fmla="*/ 1509485 w 1509485"/>
              <a:gd name="connsiteY2" fmla="*/ 0 h 899885"/>
              <a:gd name="connsiteX0" fmla="*/ 0 w 1277256"/>
              <a:gd name="connsiteY0" fmla="*/ 856342 h 856342"/>
              <a:gd name="connsiteX1" fmla="*/ 1277256 w 1277256"/>
              <a:gd name="connsiteY1" fmla="*/ 246743 h 856342"/>
              <a:gd name="connsiteX2" fmla="*/ 1277256 w 1277256"/>
              <a:gd name="connsiteY2" fmla="*/ 0 h 856342"/>
            </a:gdLst>
            <a:ahLst/>
            <a:cxnLst>
              <a:cxn ang="0">
                <a:pos x="connsiteX0" y="connsiteY0"/>
              </a:cxn>
              <a:cxn ang="0">
                <a:pos x="connsiteX1" y="connsiteY1"/>
              </a:cxn>
              <a:cxn ang="0">
                <a:pos x="connsiteX2" y="connsiteY2"/>
              </a:cxn>
            </a:cxnLst>
            <a:rect l="l" t="t" r="r" b="b"/>
            <a:pathLst>
              <a:path w="1277256" h="856342">
                <a:moveTo>
                  <a:pt x="0" y="856342"/>
                </a:moveTo>
                <a:lnTo>
                  <a:pt x="1277256" y="246743"/>
                </a:lnTo>
                <a:lnTo>
                  <a:pt x="1277256"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a:p>
        </p:txBody>
      </p:sp>
      <p:sp>
        <p:nvSpPr>
          <p:cNvPr id="31" name="任意多边形 30"/>
          <p:cNvSpPr/>
          <p:nvPr/>
        </p:nvSpPr>
        <p:spPr>
          <a:xfrm flipH="1" flipV="1">
            <a:off x="2333088" y="3528821"/>
            <a:ext cx="899409" cy="407619"/>
          </a:xfrm>
          <a:custGeom>
            <a:avLst/>
            <a:gdLst>
              <a:gd name="connsiteX0" fmla="*/ 0 w 1378857"/>
              <a:gd name="connsiteY0" fmla="*/ 537028 h 537028"/>
              <a:gd name="connsiteX1" fmla="*/ 1378857 w 1378857"/>
              <a:gd name="connsiteY1" fmla="*/ 246743 h 537028"/>
              <a:gd name="connsiteX2" fmla="*/ 1378857 w 1378857"/>
              <a:gd name="connsiteY2" fmla="*/ 0 h 537028"/>
            </a:gdLst>
            <a:ahLst/>
            <a:cxnLst>
              <a:cxn ang="0">
                <a:pos x="connsiteX0" y="connsiteY0"/>
              </a:cxn>
              <a:cxn ang="0">
                <a:pos x="connsiteX1" y="connsiteY1"/>
              </a:cxn>
              <a:cxn ang="0">
                <a:pos x="connsiteX2" y="connsiteY2"/>
              </a:cxn>
            </a:cxnLst>
            <a:rect l="l" t="t" r="r" b="b"/>
            <a:pathLst>
              <a:path w="1378857" h="537028">
                <a:moveTo>
                  <a:pt x="0" y="537028"/>
                </a:moveTo>
                <a:lnTo>
                  <a:pt x="1378857" y="246743"/>
                </a:lnTo>
                <a:lnTo>
                  <a:pt x="1378857"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a:p>
        </p:txBody>
      </p:sp>
      <p:sp>
        <p:nvSpPr>
          <p:cNvPr id="32" name="矩形 13"/>
          <p:cNvSpPr>
            <a:spLocks noChangeArrowheads="1"/>
          </p:cNvSpPr>
          <p:nvPr/>
        </p:nvSpPr>
        <p:spPr bwMode="auto">
          <a:xfrm>
            <a:off x="1183798" y="984856"/>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itchFamily="34" charset="-122"/>
              <a:ea typeface="微软雅黑" pitchFamily="34" charset="-122"/>
            </a:endParaRPr>
          </a:p>
        </p:txBody>
      </p:sp>
      <p:grpSp>
        <p:nvGrpSpPr>
          <p:cNvPr id="5" name="组合 4"/>
          <p:cNvGrpSpPr/>
          <p:nvPr/>
        </p:nvGrpSpPr>
        <p:grpSpPr>
          <a:xfrm>
            <a:off x="3267366" y="2822413"/>
            <a:ext cx="1981907" cy="1981585"/>
            <a:chOff x="3267366" y="2822413"/>
            <a:chExt cx="1981907" cy="1981585"/>
          </a:xfrm>
        </p:grpSpPr>
        <p:sp>
          <p:nvSpPr>
            <p:cNvPr id="23" name="圆角矩形 1"/>
            <p:cNvSpPr/>
            <p:nvPr/>
          </p:nvSpPr>
          <p:spPr bwMode="auto">
            <a:xfrm>
              <a:off x="3267366" y="2822413"/>
              <a:ext cx="1981907" cy="1981585"/>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3"/>
            </a:solidFill>
            <a:ln>
              <a:noFill/>
            </a:ln>
            <a:scene3d>
              <a:camera prst="perspectiveRelaxedModerately"/>
              <a:lightRig rig="threePt" dir="t"/>
            </a:scene3d>
            <a:sp3d prstMaterial="matte">
              <a:bevelT w="0" h="0" prst="coolSlant"/>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TextBox 32"/>
            <p:cNvSpPr txBox="1"/>
            <p:nvPr/>
          </p:nvSpPr>
          <p:spPr>
            <a:xfrm>
              <a:off x="3947571" y="3460274"/>
              <a:ext cx="621894" cy="839228"/>
            </a:xfrm>
            <a:prstGeom prst="rect">
              <a:avLst/>
            </a:prstGeom>
            <a:noFill/>
            <a:scene3d>
              <a:camera prst="perspectiveRelaxed">
                <a:rot lat="20975994" lon="305024" rev="21544779"/>
              </a:camera>
              <a:lightRig rig="threePt" dir="t"/>
            </a:scene3d>
          </p:spPr>
          <p:txBody>
            <a:bodyPr wrap="none">
              <a:spAutoFit/>
            </a:bodyPr>
            <a:lstStyle/>
            <a:p>
              <a:pPr fontAlgn="auto">
                <a:spcBef>
                  <a:spcPts val="0"/>
                </a:spcBef>
                <a:spcAft>
                  <a:spcPts val="0"/>
                </a:spcAft>
                <a:defRPr/>
              </a:pPr>
              <a:r>
                <a:rPr lang="en-US" altLang="zh-CN" sz="6600" b="1" dirty="0">
                  <a:solidFill>
                    <a:schemeClr val="tx1">
                      <a:lumMod val="65000"/>
                      <a:lumOff val="35000"/>
                    </a:schemeClr>
                  </a:solidFill>
                  <a:latin typeface="微软雅黑" pitchFamily="34" charset="-122"/>
                  <a:ea typeface="微软雅黑" pitchFamily="34" charset="-122"/>
                </a:rPr>
                <a:t>A</a:t>
              </a:r>
              <a:endParaRPr lang="zh-CN" altLang="en-US" sz="6600" b="1" dirty="0">
                <a:solidFill>
                  <a:schemeClr val="tx1">
                    <a:lumMod val="65000"/>
                    <a:lumOff val="35000"/>
                  </a:schemeClr>
                </a:solidFill>
                <a:latin typeface="微软雅黑" pitchFamily="34" charset="-122"/>
                <a:ea typeface="微软雅黑" pitchFamily="34" charset="-122"/>
              </a:endParaRPr>
            </a:p>
          </p:txBody>
        </p:sp>
      </p:grpSp>
      <p:grpSp>
        <p:nvGrpSpPr>
          <p:cNvPr id="2" name="组合 1"/>
          <p:cNvGrpSpPr/>
          <p:nvPr/>
        </p:nvGrpSpPr>
        <p:grpSpPr>
          <a:xfrm>
            <a:off x="3549577" y="1517451"/>
            <a:ext cx="1632792" cy="1363372"/>
            <a:chOff x="3549577" y="1517451"/>
            <a:chExt cx="1632792" cy="1363372"/>
          </a:xfrm>
        </p:grpSpPr>
        <p:sp>
          <p:nvSpPr>
            <p:cNvPr id="25" name="圆角矩形 1"/>
            <p:cNvSpPr>
              <a:spLocks noChangeAspect="1"/>
            </p:cNvSpPr>
            <p:nvPr/>
          </p:nvSpPr>
          <p:spPr>
            <a:xfrm>
              <a:off x="3549577" y="1517451"/>
              <a:ext cx="1632792" cy="1363372"/>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2"/>
            </a:solidFill>
            <a:ln>
              <a:noFill/>
            </a:ln>
            <a:scene3d>
              <a:camera prst="perspectiveRelaxedModerately" fov="6000000">
                <a:rot lat="19634563" lon="20160148" rev="812592"/>
              </a:camera>
              <a:lightRig rig="threePt" dir="t">
                <a:rot lat="0" lon="0" rev="9600000"/>
              </a:lightRig>
            </a:scene3d>
            <a:sp3d>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TextBox 33"/>
            <p:cNvSpPr txBox="1"/>
            <p:nvPr/>
          </p:nvSpPr>
          <p:spPr>
            <a:xfrm>
              <a:off x="4020924" y="1851268"/>
              <a:ext cx="578184" cy="839228"/>
            </a:xfrm>
            <a:prstGeom prst="rect">
              <a:avLst/>
            </a:prstGeom>
            <a:noFill/>
            <a:scene3d>
              <a:camera prst="perspectiveRelaxed">
                <a:rot lat="18292249" lon="21077898" rev="377204"/>
              </a:camera>
              <a:lightRig rig="threePt" dir="t"/>
            </a:scene3d>
          </p:spPr>
          <p:txBody>
            <a:bodyPr wrap="none">
              <a:spAutoFit/>
            </a:bodyPr>
            <a:lstStyle/>
            <a:p>
              <a:pPr fontAlgn="auto">
                <a:spcBef>
                  <a:spcPts val="0"/>
                </a:spcBef>
                <a:spcAft>
                  <a:spcPts val="0"/>
                </a:spcAft>
                <a:defRPr/>
              </a:pPr>
              <a:r>
                <a:rPr lang="en-US" altLang="zh-CN" sz="6600" b="1" dirty="0">
                  <a:solidFill>
                    <a:schemeClr val="tx1">
                      <a:lumMod val="65000"/>
                      <a:lumOff val="35000"/>
                    </a:schemeClr>
                  </a:solidFill>
                  <a:latin typeface="微软雅黑" pitchFamily="34" charset="-122"/>
                  <a:ea typeface="微软雅黑" pitchFamily="34" charset="-122"/>
                </a:rPr>
                <a:t>B</a:t>
              </a:r>
              <a:endParaRPr lang="zh-CN" altLang="en-US" sz="6600" b="1" dirty="0">
                <a:solidFill>
                  <a:schemeClr val="tx1">
                    <a:lumMod val="65000"/>
                    <a:lumOff val="35000"/>
                  </a:schemeClr>
                </a:solidFill>
                <a:latin typeface="微软雅黑" pitchFamily="34" charset="-122"/>
                <a:ea typeface="微软雅黑" pitchFamily="34" charset="-122"/>
              </a:endParaRPr>
            </a:p>
          </p:txBody>
        </p:sp>
      </p:grpSp>
      <p:grpSp>
        <p:nvGrpSpPr>
          <p:cNvPr id="3" name="组合 2"/>
          <p:cNvGrpSpPr/>
          <p:nvPr/>
        </p:nvGrpSpPr>
        <p:grpSpPr>
          <a:xfrm>
            <a:off x="5079052" y="1733886"/>
            <a:ext cx="1338890" cy="1117965"/>
            <a:chOff x="5079052" y="1733886"/>
            <a:chExt cx="1338890" cy="1117965"/>
          </a:xfrm>
        </p:grpSpPr>
        <p:sp>
          <p:nvSpPr>
            <p:cNvPr id="26" name="圆角矩形 1"/>
            <p:cNvSpPr>
              <a:spLocks noChangeAspect="1"/>
            </p:cNvSpPr>
            <p:nvPr/>
          </p:nvSpPr>
          <p:spPr>
            <a:xfrm>
              <a:off x="5079052" y="1733886"/>
              <a:ext cx="1338890" cy="1117965"/>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2"/>
            </a:solidFill>
            <a:ln>
              <a:noFill/>
            </a:ln>
            <a:scene3d>
              <a:camera prst="perspectiveBelow" fov="6000000">
                <a:rot lat="19863891" lon="18296324" rev="1353930"/>
              </a:camera>
              <a:lightRig rig="threePt" dir="t">
                <a:rot lat="0" lon="0" rev="9600000"/>
              </a:lightRig>
            </a:scene3d>
            <a:sp3d>
              <a:bevelT w="0" h="0" prst="coolSlant"/>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TextBox 34"/>
            <p:cNvSpPr txBox="1"/>
            <p:nvPr/>
          </p:nvSpPr>
          <p:spPr>
            <a:xfrm>
              <a:off x="5438463" y="2047906"/>
              <a:ext cx="454339" cy="629421"/>
            </a:xfrm>
            <a:prstGeom prst="rect">
              <a:avLst/>
            </a:prstGeom>
            <a:noFill/>
            <a:scene3d>
              <a:camera prst="perspectiveRelaxedModerately">
                <a:rot lat="18822534" lon="18524289" rev="1713141"/>
              </a:camera>
              <a:lightRig rig="threePt" dir="t"/>
            </a:scene3d>
          </p:spPr>
          <p:txBody>
            <a:bodyPr wrap="none">
              <a:spAutoFit/>
            </a:bodyPr>
            <a:lstStyle/>
            <a:p>
              <a:pPr fontAlgn="auto">
                <a:spcBef>
                  <a:spcPts val="0"/>
                </a:spcBef>
                <a:spcAft>
                  <a:spcPts val="0"/>
                </a:spcAft>
                <a:defRPr/>
              </a:pPr>
              <a:r>
                <a:rPr lang="en-US" altLang="zh-CN" sz="4800" b="1" dirty="0">
                  <a:solidFill>
                    <a:schemeClr val="tx1">
                      <a:lumMod val="65000"/>
                      <a:lumOff val="35000"/>
                    </a:schemeClr>
                  </a:solidFill>
                  <a:latin typeface="微软雅黑" pitchFamily="34" charset="-122"/>
                  <a:ea typeface="微软雅黑" pitchFamily="34" charset="-122"/>
                </a:rPr>
                <a:t>C</a:t>
              </a:r>
              <a:endParaRPr lang="zh-CN" altLang="en-US" sz="4800" b="1" dirty="0">
                <a:solidFill>
                  <a:schemeClr val="tx1">
                    <a:lumMod val="65000"/>
                    <a:lumOff val="35000"/>
                  </a:schemeClr>
                </a:solidFill>
                <a:latin typeface="微软雅黑" pitchFamily="34" charset="-122"/>
                <a:ea typeface="微软雅黑" pitchFamily="34" charset="-122"/>
              </a:endParaRPr>
            </a:p>
          </p:txBody>
        </p:sp>
      </p:grpSp>
      <p:grpSp>
        <p:nvGrpSpPr>
          <p:cNvPr id="4" name="组合 3"/>
          <p:cNvGrpSpPr/>
          <p:nvPr/>
        </p:nvGrpSpPr>
        <p:grpSpPr>
          <a:xfrm>
            <a:off x="5392369" y="2974781"/>
            <a:ext cx="1163168" cy="1117965"/>
            <a:chOff x="5392369" y="2974781"/>
            <a:chExt cx="1163168" cy="1117965"/>
          </a:xfrm>
        </p:grpSpPr>
        <p:sp>
          <p:nvSpPr>
            <p:cNvPr id="27" name="圆角矩形 1"/>
            <p:cNvSpPr>
              <a:spLocks noChangeAspect="1"/>
            </p:cNvSpPr>
            <p:nvPr/>
          </p:nvSpPr>
          <p:spPr>
            <a:xfrm rot="21056213">
              <a:off x="5392369" y="2974781"/>
              <a:ext cx="1163168" cy="1117965"/>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2"/>
            </a:solidFill>
            <a:ln>
              <a:noFill/>
            </a:ln>
            <a:scene3d>
              <a:camera prst="perspectiveHeroicExtremeRightFacing" fov="7200000">
                <a:rot lat="21486198" lon="19449816" rev="21176828"/>
              </a:camera>
              <a:lightRig rig="threePt" dir="t">
                <a:rot lat="0" lon="0" rev="9600000"/>
              </a:lightRig>
            </a:scene3d>
            <a:sp3d prstMaterial="matte">
              <a:bevelT w="0" h="0" prst="coolSlant"/>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TextBox 35"/>
            <p:cNvSpPr txBox="1"/>
            <p:nvPr/>
          </p:nvSpPr>
          <p:spPr>
            <a:xfrm>
              <a:off x="5671544" y="3216856"/>
              <a:ext cx="355992" cy="699357"/>
            </a:xfrm>
            <a:prstGeom prst="rect">
              <a:avLst/>
            </a:prstGeom>
            <a:noFill/>
            <a:scene3d>
              <a:camera prst="perspectiveContrastingRightFacing">
                <a:rot lat="21344834" lon="18608065" rev="233497"/>
              </a:camera>
              <a:lightRig rig="threePt" dir="t"/>
            </a:scene3d>
          </p:spPr>
          <p:txBody>
            <a:bodyPr>
              <a:spAutoFit/>
            </a:bodyPr>
            <a:lstStyle/>
            <a:p>
              <a:pPr fontAlgn="auto">
                <a:spcBef>
                  <a:spcPts val="0"/>
                </a:spcBef>
                <a:spcAft>
                  <a:spcPts val="0"/>
                </a:spcAft>
                <a:defRPr/>
              </a:pPr>
              <a:r>
                <a:rPr lang="en-US" altLang="zh-CN" sz="5400" b="1" dirty="0">
                  <a:solidFill>
                    <a:schemeClr val="tx1">
                      <a:lumMod val="65000"/>
                      <a:lumOff val="35000"/>
                    </a:schemeClr>
                  </a:solidFill>
                  <a:latin typeface="微软雅黑" pitchFamily="34" charset="-122"/>
                  <a:ea typeface="微软雅黑" pitchFamily="34" charset="-122"/>
                </a:rPr>
                <a:t>D</a:t>
              </a:r>
              <a:endParaRPr lang="zh-CN" altLang="en-US" sz="5400" b="1" dirty="0">
                <a:solidFill>
                  <a:schemeClr val="tx1">
                    <a:lumMod val="65000"/>
                    <a:lumOff val="35000"/>
                  </a:schemeClr>
                </a:solidFill>
                <a:latin typeface="微软雅黑" pitchFamily="34" charset="-122"/>
                <a:ea typeface="微软雅黑" pitchFamily="34" charset="-122"/>
              </a:endParaRPr>
            </a:p>
          </p:txBody>
        </p:sp>
      </p:grpSp>
      <p:sp>
        <p:nvSpPr>
          <p:cNvPr id="20" name="矩形 13"/>
          <p:cNvSpPr>
            <a:spLocks noChangeArrowheads="1"/>
          </p:cNvSpPr>
          <p:nvPr/>
        </p:nvSpPr>
        <p:spPr bwMode="auto">
          <a:xfrm>
            <a:off x="6600329" y="984856"/>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1" name="矩形 13"/>
          <p:cNvSpPr>
            <a:spLocks noChangeArrowheads="1"/>
          </p:cNvSpPr>
          <p:nvPr/>
        </p:nvSpPr>
        <p:spPr bwMode="auto">
          <a:xfrm>
            <a:off x="6600329" y="3745504"/>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2" name="矩形 13"/>
          <p:cNvSpPr>
            <a:spLocks noChangeArrowheads="1"/>
          </p:cNvSpPr>
          <p:nvPr/>
        </p:nvSpPr>
        <p:spPr bwMode="auto">
          <a:xfrm>
            <a:off x="1203830" y="4052610"/>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3727414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53" presetClass="entr" presetSubtype="528"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fltVal val="0.5"/>
                                          </p:val>
                                        </p:tav>
                                        <p:tav tm="100000">
                                          <p:val>
                                            <p:strVal val="#ppt_x"/>
                                          </p:val>
                                        </p:tav>
                                      </p:tavLst>
                                    </p:anim>
                                    <p:anim calcmode="lin" valueType="num">
                                      <p:cBhvr>
                                        <p:cTn id="27" dur="500" fill="hold"/>
                                        <p:tgtEl>
                                          <p:spTgt spid="31"/>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anim calcmode="lin" valueType="num">
                                      <p:cBhvr>
                                        <p:cTn id="33" dur="500" fill="hold"/>
                                        <p:tgtEl>
                                          <p:spTgt spid="22"/>
                                        </p:tgtEl>
                                        <p:attrNameLst>
                                          <p:attrName>ppt_x</p:attrName>
                                        </p:attrNameLst>
                                      </p:cBhvr>
                                      <p:tavLst>
                                        <p:tav tm="0">
                                          <p:val>
                                            <p:fltVal val="0.5"/>
                                          </p:val>
                                        </p:tav>
                                        <p:tav tm="100000">
                                          <p:val>
                                            <p:strVal val="#ppt_x"/>
                                          </p:val>
                                        </p:tav>
                                      </p:tavLst>
                                    </p:anim>
                                    <p:anim calcmode="lin" valueType="num">
                                      <p:cBhvr>
                                        <p:cTn id="34" dur="500" fill="hold"/>
                                        <p:tgtEl>
                                          <p:spTgt spid="22"/>
                                        </p:tgtEl>
                                        <p:attrNameLst>
                                          <p:attrName>ppt_y</p:attrName>
                                        </p:attrNameLst>
                                      </p:cBhvr>
                                      <p:tavLst>
                                        <p:tav tm="0">
                                          <p:val>
                                            <p:fltVal val="0.5"/>
                                          </p:val>
                                        </p:tav>
                                        <p:tav tm="100000">
                                          <p:val>
                                            <p:strVal val="#ppt_y"/>
                                          </p:val>
                                        </p:tav>
                                      </p:tavLst>
                                    </p:anim>
                                  </p:childTnLst>
                                </p:cTn>
                              </p:par>
                            </p:childTnLst>
                          </p:cTn>
                        </p:par>
                        <p:par>
                          <p:cTn id="35" fill="hold">
                            <p:stCondLst>
                              <p:cond delay="2500"/>
                            </p:stCondLst>
                            <p:childTnLst>
                              <p:par>
                                <p:cTn id="36" presetID="53" presetClass="entr" presetSubtype="528"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anim calcmode="lin" valueType="num">
                                      <p:cBhvr>
                                        <p:cTn id="41" dur="500" fill="hold"/>
                                        <p:tgtEl>
                                          <p:spTgt spid="30"/>
                                        </p:tgtEl>
                                        <p:attrNameLst>
                                          <p:attrName>ppt_x</p:attrName>
                                        </p:attrNameLst>
                                      </p:cBhvr>
                                      <p:tavLst>
                                        <p:tav tm="0">
                                          <p:val>
                                            <p:fltVal val="0.5"/>
                                          </p:val>
                                        </p:tav>
                                        <p:tav tm="100000">
                                          <p:val>
                                            <p:strVal val="#ppt_x"/>
                                          </p:val>
                                        </p:tav>
                                      </p:tavLst>
                                    </p:anim>
                                    <p:anim calcmode="lin" valueType="num">
                                      <p:cBhvr>
                                        <p:cTn id="42" dur="500" fill="hold"/>
                                        <p:tgtEl>
                                          <p:spTgt spid="30"/>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anim calcmode="lin" valueType="num">
                                      <p:cBhvr>
                                        <p:cTn id="48" dur="500" fill="hold"/>
                                        <p:tgtEl>
                                          <p:spTgt spid="32"/>
                                        </p:tgtEl>
                                        <p:attrNameLst>
                                          <p:attrName>ppt_x</p:attrName>
                                        </p:attrNameLst>
                                      </p:cBhvr>
                                      <p:tavLst>
                                        <p:tav tm="0">
                                          <p:val>
                                            <p:fltVal val="0.5"/>
                                          </p:val>
                                        </p:tav>
                                        <p:tav tm="100000">
                                          <p:val>
                                            <p:strVal val="#ppt_x"/>
                                          </p:val>
                                        </p:tav>
                                      </p:tavLst>
                                    </p:anim>
                                    <p:anim calcmode="lin" valueType="num">
                                      <p:cBhvr>
                                        <p:cTn id="49" dur="500" fill="hold"/>
                                        <p:tgtEl>
                                          <p:spTgt spid="32"/>
                                        </p:tgtEl>
                                        <p:attrNameLst>
                                          <p:attrName>ppt_y</p:attrName>
                                        </p:attrNameLst>
                                      </p:cBhvr>
                                      <p:tavLst>
                                        <p:tav tm="0">
                                          <p:val>
                                            <p:fltVal val="0.5"/>
                                          </p:val>
                                        </p:tav>
                                        <p:tav tm="100000">
                                          <p:val>
                                            <p:strVal val="#ppt_y"/>
                                          </p:val>
                                        </p:tav>
                                      </p:tavLst>
                                    </p:anim>
                                  </p:childTnLst>
                                </p:cTn>
                              </p:par>
                            </p:childTnLst>
                          </p:cTn>
                        </p:par>
                        <p:par>
                          <p:cTn id="50" fill="hold">
                            <p:stCondLst>
                              <p:cond delay="3000"/>
                            </p:stCondLst>
                            <p:childTnLst>
                              <p:par>
                                <p:cTn id="51" presetID="53" presetClass="entr" presetSubtype="52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anim calcmode="lin" valueType="num">
                                      <p:cBhvr>
                                        <p:cTn id="56" dur="500" fill="hold"/>
                                        <p:tgtEl>
                                          <p:spTgt spid="28"/>
                                        </p:tgtEl>
                                        <p:attrNameLst>
                                          <p:attrName>ppt_x</p:attrName>
                                        </p:attrNameLst>
                                      </p:cBhvr>
                                      <p:tavLst>
                                        <p:tav tm="0">
                                          <p:val>
                                            <p:fltVal val="0.5"/>
                                          </p:val>
                                        </p:tav>
                                        <p:tav tm="100000">
                                          <p:val>
                                            <p:strVal val="#ppt_x"/>
                                          </p:val>
                                        </p:tav>
                                      </p:tavLst>
                                    </p:anim>
                                    <p:anim calcmode="lin" valueType="num">
                                      <p:cBhvr>
                                        <p:cTn id="57" dur="500" fill="hold"/>
                                        <p:tgtEl>
                                          <p:spTgt spid="28"/>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anim calcmode="lin" valueType="num">
                                      <p:cBhvr>
                                        <p:cTn id="63" dur="500" fill="hold"/>
                                        <p:tgtEl>
                                          <p:spTgt spid="20"/>
                                        </p:tgtEl>
                                        <p:attrNameLst>
                                          <p:attrName>ppt_x</p:attrName>
                                        </p:attrNameLst>
                                      </p:cBhvr>
                                      <p:tavLst>
                                        <p:tav tm="0">
                                          <p:val>
                                            <p:fltVal val="0.5"/>
                                          </p:val>
                                        </p:tav>
                                        <p:tav tm="100000">
                                          <p:val>
                                            <p:strVal val="#ppt_x"/>
                                          </p:val>
                                        </p:tav>
                                      </p:tavLst>
                                    </p:anim>
                                    <p:anim calcmode="lin" valueType="num">
                                      <p:cBhvr>
                                        <p:cTn id="64" dur="500" fill="hold"/>
                                        <p:tgtEl>
                                          <p:spTgt spid="20"/>
                                        </p:tgtEl>
                                        <p:attrNameLst>
                                          <p:attrName>ppt_y</p:attrName>
                                        </p:attrNameLst>
                                      </p:cBhvr>
                                      <p:tavLst>
                                        <p:tav tm="0">
                                          <p:val>
                                            <p:fltVal val="0.5"/>
                                          </p:val>
                                        </p:tav>
                                        <p:tav tm="100000">
                                          <p:val>
                                            <p:strVal val="#ppt_y"/>
                                          </p:val>
                                        </p:tav>
                                      </p:tavLst>
                                    </p:anim>
                                  </p:childTnLst>
                                </p:cTn>
                              </p:par>
                            </p:childTnLst>
                          </p:cTn>
                        </p:par>
                        <p:par>
                          <p:cTn id="65" fill="hold">
                            <p:stCondLst>
                              <p:cond delay="3500"/>
                            </p:stCondLst>
                            <p:childTnLst>
                              <p:par>
                                <p:cTn id="66" presetID="53" presetClass="entr" presetSubtype="528"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p:cTn id="68" dur="500" fill="hold"/>
                                        <p:tgtEl>
                                          <p:spTgt spid="29"/>
                                        </p:tgtEl>
                                        <p:attrNameLst>
                                          <p:attrName>ppt_w</p:attrName>
                                        </p:attrNameLst>
                                      </p:cBhvr>
                                      <p:tavLst>
                                        <p:tav tm="0">
                                          <p:val>
                                            <p:fltVal val="0"/>
                                          </p:val>
                                        </p:tav>
                                        <p:tav tm="100000">
                                          <p:val>
                                            <p:strVal val="#ppt_w"/>
                                          </p:val>
                                        </p:tav>
                                      </p:tavLst>
                                    </p:anim>
                                    <p:anim calcmode="lin" valueType="num">
                                      <p:cBhvr>
                                        <p:cTn id="69" dur="500" fill="hold"/>
                                        <p:tgtEl>
                                          <p:spTgt spid="29"/>
                                        </p:tgtEl>
                                        <p:attrNameLst>
                                          <p:attrName>ppt_h</p:attrName>
                                        </p:attrNameLst>
                                      </p:cBhvr>
                                      <p:tavLst>
                                        <p:tav tm="0">
                                          <p:val>
                                            <p:fltVal val="0"/>
                                          </p:val>
                                        </p:tav>
                                        <p:tav tm="100000">
                                          <p:val>
                                            <p:strVal val="#ppt_h"/>
                                          </p:val>
                                        </p:tav>
                                      </p:tavLst>
                                    </p:anim>
                                    <p:animEffect transition="in" filter="fade">
                                      <p:cBhvr>
                                        <p:cTn id="70" dur="500"/>
                                        <p:tgtEl>
                                          <p:spTgt spid="29"/>
                                        </p:tgtEl>
                                      </p:cBhvr>
                                    </p:animEffect>
                                    <p:anim calcmode="lin" valueType="num">
                                      <p:cBhvr>
                                        <p:cTn id="71" dur="500" fill="hold"/>
                                        <p:tgtEl>
                                          <p:spTgt spid="29"/>
                                        </p:tgtEl>
                                        <p:attrNameLst>
                                          <p:attrName>ppt_x</p:attrName>
                                        </p:attrNameLst>
                                      </p:cBhvr>
                                      <p:tavLst>
                                        <p:tav tm="0">
                                          <p:val>
                                            <p:fltVal val="0.5"/>
                                          </p:val>
                                        </p:tav>
                                        <p:tav tm="100000">
                                          <p:val>
                                            <p:strVal val="#ppt_x"/>
                                          </p:val>
                                        </p:tav>
                                      </p:tavLst>
                                    </p:anim>
                                    <p:anim calcmode="lin" valueType="num">
                                      <p:cBhvr>
                                        <p:cTn id="72" dur="500" fill="hold"/>
                                        <p:tgtEl>
                                          <p:spTgt spid="29"/>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Effect transition="in" filter="fade">
                                      <p:cBhvr>
                                        <p:cTn id="77" dur="500"/>
                                        <p:tgtEl>
                                          <p:spTgt spid="21"/>
                                        </p:tgtEl>
                                      </p:cBhvr>
                                    </p:animEffect>
                                    <p:anim calcmode="lin" valueType="num">
                                      <p:cBhvr>
                                        <p:cTn id="78" dur="500" fill="hold"/>
                                        <p:tgtEl>
                                          <p:spTgt spid="21"/>
                                        </p:tgtEl>
                                        <p:attrNameLst>
                                          <p:attrName>ppt_x</p:attrName>
                                        </p:attrNameLst>
                                      </p:cBhvr>
                                      <p:tavLst>
                                        <p:tav tm="0">
                                          <p:val>
                                            <p:fltVal val="0.5"/>
                                          </p:val>
                                        </p:tav>
                                        <p:tav tm="100000">
                                          <p:val>
                                            <p:strVal val="#ppt_x"/>
                                          </p:val>
                                        </p:tav>
                                      </p:tavLst>
                                    </p:anim>
                                    <p:anim calcmode="lin" valueType="num">
                                      <p:cBhvr>
                                        <p:cTn id="79" dur="5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p:bldP spid="20" grpId="0"/>
      <p:bldP spid="21"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43608" y="931293"/>
            <a:ext cx="7230171" cy="991807"/>
            <a:chOff x="1043608" y="931293"/>
            <a:chExt cx="7230171" cy="991807"/>
          </a:xfrm>
        </p:grpSpPr>
        <p:sp>
          <p:nvSpPr>
            <p:cNvPr id="2" name="圆角矩形 1"/>
            <p:cNvSpPr/>
            <p:nvPr/>
          </p:nvSpPr>
          <p:spPr>
            <a:xfrm>
              <a:off x="1043608" y="931293"/>
              <a:ext cx="7230171" cy="991807"/>
            </a:xfrm>
            <a:prstGeom prst="roundRect">
              <a:avLst>
                <a:gd name="adj" fmla="val 318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158242" y="1049805"/>
              <a:ext cx="7005678" cy="83329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403649" y="1198747"/>
              <a:ext cx="5819556" cy="30905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微软雅黑" pitchFamily="34" charset="-122"/>
                <a:ea typeface="微软雅黑" pitchFamily="34" charset="-122"/>
              </a:endParaRPr>
            </a:p>
          </p:txBody>
        </p:sp>
      </p:grpSp>
      <p:sp>
        <p:nvSpPr>
          <p:cNvPr id="4" name="椭圆 3"/>
          <p:cNvSpPr/>
          <p:nvPr/>
        </p:nvSpPr>
        <p:spPr>
          <a:xfrm>
            <a:off x="6333862" y="1646506"/>
            <a:ext cx="1427073" cy="460976"/>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kern="0" dirty="0">
                <a:solidFill>
                  <a:schemeClr val="bg1"/>
                </a:solidFill>
                <a:latin typeface="方正兰亭中粗黑_GBK" pitchFamily="2" charset="-122"/>
                <a:ea typeface="方正兰亭中粗黑_GBK" pitchFamily="2" charset="-122"/>
              </a:rPr>
              <a:t>单击</a:t>
            </a:r>
            <a:r>
              <a:rPr lang="zh-CN" altLang="en-US" sz="1400" kern="0" dirty="0" smtClean="0">
                <a:solidFill>
                  <a:schemeClr val="bg1"/>
                </a:solidFill>
                <a:latin typeface="方正兰亭中粗黑_GBK" pitchFamily="2" charset="-122"/>
                <a:ea typeface="方正兰亭中粗黑_GBK" pitchFamily="2" charset="-122"/>
              </a:rPr>
              <a:t>添加</a:t>
            </a:r>
            <a:r>
              <a:rPr lang="zh-CN" altLang="en-US" sz="1400" kern="0" dirty="0">
                <a:solidFill>
                  <a:schemeClr val="bg1"/>
                </a:solidFill>
                <a:latin typeface="方正兰亭中粗黑_GBK" pitchFamily="2" charset="-122"/>
                <a:ea typeface="方正兰亭中粗黑_GBK" pitchFamily="2" charset="-122"/>
              </a:rPr>
              <a:t>标题</a:t>
            </a:r>
          </a:p>
        </p:txBody>
      </p:sp>
      <p:grpSp>
        <p:nvGrpSpPr>
          <p:cNvPr id="15" name="组合 14"/>
          <p:cNvGrpSpPr/>
          <p:nvPr/>
        </p:nvGrpSpPr>
        <p:grpSpPr>
          <a:xfrm>
            <a:off x="1043608" y="2188833"/>
            <a:ext cx="7230171" cy="991807"/>
            <a:chOff x="1043608" y="2188833"/>
            <a:chExt cx="7230171" cy="991807"/>
          </a:xfrm>
        </p:grpSpPr>
        <p:sp>
          <p:nvSpPr>
            <p:cNvPr id="6" name="圆角矩形 5"/>
            <p:cNvSpPr/>
            <p:nvPr/>
          </p:nvSpPr>
          <p:spPr>
            <a:xfrm>
              <a:off x="1043608" y="2188833"/>
              <a:ext cx="7230171" cy="991807"/>
            </a:xfrm>
            <a:prstGeom prst="roundRect">
              <a:avLst>
                <a:gd name="adj" fmla="val 318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158241" y="2307345"/>
              <a:ext cx="7005678" cy="83329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403648" y="2456287"/>
              <a:ext cx="5819556" cy="30905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微软雅黑" pitchFamily="34" charset="-122"/>
                <a:ea typeface="微软雅黑" pitchFamily="34" charset="-122"/>
              </a:endParaRPr>
            </a:p>
          </p:txBody>
        </p:sp>
      </p:grpSp>
      <p:grpSp>
        <p:nvGrpSpPr>
          <p:cNvPr id="16" name="组合 15"/>
          <p:cNvGrpSpPr/>
          <p:nvPr/>
        </p:nvGrpSpPr>
        <p:grpSpPr>
          <a:xfrm>
            <a:off x="1043606" y="3493658"/>
            <a:ext cx="7230171" cy="991807"/>
            <a:chOff x="1043606" y="3493658"/>
            <a:chExt cx="7230171" cy="991807"/>
          </a:xfrm>
        </p:grpSpPr>
        <p:sp>
          <p:nvSpPr>
            <p:cNvPr id="9" name="圆角矩形 8"/>
            <p:cNvSpPr/>
            <p:nvPr/>
          </p:nvSpPr>
          <p:spPr>
            <a:xfrm>
              <a:off x="1043606" y="3493658"/>
              <a:ext cx="7230171" cy="991807"/>
            </a:xfrm>
            <a:prstGeom prst="roundRect">
              <a:avLst>
                <a:gd name="adj" fmla="val 318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158240" y="3612170"/>
              <a:ext cx="7005678" cy="83329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403647" y="3761112"/>
              <a:ext cx="5819556" cy="30905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微软雅黑" pitchFamily="34" charset="-122"/>
                <a:ea typeface="微软雅黑" pitchFamily="34" charset="-122"/>
              </a:endParaRPr>
            </a:p>
          </p:txBody>
        </p:sp>
      </p:grpSp>
      <p:sp>
        <p:nvSpPr>
          <p:cNvPr id="12" name="椭圆 3"/>
          <p:cNvSpPr/>
          <p:nvPr/>
        </p:nvSpPr>
        <p:spPr>
          <a:xfrm>
            <a:off x="6333862" y="2896818"/>
            <a:ext cx="1427073" cy="460976"/>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kern="0" dirty="0">
                <a:solidFill>
                  <a:schemeClr val="bg1"/>
                </a:solidFill>
                <a:latin typeface="方正兰亭中粗黑_GBK" pitchFamily="2" charset="-122"/>
                <a:ea typeface="方正兰亭中粗黑_GBK" pitchFamily="2" charset="-122"/>
              </a:rPr>
              <a:t>单击添加标题</a:t>
            </a:r>
          </a:p>
        </p:txBody>
      </p:sp>
      <p:sp>
        <p:nvSpPr>
          <p:cNvPr id="13" name="椭圆 3"/>
          <p:cNvSpPr/>
          <p:nvPr/>
        </p:nvSpPr>
        <p:spPr>
          <a:xfrm>
            <a:off x="6333862" y="4221082"/>
            <a:ext cx="1427073" cy="460976"/>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kern="0" dirty="0">
                <a:solidFill>
                  <a:schemeClr val="bg1"/>
                </a:solidFill>
                <a:latin typeface="方正兰亭中粗黑_GBK" pitchFamily="2" charset="-122"/>
                <a:ea typeface="方正兰亭中粗黑_GBK" pitchFamily="2" charset="-122"/>
              </a:rPr>
              <a:t>单击添加标题</a:t>
            </a:r>
          </a:p>
        </p:txBody>
      </p:sp>
    </p:spTree>
    <p:extLst>
      <p:ext uri="{BB962C8B-B14F-4D97-AF65-F5344CB8AC3E}">
        <p14:creationId xmlns:p14="http://schemas.microsoft.com/office/powerpoint/2010/main" val="130247623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bwMode="auto">
          <a:xfrm flipH="1">
            <a:off x="1764884" y="2439566"/>
            <a:ext cx="2236175" cy="1458902"/>
          </a:xfrm>
          <a:prstGeom prst="parallelogram">
            <a:avLst>
              <a:gd name="adj" fmla="val 87273"/>
            </a:avLst>
          </a:prstGeom>
          <a:noFill/>
          <a:ln w="38100" cmpd="sng">
            <a:solidFill>
              <a:schemeClr val="accent2"/>
            </a:solidFill>
            <a:round/>
            <a:headEnd/>
            <a:tailEnd/>
          </a:ln>
          <a:effectLst/>
        </p:spPr>
        <p:txBody>
          <a:bodyPr/>
          <a:lstStyle/>
          <a:p>
            <a:endParaRPr lang="zh-CN" altLang="en-US"/>
          </a:p>
        </p:txBody>
      </p:sp>
      <p:sp>
        <p:nvSpPr>
          <p:cNvPr id="3" name="平行四边形 2"/>
          <p:cNvSpPr/>
          <p:nvPr/>
        </p:nvSpPr>
        <p:spPr bwMode="auto">
          <a:xfrm flipH="1">
            <a:off x="3293939" y="2439566"/>
            <a:ext cx="2236175" cy="1458902"/>
          </a:xfrm>
          <a:prstGeom prst="parallelogram">
            <a:avLst>
              <a:gd name="adj" fmla="val 87273"/>
            </a:avLst>
          </a:prstGeom>
          <a:noFill/>
          <a:ln w="38100" cmpd="sng">
            <a:solidFill>
              <a:schemeClr val="accent2"/>
            </a:solidFill>
            <a:round/>
            <a:headEnd/>
            <a:tailEnd/>
          </a:ln>
          <a:effectLst/>
        </p:spPr>
        <p:txBody>
          <a:bodyPr/>
          <a:lstStyle/>
          <a:p>
            <a:endParaRPr lang="zh-CN" altLang="en-US"/>
          </a:p>
        </p:txBody>
      </p:sp>
      <p:sp>
        <p:nvSpPr>
          <p:cNvPr id="4" name="平行四边形 3"/>
          <p:cNvSpPr/>
          <p:nvPr/>
        </p:nvSpPr>
        <p:spPr bwMode="auto">
          <a:xfrm flipH="1">
            <a:off x="4822992" y="2439566"/>
            <a:ext cx="2236175" cy="1458902"/>
          </a:xfrm>
          <a:prstGeom prst="parallelogram">
            <a:avLst>
              <a:gd name="adj" fmla="val 87273"/>
            </a:avLst>
          </a:prstGeom>
          <a:noFill/>
          <a:ln w="38100" cmpd="sng">
            <a:solidFill>
              <a:schemeClr val="accent2"/>
            </a:solidFill>
            <a:round/>
            <a:headEnd/>
            <a:tailEnd/>
          </a:ln>
          <a:effectLst/>
        </p:spPr>
        <p:txBody>
          <a:bodyPr/>
          <a:lstStyle/>
          <a:p>
            <a:endParaRPr lang="zh-CN" altLang="en-US"/>
          </a:p>
        </p:txBody>
      </p:sp>
      <p:sp>
        <p:nvSpPr>
          <p:cNvPr id="5" name="TextBox 61"/>
          <p:cNvSpPr txBox="1">
            <a:spLocks noChangeArrowheads="1"/>
          </p:cNvSpPr>
          <p:nvPr/>
        </p:nvSpPr>
        <p:spPr bwMode="auto">
          <a:xfrm>
            <a:off x="1718938" y="2102051"/>
            <a:ext cx="1261884" cy="307777"/>
          </a:xfrm>
          <a:prstGeom prst="rect">
            <a:avLst/>
          </a:prstGeom>
          <a:noFill/>
          <a:ln w="9525">
            <a:noFill/>
            <a:miter lim="800000"/>
            <a:headEnd/>
            <a:tailEnd/>
          </a:ln>
        </p:spPr>
        <p:txBody>
          <a:bodyPr wrap="none">
            <a:spAutoFit/>
          </a:bodyPr>
          <a:lstStyle/>
          <a:p>
            <a:r>
              <a:rPr lang="zh-CN" altLang="en-US" sz="1400" dirty="0">
                <a:solidFill>
                  <a:schemeClr val="tx1">
                    <a:lumMod val="65000"/>
                    <a:lumOff val="35000"/>
                  </a:schemeClr>
                </a:solidFill>
                <a:latin typeface="微软雅黑" pitchFamily="34" charset="-122"/>
                <a:ea typeface="微软雅黑" pitchFamily="34" charset="-122"/>
              </a:rPr>
              <a:t>此处输入文本</a:t>
            </a:r>
          </a:p>
        </p:txBody>
      </p:sp>
      <p:sp>
        <p:nvSpPr>
          <p:cNvPr id="6" name="TextBox 61"/>
          <p:cNvSpPr txBox="1">
            <a:spLocks noChangeArrowheads="1"/>
          </p:cNvSpPr>
          <p:nvPr/>
        </p:nvSpPr>
        <p:spPr bwMode="auto">
          <a:xfrm>
            <a:off x="3243802" y="2102051"/>
            <a:ext cx="1261884" cy="307777"/>
          </a:xfrm>
          <a:prstGeom prst="rect">
            <a:avLst/>
          </a:prstGeom>
          <a:noFill/>
          <a:ln w="9525">
            <a:noFill/>
            <a:miter lim="800000"/>
            <a:headEnd/>
            <a:tailEnd/>
          </a:ln>
        </p:spPr>
        <p:txBody>
          <a:bodyPr wrap="none">
            <a:spAutoFit/>
          </a:bodyPr>
          <a:lstStyle/>
          <a:p>
            <a:r>
              <a:rPr lang="zh-CN" altLang="en-US" sz="1400">
                <a:solidFill>
                  <a:schemeClr val="tx1">
                    <a:lumMod val="65000"/>
                    <a:lumOff val="35000"/>
                  </a:schemeClr>
                </a:solidFill>
                <a:latin typeface="微软雅黑" pitchFamily="34" charset="-122"/>
                <a:ea typeface="微软雅黑" pitchFamily="34" charset="-122"/>
              </a:rPr>
              <a:t>此处输入文本</a:t>
            </a:r>
          </a:p>
        </p:txBody>
      </p:sp>
      <p:sp>
        <p:nvSpPr>
          <p:cNvPr id="7" name="TextBox 61"/>
          <p:cNvSpPr txBox="1">
            <a:spLocks noChangeArrowheads="1"/>
          </p:cNvSpPr>
          <p:nvPr/>
        </p:nvSpPr>
        <p:spPr bwMode="auto">
          <a:xfrm>
            <a:off x="4738373" y="2102051"/>
            <a:ext cx="1261884" cy="307777"/>
          </a:xfrm>
          <a:prstGeom prst="rect">
            <a:avLst/>
          </a:prstGeom>
          <a:noFill/>
          <a:ln w="9525">
            <a:noFill/>
            <a:miter lim="800000"/>
            <a:headEnd/>
            <a:tailEnd/>
          </a:ln>
        </p:spPr>
        <p:txBody>
          <a:bodyPr wrap="none">
            <a:spAutoFit/>
          </a:bodyPr>
          <a:lstStyle/>
          <a:p>
            <a:r>
              <a:rPr lang="zh-CN" altLang="en-US" sz="1400">
                <a:solidFill>
                  <a:schemeClr val="tx1">
                    <a:lumMod val="65000"/>
                    <a:lumOff val="35000"/>
                  </a:schemeClr>
                </a:solidFill>
                <a:latin typeface="微软雅黑" pitchFamily="34" charset="-122"/>
                <a:ea typeface="微软雅黑" pitchFamily="34" charset="-122"/>
              </a:rPr>
              <a:t>此处输入文本</a:t>
            </a:r>
          </a:p>
        </p:txBody>
      </p:sp>
      <p:sp>
        <p:nvSpPr>
          <p:cNvPr id="8" name="平行四边形 7"/>
          <p:cNvSpPr/>
          <p:nvPr/>
        </p:nvSpPr>
        <p:spPr bwMode="auto">
          <a:xfrm>
            <a:off x="1516886" y="2426772"/>
            <a:ext cx="1213212" cy="1471696"/>
          </a:xfrm>
          <a:prstGeom prst="parallelogram">
            <a:avLst>
              <a:gd name="adj" fmla="val 20417"/>
            </a:avLst>
          </a:prstGeom>
          <a:solidFill>
            <a:schemeClr val="accent2"/>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平行四边形 8"/>
          <p:cNvSpPr/>
          <p:nvPr/>
        </p:nvSpPr>
        <p:spPr bwMode="auto">
          <a:xfrm>
            <a:off x="3046950" y="2426772"/>
            <a:ext cx="1211822" cy="1471696"/>
          </a:xfrm>
          <a:prstGeom prst="parallelogram">
            <a:avLst>
              <a:gd name="adj" fmla="val 20417"/>
            </a:avLst>
          </a:prstGeom>
          <a:solidFill>
            <a:schemeClr val="accent2"/>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0" name="平行四边形 9"/>
          <p:cNvSpPr/>
          <p:nvPr/>
        </p:nvSpPr>
        <p:spPr bwMode="auto">
          <a:xfrm>
            <a:off x="4575624" y="2426772"/>
            <a:ext cx="1213211" cy="1471696"/>
          </a:xfrm>
          <a:prstGeom prst="parallelogram">
            <a:avLst>
              <a:gd name="adj" fmla="val 20417"/>
            </a:avLst>
          </a:prstGeom>
          <a:solidFill>
            <a:schemeClr val="accent2"/>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1" name="Rectangle 8"/>
          <p:cNvSpPr>
            <a:spLocks noChangeArrowheads="1"/>
          </p:cNvSpPr>
          <p:nvPr/>
        </p:nvSpPr>
        <p:spPr bwMode="gray">
          <a:xfrm>
            <a:off x="1994222" y="4158208"/>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chemeClr val="tx1">
                    <a:lumMod val="65000"/>
                    <a:lumOff val="35000"/>
                  </a:schemeClr>
                </a:solidFill>
                <a:latin typeface="方正正纤黑简体" pitchFamily="2" charset="-122"/>
                <a:ea typeface="方正正纤黑简体" pitchFamily="2" charset="-122"/>
              </a:rPr>
              <a:t>单击此处添加文字单击此处添加文字单击此处添加</a:t>
            </a:r>
            <a:r>
              <a:rPr lang="zh-CN" altLang="en-US" sz="1400" dirty="0" smtClean="0">
                <a:solidFill>
                  <a:schemeClr val="tx1">
                    <a:lumMod val="65000"/>
                    <a:lumOff val="35000"/>
                  </a:schemeClr>
                </a:solidFill>
                <a:latin typeface="方正正纤黑简体" pitchFamily="2" charset="-122"/>
                <a:ea typeface="方正正纤黑简体" pitchFamily="2" charset="-122"/>
              </a:rPr>
              <a:t>文字</a:t>
            </a:r>
            <a:endParaRPr lang="en-US" altLang="zh-CN" sz="1400" dirty="0" smtClean="0">
              <a:solidFill>
                <a:schemeClr val="tx1">
                  <a:lumMod val="65000"/>
                  <a:lumOff val="35000"/>
                </a:schemeClr>
              </a:solidFill>
              <a:latin typeface="方正正纤黑简体" pitchFamily="2" charset="-122"/>
              <a:ea typeface="方正正纤黑简体" pitchFamily="2" charset="-122"/>
            </a:endParaRPr>
          </a:p>
          <a:p>
            <a:pPr algn="ctr"/>
            <a:r>
              <a:rPr lang="zh-CN" altLang="en-US" sz="1400" dirty="0" smtClean="0">
                <a:solidFill>
                  <a:schemeClr val="tx1">
                    <a:lumMod val="65000"/>
                    <a:lumOff val="35000"/>
                  </a:schemeClr>
                </a:solidFill>
                <a:latin typeface="方正正纤黑简体" pitchFamily="2" charset="-122"/>
                <a:ea typeface="方正正纤黑简体" pitchFamily="2" charset="-122"/>
              </a:rPr>
              <a:t>单击</a:t>
            </a:r>
            <a:r>
              <a:rPr lang="zh-CN" altLang="en-US" sz="1400" dirty="0">
                <a:solidFill>
                  <a:schemeClr val="tx1">
                    <a:lumMod val="65000"/>
                    <a:lumOff val="35000"/>
                  </a:schemeClr>
                </a:solidFill>
                <a:latin typeface="方正正纤黑简体" pitchFamily="2" charset="-122"/>
                <a:ea typeface="方正正纤黑简体" pitchFamily="2" charset="-122"/>
              </a:rPr>
              <a:t>此处添加文字</a:t>
            </a:r>
            <a:endParaRPr lang="en-US" altLang="zh-CN" sz="1400" dirty="0">
              <a:solidFill>
                <a:schemeClr val="tx1">
                  <a:lumMod val="65000"/>
                  <a:lumOff val="35000"/>
                </a:schemeClr>
              </a:solidFill>
              <a:latin typeface="方正正纤黑简体" pitchFamily="2" charset="-122"/>
              <a:ea typeface="方正正纤黑简体" pitchFamily="2" charset="-122"/>
            </a:endParaRPr>
          </a:p>
        </p:txBody>
      </p:sp>
      <p:grpSp>
        <p:nvGrpSpPr>
          <p:cNvPr id="12" name="组合 16"/>
          <p:cNvGrpSpPr/>
          <p:nvPr/>
        </p:nvGrpSpPr>
        <p:grpSpPr>
          <a:xfrm>
            <a:off x="6104431" y="915566"/>
            <a:ext cx="1584129" cy="2982902"/>
            <a:chOff x="6288240" y="1844824"/>
            <a:chExt cx="1809598" cy="3440112"/>
          </a:xfrm>
          <a:solidFill>
            <a:schemeClr val="accent2"/>
          </a:solidFill>
          <a:effectLst/>
        </p:grpSpPr>
        <p:sp>
          <p:nvSpPr>
            <p:cNvPr id="13" name="矩形 17"/>
            <p:cNvSpPr/>
            <p:nvPr/>
          </p:nvSpPr>
          <p:spPr bwMode="auto">
            <a:xfrm>
              <a:off x="6288240" y="1844824"/>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p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4" name="TextBox 32"/>
            <p:cNvSpPr txBox="1">
              <a:spLocks noChangeArrowheads="1"/>
            </p:cNvSpPr>
            <p:nvPr/>
          </p:nvSpPr>
          <p:spPr bwMode="auto">
            <a:xfrm rot="610177">
              <a:off x="6884356" y="2604853"/>
              <a:ext cx="527374" cy="2236195"/>
            </a:xfrm>
            <a:prstGeom prst="rect">
              <a:avLst/>
            </a:prstGeom>
            <a:grpFill/>
            <a:ln w="9525">
              <a:noFill/>
              <a:miter lim="800000"/>
              <a:headEnd/>
              <a:tailEnd/>
            </a:ln>
          </p:spPr>
          <p:txBody>
            <a:bodyPr vert="eaVert"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单击此处输入文本</a:t>
              </a:r>
            </a:p>
          </p:txBody>
        </p:sp>
      </p:grpSp>
    </p:spTree>
    <p:extLst>
      <p:ext uri="{BB962C8B-B14F-4D97-AF65-F5344CB8AC3E}">
        <p14:creationId xmlns:p14="http://schemas.microsoft.com/office/powerpoint/2010/main" val="107163567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42"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4"/>
          <p:cNvSpPr>
            <a:spLocks noChangeArrowheads="1"/>
          </p:cNvSpPr>
          <p:nvPr/>
        </p:nvSpPr>
        <p:spPr bwMode="gray">
          <a:xfrm>
            <a:off x="4407289" y="704850"/>
            <a:ext cx="329422" cy="4236805"/>
          </a:xfrm>
          <a:prstGeom prst="roundRect">
            <a:avLst>
              <a:gd name="adj" fmla="val 50000"/>
            </a:avLst>
          </a:prstGeom>
          <a:solidFill>
            <a:schemeClr val="bg1">
              <a:lumMod val="65000"/>
              <a:alpha val="69804"/>
            </a:schemeClr>
          </a:solidFill>
          <a:ln w="12700" cmpd="sng">
            <a:noFill/>
            <a:round/>
            <a:headEnd/>
            <a:tailEnd/>
          </a:ln>
          <a:effectLst/>
        </p:spPr>
        <p:txBody>
          <a:bodyPr/>
          <a:lstStyle/>
          <a:p>
            <a:endParaRPr lang="zh-CN" altLang="en-US"/>
          </a:p>
        </p:txBody>
      </p:sp>
      <p:grpSp>
        <p:nvGrpSpPr>
          <p:cNvPr id="3" name="组合 2"/>
          <p:cNvGrpSpPr/>
          <p:nvPr/>
        </p:nvGrpSpPr>
        <p:grpSpPr>
          <a:xfrm>
            <a:off x="946765" y="1605930"/>
            <a:ext cx="3726211" cy="764802"/>
            <a:chOff x="946765" y="1891680"/>
            <a:chExt cx="3726211" cy="764802"/>
          </a:xfrm>
        </p:grpSpPr>
        <p:sp>
          <p:nvSpPr>
            <p:cNvPr id="4" name="椭圆 3"/>
            <p:cNvSpPr/>
            <p:nvPr/>
          </p:nvSpPr>
          <p:spPr>
            <a:xfrm flipH="1">
              <a:off x="4483238" y="2152317"/>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sp>
          <p:nvSpPr>
            <p:cNvPr id="5" name="椭圆形标注 4"/>
            <p:cNvSpPr/>
            <p:nvPr/>
          </p:nvSpPr>
          <p:spPr>
            <a:xfrm rot="15378986">
              <a:off x="1000171" y="1895528"/>
              <a:ext cx="764802" cy="757106"/>
            </a:xfrm>
            <a:prstGeom prst="wedgeEllipseCallout">
              <a:avLst>
                <a:gd name="adj1" fmla="val -11257"/>
                <a:gd name="adj2" fmla="val 65210"/>
              </a:avLst>
            </a:prstGeom>
            <a:solidFill>
              <a:schemeClr val="accent2"/>
            </a:solidFill>
            <a:ln w="19050" cmpd="sng">
              <a:noFill/>
              <a:roun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6" name="TextBox 5"/>
            <p:cNvSpPr txBox="1"/>
            <p:nvPr/>
          </p:nvSpPr>
          <p:spPr>
            <a:xfrm>
              <a:off x="946765" y="2071792"/>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02</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cxnSp>
          <p:nvCxnSpPr>
            <p:cNvPr id="7" name="直接连接符 6"/>
            <p:cNvCxnSpPr>
              <a:stCxn id="4" idx="6"/>
            </p:cNvCxnSpPr>
            <p:nvPr/>
          </p:nvCxnSpPr>
          <p:spPr>
            <a:xfrm flipH="1">
              <a:off x="1827759" y="2239929"/>
              <a:ext cx="2635918" cy="0"/>
            </a:xfrm>
            <a:prstGeom prst="line">
              <a:avLst/>
            </a:prstGeom>
            <a:noFill/>
            <a:ln w="19050" cmpd="sng">
              <a:solidFill>
                <a:schemeClr val="accent2"/>
              </a:solidFill>
              <a:round/>
              <a:headEnd/>
              <a:tailEnd/>
            </a:ln>
            <a:effectLst/>
          </p:spPr>
        </p:cxnSp>
      </p:grpSp>
      <p:grpSp>
        <p:nvGrpSpPr>
          <p:cNvPr id="8" name="组合 7"/>
          <p:cNvGrpSpPr/>
          <p:nvPr/>
        </p:nvGrpSpPr>
        <p:grpSpPr>
          <a:xfrm>
            <a:off x="946765" y="3254657"/>
            <a:ext cx="3726211" cy="764802"/>
            <a:chOff x="946765" y="3540407"/>
            <a:chExt cx="3726211" cy="764802"/>
          </a:xfrm>
          <a:effectLst/>
        </p:grpSpPr>
        <p:sp>
          <p:nvSpPr>
            <p:cNvPr id="9" name="椭圆 8"/>
            <p:cNvSpPr/>
            <p:nvPr/>
          </p:nvSpPr>
          <p:spPr>
            <a:xfrm flipH="1">
              <a:off x="4483238" y="3801044"/>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cxnSp>
          <p:nvCxnSpPr>
            <p:cNvPr id="10" name="直接连接符 9"/>
            <p:cNvCxnSpPr>
              <a:stCxn id="9" idx="6"/>
            </p:cNvCxnSpPr>
            <p:nvPr/>
          </p:nvCxnSpPr>
          <p:spPr>
            <a:xfrm flipH="1">
              <a:off x="1827759" y="3888656"/>
              <a:ext cx="2635918" cy="0"/>
            </a:xfrm>
            <a:prstGeom prst="line">
              <a:avLst/>
            </a:prstGeom>
            <a:noFill/>
            <a:ln w="19050" cmpd="sng">
              <a:solidFill>
                <a:schemeClr val="accent2"/>
              </a:solidFill>
              <a:round/>
              <a:headEnd/>
              <a:tailEnd/>
            </a:ln>
            <a:effectLst/>
          </p:spPr>
        </p:cxnSp>
        <p:sp>
          <p:nvSpPr>
            <p:cNvPr id="11" name="椭圆形标注 10"/>
            <p:cNvSpPr/>
            <p:nvPr/>
          </p:nvSpPr>
          <p:spPr>
            <a:xfrm rot="15378986">
              <a:off x="1000171" y="3544255"/>
              <a:ext cx="764802" cy="757106"/>
            </a:xfrm>
            <a:prstGeom prst="wedgeEllipseCallout">
              <a:avLst>
                <a:gd name="adj1" fmla="val -11257"/>
                <a:gd name="adj2" fmla="val 65210"/>
              </a:avLst>
            </a:prstGeom>
            <a:solidFill>
              <a:schemeClr val="accent2"/>
            </a:solidFill>
            <a:ln w="19050" cmpd="sng">
              <a:noFill/>
              <a:round/>
              <a:headEnd/>
              <a:tailEnd/>
            </a:ln>
            <a:effectLst/>
          </p:spPr>
          <p:txBody>
            <a:bodyPr rtlCol="0" anchor="ctr"/>
            <a:lstStyle/>
            <a:p>
              <a:pPr algn="ctr" fontAlgn="auto">
                <a:spcBef>
                  <a:spcPts val="0"/>
                </a:spcBef>
                <a:spcAft>
                  <a:spcPts val="0"/>
                </a:spcAft>
              </a:pPr>
              <a:endParaRPr lang="en-US" kern="0">
                <a:solidFill>
                  <a:sysClr val="window" lastClr="FFFFFF"/>
                </a:solidFill>
                <a:latin typeface="Calibri"/>
                <a:ea typeface="+mn-ea"/>
              </a:endParaRPr>
            </a:p>
          </p:txBody>
        </p:sp>
        <p:sp>
          <p:nvSpPr>
            <p:cNvPr id="12" name="TextBox 11"/>
            <p:cNvSpPr txBox="1"/>
            <p:nvPr/>
          </p:nvSpPr>
          <p:spPr>
            <a:xfrm>
              <a:off x="946765" y="3720519"/>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04</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grpSp>
      <p:grpSp>
        <p:nvGrpSpPr>
          <p:cNvPr id="13" name="组合 12"/>
          <p:cNvGrpSpPr/>
          <p:nvPr/>
        </p:nvGrpSpPr>
        <p:grpSpPr>
          <a:xfrm>
            <a:off x="4480122" y="778239"/>
            <a:ext cx="3766533" cy="764802"/>
            <a:chOff x="4480122" y="1063989"/>
            <a:chExt cx="3766533" cy="764802"/>
          </a:xfrm>
        </p:grpSpPr>
        <p:sp>
          <p:nvSpPr>
            <p:cNvPr id="14" name="椭圆 13"/>
            <p:cNvSpPr/>
            <p:nvPr/>
          </p:nvSpPr>
          <p:spPr>
            <a:xfrm>
              <a:off x="4480122" y="1324626"/>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sp>
          <p:nvSpPr>
            <p:cNvPr id="15" name="椭圆形标注 14"/>
            <p:cNvSpPr/>
            <p:nvPr/>
          </p:nvSpPr>
          <p:spPr>
            <a:xfrm rot="6221014" flipH="1">
              <a:off x="7428447" y="1067837"/>
              <a:ext cx="764802" cy="757106"/>
            </a:xfrm>
            <a:prstGeom prst="wedgeEllipseCallout">
              <a:avLst>
                <a:gd name="adj1" fmla="val -11257"/>
                <a:gd name="adj2" fmla="val 65210"/>
              </a:avLst>
            </a:prstGeom>
            <a:solidFill>
              <a:schemeClr val="accent2"/>
            </a:solidFill>
            <a:ln w="19050" cmpd="sng">
              <a:noFill/>
              <a:round/>
              <a:headEnd/>
              <a:tailEnd/>
            </a:ln>
            <a:effectLst/>
          </p:spPr>
          <p:txBody>
            <a:bodyPr/>
            <a:lstStyle/>
            <a:p>
              <a:endParaRPr lang="en-US"/>
            </a:p>
          </p:txBody>
        </p:sp>
        <p:sp>
          <p:nvSpPr>
            <p:cNvPr id="16" name="TextBox 15"/>
            <p:cNvSpPr txBox="1"/>
            <p:nvPr/>
          </p:nvSpPr>
          <p:spPr>
            <a:xfrm flipH="1">
              <a:off x="7402294" y="1244101"/>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01</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cxnSp>
          <p:nvCxnSpPr>
            <p:cNvPr id="17" name="直接连接符 16"/>
            <p:cNvCxnSpPr>
              <a:stCxn id="14" idx="6"/>
            </p:cNvCxnSpPr>
            <p:nvPr/>
          </p:nvCxnSpPr>
          <p:spPr>
            <a:xfrm>
              <a:off x="4650296" y="1412238"/>
              <a:ext cx="2682718" cy="0"/>
            </a:xfrm>
            <a:prstGeom prst="line">
              <a:avLst/>
            </a:prstGeom>
            <a:noFill/>
            <a:ln w="19050" cmpd="sng">
              <a:solidFill>
                <a:schemeClr val="accent2"/>
              </a:solidFill>
              <a:round/>
              <a:headEnd/>
              <a:tailEnd/>
            </a:ln>
            <a:effectLst/>
          </p:spPr>
        </p:cxnSp>
      </p:grpSp>
      <p:grpSp>
        <p:nvGrpSpPr>
          <p:cNvPr id="18" name="组合 17"/>
          <p:cNvGrpSpPr/>
          <p:nvPr/>
        </p:nvGrpSpPr>
        <p:grpSpPr>
          <a:xfrm>
            <a:off x="4480122" y="2426966"/>
            <a:ext cx="3766533" cy="764802"/>
            <a:chOff x="4480122" y="2712716"/>
            <a:chExt cx="3766533" cy="764802"/>
          </a:xfrm>
        </p:grpSpPr>
        <p:sp>
          <p:nvSpPr>
            <p:cNvPr id="19" name="椭圆 18"/>
            <p:cNvSpPr/>
            <p:nvPr/>
          </p:nvSpPr>
          <p:spPr>
            <a:xfrm>
              <a:off x="4480122" y="297335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sp>
          <p:nvSpPr>
            <p:cNvPr id="20" name="椭圆形标注 19"/>
            <p:cNvSpPr/>
            <p:nvPr/>
          </p:nvSpPr>
          <p:spPr>
            <a:xfrm rot="6221014" flipH="1">
              <a:off x="7428447" y="2716564"/>
              <a:ext cx="764802" cy="757106"/>
            </a:xfrm>
            <a:prstGeom prst="wedgeEllipseCallout">
              <a:avLst>
                <a:gd name="adj1" fmla="val -11257"/>
                <a:gd name="adj2" fmla="val 65210"/>
              </a:avLst>
            </a:prstGeom>
            <a:solidFill>
              <a:schemeClr val="accent2"/>
            </a:solidFill>
            <a:ln w="19050" cmpd="sng">
              <a:noFill/>
              <a:roun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1" name="TextBox 20"/>
            <p:cNvSpPr txBox="1"/>
            <p:nvPr/>
          </p:nvSpPr>
          <p:spPr>
            <a:xfrm flipH="1">
              <a:off x="7402294" y="289282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03</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cxnSp>
          <p:nvCxnSpPr>
            <p:cNvPr id="22" name="直接连接符 21"/>
            <p:cNvCxnSpPr>
              <a:stCxn id="19" idx="6"/>
            </p:cNvCxnSpPr>
            <p:nvPr/>
          </p:nvCxnSpPr>
          <p:spPr>
            <a:xfrm>
              <a:off x="4650291" y="3060965"/>
              <a:ext cx="2682718" cy="0"/>
            </a:xfrm>
            <a:prstGeom prst="line">
              <a:avLst/>
            </a:prstGeom>
            <a:noFill/>
            <a:ln w="19050" cmpd="sng">
              <a:solidFill>
                <a:schemeClr val="accent2"/>
              </a:solidFill>
              <a:round/>
              <a:headEnd/>
              <a:tailEnd/>
            </a:ln>
            <a:effectLst/>
          </p:spPr>
        </p:cxnSp>
      </p:grpSp>
      <p:grpSp>
        <p:nvGrpSpPr>
          <p:cNvPr id="23" name="组合 22"/>
          <p:cNvGrpSpPr/>
          <p:nvPr/>
        </p:nvGrpSpPr>
        <p:grpSpPr>
          <a:xfrm>
            <a:off x="4480122" y="4098156"/>
            <a:ext cx="3766533" cy="764802"/>
            <a:chOff x="4480122" y="4383906"/>
            <a:chExt cx="3766533" cy="764802"/>
          </a:xfrm>
        </p:grpSpPr>
        <p:sp>
          <p:nvSpPr>
            <p:cNvPr id="24" name="椭圆形标注 23"/>
            <p:cNvSpPr/>
            <p:nvPr/>
          </p:nvSpPr>
          <p:spPr>
            <a:xfrm rot="6221014" flipH="1">
              <a:off x="7428447" y="4387754"/>
              <a:ext cx="764802" cy="757106"/>
            </a:xfrm>
            <a:prstGeom prst="wedgeEllipseCallout">
              <a:avLst>
                <a:gd name="adj1" fmla="val -11257"/>
                <a:gd name="adj2" fmla="val 65210"/>
              </a:avLst>
            </a:prstGeom>
            <a:solidFill>
              <a:schemeClr val="accent2"/>
            </a:solidFill>
            <a:ln w="19050" cmpd="sng">
              <a:noFill/>
              <a:round/>
              <a:headEnd/>
              <a:tailE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25" name="组合 24"/>
            <p:cNvGrpSpPr/>
            <p:nvPr/>
          </p:nvGrpSpPr>
          <p:grpSpPr>
            <a:xfrm>
              <a:off x="4480122" y="4564018"/>
              <a:ext cx="3766533" cy="486287"/>
              <a:chOff x="4480122" y="4564018"/>
              <a:chExt cx="3766533" cy="486287"/>
            </a:xfrm>
          </p:grpSpPr>
          <p:sp>
            <p:nvSpPr>
              <p:cNvPr id="26" name="椭圆 25"/>
              <p:cNvSpPr/>
              <p:nvPr/>
            </p:nvSpPr>
            <p:spPr>
              <a:xfrm>
                <a:off x="4480122" y="464454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 lastClr="FFFFFF"/>
                  </a:solidFill>
                  <a:effectLst/>
                  <a:uLnTx/>
                  <a:uFillTx/>
                  <a:latin typeface="Calibri"/>
                  <a:ea typeface="+mn-ea"/>
                  <a:cs typeface="+mn-cs"/>
                </a:endParaRPr>
              </a:p>
            </p:txBody>
          </p:sp>
          <p:cxnSp>
            <p:nvCxnSpPr>
              <p:cNvPr id="27" name="直接连接符 26"/>
              <p:cNvCxnSpPr>
                <a:stCxn id="26" idx="6"/>
              </p:cNvCxnSpPr>
              <p:nvPr/>
            </p:nvCxnSpPr>
            <p:spPr>
              <a:xfrm>
                <a:off x="4650291" y="4732155"/>
                <a:ext cx="2682718" cy="0"/>
              </a:xfrm>
              <a:prstGeom prst="line">
                <a:avLst/>
              </a:prstGeom>
              <a:noFill/>
              <a:ln w="19050" cmpd="sng">
                <a:solidFill>
                  <a:schemeClr val="accent2"/>
                </a:solidFill>
                <a:round/>
                <a:headEnd/>
                <a:tailEnd/>
              </a:ln>
              <a:effectLst/>
            </p:spPr>
          </p:cxnSp>
          <p:sp>
            <p:nvSpPr>
              <p:cNvPr id="28" name="TextBox 27"/>
              <p:cNvSpPr txBox="1"/>
              <p:nvPr/>
            </p:nvSpPr>
            <p:spPr>
              <a:xfrm flipH="1">
                <a:off x="7402294" y="456401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rPr>
                  <a:t>05</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itchFamily="34" charset="0"/>
                  <a:ea typeface="微软雅黑" pitchFamily="34" charset="-122"/>
                  <a:cs typeface="Times New Roman" pitchFamily="18" charset="0"/>
                </a:endParaRPr>
              </a:p>
            </p:txBody>
          </p:sp>
        </p:grpSp>
      </p:grpSp>
      <p:sp>
        <p:nvSpPr>
          <p:cNvPr id="29" name="TextBox 28"/>
          <p:cNvSpPr txBox="1"/>
          <p:nvPr/>
        </p:nvSpPr>
        <p:spPr>
          <a:xfrm>
            <a:off x="1763688" y="796566"/>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0" name="TextBox 29"/>
          <p:cNvSpPr txBox="1"/>
          <p:nvPr/>
        </p:nvSpPr>
        <p:spPr>
          <a:xfrm>
            <a:off x="4755864" y="1638270"/>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1" name="TextBox 30"/>
          <p:cNvSpPr txBox="1"/>
          <p:nvPr/>
        </p:nvSpPr>
        <p:spPr>
          <a:xfrm>
            <a:off x="1763688" y="2511306"/>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2" name="TextBox 31"/>
          <p:cNvSpPr txBox="1"/>
          <p:nvPr/>
        </p:nvSpPr>
        <p:spPr>
          <a:xfrm>
            <a:off x="4755864" y="3353010"/>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3" name="TextBox 32"/>
          <p:cNvSpPr txBox="1"/>
          <p:nvPr/>
        </p:nvSpPr>
        <p:spPr>
          <a:xfrm>
            <a:off x="1784304" y="4182683"/>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Tree>
    <p:extLst>
      <p:ext uri="{BB962C8B-B14F-4D97-AF65-F5344CB8AC3E}">
        <p14:creationId xmlns:p14="http://schemas.microsoft.com/office/powerpoint/2010/main" val="227693775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right)">
                                      <p:cBhvr>
                                        <p:cTn id="14" dur="500"/>
                                        <p:tgtEl>
                                          <p:spTgt spid="2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par>
                                <p:cTn id="19" presetID="2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right)">
                                      <p:cBhvr>
                                        <p:cTn id="28" dur="500"/>
                                        <p:tgtEl>
                                          <p:spTgt spid="31"/>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par>
                                <p:cTn id="33" presetID="22" presetClass="entr" presetSubtype="2"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right)">
                                      <p:cBhvr>
                                        <p:cTn id="35" dur="500"/>
                                        <p:tgtEl>
                                          <p:spTgt spid="8"/>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9" grpId="0"/>
      <p:bldP spid="30" grpId="0"/>
      <p:bldP spid="31" grpId="0"/>
      <p:bldP spid="32"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9709" y="1270654"/>
            <a:ext cx="1213553" cy="2354901"/>
            <a:chOff x="1419709" y="1270654"/>
            <a:chExt cx="1213553" cy="2354901"/>
          </a:xfrm>
        </p:grpSpPr>
        <p:sp>
          <p:nvSpPr>
            <p:cNvPr id="4" name="圆角矩形 3"/>
            <p:cNvSpPr/>
            <p:nvPr/>
          </p:nvSpPr>
          <p:spPr bwMode="auto">
            <a:xfrm rot="5400000">
              <a:off x="849035"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 name="椭圆 4"/>
            <p:cNvSpPr/>
            <p:nvPr/>
          </p:nvSpPr>
          <p:spPr bwMode="auto">
            <a:xfrm>
              <a:off x="1552084"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itchFamily="34" charset="0"/>
                  <a:ea typeface="微软雅黑" pitchFamily="34" charset="-122"/>
                  <a:cs typeface="Arial" pitchFamily="34" charset="0"/>
                </a:rPr>
                <a:t>1</a:t>
              </a:r>
            </a:p>
          </p:txBody>
        </p:sp>
        <p:sp>
          <p:nvSpPr>
            <p:cNvPr id="7"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itchFamily="2" charset="-122"/>
                  <a:ea typeface="方正兰亭中黑_GBK" pitchFamily="2" charset="-122"/>
                </a:rPr>
                <a:t>添加文本</a:t>
              </a:r>
              <a:endParaRPr lang="zh-CN" altLang="en-US" sz="1200" dirty="0">
                <a:solidFill>
                  <a:schemeClr val="tx1">
                    <a:lumMod val="65000"/>
                    <a:lumOff val="35000"/>
                  </a:schemeClr>
                </a:solidFill>
                <a:latin typeface="方正兰亭中黑_GBK" pitchFamily="2" charset="-122"/>
                <a:ea typeface="方正兰亭中黑_GBK" pitchFamily="2" charset="-122"/>
              </a:endParaRPr>
            </a:p>
          </p:txBody>
        </p:sp>
        <p:sp>
          <p:nvSpPr>
            <p:cNvPr id="8"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方正兰亭黑_GBK" pitchFamily="2" charset="-122"/>
                  <a:ea typeface="方正兰亭黑_GBK" pitchFamily="2" charset="-122"/>
                </a:rPr>
                <a:t>点击此处添加</a:t>
              </a:r>
              <a:endParaRPr lang="en-US" altLang="zh-CN" sz="1100" dirty="0">
                <a:solidFill>
                  <a:schemeClr val="bg1"/>
                </a:solidFill>
                <a:latin typeface="方正兰亭黑_GBK" pitchFamily="2" charset="-122"/>
                <a:ea typeface="方正兰亭黑_GBK" pitchFamily="2" charset="-122"/>
              </a:endParaRPr>
            </a:p>
            <a:p>
              <a:pPr algn="ctr">
                <a:spcBef>
                  <a:spcPct val="0"/>
                </a:spcBef>
                <a:defRPr/>
              </a:pPr>
              <a:r>
                <a:rPr lang="zh-CN" altLang="en-US" sz="1100" dirty="0">
                  <a:solidFill>
                    <a:schemeClr val="bg1"/>
                  </a:solidFill>
                  <a:latin typeface="方正兰亭黑_GBK" pitchFamily="2" charset="-122"/>
                  <a:ea typeface="方正兰亭黑_GBK" pitchFamily="2" charset="-122"/>
                </a:rPr>
                <a:t>简要说明</a:t>
              </a:r>
              <a:endParaRPr lang="en-US" altLang="zh-CN" sz="1100" dirty="0">
                <a:solidFill>
                  <a:schemeClr val="bg1"/>
                </a:solidFill>
                <a:latin typeface="方正兰亭黑_GBK" pitchFamily="2" charset="-122"/>
                <a:ea typeface="方正兰亭黑_GBK" pitchFamily="2" charset="-122"/>
              </a:endParaRPr>
            </a:p>
          </p:txBody>
        </p:sp>
      </p:grpSp>
      <p:grpSp>
        <p:nvGrpSpPr>
          <p:cNvPr id="30" name="组合 29"/>
          <p:cNvGrpSpPr/>
          <p:nvPr/>
        </p:nvGrpSpPr>
        <p:grpSpPr>
          <a:xfrm>
            <a:off x="1868930" y="4032828"/>
            <a:ext cx="5886576" cy="400110"/>
            <a:chOff x="1868930" y="4032828"/>
            <a:chExt cx="5886576" cy="400110"/>
          </a:xfrm>
        </p:grpSpPr>
        <p:grpSp>
          <p:nvGrpSpPr>
            <p:cNvPr id="29" name="组合 28"/>
            <p:cNvGrpSpPr/>
            <p:nvPr/>
          </p:nvGrpSpPr>
          <p:grpSpPr>
            <a:xfrm>
              <a:off x="1868930" y="4098093"/>
              <a:ext cx="417263" cy="228018"/>
              <a:chOff x="1868930" y="4098093"/>
              <a:chExt cx="417263" cy="228018"/>
            </a:xfrm>
          </p:grpSpPr>
          <p:sp>
            <p:nvSpPr>
              <p:cNvPr id="31" name="燕尾形 30"/>
              <p:cNvSpPr/>
              <p:nvPr/>
            </p:nvSpPr>
            <p:spPr>
              <a:xfrm>
                <a:off x="1868930" y="4098093"/>
                <a:ext cx="228018" cy="22801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2" name="燕尾形 31"/>
              <p:cNvSpPr/>
              <p:nvPr/>
            </p:nvSpPr>
            <p:spPr>
              <a:xfrm>
                <a:off x="2058175" y="4098093"/>
                <a:ext cx="228018" cy="22801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7" name="TextBox 36"/>
            <p:cNvSpPr txBox="1"/>
            <p:nvPr/>
          </p:nvSpPr>
          <p:spPr>
            <a:xfrm>
              <a:off x="2566596" y="4032828"/>
              <a:ext cx="5188910" cy="400110"/>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0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0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0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3" name="组合 2"/>
          <p:cNvGrpSpPr/>
          <p:nvPr/>
        </p:nvGrpSpPr>
        <p:grpSpPr>
          <a:xfrm>
            <a:off x="3156432" y="1270654"/>
            <a:ext cx="1213553" cy="2354901"/>
            <a:chOff x="3156432" y="1270654"/>
            <a:chExt cx="1213553" cy="2354901"/>
          </a:xfrm>
        </p:grpSpPr>
        <p:sp>
          <p:nvSpPr>
            <p:cNvPr id="9" name="圆角矩形 8"/>
            <p:cNvSpPr/>
            <p:nvPr/>
          </p:nvSpPr>
          <p:spPr bwMode="auto">
            <a:xfrm rot="5400000">
              <a:off x="2585758"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10" name="椭圆 9"/>
            <p:cNvSpPr/>
            <p:nvPr/>
          </p:nvSpPr>
          <p:spPr bwMode="auto">
            <a:xfrm>
              <a:off x="3288808"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itchFamily="34" charset="0"/>
                  <a:ea typeface="微软雅黑" pitchFamily="34" charset="-122"/>
                  <a:cs typeface="Arial" pitchFamily="34" charset="0"/>
                </a:rPr>
                <a:t>2</a:t>
              </a:r>
            </a:p>
          </p:txBody>
        </p:sp>
        <p:sp>
          <p:nvSpPr>
            <p:cNvPr id="38"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itchFamily="2" charset="-122"/>
                  <a:ea typeface="方正兰亭中黑_GBK" pitchFamily="2" charset="-122"/>
                </a:rPr>
                <a:t>添加文本</a:t>
              </a:r>
              <a:endParaRPr lang="zh-CN" altLang="en-US" sz="1200" dirty="0">
                <a:solidFill>
                  <a:schemeClr val="tx1">
                    <a:lumMod val="65000"/>
                    <a:lumOff val="35000"/>
                  </a:schemeClr>
                </a:solidFill>
                <a:latin typeface="方正兰亭中黑_GBK" pitchFamily="2" charset="-122"/>
                <a:ea typeface="方正兰亭中黑_GBK" pitchFamily="2" charset="-122"/>
              </a:endParaRPr>
            </a:p>
          </p:txBody>
        </p:sp>
        <p:sp>
          <p:nvSpPr>
            <p:cNvPr id="41"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方正兰亭黑_GBK" pitchFamily="2" charset="-122"/>
                  <a:ea typeface="方正兰亭黑_GBK" pitchFamily="2" charset="-122"/>
                </a:rPr>
                <a:t>点击此处添加</a:t>
              </a:r>
              <a:endParaRPr lang="en-US" altLang="zh-CN" sz="1100" dirty="0">
                <a:solidFill>
                  <a:schemeClr val="bg1"/>
                </a:solidFill>
                <a:latin typeface="方正兰亭黑_GBK" pitchFamily="2" charset="-122"/>
                <a:ea typeface="方正兰亭黑_GBK" pitchFamily="2" charset="-122"/>
              </a:endParaRPr>
            </a:p>
            <a:p>
              <a:pPr algn="ctr">
                <a:spcBef>
                  <a:spcPct val="0"/>
                </a:spcBef>
                <a:defRPr/>
              </a:pPr>
              <a:r>
                <a:rPr lang="zh-CN" altLang="en-US" sz="1100" dirty="0">
                  <a:solidFill>
                    <a:schemeClr val="bg1"/>
                  </a:solidFill>
                  <a:latin typeface="方正兰亭黑_GBK" pitchFamily="2" charset="-122"/>
                  <a:ea typeface="方正兰亭黑_GBK" pitchFamily="2" charset="-122"/>
                </a:rPr>
                <a:t>简要说明</a:t>
              </a:r>
              <a:endParaRPr lang="en-US" altLang="zh-CN" sz="1100" dirty="0">
                <a:solidFill>
                  <a:schemeClr val="bg1"/>
                </a:solidFill>
                <a:latin typeface="方正兰亭黑_GBK" pitchFamily="2" charset="-122"/>
                <a:ea typeface="方正兰亭黑_GBK" pitchFamily="2" charset="-122"/>
              </a:endParaRPr>
            </a:p>
          </p:txBody>
        </p:sp>
      </p:grpSp>
      <p:grpSp>
        <p:nvGrpSpPr>
          <p:cNvPr id="12" name="组合 11"/>
          <p:cNvGrpSpPr/>
          <p:nvPr/>
        </p:nvGrpSpPr>
        <p:grpSpPr>
          <a:xfrm>
            <a:off x="4896956" y="1270654"/>
            <a:ext cx="1213553" cy="2354901"/>
            <a:chOff x="4896956" y="1270654"/>
            <a:chExt cx="1213553" cy="2354901"/>
          </a:xfrm>
        </p:grpSpPr>
        <p:sp>
          <p:nvSpPr>
            <p:cNvPr id="15" name="圆角矩形 14"/>
            <p:cNvSpPr/>
            <p:nvPr/>
          </p:nvSpPr>
          <p:spPr bwMode="auto">
            <a:xfrm rot="5400000">
              <a:off x="4326282"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16" name="椭圆 15"/>
            <p:cNvSpPr/>
            <p:nvPr/>
          </p:nvSpPr>
          <p:spPr bwMode="auto">
            <a:xfrm>
              <a:off x="5029333"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itchFamily="34" charset="0"/>
                  <a:ea typeface="微软雅黑" pitchFamily="34" charset="-122"/>
                  <a:cs typeface="Arial" pitchFamily="34" charset="0"/>
                </a:rPr>
                <a:t>3</a:t>
              </a:r>
            </a:p>
          </p:txBody>
        </p:sp>
        <p:sp>
          <p:nvSpPr>
            <p:cNvPr id="39"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itchFamily="2" charset="-122"/>
                  <a:ea typeface="方正兰亭中黑_GBK" pitchFamily="2" charset="-122"/>
                </a:rPr>
                <a:t>添加文本</a:t>
              </a:r>
              <a:endParaRPr lang="zh-CN" altLang="en-US" sz="1200" dirty="0">
                <a:solidFill>
                  <a:schemeClr val="tx1">
                    <a:lumMod val="65000"/>
                    <a:lumOff val="35000"/>
                  </a:schemeClr>
                </a:solidFill>
                <a:latin typeface="方正兰亭中黑_GBK" pitchFamily="2" charset="-122"/>
                <a:ea typeface="方正兰亭中黑_GBK" pitchFamily="2" charset="-122"/>
              </a:endParaRPr>
            </a:p>
          </p:txBody>
        </p:sp>
        <p:sp>
          <p:nvSpPr>
            <p:cNvPr id="42"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方正兰亭黑_GBK" pitchFamily="2" charset="-122"/>
                  <a:ea typeface="方正兰亭黑_GBK" pitchFamily="2" charset="-122"/>
                </a:rPr>
                <a:t>点击此处添加</a:t>
              </a:r>
              <a:endParaRPr lang="en-US" altLang="zh-CN" sz="1100" dirty="0">
                <a:solidFill>
                  <a:schemeClr val="bg1"/>
                </a:solidFill>
                <a:latin typeface="方正兰亭黑_GBK" pitchFamily="2" charset="-122"/>
                <a:ea typeface="方正兰亭黑_GBK" pitchFamily="2" charset="-122"/>
              </a:endParaRPr>
            </a:p>
            <a:p>
              <a:pPr algn="ctr">
                <a:spcBef>
                  <a:spcPct val="0"/>
                </a:spcBef>
                <a:defRPr/>
              </a:pPr>
              <a:r>
                <a:rPr lang="zh-CN" altLang="en-US" sz="1100" dirty="0">
                  <a:solidFill>
                    <a:schemeClr val="bg1"/>
                  </a:solidFill>
                  <a:latin typeface="方正兰亭黑_GBK" pitchFamily="2" charset="-122"/>
                  <a:ea typeface="方正兰亭黑_GBK" pitchFamily="2" charset="-122"/>
                </a:rPr>
                <a:t>简要说明</a:t>
              </a:r>
              <a:endParaRPr lang="en-US" altLang="zh-CN" sz="1100" dirty="0">
                <a:solidFill>
                  <a:schemeClr val="bg1"/>
                </a:solidFill>
                <a:latin typeface="方正兰亭黑_GBK" pitchFamily="2" charset="-122"/>
                <a:ea typeface="方正兰亭黑_GBK" pitchFamily="2" charset="-122"/>
              </a:endParaRPr>
            </a:p>
          </p:txBody>
        </p:sp>
      </p:grpSp>
      <p:grpSp>
        <p:nvGrpSpPr>
          <p:cNvPr id="18" name="组合 17"/>
          <p:cNvGrpSpPr/>
          <p:nvPr/>
        </p:nvGrpSpPr>
        <p:grpSpPr>
          <a:xfrm>
            <a:off x="6590610" y="1270654"/>
            <a:ext cx="1213553" cy="2354901"/>
            <a:chOff x="6590610" y="1270654"/>
            <a:chExt cx="1213553" cy="2354901"/>
          </a:xfrm>
        </p:grpSpPr>
        <p:sp>
          <p:nvSpPr>
            <p:cNvPr id="19" name="圆角矩形 18"/>
            <p:cNvSpPr/>
            <p:nvPr/>
          </p:nvSpPr>
          <p:spPr bwMode="auto">
            <a:xfrm rot="5400000">
              <a:off x="6019936"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20" name="椭圆 19"/>
            <p:cNvSpPr/>
            <p:nvPr/>
          </p:nvSpPr>
          <p:spPr bwMode="auto">
            <a:xfrm>
              <a:off x="6722985"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itchFamily="34" charset="0"/>
                  <a:ea typeface="微软雅黑" pitchFamily="34" charset="-122"/>
                  <a:cs typeface="Arial" pitchFamily="34" charset="0"/>
                </a:rPr>
                <a:t>4</a:t>
              </a:r>
            </a:p>
          </p:txBody>
        </p:sp>
        <p:sp>
          <p:nvSpPr>
            <p:cNvPr id="40"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itchFamily="2" charset="-122"/>
                  <a:ea typeface="方正兰亭中黑_GBK" pitchFamily="2" charset="-122"/>
                </a:rPr>
                <a:t>添加文本</a:t>
              </a:r>
              <a:endParaRPr lang="zh-CN" altLang="en-US" sz="1200" dirty="0">
                <a:solidFill>
                  <a:schemeClr val="tx1">
                    <a:lumMod val="65000"/>
                    <a:lumOff val="35000"/>
                  </a:schemeClr>
                </a:solidFill>
                <a:latin typeface="方正兰亭中黑_GBK" pitchFamily="2" charset="-122"/>
                <a:ea typeface="方正兰亭中黑_GBK" pitchFamily="2" charset="-122"/>
              </a:endParaRPr>
            </a:p>
          </p:txBody>
        </p:sp>
        <p:sp>
          <p:nvSpPr>
            <p:cNvPr id="43"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方正兰亭黑_GBK" pitchFamily="2" charset="-122"/>
                  <a:ea typeface="方正兰亭黑_GBK" pitchFamily="2" charset="-122"/>
                </a:rPr>
                <a:t>点击此处添加</a:t>
              </a:r>
              <a:endParaRPr lang="en-US" altLang="zh-CN" sz="1100" dirty="0">
                <a:solidFill>
                  <a:schemeClr val="bg1"/>
                </a:solidFill>
                <a:latin typeface="方正兰亭黑_GBK" pitchFamily="2" charset="-122"/>
                <a:ea typeface="方正兰亭黑_GBK" pitchFamily="2" charset="-122"/>
              </a:endParaRPr>
            </a:p>
            <a:p>
              <a:pPr algn="ctr">
                <a:spcBef>
                  <a:spcPct val="0"/>
                </a:spcBef>
                <a:defRPr/>
              </a:pPr>
              <a:r>
                <a:rPr lang="zh-CN" altLang="en-US" sz="1100" dirty="0">
                  <a:solidFill>
                    <a:schemeClr val="bg1"/>
                  </a:solidFill>
                  <a:latin typeface="方正兰亭黑_GBK" pitchFamily="2" charset="-122"/>
                  <a:ea typeface="方正兰亭黑_GBK" pitchFamily="2" charset="-122"/>
                </a:rPr>
                <a:t>简要说明</a:t>
              </a:r>
              <a:endParaRPr lang="en-US" altLang="zh-CN" sz="1100" dirty="0">
                <a:solidFill>
                  <a:schemeClr val="bg1"/>
                </a:solidFill>
                <a:latin typeface="方正兰亭黑_GBK" pitchFamily="2" charset="-122"/>
                <a:ea typeface="方正兰亭黑_GBK" pitchFamily="2" charset="-122"/>
              </a:endParaRPr>
            </a:p>
          </p:txBody>
        </p:sp>
      </p:grpSp>
      <p:grpSp>
        <p:nvGrpSpPr>
          <p:cNvPr id="22" name="组合 21"/>
          <p:cNvGrpSpPr/>
          <p:nvPr/>
        </p:nvGrpSpPr>
        <p:grpSpPr>
          <a:xfrm>
            <a:off x="2673784" y="2255757"/>
            <a:ext cx="417263" cy="228018"/>
            <a:chOff x="2673784" y="2255757"/>
            <a:chExt cx="417263" cy="228018"/>
          </a:xfrm>
        </p:grpSpPr>
        <p:sp>
          <p:nvSpPr>
            <p:cNvPr id="13" name="燕尾形 12"/>
            <p:cNvSpPr/>
            <p:nvPr/>
          </p:nvSpPr>
          <p:spPr>
            <a:xfrm>
              <a:off x="2673784"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4" name="燕尾形 13"/>
            <p:cNvSpPr/>
            <p:nvPr/>
          </p:nvSpPr>
          <p:spPr>
            <a:xfrm>
              <a:off x="2863029"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8" name="组合 27"/>
          <p:cNvGrpSpPr/>
          <p:nvPr/>
        </p:nvGrpSpPr>
        <p:grpSpPr>
          <a:xfrm>
            <a:off x="6151055" y="2255757"/>
            <a:ext cx="417263" cy="228018"/>
            <a:chOff x="6151055" y="2255757"/>
            <a:chExt cx="417263" cy="228018"/>
          </a:xfrm>
        </p:grpSpPr>
        <p:sp>
          <p:nvSpPr>
            <p:cNvPr id="23" name="燕尾形 22"/>
            <p:cNvSpPr/>
            <p:nvPr/>
          </p:nvSpPr>
          <p:spPr>
            <a:xfrm>
              <a:off x="6151055"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4" name="燕尾形 23"/>
            <p:cNvSpPr/>
            <p:nvPr/>
          </p:nvSpPr>
          <p:spPr>
            <a:xfrm>
              <a:off x="6340300"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7" name="组合 26"/>
          <p:cNvGrpSpPr/>
          <p:nvPr/>
        </p:nvGrpSpPr>
        <p:grpSpPr>
          <a:xfrm>
            <a:off x="4440922" y="2255757"/>
            <a:ext cx="417263" cy="228018"/>
            <a:chOff x="4440922" y="2255757"/>
            <a:chExt cx="417263" cy="228018"/>
          </a:xfrm>
        </p:grpSpPr>
        <p:sp>
          <p:nvSpPr>
            <p:cNvPr id="25" name="燕尾形 24"/>
            <p:cNvSpPr/>
            <p:nvPr/>
          </p:nvSpPr>
          <p:spPr>
            <a:xfrm>
              <a:off x="4440922"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6" name="燕尾形 25"/>
            <p:cNvSpPr/>
            <p:nvPr/>
          </p:nvSpPr>
          <p:spPr>
            <a:xfrm>
              <a:off x="4630167"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extLst>
      <p:ext uri="{BB962C8B-B14F-4D97-AF65-F5344CB8AC3E}">
        <p14:creationId xmlns:p14="http://schemas.microsoft.com/office/powerpoint/2010/main" val="306413784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Box 4"/>
          <p:cNvSpPr txBox="1"/>
          <p:nvPr/>
        </p:nvSpPr>
        <p:spPr>
          <a:xfrm>
            <a:off x="3314153" y="2095451"/>
            <a:ext cx="2659702" cy="830997"/>
          </a:xfrm>
          <a:prstGeom prst="rect">
            <a:avLst/>
          </a:prstGeom>
          <a:noFill/>
        </p:spPr>
        <p:txBody>
          <a:bodyPr wrap="none" rtlCol="0">
            <a:spAutoFit/>
          </a:bodyPr>
          <a:lstStyle/>
          <a:p>
            <a:pPr algn="ctr"/>
            <a:r>
              <a:rPr lang="zh-CN" altLang="en-US" sz="4800" b="1" dirty="0" smtClean="0">
                <a:solidFill>
                  <a:schemeClr val="bg1"/>
                </a:solidFill>
                <a:latin typeface="DotumChe" panose="020B0609000101010101" pitchFamily="49" charset="-127"/>
                <a:ea typeface="DotumChe" panose="020B0609000101010101" pitchFamily="49" charset="-127"/>
              </a:rPr>
              <a:t>谢谢观赏</a:t>
            </a:r>
            <a:endParaRPr lang="zh-CN" altLang="en-US" sz="4800" b="1" dirty="0">
              <a:solidFill>
                <a:schemeClr val="bg1"/>
              </a:solidFill>
              <a:latin typeface="DotumChe" panose="020B0609000101010101" pitchFamily="49" charset="-127"/>
              <a:ea typeface="DotumChe" panose="020B0609000101010101" pitchFamily="49" charset="-127"/>
            </a:endParaRPr>
          </a:p>
        </p:txBody>
      </p:sp>
      <p:sp>
        <p:nvSpPr>
          <p:cNvPr id="7" name="矩形 2"/>
          <p:cNvSpPr/>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rot="5400000">
            <a:off x="-335752" y="830698"/>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rot="5400000">
            <a:off x="440446" y="1295374"/>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rot="5400000">
            <a:off x="315136" y="117698"/>
            <a:ext cx="1302985" cy="65026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rot="5400000">
            <a:off x="906560" y="1633477"/>
            <a:ext cx="547159" cy="2730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rot="5400000">
            <a:off x="906560" y="2161641"/>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rot="5400000">
            <a:off x="440446" y="2097118"/>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
          <p:cNvSpPr/>
          <p:nvPr/>
        </p:nvSpPr>
        <p:spPr>
          <a:xfrm rot="5400000">
            <a:off x="486335" y="3963123"/>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
          <p:cNvSpPr/>
          <p:nvPr/>
        </p:nvSpPr>
        <p:spPr>
          <a:xfrm rot="5400000">
            <a:off x="-335752" y="4149984"/>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2"/>
          <p:cNvSpPr/>
          <p:nvPr/>
        </p:nvSpPr>
        <p:spPr>
          <a:xfrm rot="5400000">
            <a:off x="486335" y="4623674"/>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rot="5400000">
            <a:off x="795492" y="4313931"/>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2"/>
          <p:cNvSpPr/>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rot="5400000">
            <a:off x="1104649" y="3392972"/>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
          <p:cNvSpPr/>
          <p:nvPr/>
        </p:nvSpPr>
        <p:spPr>
          <a:xfrm rot="5400000">
            <a:off x="-233773" y="2840433"/>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
          <p:cNvSpPr/>
          <p:nvPr/>
        </p:nvSpPr>
        <p:spPr>
          <a:xfrm rot="5400000">
            <a:off x="-457281" y="-175093"/>
            <a:ext cx="1829122" cy="9145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
          <p:cNvSpPr/>
          <p:nvPr/>
        </p:nvSpPr>
        <p:spPr>
          <a:xfrm rot="5400000">
            <a:off x="151528" y="1207865"/>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
          <p:cNvSpPr/>
          <p:nvPr/>
        </p:nvSpPr>
        <p:spPr>
          <a:xfrm rot="5400000">
            <a:off x="151528" y="2228650"/>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
          <p:cNvSpPr/>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
          <p:cNvSpPr/>
          <p:nvPr/>
        </p:nvSpPr>
        <p:spPr>
          <a:xfrm rot="5400000">
            <a:off x="1306481" y="1184509"/>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
          <p:cNvSpPr/>
          <p:nvPr/>
        </p:nvSpPr>
        <p:spPr>
          <a:xfrm rot="5400000">
            <a:off x="-700570" y="776139"/>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rot="5400000">
            <a:off x="-407031" y="2619045"/>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
          <p:cNvSpPr/>
          <p:nvPr/>
        </p:nvSpPr>
        <p:spPr>
          <a:xfrm rot="5400000">
            <a:off x="361002" y="3725314"/>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
          <p:cNvSpPr/>
          <p:nvPr/>
        </p:nvSpPr>
        <p:spPr>
          <a:xfrm rot="5400000">
            <a:off x="1277524" y="2767053"/>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2"/>
          <p:cNvSpPr/>
          <p:nvPr/>
        </p:nvSpPr>
        <p:spPr>
          <a:xfrm rot="5400000">
            <a:off x="1881487" y="207126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2"/>
          <p:cNvSpPr/>
          <p:nvPr/>
        </p:nvSpPr>
        <p:spPr>
          <a:xfrm rot="5400000">
            <a:off x="1687430" y="2534823"/>
            <a:ext cx="360071" cy="17969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2"/>
          <p:cNvSpPr/>
          <p:nvPr/>
        </p:nvSpPr>
        <p:spPr>
          <a:xfrm rot="5400000">
            <a:off x="1501312" y="4232261"/>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2"/>
          <p:cNvSpPr/>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2"/>
          <p:cNvSpPr/>
          <p:nvPr/>
        </p:nvSpPr>
        <p:spPr>
          <a:xfrm rot="5400000">
            <a:off x="-470723" y="2255402"/>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2"/>
          <p:cNvSpPr/>
          <p:nvPr/>
        </p:nvSpPr>
        <p:spPr>
          <a:xfrm rot="5400000">
            <a:off x="197724" y="422169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2"/>
          <p:cNvSpPr/>
          <p:nvPr/>
        </p:nvSpPr>
        <p:spPr>
          <a:xfrm rot="5400000">
            <a:off x="176184" y="94056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2"/>
          <p:cNvSpPr/>
          <p:nvPr/>
        </p:nvSpPr>
        <p:spPr>
          <a:xfrm rot="5400000">
            <a:off x="1184628" y="1902050"/>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2"/>
          <p:cNvSpPr/>
          <p:nvPr/>
        </p:nvSpPr>
        <p:spPr>
          <a:xfrm rot="5400000">
            <a:off x="1226534" y="247645"/>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2"/>
          <p:cNvSpPr/>
          <p:nvPr/>
        </p:nvSpPr>
        <p:spPr>
          <a:xfrm rot="16200000">
            <a:off x="7402359" y="1913156"/>
            <a:ext cx="2340562" cy="117028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2"/>
          <p:cNvSpPr/>
          <p:nvPr/>
        </p:nvSpPr>
        <p:spPr>
          <a:xfrm rot="16200000">
            <a:off x="8150524" y="3620765"/>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2"/>
          <p:cNvSpPr/>
          <p:nvPr/>
        </p:nvSpPr>
        <p:spPr>
          <a:xfrm rot="16200000">
            <a:off x="7913119" y="3425486"/>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2"/>
          <p:cNvSpPr/>
          <p:nvPr/>
        </p:nvSpPr>
        <p:spPr>
          <a:xfrm rot="16200000">
            <a:off x="7539660" y="4355011"/>
            <a:ext cx="1302985" cy="65026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2"/>
          <p:cNvSpPr/>
          <p:nvPr/>
        </p:nvSpPr>
        <p:spPr>
          <a:xfrm rot="16200000">
            <a:off x="7704062" y="3216430"/>
            <a:ext cx="547159" cy="2730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2"/>
          <p:cNvSpPr/>
          <p:nvPr/>
        </p:nvSpPr>
        <p:spPr>
          <a:xfrm rot="16200000">
            <a:off x="7704062" y="2688266"/>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2"/>
          <p:cNvSpPr/>
          <p:nvPr/>
        </p:nvSpPr>
        <p:spPr>
          <a:xfrm rot="16200000">
            <a:off x="7913119" y="2623742"/>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2"/>
          <p:cNvSpPr/>
          <p:nvPr/>
        </p:nvSpPr>
        <p:spPr>
          <a:xfrm rot="16200000">
            <a:off x="7696061" y="1605865"/>
            <a:ext cx="1094318" cy="54612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2"/>
          <p:cNvSpPr/>
          <p:nvPr/>
        </p:nvSpPr>
        <p:spPr>
          <a:xfrm rot="16200000">
            <a:off x="8051961" y="85068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
          <p:cNvSpPr/>
          <p:nvPr/>
        </p:nvSpPr>
        <p:spPr>
          <a:xfrm rot="16200000">
            <a:off x="8150524" y="301479"/>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2"/>
          <p:cNvSpPr/>
          <p:nvPr/>
        </p:nvSpPr>
        <p:spPr>
          <a:xfrm rot="16200000">
            <a:off x="8051961" y="190138"/>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2"/>
          <p:cNvSpPr/>
          <p:nvPr/>
        </p:nvSpPr>
        <p:spPr>
          <a:xfrm rot="16200000">
            <a:off x="7742804" y="499881"/>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2"/>
          <p:cNvSpPr/>
          <p:nvPr/>
        </p:nvSpPr>
        <p:spPr>
          <a:xfrm rot="16200000">
            <a:off x="7439845" y="807552"/>
            <a:ext cx="611216" cy="30503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2"/>
          <p:cNvSpPr/>
          <p:nvPr/>
        </p:nvSpPr>
        <p:spPr>
          <a:xfrm rot="16200000">
            <a:off x="7433647" y="1420840"/>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2"/>
          <p:cNvSpPr/>
          <p:nvPr/>
        </p:nvSpPr>
        <p:spPr>
          <a:xfrm rot="16200000">
            <a:off x="8456467" y="1814992"/>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2"/>
          <p:cNvSpPr/>
          <p:nvPr/>
        </p:nvSpPr>
        <p:spPr>
          <a:xfrm rot="16200000">
            <a:off x="7785940" y="4383500"/>
            <a:ext cx="1829122" cy="9145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2"/>
          <p:cNvSpPr/>
          <p:nvPr/>
        </p:nvSpPr>
        <p:spPr>
          <a:xfrm rot="16200000">
            <a:off x="8427737" y="3626393"/>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2"/>
          <p:cNvSpPr/>
          <p:nvPr/>
        </p:nvSpPr>
        <p:spPr>
          <a:xfrm rot="16200000">
            <a:off x="8427737" y="2605608"/>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2"/>
          <p:cNvSpPr/>
          <p:nvPr/>
        </p:nvSpPr>
        <p:spPr>
          <a:xfrm rot="16200000">
            <a:off x="8276086" y="1076191"/>
            <a:ext cx="957086" cy="477638"/>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2"/>
          <p:cNvSpPr/>
          <p:nvPr/>
        </p:nvSpPr>
        <p:spPr>
          <a:xfrm rot="16200000">
            <a:off x="7491229" y="3758765"/>
            <a:ext cx="360071" cy="17969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2"/>
          <p:cNvSpPr/>
          <p:nvPr/>
        </p:nvSpPr>
        <p:spPr>
          <a:xfrm rot="16200000">
            <a:off x="7286929" y="3063551"/>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2"/>
          <p:cNvSpPr/>
          <p:nvPr/>
        </p:nvSpPr>
        <p:spPr>
          <a:xfrm rot="16200000">
            <a:off x="8165890" y="1805786"/>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2"/>
          <p:cNvSpPr/>
          <p:nvPr/>
        </p:nvSpPr>
        <p:spPr>
          <a:xfrm rot="16200000">
            <a:off x="7703908" y="852253"/>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2"/>
          <p:cNvSpPr/>
          <p:nvPr/>
        </p:nvSpPr>
        <p:spPr>
          <a:xfrm rot="16200000">
            <a:off x="7333824" y="2083216"/>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2"/>
          <p:cNvSpPr/>
          <p:nvPr/>
        </p:nvSpPr>
        <p:spPr>
          <a:xfrm rot="16200000">
            <a:off x="6973559" y="290062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2"/>
          <p:cNvSpPr/>
          <p:nvPr/>
        </p:nvSpPr>
        <p:spPr>
          <a:xfrm rot="16200000">
            <a:off x="7110280" y="2408451"/>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2"/>
          <p:cNvSpPr/>
          <p:nvPr/>
        </p:nvSpPr>
        <p:spPr>
          <a:xfrm rot="16200000">
            <a:off x="7396060" y="760750"/>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2"/>
          <p:cNvSpPr/>
          <p:nvPr/>
        </p:nvSpPr>
        <p:spPr>
          <a:xfrm rot="16200000">
            <a:off x="7563822" y="159758"/>
            <a:ext cx="428960" cy="21407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2"/>
          <p:cNvSpPr/>
          <p:nvPr/>
        </p:nvSpPr>
        <p:spPr>
          <a:xfrm rot="16200000">
            <a:off x="7745609" y="1926117"/>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2"/>
          <p:cNvSpPr/>
          <p:nvPr/>
        </p:nvSpPr>
        <p:spPr>
          <a:xfrm rot="16200000">
            <a:off x="8071565" y="45702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2"/>
          <p:cNvSpPr/>
          <p:nvPr/>
        </p:nvSpPr>
        <p:spPr>
          <a:xfrm rot="16200000">
            <a:off x="8093105" y="373815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2"/>
          <p:cNvSpPr/>
          <p:nvPr/>
        </p:nvSpPr>
        <p:spPr>
          <a:xfrm rot="16200000">
            <a:off x="7444988" y="2956836"/>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2"/>
          <p:cNvSpPr/>
          <p:nvPr/>
        </p:nvSpPr>
        <p:spPr>
          <a:xfrm rot="16200000">
            <a:off x="7670838" y="4745366"/>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2"/>
          <p:cNvSpPr/>
          <p:nvPr/>
        </p:nvSpPr>
        <p:spPr>
          <a:xfrm rot="16200000">
            <a:off x="6602252" y="1252110"/>
            <a:ext cx="221029" cy="11030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2"/>
          <p:cNvSpPr/>
          <p:nvPr/>
        </p:nvSpPr>
        <p:spPr>
          <a:xfrm rot="16200000">
            <a:off x="6789362" y="863370"/>
            <a:ext cx="346918" cy="17313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2"/>
          <p:cNvSpPr/>
          <p:nvPr/>
        </p:nvSpPr>
        <p:spPr>
          <a:xfrm rot="5400000">
            <a:off x="2373847" y="3700779"/>
            <a:ext cx="151366" cy="7554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2"/>
          <p:cNvSpPr/>
          <p:nvPr/>
        </p:nvSpPr>
        <p:spPr>
          <a:xfrm rot="5400000">
            <a:off x="2143823" y="3999344"/>
            <a:ext cx="223729" cy="111653"/>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2"/>
          <p:cNvSpPr/>
          <p:nvPr/>
        </p:nvSpPr>
        <p:spPr>
          <a:xfrm rot="5400000">
            <a:off x="-1099927" y="495165"/>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2"/>
          <p:cNvSpPr/>
          <p:nvPr/>
        </p:nvSpPr>
        <p:spPr>
          <a:xfrm rot="5400000">
            <a:off x="-30904" y="2652057"/>
            <a:ext cx="4777616" cy="2384289"/>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2"/>
          <p:cNvSpPr/>
          <p:nvPr/>
        </p:nvSpPr>
        <p:spPr>
          <a:xfrm rot="5400000">
            <a:off x="1457363" y="816186"/>
            <a:ext cx="2388807" cy="1192144"/>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2"/>
          <p:cNvSpPr/>
          <p:nvPr/>
        </p:nvSpPr>
        <p:spPr>
          <a:xfrm rot="5400000">
            <a:off x="1998562" y="2711335"/>
            <a:ext cx="1715572" cy="857788"/>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2"/>
          <p:cNvSpPr/>
          <p:nvPr/>
        </p:nvSpPr>
        <p:spPr>
          <a:xfrm rot="16200000" flipH="1">
            <a:off x="5323893" y="2001827"/>
            <a:ext cx="4052969" cy="2022651"/>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2"/>
          <p:cNvSpPr/>
          <p:nvPr/>
        </p:nvSpPr>
        <p:spPr>
          <a:xfrm rot="16200000" flipH="1">
            <a:off x="5176719" y="159301"/>
            <a:ext cx="2384235" cy="1189862"/>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2"/>
          <p:cNvSpPr/>
          <p:nvPr/>
        </p:nvSpPr>
        <p:spPr>
          <a:xfrm rot="16200000" flipH="1">
            <a:off x="6043364" y="3124096"/>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2"/>
          <p:cNvSpPr/>
          <p:nvPr/>
        </p:nvSpPr>
        <p:spPr>
          <a:xfrm rot="16200000">
            <a:off x="6556517" y="2723944"/>
            <a:ext cx="3610375" cy="1805192"/>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2"/>
          <p:cNvSpPr/>
          <p:nvPr/>
        </p:nvSpPr>
        <p:spPr>
          <a:xfrm rot="16200000">
            <a:off x="5068326" y="3336603"/>
            <a:ext cx="940772" cy="470387"/>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3179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8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3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8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0-#ppt_w/2"/>
                                          </p:val>
                                        </p:tav>
                                        <p:tav tm="100000">
                                          <p:val>
                                            <p:strVal val="#ppt_x"/>
                                          </p:val>
                                        </p:tav>
                                      </p:tavLst>
                                    </p:anim>
                                    <p:anim calcmode="lin" valueType="num">
                                      <p:cBhvr additive="base">
                                        <p:cTn id="60" dur="500" fill="hold"/>
                                        <p:tgtEl>
                                          <p:spTgt spid="2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30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0-#ppt_w/2"/>
                                          </p:val>
                                        </p:tav>
                                        <p:tav tm="100000">
                                          <p:val>
                                            <p:strVal val="#ppt_x"/>
                                          </p:val>
                                        </p:tav>
                                      </p:tavLst>
                                    </p:anim>
                                    <p:anim calcmode="lin" valueType="num">
                                      <p:cBhvr additive="base">
                                        <p:cTn id="64" dur="500" fill="hold"/>
                                        <p:tgtEl>
                                          <p:spTgt spid="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0-#ppt_w/2"/>
                                          </p:val>
                                        </p:tav>
                                        <p:tav tm="100000">
                                          <p:val>
                                            <p:strVal val="#ppt_x"/>
                                          </p:val>
                                        </p:tav>
                                      </p:tavLst>
                                    </p:anim>
                                    <p:anim calcmode="lin" valueType="num">
                                      <p:cBhvr additive="base">
                                        <p:cTn id="68" dur="500" fill="hold"/>
                                        <p:tgtEl>
                                          <p:spTgt spid="22"/>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50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0-#ppt_w/2"/>
                                          </p:val>
                                        </p:tav>
                                        <p:tav tm="100000">
                                          <p:val>
                                            <p:strVal val="#ppt_x"/>
                                          </p:val>
                                        </p:tav>
                                      </p:tavLst>
                                    </p:anim>
                                    <p:anim calcmode="lin" valueType="num">
                                      <p:cBhvr additive="base">
                                        <p:cTn id="72" dur="500" fill="hold"/>
                                        <p:tgtEl>
                                          <p:spTgt spid="23"/>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100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0-#ppt_w/2"/>
                                          </p:val>
                                        </p:tav>
                                        <p:tav tm="100000">
                                          <p:val>
                                            <p:strVal val="#ppt_x"/>
                                          </p:val>
                                        </p:tav>
                                      </p:tavLst>
                                    </p:anim>
                                    <p:anim calcmode="lin" valueType="num">
                                      <p:cBhvr additive="base">
                                        <p:cTn id="76" dur="500" fill="hold"/>
                                        <p:tgtEl>
                                          <p:spTgt spid="24"/>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50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80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fill="hold"/>
                                        <p:tgtEl>
                                          <p:spTgt spid="26"/>
                                        </p:tgtEl>
                                        <p:attrNameLst>
                                          <p:attrName>ppt_x</p:attrName>
                                        </p:attrNameLst>
                                      </p:cBhvr>
                                      <p:tavLst>
                                        <p:tav tm="0">
                                          <p:val>
                                            <p:strVal val="0-#ppt_w/2"/>
                                          </p:val>
                                        </p:tav>
                                        <p:tav tm="100000">
                                          <p:val>
                                            <p:strVal val="#ppt_x"/>
                                          </p:val>
                                        </p:tav>
                                      </p:tavLst>
                                    </p:anim>
                                    <p:anim calcmode="lin" valueType="num">
                                      <p:cBhvr additive="base">
                                        <p:cTn id="84" dur="500" fill="hold"/>
                                        <p:tgtEl>
                                          <p:spTgt spid="26"/>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fill="hold"/>
                                        <p:tgtEl>
                                          <p:spTgt spid="27"/>
                                        </p:tgtEl>
                                        <p:attrNameLst>
                                          <p:attrName>ppt_x</p:attrName>
                                        </p:attrNameLst>
                                      </p:cBhvr>
                                      <p:tavLst>
                                        <p:tav tm="0">
                                          <p:val>
                                            <p:strVal val="0-#ppt_w/2"/>
                                          </p:val>
                                        </p:tav>
                                        <p:tav tm="100000">
                                          <p:val>
                                            <p:strVal val="#ppt_x"/>
                                          </p:val>
                                        </p:tav>
                                      </p:tavLst>
                                    </p:anim>
                                    <p:anim calcmode="lin" valueType="num">
                                      <p:cBhvr additive="base">
                                        <p:cTn id="88" dur="500" fill="hold"/>
                                        <p:tgtEl>
                                          <p:spTgt spid="2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30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fill="hold"/>
                                        <p:tgtEl>
                                          <p:spTgt spid="28"/>
                                        </p:tgtEl>
                                        <p:attrNameLst>
                                          <p:attrName>ppt_x</p:attrName>
                                        </p:attrNameLst>
                                      </p:cBhvr>
                                      <p:tavLst>
                                        <p:tav tm="0">
                                          <p:val>
                                            <p:strVal val="0-#ppt_w/2"/>
                                          </p:val>
                                        </p:tav>
                                        <p:tav tm="100000">
                                          <p:val>
                                            <p:strVal val="#ppt_x"/>
                                          </p:val>
                                        </p:tav>
                                      </p:tavLst>
                                    </p:anim>
                                    <p:anim calcmode="lin" valueType="num">
                                      <p:cBhvr additive="base">
                                        <p:cTn id="92" dur="500" fill="hold"/>
                                        <p:tgtEl>
                                          <p:spTgt spid="28"/>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fill="hold"/>
                                        <p:tgtEl>
                                          <p:spTgt spid="29"/>
                                        </p:tgtEl>
                                        <p:attrNameLst>
                                          <p:attrName>ppt_x</p:attrName>
                                        </p:attrNameLst>
                                      </p:cBhvr>
                                      <p:tavLst>
                                        <p:tav tm="0">
                                          <p:val>
                                            <p:strVal val="0-#ppt_w/2"/>
                                          </p:val>
                                        </p:tav>
                                        <p:tav tm="100000">
                                          <p:val>
                                            <p:strVal val="#ppt_x"/>
                                          </p:val>
                                        </p:tav>
                                      </p:tavLst>
                                    </p:anim>
                                    <p:anim calcmode="lin" valueType="num">
                                      <p:cBhvr additive="base">
                                        <p:cTn id="96" dur="500" fill="hold"/>
                                        <p:tgtEl>
                                          <p:spTgt spid="29"/>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100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0-#ppt_w/2"/>
                                          </p:val>
                                        </p:tav>
                                        <p:tav tm="100000">
                                          <p:val>
                                            <p:strVal val="#ppt_x"/>
                                          </p:val>
                                        </p:tav>
                                      </p:tavLst>
                                    </p:anim>
                                    <p:anim calcmode="lin" valueType="num">
                                      <p:cBhvr additive="base">
                                        <p:cTn id="100" dur="500" fill="hold"/>
                                        <p:tgtEl>
                                          <p:spTgt spid="30"/>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500"/>
                                  </p:stCondLst>
                                  <p:childTnLst>
                                    <p:set>
                                      <p:cBhvr>
                                        <p:cTn id="102" dur="1" fill="hold">
                                          <p:stCondLst>
                                            <p:cond delay="0"/>
                                          </p:stCondLst>
                                        </p:cTn>
                                        <p:tgtEl>
                                          <p:spTgt spid="31"/>
                                        </p:tgtEl>
                                        <p:attrNameLst>
                                          <p:attrName>style.visibility</p:attrName>
                                        </p:attrNameLst>
                                      </p:cBhvr>
                                      <p:to>
                                        <p:strVal val="visible"/>
                                      </p:to>
                                    </p:set>
                                    <p:anim calcmode="lin" valueType="num">
                                      <p:cBhvr additive="base">
                                        <p:cTn id="103" dur="500" fill="hold"/>
                                        <p:tgtEl>
                                          <p:spTgt spid="31"/>
                                        </p:tgtEl>
                                        <p:attrNameLst>
                                          <p:attrName>ppt_x</p:attrName>
                                        </p:attrNameLst>
                                      </p:cBhvr>
                                      <p:tavLst>
                                        <p:tav tm="0">
                                          <p:val>
                                            <p:strVal val="0-#ppt_w/2"/>
                                          </p:val>
                                        </p:tav>
                                        <p:tav tm="100000">
                                          <p:val>
                                            <p:strVal val="#ppt_x"/>
                                          </p:val>
                                        </p:tav>
                                      </p:tavLst>
                                    </p:anim>
                                    <p:anim calcmode="lin" valueType="num">
                                      <p:cBhvr additive="base">
                                        <p:cTn id="104" dur="500" fill="hold"/>
                                        <p:tgtEl>
                                          <p:spTgt spid="31"/>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500" fill="hold"/>
                                        <p:tgtEl>
                                          <p:spTgt spid="32"/>
                                        </p:tgtEl>
                                        <p:attrNameLst>
                                          <p:attrName>ppt_x</p:attrName>
                                        </p:attrNameLst>
                                      </p:cBhvr>
                                      <p:tavLst>
                                        <p:tav tm="0">
                                          <p:val>
                                            <p:strVal val="0-#ppt_w/2"/>
                                          </p:val>
                                        </p:tav>
                                        <p:tav tm="100000">
                                          <p:val>
                                            <p:strVal val="#ppt_x"/>
                                          </p:val>
                                        </p:tav>
                                      </p:tavLst>
                                    </p:anim>
                                    <p:anim calcmode="lin" valueType="num">
                                      <p:cBhvr additive="base">
                                        <p:cTn id="108" dur="500" fill="hold"/>
                                        <p:tgtEl>
                                          <p:spTgt spid="32"/>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1000"/>
                                  </p:stCondLst>
                                  <p:childTnLst>
                                    <p:set>
                                      <p:cBhvr>
                                        <p:cTn id="110" dur="1" fill="hold">
                                          <p:stCondLst>
                                            <p:cond delay="0"/>
                                          </p:stCondLst>
                                        </p:cTn>
                                        <p:tgtEl>
                                          <p:spTgt spid="33"/>
                                        </p:tgtEl>
                                        <p:attrNameLst>
                                          <p:attrName>style.visibility</p:attrName>
                                        </p:attrNameLst>
                                      </p:cBhvr>
                                      <p:to>
                                        <p:strVal val="visible"/>
                                      </p:to>
                                    </p:set>
                                    <p:anim calcmode="lin" valueType="num">
                                      <p:cBhvr additive="base">
                                        <p:cTn id="111" dur="500" fill="hold"/>
                                        <p:tgtEl>
                                          <p:spTgt spid="33"/>
                                        </p:tgtEl>
                                        <p:attrNameLst>
                                          <p:attrName>ppt_x</p:attrName>
                                        </p:attrNameLst>
                                      </p:cBhvr>
                                      <p:tavLst>
                                        <p:tav tm="0">
                                          <p:val>
                                            <p:strVal val="0-#ppt_w/2"/>
                                          </p:val>
                                        </p:tav>
                                        <p:tav tm="100000">
                                          <p:val>
                                            <p:strVal val="#ppt_x"/>
                                          </p:val>
                                        </p:tav>
                                      </p:tavLst>
                                    </p:anim>
                                    <p:anim calcmode="lin" valueType="num">
                                      <p:cBhvr additive="base">
                                        <p:cTn id="112" dur="500" fill="hold"/>
                                        <p:tgtEl>
                                          <p:spTgt spid="33"/>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0"/>
                                  </p:stCondLst>
                                  <p:childTnLst>
                                    <p:set>
                                      <p:cBhvr>
                                        <p:cTn id="114" dur="1" fill="hold">
                                          <p:stCondLst>
                                            <p:cond delay="0"/>
                                          </p:stCondLst>
                                        </p:cTn>
                                        <p:tgtEl>
                                          <p:spTgt spid="34"/>
                                        </p:tgtEl>
                                        <p:attrNameLst>
                                          <p:attrName>style.visibility</p:attrName>
                                        </p:attrNameLst>
                                      </p:cBhvr>
                                      <p:to>
                                        <p:strVal val="visible"/>
                                      </p:to>
                                    </p:set>
                                    <p:anim calcmode="lin" valueType="num">
                                      <p:cBhvr additive="base">
                                        <p:cTn id="115" dur="500" fill="hold"/>
                                        <p:tgtEl>
                                          <p:spTgt spid="34"/>
                                        </p:tgtEl>
                                        <p:attrNameLst>
                                          <p:attrName>ppt_x</p:attrName>
                                        </p:attrNameLst>
                                      </p:cBhvr>
                                      <p:tavLst>
                                        <p:tav tm="0">
                                          <p:val>
                                            <p:strVal val="0-#ppt_w/2"/>
                                          </p:val>
                                        </p:tav>
                                        <p:tav tm="100000">
                                          <p:val>
                                            <p:strVal val="#ppt_x"/>
                                          </p:val>
                                        </p:tav>
                                      </p:tavLst>
                                    </p:anim>
                                    <p:anim calcmode="lin" valueType="num">
                                      <p:cBhvr additive="base">
                                        <p:cTn id="116" dur="500" fill="hold"/>
                                        <p:tgtEl>
                                          <p:spTgt spid="34"/>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30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0-#ppt_w/2"/>
                                          </p:val>
                                        </p:tav>
                                        <p:tav tm="100000">
                                          <p:val>
                                            <p:strVal val="#ppt_x"/>
                                          </p:val>
                                        </p:tav>
                                      </p:tavLst>
                                    </p:anim>
                                    <p:anim calcmode="lin" valueType="num">
                                      <p:cBhvr additive="base">
                                        <p:cTn id="120" dur="500" fill="hold"/>
                                        <p:tgtEl>
                                          <p:spTgt spid="35"/>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36"/>
                                        </p:tgtEl>
                                        <p:attrNameLst>
                                          <p:attrName>style.visibility</p:attrName>
                                        </p:attrNameLst>
                                      </p:cBhvr>
                                      <p:to>
                                        <p:strVal val="visible"/>
                                      </p:to>
                                    </p:set>
                                    <p:anim calcmode="lin" valueType="num">
                                      <p:cBhvr additive="base">
                                        <p:cTn id="123" dur="500" fill="hold"/>
                                        <p:tgtEl>
                                          <p:spTgt spid="36"/>
                                        </p:tgtEl>
                                        <p:attrNameLst>
                                          <p:attrName>ppt_x</p:attrName>
                                        </p:attrNameLst>
                                      </p:cBhvr>
                                      <p:tavLst>
                                        <p:tav tm="0">
                                          <p:val>
                                            <p:strVal val="0-#ppt_w/2"/>
                                          </p:val>
                                        </p:tav>
                                        <p:tav tm="100000">
                                          <p:val>
                                            <p:strVal val="#ppt_x"/>
                                          </p:val>
                                        </p:tav>
                                      </p:tavLst>
                                    </p:anim>
                                    <p:anim calcmode="lin" valueType="num">
                                      <p:cBhvr additive="base">
                                        <p:cTn id="124" dur="500" fill="hold"/>
                                        <p:tgtEl>
                                          <p:spTgt spid="36"/>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800"/>
                                  </p:stCondLst>
                                  <p:childTnLst>
                                    <p:set>
                                      <p:cBhvr>
                                        <p:cTn id="126" dur="1" fill="hold">
                                          <p:stCondLst>
                                            <p:cond delay="0"/>
                                          </p:stCondLst>
                                        </p:cTn>
                                        <p:tgtEl>
                                          <p:spTgt spid="37"/>
                                        </p:tgtEl>
                                        <p:attrNameLst>
                                          <p:attrName>style.visibility</p:attrName>
                                        </p:attrNameLst>
                                      </p:cBhvr>
                                      <p:to>
                                        <p:strVal val="visible"/>
                                      </p:to>
                                    </p:set>
                                    <p:anim calcmode="lin" valueType="num">
                                      <p:cBhvr additive="base">
                                        <p:cTn id="127" dur="500" fill="hold"/>
                                        <p:tgtEl>
                                          <p:spTgt spid="37"/>
                                        </p:tgtEl>
                                        <p:attrNameLst>
                                          <p:attrName>ppt_x</p:attrName>
                                        </p:attrNameLst>
                                      </p:cBhvr>
                                      <p:tavLst>
                                        <p:tav tm="0">
                                          <p:val>
                                            <p:strVal val="0-#ppt_w/2"/>
                                          </p:val>
                                        </p:tav>
                                        <p:tav tm="100000">
                                          <p:val>
                                            <p:strVal val="#ppt_x"/>
                                          </p:val>
                                        </p:tav>
                                      </p:tavLst>
                                    </p:anim>
                                    <p:anim calcmode="lin" valueType="num">
                                      <p:cBhvr additive="base">
                                        <p:cTn id="128" dur="500" fill="hold"/>
                                        <p:tgtEl>
                                          <p:spTgt spid="37"/>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38"/>
                                        </p:tgtEl>
                                        <p:attrNameLst>
                                          <p:attrName>style.visibility</p:attrName>
                                        </p:attrNameLst>
                                      </p:cBhvr>
                                      <p:to>
                                        <p:strVal val="visible"/>
                                      </p:to>
                                    </p:set>
                                    <p:anim calcmode="lin" valueType="num">
                                      <p:cBhvr additive="base">
                                        <p:cTn id="131" dur="500" fill="hold"/>
                                        <p:tgtEl>
                                          <p:spTgt spid="38"/>
                                        </p:tgtEl>
                                        <p:attrNameLst>
                                          <p:attrName>ppt_x</p:attrName>
                                        </p:attrNameLst>
                                      </p:cBhvr>
                                      <p:tavLst>
                                        <p:tav tm="0">
                                          <p:val>
                                            <p:strVal val="0-#ppt_w/2"/>
                                          </p:val>
                                        </p:tav>
                                        <p:tav tm="100000">
                                          <p:val>
                                            <p:strVal val="#ppt_x"/>
                                          </p:val>
                                        </p:tav>
                                      </p:tavLst>
                                    </p:anim>
                                    <p:anim calcmode="lin" valueType="num">
                                      <p:cBhvr additive="base">
                                        <p:cTn id="132" dur="500" fill="hold"/>
                                        <p:tgtEl>
                                          <p:spTgt spid="38"/>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30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0-#ppt_w/2"/>
                                          </p:val>
                                        </p:tav>
                                        <p:tav tm="100000">
                                          <p:val>
                                            <p:strVal val="#ppt_x"/>
                                          </p:val>
                                        </p:tav>
                                      </p:tavLst>
                                    </p:anim>
                                    <p:anim calcmode="lin" valueType="num">
                                      <p:cBhvr additive="base">
                                        <p:cTn id="136" dur="500" fill="hold"/>
                                        <p:tgtEl>
                                          <p:spTgt spid="39"/>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800"/>
                                  </p:stCondLst>
                                  <p:childTnLst>
                                    <p:set>
                                      <p:cBhvr>
                                        <p:cTn id="138" dur="1" fill="hold">
                                          <p:stCondLst>
                                            <p:cond delay="0"/>
                                          </p:stCondLst>
                                        </p:cTn>
                                        <p:tgtEl>
                                          <p:spTgt spid="75"/>
                                        </p:tgtEl>
                                        <p:attrNameLst>
                                          <p:attrName>style.visibility</p:attrName>
                                        </p:attrNameLst>
                                      </p:cBhvr>
                                      <p:to>
                                        <p:strVal val="visible"/>
                                      </p:to>
                                    </p:set>
                                    <p:anim calcmode="lin" valueType="num">
                                      <p:cBhvr additive="base">
                                        <p:cTn id="139" dur="500" fill="hold"/>
                                        <p:tgtEl>
                                          <p:spTgt spid="75"/>
                                        </p:tgtEl>
                                        <p:attrNameLst>
                                          <p:attrName>ppt_x</p:attrName>
                                        </p:attrNameLst>
                                      </p:cBhvr>
                                      <p:tavLst>
                                        <p:tav tm="0">
                                          <p:val>
                                            <p:strVal val="0-#ppt_w/2"/>
                                          </p:val>
                                        </p:tav>
                                        <p:tav tm="100000">
                                          <p:val>
                                            <p:strVal val="#ppt_x"/>
                                          </p:val>
                                        </p:tav>
                                      </p:tavLst>
                                    </p:anim>
                                    <p:anim calcmode="lin" valueType="num">
                                      <p:cBhvr additive="base">
                                        <p:cTn id="140" dur="500" fill="hold"/>
                                        <p:tgtEl>
                                          <p:spTgt spid="75"/>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300"/>
                                  </p:stCondLst>
                                  <p:childTnLst>
                                    <p:set>
                                      <p:cBhvr>
                                        <p:cTn id="142" dur="1" fill="hold">
                                          <p:stCondLst>
                                            <p:cond delay="0"/>
                                          </p:stCondLst>
                                        </p:cTn>
                                        <p:tgtEl>
                                          <p:spTgt spid="76"/>
                                        </p:tgtEl>
                                        <p:attrNameLst>
                                          <p:attrName>style.visibility</p:attrName>
                                        </p:attrNameLst>
                                      </p:cBhvr>
                                      <p:to>
                                        <p:strVal val="visible"/>
                                      </p:to>
                                    </p:set>
                                    <p:anim calcmode="lin" valueType="num">
                                      <p:cBhvr additive="base">
                                        <p:cTn id="143" dur="500" fill="hold"/>
                                        <p:tgtEl>
                                          <p:spTgt spid="76"/>
                                        </p:tgtEl>
                                        <p:attrNameLst>
                                          <p:attrName>ppt_x</p:attrName>
                                        </p:attrNameLst>
                                      </p:cBhvr>
                                      <p:tavLst>
                                        <p:tav tm="0">
                                          <p:val>
                                            <p:strVal val="0-#ppt_w/2"/>
                                          </p:val>
                                        </p:tav>
                                        <p:tav tm="100000">
                                          <p:val>
                                            <p:strVal val="#ppt_x"/>
                                          </p:val>
                                        </p:tav>
                                      </p:tavLst>
                                    </p:anim>
                                    <p:anim calcmode="lin" valueType="num">
                                      <p:cBhvr additive="base">
                                        <p:cTn id="144" dur="500" fill="hold"/>
                                        <p:tgtEl>
                                          <p:spTgt spid="76"/>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0"/>
                                  </p:stCondLst>
                                  <p:childTnLst>
                                    <p:set>
                                      <p:cBhvr>
                                        <p:cTn id="146" dur="1" fill="hold">
                                          <p:stCondLst>
                                            <p:cond delay="0"/>
                                          </p:stCondLst>
                                        </p:cTn>
                                        <p:tgtEl>
                                          <p:spTgt spid="40"/>
                                        </p:tgtEl>
                                        <p:attrNameLst>
                                          <p:attrName>style.visibility</p:attrName>
                                        </p:attrNameLst>
                                      </p:cBhvr>
                                      <p:to>
                                        <p:strVal val="visible"/>
                                      </p:to>
                                    </p:set>
                                    <p:anim calcmode="lin" valueType="num">
                                      <p:cBhvr additive="base">
                                        <p:cTn id="147" dur="500" fill="hold"/>
                                        <p:tgtEl>
                                          <p:spTgt spid="40"/>
                                        </p:tgtEl>
                                        <p:attrNameLst>
                                          <p:attrName>ppt_x</p:attrName>
                                        </p:attrNameLst>
                                      </p:cBhvr>
                                      <p:tavLst>
                                        <p:tav tm="0">
                                          <p:val>
                                            <p:strVal val="1+#ppt_w/2"/>
                                          </p:val>
                                        </p:tav>
                                        <p:tav tm="100000">
                                          <p:val>
                                            <p:strVal val="#ppt_x"/>
                                          </p:val>
                                        </p:tav>
                                      </p:tavLst>
                                    </p:anim>
                                    <p:anim calcmode="lin" valueType="num">
                                      <p:cBhvr additive="base">
                                        <p:cTn id="148" dur="500" fill="hold"/>
                                        <p:tgtEl>
                                          <p:spTgt spid="40"/>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500"/>
                                  </p:stCondLst>
                                  <p:childTnLst>
                                    <p:set>
                                      <p:cBhvr>
                                        <p:cTn id="150" dur="1" fill="hold">
                                          <p:stCondLst>
                                            <p:cond delay="0"/>
                                          </p:stCondLst>
                                        </p:cTn>
                                        <p:tgtEl>
                                          <p:spTgt spid="41"/>
                                        </p:tgtEl>
                                        <p:attrNameLst>
                                          <p:attrName>style.visibility</p:attrName>
                                        </p:attrNameLst>
                                      </p:cBhvr>
                                      <p:to>
                                        <p:strVal val="visible"/>
                                      </p:to>
                                    </p:set>
                                    <p:anim calcmode="lin" valueType="num">
                                      <p:cBhvr additive="base">
                                        <p:cTn id="151" dur="500" fill="hold"/>
                                        <p:tgtEl>
                                          <p:spTgt spid="41"/>
                                        </p:tgtEl>
                                        <p:attrNameLst>
                                          <p:attrName>ppt_x</p:attrName>
                                        </p:attrNameLst>
                                      </p:cBhvr>
                                      <p:tavLst>
                                        <p:tav tm="0">
                                          <p:val>
                                            <p:strVal val="1+#ppt_w/2"/>
                                          </p:val>
                                        </p:tav>
                                        <p:tav tm="100000">
                                          <p:val>
                                            <p:strVal val="#ppt_x"/>
                                          </p:val>
                                        </p:tav>
                                      </p:tavLst>
                                    </p:anim>
                                    <p:anim calcmode="lin" valueType="num">
                                      <p:cBhvr additive="base">
                                        <p:cTn id="152" dur="500" fill="hold"/>
                                        <p:tgtEl>
                                          <p:spTgt spid="41"/>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0"/>
                                  </p:stCondLst>
                                  <p:childTnLst>
                                    <p:set>
                                      <p:cBhvr>
                                        <p:cTn id="154" dur="1" fill="hold">
                                          <p:stCondLst>
                                            <p:cond delay="0"/>
                                          </p:stCondLst>
                                        </p:cTn>
                                        <p:tgtEl>
                                          <p:spTgt spid="42"/>
                                        </p:tgtEl>
                                        <p:attrNameLst>
                                          <p:attrName>style.visibility</p:attrName>
                                        </p:attrNameLst>
                                      </p:cBhvr>
                                      <p:to>
                                        <p:strVal val="visible"/>
                                      </p:to>
                                    </p:set>
                                    <p:anim calcmode="lin" valueType="num">
                                      <p:cBhvr additive="base">
                                        <p:cTn id="155" dur="500" fill="hold"/>
                                        <p:tgtEl>
                                          <p:spTgt spid="42"/>
                                        </p:tgtEl>
                                        <p:attrNameLst>
                                          <p:attrName>ppt_x</p:attrName>
                                        </p:attrNameLst>
                                      </p:cBhvr>
                                      <p:tavLst>
                                        <p:tav tm="0">
                                          <p:val>
                                            <p:strVal val="1+#ppt_w/2"/>
                                          </p:val>
                                        </p:tav>
                                        <p:tav tm="100000">
                                          <p:val>
                                            <p:strVal val="#ppt_x"/>
                                          </p:val>
                                        </p:tav>
                                      </p:tavLst>
                                    </p:anim>
                                    <p:anim calcmode="lin" valueType="num">
                                      <p:cBhvr additive="base">
                                        <p:cTn id="156" dur="500" fill="hold"/>
                                        <p:tgtEl>
                                          <p:spTgt spid="42"/>
                                        </p:tgtEl>
                                        <p:attrNameLst>
                                          <p:attrName>ppt_y</p:attrName>
                                        </p:attrNameLst>
                                      </p:cBhvr>
                                      <p:tavLst>
                                        <p:tav tm="0">
                                          <p:val>
                                            <p:strVal val="#ppt_y"/>
                                          </p:val>
                                        </p:tav>
                                        <p:tav tm="100000">
                                          <p:val>
                                            <p:strVal val="#ppt_y"/>
                                          </p:val>
                                        </p:tav>
                                      </p:tavLst>
                                    </p:anim>
                                  </p:childTnLst>
                                </p:cTn>
                              </p:par>
                              <p:par>
                                <p:cTn id="157" presetID="2" presetClass="entr" presetSubtype="2" fill="hold" grpId="0" nodeType="withEffect">
                                  <p:stCondLst>
                                    <p:cond delay="800"/>
                                  </p:stCondLst>
                                  <p:childTnLst>
                                    <p:set>
                                      <p:cBhvr>
                                        <p:cTn id="158" dur="1" fill="hold">
                                          <p:stCondLst>
                                            <p:cond delay="0"/>
                                          </p:stCondLst>
                                        </p:cTn>
                                        <p:tgtEl>
                                          <p:spTgt spid="43"/>
                                        </p:tgtEl>
                                        <p:attrNameLst>
                                          <p:attrName>style.visibility</p:attrName>
                                        </p:attrNameLst>
                                      </p:cBhvr>
                                      <p:to>
                                        <p:strVal val="visible"/>
                                      </p:to>
                                    </p:set>
                                    <p:anim calcmode="lin" valueType="num">
                                      <p:cBhvr additive="base">
                                        <p:cTn id="159" dur="500" fill="hold"/>
                                        <p:tgtEl>
                                          <p:spTgt spid="43"/>
                                        </p:tgtEl>
                                        <p:attrNameLst>
                                          <p:attrName>ppt_x</p:attrName>
                                        </p:attrNameLst>
                                      </p:cBhvr>
                                      <p:tavLst>
                                        <p:tav tm="0">
                                          <p:val>
                                            <p:strVal val="1+#ppt_w/2"/>
                                          </p:val>
                                        </p:tav>
                                        <p:tav tm="100000">
                                          <p:val>
                                            <p:strVal val="#ppt_x"/>
                                          </p:val>
                                        </p:tav>
                                      </p:tavLst>
                                    </p:anim>
                                    <p:anim calcmode="lin" valueType="num">
                                      <p:cBhvr additive="base">
                                        <p:cTn id="160" dur="500" fill="hold"/>
                                        <p:tgtEl>
                                          <p:spTgt spid="43"/>
                                        </p:tgtEl>
                                        <p:attrNameLst>
                                          <p:attrName>ppt_y</p:attrName>
                                        </p:attrNameLst>
                                      </p:cBhvr>
                                      <p:tavLst>
                                        <p:tav tm="0">
                                          <p:val>
                                            <p:strVal val="#ppt_y"/>
                                          </p:val>
                                        </p:tav>
                                        <p:tav tm="100000">
                                          <p:val>
                                            <p:strVal val="#ppt_y"/>
                                          </p:val>
                                        </p:tav>
                                      </p:tavLst>
                                    </p:anim>
                                  </p:childTnLst>
                                </p:cTn>
                              </p:par>
                              <p:par>
                                <p:cTn id="161" presetID="2" presetClass="entr" presetSubtype="2" fill="hold" grpId="0" nodeType="withEffect">
                                  <p:stCondLst>
                                    <p:cond delay="500"/>
                                  </p:stCondLst>
                                  <p:childTnLst>
                                    <p:set>
                                      <p:cBhvr>
                                        <p:cTn id="162" dur="1" fill="hold">
                                          <p:stCondLst>
                                            <p:cond delay="0"/>
                                          </p:stCondLst>
                                        </p:cTn>
                                        <p:tgtEl>
                                          <p:spTgt spid="44"/>
                                        </p:tgtEl>
                                        <p:attrNameLst>
                                          <p:attrName>style.visibility</p:attrName>
                                        </p:attrNameLst>
                                      </p:cBhvr>
                                      <p:to>
                                        <p:strVal val="visible"/>
                                      </p:to>
                                    </p:set>
                                    <p:anim calcmode="lin" valueType="num">
                                      <p:cBhvr additive="base">
                                        <p:cTn id="163" dur="500" fill="hold"/>
                                        <p:tgtEl>
                                          <p:spTgt spid="44"/>
                                        </p:tgtEl>
                                        <p:attrNameLst>
                                          <p:attrName>ppt_x</p:attrName>
                                        </p:attrNameLst>
                                      </p:cBhvr>
                                      <p:tavLst>
                                        <p:tav tm="0">
                                          <p:val>
                                            <p:strVal val="1+#ppt_w/2"/>
                                          </p:val>
                                        </p:tav>
                                        <p:tav tm="100000">
                                          <p:val>
                                            <p:strVal val="#ppt_x"/>
                                          </p:val>
                                        </p:tav>
                                      </p:tavLst>
                                    </p:anim>
                                    <p:anim calcmode="lin" valueType="num">
                                      <p:cBhvr additive="base">
                                        <p:cTn id="164" dur="500" fill="hold"/>
                                        <p:tgtEl>
                                          <p:spTgt spid="44"/>
                                        </p:tgtEl>
                                        <p:attrNameLst>
                                          <p:attrName>ppt_y</p:attrName>
                                        </p:attrNameLst>
                                      </p:cBhvr>
                                      <p:tavLst>
                                        <p:tav tm="0">
                                          <p:val>
                                            <p:strVal val="#ppt_y"/>
                                          </p:val>
                                        </p:tav>
                                        <p:tav tm="100000">
                                          <p:val>
                                            <p:strVal val="#ppt_y"/>
                                          </p:val>
                                        </p:tav>
                                      </p:tavLst>
                                    </p:anim>
                                  </p:childTnLst>
                                </p:cTn>
                              </p:par>
                              <p:par>
                                <p:cTn id="165" presetID="2" presetClass="entr" presetSubtype="2" fill="hold" grpId="0" nodeType="withEffect">
                                  <p:stCondLst>
                                    <p:cond delay="1000"/>
                                  </p:stCondLst>
                                  <p:childTnLst>
                                    <p:set>
                                      <p:cBhvr>
                                        <p:cTn id="166" dur="1" fill="hold">
                                          <p:stCondLst>
                                            <p:cond delay="0"/>
                                          </p:stCondLst>
                                        </p:cTn>
                                        <p:tgtEl>
                                          <p:spTgt spid="45"/>
                                        </p:tgtEl>
                                        <p:attrNameLst>
                                          <p:attrName>style.visibility</p:attrName>
                                        </p:attrNameLst>
                                      </p:cBhvr>
                                      <p:to>
                                        <p:strVal val="visible"/>
                                      </p:to>
                                    </p:set>
                                    <p:anim calcmode="lin" valueType="num">
                                      <p:cBhvr additive="base">
                                        <p:cTn id="167" dur="500" fill="hold"/>
                                        <p:tgtEl>
                                          <p:spTgt spid="45"/>
                                        </p:tgtEl>
                                        <p:attrNameLst>
                                          <p:attrName>ppt_x</p:attrName>
                                        </p:attrNameLst>
                                      </p:cBhvr>
                                      <p:tavLst>
                                        <p:tav tm="0">
                                          <p:val>
                                            <p:strVal val="1+#ppt_w/2"/>
                                          </p:val>
                                        </p:tav>
                                        <p:tav tm="100000">
                                          <p:val>
                                            <p:strVal val="#ppt_x"/>
                                          </p:val>
                                        </p:tav>
                                      </p:tavLst>
                                    </p:anim>
                                    <p:anim calcmode="lin" valueType="num">
                                      <p:cBhvr additive="base">
                                        <p:cTn id="168" dur="500" fill="hold"/>
                                        <p:tgtEl>
                                          <p:spTgt spid="45"/>
                                        </p:tgtEl>
                                        <p:attrNameLst>
                                          <p:attrName>ppt_y</p:attrName>
                                        </p:attrNameLst>
                                      </p:cBhvr>
                                      <p:tavLst>
                                        <p:tav tm="0">
                                          <p:val>
                                            <p:strVal val="#ppt_y"/>
                                          </p:val>
                                        </p:tav>
                                        <p:tav tm="100000">
                                          <p:val>
                                            <p:strVal val="#ppt_y"/>
                                          </p:val>
                                        </p:tav>
                                      </p:tavLst>
                                    </p:anim>
                                  </p:childTnLst>
                                </p:cTn>
                              </p:par>
                              <p:par>
                                <p:cTn id="169" presetID="2" presetClass="entr" presetSubtype="2" fill="hold" grpId="0" nodeType="withEffect">
                                  <p:stCondLst>
                                    <p:cond delay="300"/>
                                  </p:stCondLst>
                                  <p:childTnLst>
                                    <p:set>
                                      <p:cBhvr>
                                        <p:cTn id="170" dur="1" fill="hold">
                                          <p:stCondLst>
                                            <p:cond delay="0"/>
                                          </p:stCondLst>
                                        </p:cTn>
                                        <p:tgtEl>
                                          <p:spTgt spid="46"/>
                                        </p:tgtEl>
                                        <p:attrNameLst>
                                          <p:attrName>style.visibility</p:attrName>
                                        </p:attrNameLst>
                                      </p:cBhvr>
                                      <p:to>
                                        <p:strVal val="visible"/>
                                      </p:to>
                                    </p:set>
                                    <p:anim calcmode="lin" valueType="num">
                                      <p:cBhvr additive="base">
                                        <p:cTn id="171" dur="500" fill="hold"/>
                                        <p:tgtEl>
                                          <p:spTgt spid="46"/>
                                        </p:tgtEl>
                                        <p:attrNameLst>
                                          <p:attrName>ppt_x</p:attrName>
                                        </p:attrNameLst>
                                      </p:cBhvr>
                                      <p:tavLst>
                                        <p:tav tm="0">
                                          <p:val>
                                            <p:strVal val="1+#ppt_w/2"/>
                                          </p:val>
                                        </p:tav>
                                        <p:tav tm="100000">
                                          <p:val>
                                            <p:strVal val="#ppt_x"/>
                                          </p:val>
                                        </p:tav>
                                      </p:tavLst>
                                    </p:anim>
                                    <p:anim calcmode="lin" valueType="num">
                                      <p:cBhvr additive="base">
                                        <p:cTn id="172" dur="500" fill="hold"/>
                                        <p:tgtEl>
                                          <p:spTgt spid="46"/>
                                        </p:tgtEl>
                                        <p:attrNameLst>
                                          <p:attrName>ppt_y</p:attrName>
                                        </p:attrNameLst>
                                      </p:cBhvr>
                                      <p:tavLst>
                                        <p:tav tm="0">
                                          <p:val>
                                            <p:strVal val="#ppt_y"/>
                                          </p:val>
                                        </p:tav>
                                        <p:tav tm="100000">
                                          <p:val>
                                            <p:strVal val="#ppt_y"/>
                                          </p:val>
                                        </p:tav>
                                      </p:tavLst>
                                    </p:anim>
                                  </p:childTnLst>
                                </p:cTn>
                              </p:par>
                              <p:par>
                                <p:cTn id="173" presetID="2" presetClass="entr" presetSubtype="2" fill="hold" grpId="0" nodeType="withEffect">
                                  <p:stCondLst>
                                    <p:cond delay="0"/>
                                  </p:stCondLst>
                                  <p:childTnLst>
                                    <p:set>
                                      <p:cBhvr>
                                        <p:cTn id="174" dur="1" fill="hold">
                                          <p:stCondLst>
                                            <p:cond delay="0"/>
                                          </p:stCondLst>
                                        </p:cTn>
                                        <p:tgtEl>
                                          <p:spTgt spid="47"/>
                                        </p:tgtEl>
                                        <p:attrNameLst>
                                          <p:attrName>style.visibility</p:attrName>
                                        </p:attrNameLst>
                                      </p:cBhvr>
                                      <p:to>
                                        <p:strVal val="visible"/>
                                      </p:to>
                                    </p:set>
                                    <p:anim calcmode="lin" valueType="num">
                                      <p:cBhvr additive="base">
                                        <p:cTn id="175" dur="500" fill="hold"/>
                                        <p:tgtEl>
                                          <p:spTgt spid="47"/>
                                        </p:tgtEl>
                                        <p:attrNameLst>
                                          <p:attrName>ppt_x</p:attrName>
                                        </p:attrNameLst>
                                      </p:cBhvr>
                                      <p:tavLst>
                                        <p:tav tm="0">
                                          <p:val>
                                            <p:strVal val="1+#ppt_w/2"/>
                                          </p:val>
                                        </p:tav>
                                        <p:tav tm="100000">
                                          <p:val>
                                            <p:strVal val="#ppt_x"/>
                                          </p:val>
                                        </p:tav>
                                      </p:tavLst>
                                    </p:anim>
                                    <p:anim calcmode="lin" valueType="num">
                                      <p:cBhvr additive="base">
                                        <p:cTn id="176" dur="500" fill="hold"/>
                                        <p:tgtEl>
                                          <p:spTgt spid="47"/>
                                        </p:tgtEl>
                                        <p:attrNameLst>
                                          <p:attrName>ppt_y</p:attrName>
                                        </p:attrNameLst>
                                      </p:cBhvr>
                                      <p:tavLst>
                                        <p:tav tm="0">
                                          <p:val>
                                            <p:strVal val="#ppt_y"/>
                                          </p:val>
                                        </p:tav>
                                        <p:tav tm="100000">
                                          <p:val>
                                            <p:strVal val="#ppt_y"/>
                                          </p:val>
                                        </p:tav>
                                      </p:tavLst>
                                    </p:anim>
                                  </p:childTnLst>
                                </p:cTn>
                              </p:par>
                              <p:par>
                                <p:cTn id="177" presetID="2" presetClass="entr" presetSubtype="2" fill="hold" grpId="0" nodeType="withEffect">
                                  <p:stCondLst>
                                    <p:cond delay="500"/>
                                  </p:stCondLst>
                                  <p:childTnLst>
                                    <p:set>
                                      <p:cBhvr>
                                        <p:cTn id="178" dur="1" fill="hold">
                                          <p:stCondLst>
                                            <p:cond delay="0"/>
                                          </p:stCondLst>
                                        </p:cTn>
                                        <p:tgtEl>
                                          <p:spTgt spid="48"/>
                                        </p:tgtEl>
                                        <p:attrNameLst>
                                          <p:attrName>style.visibility</p:attrName>
                                        </p:attrNameLst>
                                      </p:cBhvr>
                                      <p:to>
                                        <p:strVal val="visible"/>
                                      </p:to>
                                    </p:set>
                                    <p:anim calcmode="lin" valueType="num">
                                      <p:cBhvr additive="base">
                                        <p:cTn id="179" dur="500" fill="hold"/>
                                        <p:tgtEl>
                                          <p:spTgt spid="48"/>
                                        </p:tgtEl>
                                        <p:attrNameLst>
                                          <p:attrName>ppt_x</p:attrName>
                                        </p:attrNameLst>
                                      </p:cBhvr>
                                      <p:tavLst>
                                        <p:tav tm="0">
                                          <p:val>
                                            <p:strVal val="1+#ppt_w/2"/>
                                          </p:val>
                                        </p:tav>
                                        <p:tav tm="100000">
                                          <p:val>
                                            <p:strVal val="#ppt_x"/>
                                          </p:val>
                                        </p:tav>
                                      </p:tavLst>
                                    </p:anim>
                                    <p:anim calcmode="lin" valueType="num">
                                      <p:cBhvr additive="base">
                                        <p:cTn id="180" dur="500" fill="hold"/>
                                        <p:tgtEl>
                                          <p:spTgt spid="48"/>
                                        </p:tgtEl>
                                        <p:attrNameLst>
                                          <p:attrName>ppt_y</p:attrName>
                                        </p:attrNameLst>
                                      </p:cBhvr>
                                      <p:tavLst>
                                        <p:tav tm="0">
                                          <p:val>
                                            <p:strVal val="#ppt_y"/>
                                          </p:val>
                                        </p:tav>
                                        <p:tav tm="100000">
                                          <p:val>
                                            <p:strVal val="#ppt_y"/>
                                          </p:val>
                                        </p:tav>
                                      </p:tavLst>
                                    </p:anim>
                                  </p:childTnLst>
                                </p:cTn>
                              </p:par>
                              <p:par>
                                <p:cTn id="181" presetID="2" presetClass="entr" presetSubtype="2" fill="hold" grpId="0" nodeType="withEffect">
                                  <p:stCondLst>
                                    <p:cond delay="0"/>
                                  </p:stCondLst>
                                  <p:childTnLst>
                                    <p:set>
                                      <p:cBhvr>
                                        <p:cTn id="182" dur="1" fill="hold">
                                          <p:stCondLst>
                                            <p:cond delay="0"/>
                                          </p:stCondLst>
                                        </p:cTn>
                                        <p:tgtEl>
                                          <p:spTgt spid="49"/>
                                        </p:tgtEl>
                                        <p:attrNameLst>
                                          <p:attrName>style.visibility</p:attrName>
                                        </p:attrNameLst>
                                      </p:cBhvr>
                                      <p:to>
                                        <p:strVal val="visible"/>
                                      </p:to>
                                    </p:set>
                                    <p:anim calcmode="lin" valueType="num">
                                      <p:cBhvr additive="base">
                                        <p:cTn id="183" dur="500" fill="hold"/>
                                        <p:tgtEl>
                                          <p:spTgt spid="49"/>
                                        </p:tgtEl>
                                        <p:attrNameLst>
                                          <p:attrName>ppt_x</p:attrName>
                                        </p:attrNameLst>
                                      </p:cBhvr>
                                      <p:tavLst>
                                        <p:tav tm="0">
                                          <p:val>
                                            <p:strVal val="1+#ppt_w/2"/>
                                          </p:val>
                                        </p:tav>
                                        <p:tav tm="100000">
                                          <p:val>
                                            <p:strVal val="#ppt_x"/>
                                          </p:val>
                                        </p:tav>
                                      </p:tavLst>
                                    </p:anim>
                                    <p:anim calcmode="lin" valueType="num">
                                      <p:cBhvr additive="base">
                                        <p:cTn id="184" dur="500" fill="hold"/>
                                        <p:tgtEl>
                                          <p:spTgt spid="49"/>
                                        </p:tgtEl>
                                        <p:attrNameLst>
                                          <p:attrName>ppt_y</p:attrName>
                                        </p:attrNameLst>
                                      </p:cBhvr>
                                      <p:tavLst>
                                        <p:tav tm="0">
                                          <p:val>
                                            <p:strVal val="#ppt_y"/>
                                          </p:val>
                                        </p:tav>
                                        <p:tav tm="100000">
                                          <p:val>
                                            <p:strVal val="#ppt_y"/>
                                          </p:val>
                                        </p:tav>
                                      </p:tavLst>
                                    </p:anim>
                                  </p:childTnLst>
                                </p:cTn>
                              </p:par>
                              <p:par>
                                <p:cTn id="185" presetID="2" presetClass="entr" presetSubtype="2" fill="hold" grpId="0" nodeType="withEffect">
                                  <p:stCondLst>
                                    <p:cond delay="800"/>
                                  </p:stCondLst>
                                  <p:childTnLst>
                                    <p:set>
                                      <p:cBhvr>
                                        <p:cTn id="186" dur="1" fill="hold">
                                          <p:stCondLst>
                                            <p:cond delay="0"/>
                                          </p:stCondLst>
                                        </p:cTn>
                                        <p:tgtEl>
                                          <p:spTgt spid="50"/>
                                        </p:tgtEl>
                                        <p:attrNameLst>
                                          <p:attrName>style.visibility</p:attrName>
                                        </p:attrNameLst>
                                      </p:cBhvr>
                                      <p:to>
                                        <p:strVal val="visible"/>
                                      </p:to>
                                    </p:set>
                                    <p:anim calcmode="lin" valueType="num">
                                      <p:cBhvr additive="base">
                                        <p:cTn id="187" dur="500" fill="hold"/>
                                        <p:tgtEl>
                                          <p:spTgt spid="50"/>
                                        </p:tgtEl>
                                        <p:attrNameLst>
                                          <p:attrName>ppt_x</p:attrName>
                                        </p:attrNameLst>
                                      </p:cBhvr>
                                      <p:tavLst>
                                        <p:tav tm="0">
                                          <p:val>
                                            <p:strVal val="1+#ppt_w/2"/>
                                          </p:val>
                                        </p:tav>
                                        <p:tav tm="100000">
                                          <p:val>
                                            <p:strVal val="#ppt_x"/>
                                          </p:val>
                                        </p:tav>
                                      </p:tavLst>
                                    </p:anim>
                                    <p:anim calcmode="lin" valueType="num">
                                      <p:cBhvr additive="base">
                                        <p:cTn id="188" dur="500" fill="hold"/>
                                        <p:tgtEl>
                                          <p:spTgt spid="50"/>
                                        </p:tgtEl>
                                        <p:attrNameLst>
                                          <p:attrName>ppt_y</p:attrName>
                                        </p:attrNameLst>
                                      </p:cBhvr>
                                      <p:tavLst>
                                        <p:tav tm="0">
                                          <p:val>
                                            <p:strVal val="#ppt_y"/>
                                          </p:val>
                                        </p:tav>
                                        <p:tav tm="100000">
                                          <p:val>
                                            <p:strVal val="#ppt_y"/>
                                          </p:val>
                                        </p:tav>
                                      </p:tavLst>
                                    </p:anim>
                                  </p:childTnLst>
                                </p:cTn>
                              </p:par>
                              <p:par>
                                <p:cTn id="189" presetID="2" presetClass="entr" presetSubtype="2" fill="hold" grpId="0" nodeType="withEffect">
                                  <p:stCondLst>
                                    <p:cond delay="1000"/>
                                  </p:stCondLst>
                                  <p:childTnLst>
                                    <p:set>
                                      <p:cBhvr>
                                        <p:cTn id="190" dur="1" fill="hold">
                                          <p:stCondLst>
                                            <p:cond delay="0"/>
                                          </p:stCondLst>
                                        </p:cTn>
                                        <p:tgtEl>
                                          <p:spTgt spid="51"/>
                                        </p:tgtEl>
                                        <p:attrNameLst>
                                          <p:attrName>style.visibility</p:attrName>
                                        </p:attrNameLst>
                                      </p:cBhvr>
                                      <p:to>
                                        <p:strVal val="visible"/>
                                      </p:to>
                                    </p:set>
                                    <p:anim calcmode="lin" valueType="num">
                                      <p:cBhvr additive="base">
                                        <p:cTn id="191" dur="500" fill="hold"/>
                                        <p:tgtEl>
                                          <p:spTgt spid="51"/>
                                        </p:tgtEl>
                                        <p:attrNameLst>
                                          <p:attrName>ppt_x</p:attrName>
                                        </p:attrNameLst>
                                      </p:cBhvr>
                                      <p:tavLst>
                                        <p:tav tm="0">
                                          <p:val>
                                            <p:strVal val="1+#ppt_w/2"/>
                                          </p:val>
                                        </p:tav>
                                        <p:tav tm="100000">
                                          <p:val>
                                            <p:strVal val="#ppt_x"/>
                                          </p:val>
                                        </p:tav>
                                      </p:tavLst>
                                    </p:anim>
                                    <p:anim calcmode="lin" valueType="num">
                                      <p:cBhvr additive="base">
                                        <p:cTn id="192" dur="500" fill="hold"/>
                                        <p:tgtEl>
                                          <p:spTgt spid="51"/>
                                        </p:tgtEl>
                                        <p:attrNameLst>
                                          <p:attrName>ppt_y</p:attrName>
                                        </p:attrNameLst>
                                      </p:cBhvr>
                                      <p:tavLst>
                                        <p:tav tm="0">
                                          <p:val>
                                            <p:strVal val="#ppt_y"/>
                                          </p:val>
                                        </p:tav>
                                        <p:tav tm="100000">
                                          <p:val>
                                            <p:strVal val="#ppt_y"/>
                                          </p:val>
                                        </p:tav>
                                      </p:tavLst>
                                    </p:anim>
                                  </p:childTnLst>
                                </p:cTn>
                              </p:par>
                              <p:par>
                                <p:cTn id="193" presetID="2" presetClass="entr" presetSubtype="2" fill="hold" grpId="0" nodeType="withEffect">
                                  <p:stCondLst>
                                    <p:cond delay="500"/>
                                  </p:stCondLst>
                                  <p:childTnLst>
                                    <p:set>
                                      <p:cBhvr>
                                        <p:cTn id="194" dur="1" fill="hold">
                                          <p:stCondLst>
                                            <p:cond delay="0"/>
                                          </p:stCondLst>
                                        </p:cTn>
                                        <p:tgtEl>
                                          <p:spTgt spid="52"/>
                                        </p:tgtEl>
                                        <p:attrNameLst>
                                          <p:attrName>style.visibility</p:attrName>
                                        </p:attrNameLst>
                                      </p:cBhvr>
                                      <p:to>
                                        <p:strVal val="visible"/>
                                      </p:to>
                                    </p:set>
                                    <p:anim calcmode="lin" valueType="num">
                                      <p:cBhvr additive="base">
                                        <p:cTn id="195" dur="500" fill="hold"/>
                                        <p:tgtEl>
                                          <p:spTgt spid="52"/>
                                        </p:tgtEl>
                                        <p:attrNameLst>
                                          <p:attrName>ppt_x</p:attrName>
                                        </p:attrNameLst>
                                      </p:cBhvr>
                                      <p:tavLst>
                                        <p:tav tm="0">
                                          <p:val>
                                            <p:strVal val="1+#ppt_w/2"/>
                                          </p:val>
                                        </p:tav>
                                        <p:tav tm="100000">
                                          <p:val>
                                            <p:strVal val="#ppt_x"/>
                                          </p:val>
                                        </p:tav>
                                      </p:tavLst>
                                    </p:anim>
                                    <p:anim calcmode="lin" valueType="num">
                                      <p:cBhvr additive="base">
                                        <p:cTn id="196" dur="500" fill="hold"/>
                                        <p:tgtEl>
                                          <p:spTgt spid="52"/>
                                        </p:tgtEl>
                                        <p:attrNameLst>
                                          <p:attrName>ppt_y</p:attrName>
                                        </p:attrNameLst>
                                      </p:cBhvr>
                                      <p:tavLst>
                                        <p:tav tm="0">
                                          <p:val>
                                            <p:strVal val="#ppt_y"/>
                                          </p:val>
                                        </p:tav>
                                        <p:tav tm="100000">
                                          <p:val>
                                            <p:strVal val="#ppt_y"/>
                                          </p:val>
                                        </p:tav>
                                      </p:tavLst>
                                    </p:anim>
                                  </p:childTnLst>
                                </p:cTn>
                              </p:par>
                              <p:par>
                                <p:cTn id="197" presetID="2" presetClass="entr" presetSubtype="2" fill="hold" grpId="0" nodeType="withEffect">
                                  <p:stCondLst>
                                    <p:cond delay="0"/>
                                  </p:stCondLst>
                                  <p:childTnLst>
                                    <p:set>
                                      <p:cBhvr>
                                        <p:cTn id="198" dur="1" fill="hold">
                                          <p:stCondLst>
                                            <p:cond delay="0"/>
                                          </p:stCondLst>
                                        </p:cTn>
                                        <p:tgtEl>
                                          <p:spTgt spid="53"/>
                                        </p:tgtEl>
                                        <p:attrNameLst>
                                          <p:attrName>style.visibility</p:attrName>
                                        </p:attrNameLst>
                                      </p:cBhvr>
                                      <p:to>
                                        <p:strVal val="visible"/>
                                      </p:to>
                                    </p:set>
                                    <p:anim calcmode="lin" valueType="num">
                                      <p:cBhvr additive="base">
                                        <p:cTn id="199" dur="500" fill="hold"/>
                                        <p:tgtEl>
                                          <p:spTgt spid="53"/>
                                        </p:tgtEl>
                                        <p:attrNameLst>
                                          <p:attrName>ppt_x</p:attrName>
                                        </p:attrNameLst>
                                      </p:cBhvr>
                                      <p:tavLst>
                                        <p:tav tm="0">
                                          <p:val>
                                            <p:strVal val="1+#ppt_w/2"/>
                                          </p:val>
                                        </p:tav>
                                        <p:tav tm="100000">
                                          <p:val>
                                            <p:strVal val="#ppt_x"/>
                                          </p:val>
                                        </p:tav>
                                      </p:tavLst>
                                    </p:anim>
                                    <p:anim calcmode="lin" valueType="num">
                                      <p:cBhvr additive="base">
                                        <p:cTn id="200" dur="500" fill="hold"/>
                                        <p:tgtEl>
                                          <p:spTgt spid="53"/>
                                        </p:tgtEl>
                                        <p:attrNameLst>
                                          <p:attrName>ppt_y</p:attrName>
                                        </p:attrNameLst>
                                      </p:cBhvr>
                                      <p:tavLst>
                                        <p:tav tm="0">
                                          <p:val>
                                            <p:strVal val="#ppt_y"/>
                                          </p:val>
                                        </p:tav>
                                        <p:tav tm="100000">
                                          <p:val>
                                            <p:strVal val="#ppt_y"/>
                                          </p:val>
                                        </p:tav>
                                      </p:tavLst>
                                    </p:anim>
                                  </p:childTnLst>
                                </p:cTn>
                              </p:par>
                              <p:par>
                                <p:cTn id="201" presetID="2" presetClass="entr" presetSubtype="2" fill="hold" grpId="0" nodeType="withEffect">
                                  <p:stCondLst>
                                    <p:cond delay="300"/>
                                  </p:stCondLst>
                                  <p:childTnLst>
                                    <p:set>
                                      <p:cBhvr>
                                        <p:cTn id="202" dur="1" fill="hold">
                                          <p:stCondLst>
                                            <p:cond delay="0"/>
                                          </p:stCondLst>
                                        </p:cTn>
                                        <p:tgtEl>
                                          <p:spTgt spid="54"/>
                                        </p:tgtEl>
                                        <p:attrNameLst>
                                          <p:attrName>style.visibility</p:attrName>
                                        </p:attrNameLst>
                                      </p:cBhvr>
                                      <p:to>
                                        <p:strVal val="visible"/>
                                      </p:to>
                                    </p:set>
                                    <p:anim calcmode="lin" valueType="num">
                                      <p:cBhvr additive="base">
                                        <p:cTn id="203" dur="500" fill="hold"/>
                                        <p:tgtEl>
                                          <p:spTgt spid="54"/>
                                        </p:tgtEl>
                                        <p:attrNameLst>
                                          <p:attrName>ppt_x</p:attrName>
                                        </p:attrNameLst>
                                      </p:cBhvr>
                                      <p:tavLst>
                                        <p:tav tm="0">
                                          <p:val>
                                            <p:strVal val="1+#ppt_w/2"/>
                                          </p:val>
                                        </p:tav>
                                        <p:tav tm="100000">
                                          <p:val>
                                            <p:strVal val="#ppt_x"/>
                                          </p:val>
                                        </p:tav>
                                      </p:tavLst>
                                    </p:anim>
                                    <p:anim calcmode="lin" valueType="num">
                                      <p:cBhvr additive="base">
                                        <p:cTn id="204" dur="500" fill="hold"/>
                                        <p:tgtEl>
                                          <p:spTgt spid="54"/>
                                        </p:tgtEl>
                                        <p:attrNameLst>
                                          <p:attrName>ppt_y</p:attrName>
                                        </p:attrNameLst>
                                      </p:cBhvr>
                                      <p:tavLst>
                                        <p:tav tm="0">
                                          <p:val>
                                            <p:strVal val="#ppt_y"/>
                                          </p:val>
                                        </p:tav>
                                        <p:tav tm="100000">
                                          <p:val>
                                            <p:strVal val="#ppt_y"/>
                                          </p:val>
                                        </p:tav>
                                      </p:tavLst>
                                    </p:anim>
                                  </p:childTnLst>
                                </p:cTn>
                              </p:par>
                              <p:par>
                                <p:cTn id="205" presetID="2" presetClass="entr" presetSubtype="2" fill="hold" grpId="0" nodeType="withEffect">
                                  <p:stCondLst>
                                    <p:cond delay="0"/>
                                  </p:stCondLst>
                                  <p:childTnLst>
                                    <p:set>
                                      <p:cBhvr>
                                        <p:cTn id="206" dur="1" fill="hold">
                                          <p:stCondLst>
                                            <p:cond delay="0"/>
                                          </p:stCondLst>
                                        </p:cTn>
                                        <p:tgtEl>
                                          <p:spTgt spid="55"/>
                                        </p:tgtEl>
                                        <p:attrNameLst>
                                          <p:attrName>style.visibility</p:attrName>
                                        </p:attrNameLst>
                                      </p:cBhvr>
                                      <p:to>
                                        <p:strVal val="visible"/>
                                      </p:to>
                                    </p:set>
                                    <p:anim calcmode="lin" valueType="num">
                                      <p:cBhvr additive="base">
                                        <p:cTn id="207" dur="500" fill="hold"/>
                                        <p:tgtEl>
                                          <p:spTgt spid="55"/>
                                        </p:tgtEl>
                                        <p:attrNameLst>
                                          <p:attrName>ppt_x</p:attrName>
                                        </p:attrNameLst>
                                      </p:cBhvr>
                                      <p:tavLst>
                                        <p:tav tm="0">
                                          <p:val>
                                            <p:strVal val="1+#ppt_w/2"/>
                                          </p:val>
                                        </p:tav>
                                        <p:tav tm="100000">
                                          <p:val>
                                            <p:strVal val="#ppt_x"/>
                                          </p:val>
                                        </p:tav>
                                      </p:tavLst>
                                    </p:anim>
                                    <p:anim calcmode="lin" valueType="num">
                                      <p:cBhvr additive="base">
                                        <p:cTn id="208" dur="500" fill="hold"/>
                                        <p:tgtEl>
                                          <p:spTgt spid="55"/>
                                        </p:tgtEl>
                                        <p:attrNameLst>
                                          <p:attrName>ppt_y</p:attrName>
                                        </p:attrNameLst>
                                      </p:cBhvr>
                                      <p:tavLst>
                                        <p:tav tm="0">
                                          <p:val>
                                            <p:strVal val="#ppt_y"/>
                                          </p:val>
                                        </p:tav>
                                        <p:tav tm="100000">
                                          <p:val>
                                            <p:strVal val="#ppt_y"/>
                                          </p:val>
                                        </p:tav>
                                      </p:tavLst>
                                    </p:anim>
                                  </p:childTnLst>
                                </p:cTn>
                              </p:par>
                              <p:par>
                                <p:cTn id="209" presetID="2" presetClass="entr" presetSubtype="2" fill="hold" grpId="0" nodeType="withEffect">
                                  <p:stCondLst>
                                    <p:cond delay="500"/>
                                  </p:stCondLst>
                                  <p:childTnLst>
                                    <p:set>
                                      <p:cBhvr>
                                        <p:cTn id="210" dur="1" fill="hold">
                                          <p:stCondLst>
                                            <p:cond delay="0"/>
                                          </p:stCondLst>
                                        </p:cTn>
                                        <p:tgtEl>
                                          <p:spTgt spid="56"/>
                                        </p:tgtEl>
                                        <p:attrNameLst>
                                          <p:attrName>style.visibility</p:attrName>
                                        </p:attrNameLst>
                                      </p:cBhvr>
                                      <p:to>
                                        <p:strVal val="visible"/>
                                      </p:to>
                                    </p:set>
                                    <p:anim calcmode="lin" valueType="num">
                                      <p:cBhvr additive="base">
                                        <p:cTn id="211" dur="500" fill="hold"/>
                                        <p:tgtEl>
                                          <p:spTgt spid="56"/>
                                        </p:tgtEl>
                                        <p:attrNameLst>
                                          <p:attrName>ppt_x</p:attrName>
                                        </p:attrNameLst>
                                      </p:cBhvr>
                                      <p:tavLst>
                                        <p:tav tm="0">
                                          <p:val>
                                            <p:strVal val="1+#ppt_w/2"/>
                                          </p:val>
                                        </p:tav>
                                        <p:tav tm="100000">
                                          <p:val>
                                            <p:strVal val="#ppt_x"/>
                                          </p:val>
                                        </p:tav>
                                      </p:tavLst>
                                    </p:anim>
                                    <p:anim calcmode="lin" valueType="num">
                                      <p:cBhvr additive="base">
                                        <p:cTn id="212" dur="500" fill="hold"/>
                                        <p:tgtEl>
                                          <p:spTgt spid="56"/>
                                        </p:tgtEl>
                                        <p:attrNameLst>
                                          <p:attrName>ppt_y</p:attrName>
                                        </p:attrNameLst>
                                      </p:cBhvr>
                                      <p:tavLst>
                                        <p:tav tm="0">
                                          <p:val>
                                            <p:strVal val="#ppt_y"/>
                                          </p:val>
                                        </p:tav>
                                        <p:tav tm="100000">
                                          <p:val>
                                            <p:strVal val="#ppt_y"/>
                                          </p:val>
                                        </p:tav>
                                      </p:tavLst>
                                    </p:anim>
                                  </p:childTnLst>
                                </p:cTn>
                              </p:par>
                              <p:par>
                                <p:cTn id="213" presetID="2" presetClass="entr" presetSubtype="2" fill="hold" grpId="0" nodeType="withEffect">
                                  <p:stCondLst>
                                    <p:cond delay="300"/>
                                  </p:stCondLst>
                                  <p:childTnLst>
                                    <p:set>
                                      <p:cBhvr>
                                        <p:cTn id="214" dur="1" fill="hold">
                                          <p:stCondLst>
                                            <p:cond delay="0"/>
                                          </p:stCondLst>
                                        </p:cTn>
                                        <p:tgtEl>
                                          <p:spTgt spid="57"/>
                                        </p:tgtEl>
                                        <p:attrNameLst>
                                          <p:attrName>style.visibility</p:attrName>
                                        </p:attrNameLst>
                                      </p:cBhvr>
                                      <p:to>
                                        <p:strVal val="visible"/>
                                      </p:to>
                                    </p:set>
                                    <p:anim calcmode="lin" valueType="num">
                                      <p:cBhvr additive="base">
                                        <p:cTn id="215" dur="500" fill="hold"/>
                                        <p:tgtEl>
                                          <p:spTgt spid="57"/>
                                        </p:tgtEl>
                                        <p:attrNameLst>
                                          <p:attrName>ppt_x</p:attrName>
                                        </p:attrNameLst>
                                      </p:cBhvr>
                                      <p:tavLst>
                                        <p:tav tm="0">
                                          <p:val>
                                            <p:strVal val="1+#ppt_w/2"/>
                                          </p:val>
                                        </p:tav>
                                        <p:tav tm="100000">
                                          <p:val>
                                            <p:strVal val="#ppt_x"/>
                                          </p:val>
                                        </p:tav>
                                      </p:tavLst>
                                    </p:anim>
                                    <p:anim calcmode="lin" valueType="num">
                                      <p:cBhvr additive="base">
                                        <p:cTn id="216" dur="500" fill="hold"/>
                                        <p:tgtEl>
                                          <p:spTgt spid="57"/>
                                        </p:tgtEl>
                                        <p:attrNameLst>
                                          <p:attrName>ppt_y</p:attrName>
                                        </p:attrNameLst>
                                      </p:cBhvr>
                                      <p:tavLst>
                                        <p:tav tm="0">
                                          <p:val>
                                            <p:strVal val="#ppt_y"/>
                                          </p:val>
                                        </p:tav>
                                        <p:tav tm="100000">
                                          <p:val>
                                            <p:strVal val="#ppt_y"/>
                                          </p:val>
                                        </p:tav>
                                      </p:tavLst>
                                    </p:anim>
                                  </p:childTnLst>
                                </p:cTn>
                              </p:par>
                              <p:par>
                                <p:cTn id="217" presetID="2" presetClass="entr" presetSubtype="2" fill="hold" grpId="0" nodeType="withEffect">
                                  <p:stCondLst>
                                    <p:cond delay="0"/>
                                  </p:stCondLst>
                                  <p:childTnLst>
                                    <p:set>
                                      <p:cBhvr>
                                        <p:cTn id="218" dur="1" fill="hold">
                                          <p:stCondLst>
                                            <p:cond delay="0"/>
                                          </p:stCondLst>
                                        </p:cTn>
                                        <p:tgtEl>
                                          <p:spTgt spid="58"/>
                                        </p:tgtEl>
                                        <p:attrNameLst>
                                          <p:attrName>style.visibility</p:attrName>
                                        </p:attrNameLst>
                                      </p:cBhvr>
                                      <p:to>
                                        <p:strVal val="visible"/>
                                      </p:to>
                                    </p:set>
                                    <p:anim calcmode="lin" valueType="num">
                                      <p:cBhvr additive="base">
                                        <p:cTn id="219" dur="500" fill="hold"/>
                                        <p:tgtEl>
                                          <p:spTgt spid="58"/>
                                        </p:tgtEl>
                                        <p:attrNameLst>
                                          <p:attrName>ppt_x</p:attrName>
                                        </p:attrNameLst>
                                      </p:cBhvr>
                                      <p:tavLst>
                                        <p:tav tm="0">
                                          <p:val>
                                            <p:strVal val="1+#ppt_w/2"/>
                                          </p:val>
                                        </p:tav>
                                        <p:tav tm="100000">
                                          <p:val>
                                            <p:strVal val="#ppt_x"/>
                                          </p:val>
                                        </p:tav>
                                      </p:tavLst>
                                    </p:anim>
                                    <p:anim calcmode="lin" valueType="num">
                                      <p:cBhvr additive="base">
                                        <p:cTn id="220" dur="500" fill="hold"/>
                                        <p:tgtEl>
                                          <p:spTgt spid="58"/>
                                        </p:tgtEl>
                                        <p:attrNameLst>
                                          <p:attrName>ppt_y</p:attrName>
                                        </p:attrNameLst>
                                      </p:cBhvr>
                                      <p:tavLst>
                                        <p:tav tm="0">
                                          <p:val>
                                            <p:strVal val="#ppt_y"/>
                                          </p:val>
                                        </p:tav>
                                        <p:tav tm="100000">
                                          <p:val>
                                            <p:strVal val="#ppt_y"/>
                                          </p:val>
                                        </p:tav>
                                      </p:tavLst>
                                    </p:anim>
                                  </p:childTnLst>
                                </p:cTn>
                              </p:par>
                              <p:par>
                                <p:cTn id="221" presetID="2" presetClass="entr" presetSubtype="2" fill="hold" grpId="0" nodeType="withEffect">
                                  <p:stCondLst>
                                    <p:cond delay="800"/>
                                  </p:stCondLst>
                                  <p:childTnLst>
                                    <p:set>
                                      <p:cBhvr>
                                        <p:cTn id="222" dur="1" fill="hold">
                                          <p:stCondLst>
                                            <p:cond delay="0"/>
                                          </p:stCondLst>
                                        </p:cTn>
                                        <p:tgtEl>
                                          <p:spTgt spid="59"/>
                                        </p:tgtEl>
                                        <p:attrNameLst>
                                          <p:attrName>style.visibility</p:attrName>
                                        </p:attrNameLst>
                                      </p:cBhvr>
                                      <p:to>
                                        <p:strVal val="visible"/>
                                      </p:to>
                                    </p:set>
                                    <p:anim calcmode="lin" valueType="num">
                                      <p:cBhvr additive="base">
                                        <p:cTn id="223" dur="500" fill="hold"/>
                                        <p:tgtEl>
                                          <p:spTgt spid="59"/>
                                        </p:tgtEl>
                                        <p:attrNameLst>
                                          <p:attrName>ppt_x</p:attrName>
                                        </p:attrNameLst>
                                      </p:cBhvr>
                                      <p:tavLst>
                                        <p:tav tm="0">
                                          <p:val>
                                            <p:strVal val="1+#ppt_w/2"/>
                                          </p:val>
                                        </p:tav>
                                        <p:tav tm="100000">
                                          <p:val>
                                            <p:strVal val="#ppt_x"/>
                                          </p:val>
                                        </p:tav>
                                      </p:tavLst>
                                    </p:anim>
                                    <p:anim calcmode="lin" valueType="num">
                                      <p:cBhvr additive="base">
                                        <p:cTn id="224" dur="500" fill="hold"/>
                                        <p:tgtEl>
                                          <p:spTgt spid="59"/>
                                        </p:tgtEl>
                                        <p:attrNameLst>
                                          <p:attrName>ppt_y</p:attrName>
                                        </p:attrNameLst>
                                      </p:cBhvr>
                                      <p:tavLst>
                                        <p:tav tm="0">
                                          <p:val>
                                            <p:strVal val="#ppt_y"/>
                                          </p:val>
                                        </p:tav>
                                        <p:tav tm="100000">
                                          <p:val>
                                            <p:strVal val="#ppt_y"/>
                                          </p:val>
                                        </p:tav>
                                      </p:tavLst>
                                    </p:anim>
                                  </p:childTnLst>
                                </p:cTn>
                              </p:par>
                              <p:par>
                                <p:cTn id="225" presetID="2" presetClass="entr" presetSubtype="2" fill="hold" grpId="0" nodeType="withEffect">
                                  <p:stCondLst>
                                    <p:cond delay="0"/>
                                  </p:stCondLst>
                                  <p:childTnLst>
                                    <p:set>
                                      <p:cBhvr>
                                        <p:cTn id="226" dur="1" fill="hold">
                                          <p:stCondLst>
                                            <p:cond delay="0"/>
                                          </p:stCondLst>
                                        </p:cTn>
                                        <p:tgtEl>
                                          <p:spTgt spid="60"/>
                                        </p:tgtEl>
                                        <p:attrNameLst>
                                          <p:attrName>style.visibility</p:attrName>
                                        </p:attrNameLst>
                                      </p:cBhvr>
                                      <p:to>
                                        <p:strVal val="visible"/>
                                      </p:to>
                                    </p:set>
                                    <p:anim calcmode="lin" valueType="num">
                                      <p:cBhvr additive="base">
                                        <p:cTn id="227" dur="500" fill="hold"/>
                                        <p:tgtEl>
                                          <p:spTgt spid="60"/>
                                        </p:tgtEl>
                                        <p:attrNameLst>
                                          <p:attrName>ppt_x</p:attrName>
                                        </p:attrNameLst>
                                      </p:cBhvr>
                                      <p:tavLst>
                                        <p:tav tm="0">
                                          <p:val>
                                            <p:strVal val="1+#ppt_w/2"/>
                                          </p:val>
                                        </p:tav>
                                        <p:tav tm="100000">
                                          <p:val>
                                            <p:strVal val="#ppt_x"/>
                                          </p:val>
                                        </p:tav>
                                      </p:tavLst>
                                    </p:anim>
                                    <p:anim calcmode="lin" valueType="num">
                                      <p:cBhvr additive="base">
                                        <p:cTn id="228" dur="500" fill="hold"/>
                                        <p:tgtEl>
                                          <p:spTgt spid="60"/>
                                        </p:tgtEl>
                                        <p:attrNameLst>
                                          <p:attrName>ppt_y</p:attrName>
                                        </p:attrNameLst>
                                      </p:cBhvr>
                                      <p:tavLst>
                                        <p:tav tm="0">
                                          <p:val>
                                            <p:strVal val="#ppt_y"/>
                                          </p:val>
                                        </p:tav>
                                        <p:tav tm="100000">
                                          <p:val>
                                            <p:strVal val="#ppt_y"/>
                                          </p:val>
                                        </p:tav>
                                      </p:tavLst>
                                    </p:anim>
                                  </p:childTnLst>
                                </p:cTn>
                              </p:par>
                              <p:par>
                                <p:cTn id="229" presetID="2" presetClass="entr" presetSubtype="2" fill="hold" grpId="0" nodeType="withEffect">
                                  <p:stCondLst>
                                    <p:cond delay="300"/>
                                  </p:stCondLst>
                                  <p:childTnLst>
                                    <p:set>
                                      <p:cBhvr>
                                        <p:cTn id="230" dur="1" fill="hold">
                                          <p:stCondLst>
                                            <p:cond delay="0"/>
                                          </p:stCondLst>
                                        </p:cTn>
                                        <p:tgtEl>
                                          <p:spTgt spid="61"/>
                                        </p:tgtEl>
                                        <p:attrNameLst>
                                          <p:attrName>style.visibility</p:attrName>
                                        </p:attrNameLst>
                                      </p:cBhvr>
                                      <p:to>
                                        <p:strVal val="visible"/>
                                      </p:to>
                                    </p:set>
                                    <p:anim calcmode="lin" valueType="num">
                                      <p:cBhvr additive="base">
                                        <p:cTn id="231" dur="500" fill="hold"/>
                                        <p:tgtEl>
                                          <p:spTgt spid="61"/>
                                        </p:tgtEl>
                                        <p:attrNameLst>
                                          <p:attrName>ppt_x</p:attrName>
                                        </p:attrNameLst>
                                      </p:cBhvr>
                                      <p:tavLst>
                                        <p:tav tm="0">
                                          <p:val>
                                            <p:strVal val="1+#ppt_w/2"/>
                                          </p:val>
                                        </p:tav>
                                        <p:tav tm="100000">
                                          <p:val>
                                            <p:strVal val="#ppt_x"/>
                                          </p:val>
                                        </p:tav>
                                      </p:tavLst>
                                    </p:anim>
                                    <p:anim calcmode="lin" valueType="num">
                                      <p:cBhvr additive="base">
                                        <p:cTn id="232" dur="500" fill="hold"/>
                                        <p:tgtEl>
                                          <p:spTgt spid="61"/>
                                        </p:tgtEl>
                                        <p:attrNameLst>
                                          <p:attrName>ppt_y</p:attrName>
                                        </p:attrNameLst>
                                      </p:cBhvr>
                                      <p:tavLst>
                                        <p:tav tm="0">
                                          <p:val>
                                            <p:strVal val="#ppt_y"/>
                                          </p:val>
                                        </p:tav>
                                        <p:tav tm="100000">
                                          <p:val>
                                            <p:strVal val="#ppt_y"/>
                                          </p:val>
                                        </p:tav>
                                      </p:tavLst>
                                    </p:anim>
                                  </p:childTnLst>
                                </p:cTn>
                              </p:par>
                              <p:par>
                                <p:cTn id="233" presetID="2" presetClass="entr" presetSubtype="2" fill="hold" grpId="0" nodeType="withEffect">
                                  <p:stCondLst>
                                    <p:cond delay="1000"/>
                                  </p:stCondLst>
                                  <p:childTnLst>
                                    <p:set>
                                      <p:cBhvr>
                                        <p:cTn id="234" dur="1" fill="hold">
                                          <p:stCondLst>
                                            <p:cond delay="0"/>
                                          </p:stCondLst>
                                        </p:cTn>
                                        <p:tgtEl>
                                          <p:spTgt spid="62"/>
                                        </p:tgtEl>
                                        <p:attrNameLst>
                                          <p:attrName>style.visibility</p:attrName>
                                        </p:attrNameLst>
                                      </p:cBhvr>
                                      <p:to>
                                        <p:strVal val="visible"/>
                                      </p:to>
                                    </p:set>
                                    <p:anim calcmode="lin" valueType="num">
                                      <p:cBhvr additive="base">
                                        <p:cTn id="235" dur="500" fill="hold"/>
                                        <p:tgtEl>
                                          <p:spTgt spid="62"/>
                                        </p:tgtEl>
                                        <p:attrNameLst>
                                          <p:attrName>ppt_x</p:attrName>
                                        </p:attrNameLst>
                                      </p:cBhvr>
                                      <p:tavLst>
                                        <p:tav tm="0">
                                          <p:val>
                                            <p:strVal val="1+#ppt_w/2"/>
                                          </p:val>
                                        </p:tav>
                                        <p:tav tm="100000">
                                          <p:val>
                                            <p:strVal val="#ppt_x"/>
                                          </p:val>
                                        </p:tav>
                                      </p:tavLst>
                                    </p:anim>
                                    <p:anim calcmode="lin" valueType="num">
                                      <p:cBhvr additive="base">
                                        <p:cTn id="236" dur="500" fill="hold"/>
                                        <p:tgtEl>
                                          <p:spTgt spid="62"/>
                                        </p:tgtEl>
                                        <p:attrNameLst>
                                          <p:attrName>ppt_y</p:attrName>
                                        </p:attrNameLst>
                                      </p:cBhvr>
                                      <p:tavLst>
                                        <p:tav tm="0">
                                          <p:val>
                                            <p:strVal val="#ppt_y"/>
                                          </p:val>
                                        </p:tav>
                                        <p:tav tm="100000">
                                          <p:val>
                                            <p:strVal val="#ppt_y"/>
                                          </p:val>
                                        </p:tav>
                                      </p:tavLst>
                                    </p:anim>
                                  </p:childTnLst>
                                </p:cTn>
                              </p:par>
                              <p:par>
                                <p:cTn id="237" presetID="2" presetClass="entr" presetSubtype="2" fill="hold" grpId="0" nodeType="withEffect">
                                  <p:stCondLst>
                                    <p:cond delay="500"/>
                                  </p:stCondLst>
                                  <p:childTnLst>
                                    <p:set>
                                      <p:cBhvr>
                                        <p:cTn id="238" dur="1" fill="hold">
                                          <p:stCondLst>
                                            <p:cond delay="0"/>
                                          </p:stCondLst>
                                        </p:cTn>
                                        <p:tgtEl>
                                          <p:spTgt spid="63"/>
                                        </p:tgtEl>
                                        <p:attrNameLst>
                                          <p:attrName>style.visibility</p:attrName>
                                        </p:attrNameLst>
                                      </p:cBhvr>
                                      <p:to>
                                        <p:strVal val="visible"/>
                                      </p:to>
                                    </p:set>
                                    <p:anim calcmode="lin" valueType="num">
                                      <p:cBhvr additive="base">
                                        <p:cTn id="239" dur="500" fill="hold"/>
                                        <p:tgtEl>
                                          <p:spTgt spid="63"/>
                                        </p:tgtEl>
                                        <p:attrNameLst>
                                          <p:attrName>ppt_x</p:attrName>
                                        </p:attrNameLst>
                                      </p:cBhvr>
                                      <p:tavLst>
                                        <p:tav tm="0">
                                          <p:val>
                                            <p:strVal val="1+#ppt_w/2"/>
                                          </p:val>
                                        </p:tav>
                                        <p:tav tm="100000">
                                          <p:val>
                                            <p:strVal val="#ppt_x"/>
                                          </p:val>
                                        </p:tav>
                                      </p:tavLst>
                                    </p:anim>
                                    <p:anim calcmode="lin" valueType="num">
                                      <p:cBhvr additive="base">
                                        <p:cTn id="240" dur="500" fill="hold"/>
                                        <p:tgtEl>
                                          <p:spTgt spid="63"/>
                                        </p:tgtEl>
                                        <p:attrNameLst>
                                          <p:attrName>ppt_y</p:attrName>
                                        </p:attrNameLst>
                                      </p:cBhvr>
                                      <p:tavLst>
                                        <p:tav tm="0">
                                          <p:val>
                                            <p:strVal val="#ppt_y"/>
                                          </p:val>
                                        </p:tav>
                                        <p:tav tm="100000">
                                          <p:val>
                                            <p:strVal val="#ppt_y"/>
                                          </p:val>
                                        </p:tav>
                                      </p:tavLst>
                                    </p:anim>
                                  </p:childTnLst>
                                </p:cTn>
                              </p:par>
                              <p:par>
                                <p:cTn id="241" presetID="2" presetClass="entr" presetSubtype="2" fill="hold" grpId="0" nodeType="withEffect">
                                  <p:stCondLst>
                                    <p:cond delay="0"/>
                                  </p:stCondLst>
                                  <p:childTnLst>
                                    <p:set>
                                      <p:cBhvr>
                                        <p:cTn id="242" dur="1" fill="hold">
                                          <p:stCondLst>
                                            <p:cond delay="0"/>
                                          </p:stCondLst>
                                        </p:cTn>
                                        <p:tgtEl>
                                          <p:spTgt spid="64"/>
                                        </p:tgtEl>
                                        <p:attrNameLst>
                                          <p:attrName>style.visibility</p:attrName>
                                        </p:attrNameLst>
                                      </p:cBhvr>
                                      <p:to>
                                        <p:strVal val="visible"/>
                                      </p:to>
                                    </p:set>
                                    <p:anim calcmode="lin" valueType="num">
                                      <p:cBhvr additive="base">
                                        <p:cTn id="243" dur="500" fill="hold"/>
                                        <p:tgtEl>
                                          <p:spTgt spid="64"/>
                                        </p:tgtEl>
                                        <p:attrNameLst>
                                          <p:attrName>ppt_x</p:attrName>
                                        </p:attrNameLst>
                                      </p:cBhvr>
                                      <p:tavLst>
                                        <p:tav tm="0">
                                          <p:val>
                                            <p:strVal val="1+#ppt_w/2"/>
                                          </p:val>
                                        </p:tav>
                                        <p:tav tm="100000">
                                          <p:val>
                                            <p:strVal val="#ppt_x"/>
                                          </p:val>
                                        </p:tav>
                                      </p:tavLst>
                                    </p:anim>
                                    <p:anim calcmode="lin" valueType="num">
                                      <p:cBhvr additive="base">
                                        <p:cTn id="244" dur="500" fill="hold"/>
                                        <p:tgtEl>
                                          <p:spTgt spid="64"/>
                                        </p:tgtEl>
                                        <p:attrNameLst>
                                          <p:attrName>ppt_y</p:attrName>
                                        </p:attrNameLst>
                                      </p:cBhvr>
                                      <p:tavLst>
                                        <p:tav tm="0">
                                          <p:val>
                                            <p:strVal val="#ppt_y"/>
                                          </p:val>
                                        </p:tav>
                                        <p:tav tm="100000">
                                          <p:val>
                                            <p:strVal val="#ppt_y"/>
                                          </p:val>
                                        </p:tav>
                                      </p:tavLst>
                                    </p:anim>
                                  </p:childTnLst>
                                </p:cTn>
                              </p:par>
                              <p:par>
                                <p:cTn id="245" presetID="2" presetClass="entr" presetSubtype="2" fill="hold" grpId="0" nodeType="withEffect">
                                  <p:stCondLst>
                                    <p:cond delay="300"/>
                                  </p:stCondLst>
                                  <p:childTnLst>
                                    <p:set>
                                      <p:cBhvr>
                                        <p:cTn id="246" dur="1" fill="hold">
                                          <p:stCondLst>
                                            <p:cond delay="0"/>
                                          </p:stCondLst>
                                        </p:cTn>
                                        <p:tgtEl>
                                          <p:spTgt spid="65"/>
                                        </p:tgtEl>
                                        <p:attrNameLst>
                                          <p:attrName>style.visibility</p:attrName>
                                        </p:attrNameLst>
                                      </p:cBhvr>
                                      <p:to>
                                        <p:strVal val="visible"/>
                                      </p:to>
                                    </p:set>
                                    <p:anim calcmode="lin" valueType="num">
                                      <p:cBhvr additive="base">
                                        <p:cTn id="247" dur="500" fill="hold"/>
                                        <p:tgtEl>
                                          <p:spTgt spid="65"/>
                                        </p:tgtEl>
                                        <p:attrNameLst>
                                          <p:attrName>ppt_x</p:attrName>
                                        </p:attrNameLst>
                                      </p:cBhvr>
                                      <p:tavLst>
                                        <p:tav tm="0">
                                          <p:val>
                                            <p:strVal val="1+#ppt_w/2"/>
                                          </p:val>
                                        </p:tav>
                                        <p:tav tm="100000">
                                          <p:val>
                                            <p:strVal val="#ppt_x"/>
                                          </p:val>
                                        </p:tav>
                                      </p:tavLst>
                                    </p:anim>
                                    <p:anim calcmode="lin" valueType="num">
                                      <p:cBhvr additive="base">
                                        <p:cTn id="248" dur="500" fill="hold"/>
                                        <p:tgtEl>
                                          <p:spTgt spid="65"/>
                                        </p:tgtEl>
                                        <p:attrNameLst>
                                          <p:attrName>ppt_y</p:attrName>
                                        </p:attrNameLst>
                                      </p:cBhvr>
                                      <p:tavLst>
                                        <p:tav tm="0">
                                          <p:val>
                                            <p:strVal val="#ppt_y"/>
                                          </p:val>
                                        </p:tav>
                                        <p:tav tm="100000">
                                          <p:val>
                                            <p:strVal val="#ppt_y"/>
                                          </p:val>
                                        </p:tav>
                                      </p:tavLst>
                                    </p:anim>
                                  </p:childTnLst>
                                </p:cTn>
                              </p:par>
                              <p:par>
                                <p:cTn id="249" presetID="2" presetClass="entr" presetSubtype="2" fill="hold" grpId="0" nodeType="withEffect">
                                  <p:stCondLst>
                                    <p:cond delay="1000"/>
                                  </p:stCondLst>
                                  <p:childTnLst>
                                    <p:set>
                                      <p:cBhvr>
                                        <p:cTn id="250" dur="1" fill="hold">
                                          <p:stCondLst>
                                            <p:cond delay="0"/>
                                          </p:stCondLst>
                                        </p:cTn>
                                        <p:tgtEl>
                                          <p:spTgt spid="66"/>
                                        </p:tgtEl>
                                        <p:attrNameLst>
                                          <p:attrName>style.visibility</p:attrName>
                                        </p:attrNameLst>
                                      </p:cBhvr>
                                      <p:to>
                                        <p:strVal val="visible"/>
                                      </p:to>
                                    </p:set>
                                    <p:anim calcmode="lin" valueType="num">
                                      <p:cBhvr additive="base">
                                        <p:cTn id="251" dur="500" fill="hold"/>
                                        <p:tgtEl>
                                          <p:spTgt spid="66"/>
                                        </p:tgtEl>
                                        <p:attrNameLst>
                                          <p:attrName>ppt_x</p:attrName>
                                        </p:attrNameLst>
                                      </p:cBhvr>
                                      <p:tavLst>
                                        <p:tav tm="0">
                                          <p:val>
                                            <p:strVal val="1+#ppt_w/2"/>
                                          </p:val>
                                        </p:tav>
                                        <p:tav tm="100000">
                                          <p:val>
                                            <p:strVal val="#ppt_x"/>
                                          </p:val>
                                        </p:tav>
                                      </p:tavLst>
                                    </p:anim>
                                    <p:anim calcmode="lin" valueType="num">
                                      <p:cBhvr additive="base">
                                        <p:cTn id="252" dur="500" fill="hold"/>
                                        <p:tgtEl>
                                          <p:spTgt spid="66"/>
                                        </p:tgtEl>
                                        <p:attrNameLst>
                                          <p:attrName>ppt_y</p:attrName>
                                        </p:attrNameLst>
                                      </p:cBhvr>
                                      <p:tavLst>
                                        <p:tav tm="0">
                                          <p:val>
                                            <p:strVal val="#ppt_y"/>
                                          </p:val>
                                        </p:tav>
                                        <p:tav tm="100000">
                                          <p:val>
                                            <p:strVal val="#ppt_y"/>
                                          </p:val>
                                        </p:tav>
                                      </p:tavLst>
                                    </p:anim>
                                  </p:childTnLst>
                                </p:cTn>
                              </p:par>
                              <p:par>
                                <p:cTn id="253" presetID="2" presetClass="entr" presetSubtype="2" fill="hold" grpId="0" nodeType="withEffect">
                                  <p:stCondLst>
                                    <p:cond delay="500"/>
                                  </p:stCondLst>
                                  <p:childTnLst>
                                    <p:set>
                                      <p:cBhvr>
                                        <p:cTn id="254" dur="1" fill="hold">
                                          <p:stCondLst>
                                            <p:cond delay="0"/>
                                          </p:stCondLst>
                                        </p:cTn>
                                        <p:tgtEl>
                                          <p:spTgt spid="67"/>
                                        </p:tgtEl>
                                        <p:attrNameLst>
                                          <p:attrName>style.visibility</p:attrName>
                                        </p:attrNameLst>
                                      </p:cBhvr>
                                      <p:to>
                                        <p:strVal val="visible"/>
                                      </p:to>
                                    </p:set>
                                    <p:anim calcmode="lin" valueType="num">
                                      <p:cBhvr additive="base">
                                        <p:cTn id="255" dur="500" fill="hold"/>
                                        <p:tgtEl>
                                          <p:spTgt spid="67"/>
                                        </p:tgtEl>
                                        <p:attrNameLst>
                                          <p:attrName>ppt_x</p:attrName>
                                        </p:attrNameLst>
                                      </p:cBhvr>
                                      <p:tavLst>
                                        <p:tav tm="0">
                                          <p:val>
                                            <p:strVal val="1+#ppt_w/2"/>
                                          </p:val>
                                        </p:tav>
                                        <p:tav tm="100000">
                                          <p:val>
                                            <p:strVal val="#ppt_x"/>
                                          </p:val>
                                        </p:tav>
                                      </p:tavLst>
                                    </p:anim>
                                    <p:anim calcmode="lin" valueType="num">
                                      <p:cBhvr additive="base">
                                        <p:cTn id="256" dur="500" fill="hold"/>
                                        <p:tgtEl>
                                          <p:spTgt spid="67"/>
                                        </p:tgtEl>
                                        <p:attrNameLst>
                                          <p:attrName>ppt_y</p:attrName>
                                        </p:attrNameLst>
                                      </p:cBhvr>
                                      <p:tavLst>
                                        <p:tav tm="0">
                                          <p:val>
                                            <p:strVal val="#ppt_y"/>
                                          </p:val>
                                        </p:tav>
                                        <p:tav tm="100000">
                                          <p:val>
                                            <p:strVal val="#ppt_y"/>
                                          </p:val>
                                        </p:tav>
                                      </p:tavLst>
                                    </p:anim>
                                  </p:childTnLst>
                                </p:cTn>
                              </p:par>
                              <p:par>
                                <p:cTn id="257" presetID="2" presetClass="entr" presetSubtype="2" fill="hold" grpId="0" nodeType="withEffect">
                                  <p:stCondLst>
                                    <p:cond delay="300"/>
                                  </p:stCondLst>
                                  <p:childTnLst>
                                    <p:set>
                                      <p:cBhvr>
                                        <p:cTn id="258" dur="1" fill="hold">
                                          <p:stCondLst>
                                            <p:cond delay="0"/>
                                          </p:stCondLst>
                                        </p:cTn>
                                        <p:tgtEl>
                                          <p:spTgt spid="68"/>
                                        </p:tgtEl>
                                        <p:attrNameLst>
                                          <p:attrName>style.visibility</p:attrName>
                                        </p:attrNameLst>
                                      </p:cBhvr>
                                      <p:to>
                                        <p:strVal val="visible"/>
                                      </p:to>
                                    </p:set>
                                    <p:anim calcmode="lin" valueType="num">
                                      <p:cBhvr additive="base">
                                        <p:cTn id="259" dur="500" fill="hold"/>
                                        <p:tgtEl>
                                          <p:spTgt spid="68"/>
                                        </p:tgtEl>
                                        <p:attrNameLst>
                                          <p:attrName>ppt_x</p:attrName>
                                        </p:attrNameLst>
                                      </p:cBhvr>
                                      <p:tavLst>
                                        <p:tav tm="0">
                                          <p:val>
                                            <p:strVal val="1+#ppt_w/2"/>
                                          </p:val>
                                        </p:tav>
                                        <p:tav tm="100000">
                                          <p:val>
                                            <p:strVal val="#ppt_x"/>
                                          </p:val>
                                        </p:tav>
                                      </p:tavLst>
                                    </p:anim>
                                    <p:anim calcmode="lin" valueType="num">
                                      <p:cBhvr additive="base">
                                        <p:cTn id="260" dur="500" fill="hold"/>
                                        <p:tgtEl>
                                          <p:spTgt spid="68"/>
                                        </p:tgtEl>
                                        <p:attrNameLst>
                                          <p:attrName>ppt_y</p:attrName>
                                        </p:attrNameLst>
                                      </p:cBhvr>
                                      <p:tavLst>
                                        <p:tav tm="0">
                                          <p:val>
                                            <p:strVal val="#ppt_y"/>
                                          </p:val>
                                        </p:tav>
                                        <p:tav tm="100000">
                                          <p:val>
                                            <p:strVal val="#ppt_y"/>
                                          </p:val>
                                        </p:tav>
                                      </p:tavLst>
                                    </p:anim>
                                  </p:childTnLst>
                                </p:cTn>
                              </p:par>
                              <p:par>
                                <p:cTn id="261" presetID="2" presetClass="entr" presetSubtype="2" fill="hold" grpId="0" nodeType="withEffect">
                                  <p:stCondLst>
                                    <p:cond delay="800"/>
                                  </p:stCondLst>
                                  <p:childTnLst>
                                    <p:set>
                                      <p:cBhvr>
                                        <p:cTn id="262" dur="1" fill="hold">
                                          <p:stCondLst>
                                            <p:cond delay="0"/>
                                          </p:stCondLst>
                                        </p:cTn>
                                        <p:tgtEl>
                                          <p:spTgt spid="69"/>
                                        </p:tgtEl>
                                        <p:attrNameLst>
                                          <p:attrName>style.visibility</p:attrName>
                                        </p:attrNameLst>
                                      </p:cBhvr>
                                      <p:to>
                                        <p:strVal val="visible"/>
                                      </p:to>
                                    </p:set>
                                    <p:anim calcmode="lin" valueType="num">
                                      <p:cBhvr additive="base">
                                        <p:cTn id="263" dur="500" fill="hold"/>
                                        <p:tgtEl>
                                          <p:spTgt spid="69"/>
                                        </p:tgtEl>
                                        <p:attrNameLst>
                                          <p:attrName>ppt_x</p:attrName>
                                        </p:attrNameLst>
                                      </p:cBhvr>
                                      <p:tavLst>
                                        <p:tav tm="0">
                                          <p:val>
                                            <p:strVal val="1+#ppt_w/2"/>
                                          </p:val>
                                        </p:tav>
                                        <p:tav tm="100000">
                                          <p:val>
                                            <p:strVal val="#ppt_x"/>
                                          </p:val>
                                        </p:tav>
                                      </p:tavLst>
                                    </p:anim>
                                    <p:anim calcmode="lin" valueType="num">
                                      <p:cBhvr additive="base">
                                        <p:cTn id="264" dur="500" fill="hold"/>
                                        <p:tgtEl>
                                          <p:spTgt spid="69"/>
                                        </p:tgtEl>
                                        <p:attrNameLst>
                                          <p:attrName>ppt_y</p:attrName>
                                        </p:attrNameLst>
                                      </p:cBhvr>
                                      <p:tavLst>
                                        <p:tav tm="0">
                                          <p:val>
                                            <p:strVal val="#ppt_y"/>
                                          </p:val>
                                        </p:tav>
                                        <p:tav tm="100000">
                                          <p:val>
                                            <p:strVal val="#ppt_y"/>
                                          </p:val>
                                        </p:tav>
                                      </p:tavLst>
                                    </p:anim>
                                  </p:childTnLst>
                                </p:cTn>
                              </p:par>
                              <p:par>
                                <p:cTn id="265" presetID="2" presetClass="entr" presetSubtype="2" fill="hold" grpId="0" nodeType="withEffect">
                                  <p:stCondLst>
                                    <p:cond delay="500"/>
                                  </p:stCondLst>
                                  <p:childTnLst>
                                    <p:set>
                                      <p:cBhvr>
                                        <p:cTn id="266" dur="1" fill="hold">
                                          <p:stCondLst>
                                            <p:cond delay="0"/>
                                          </p:stCondLst>
                                        </p:cTn>
                                        <p:tgtEl>
                                          <p:spTgt spid="70"/>
                                        </p:tgtEl>
                                        <p:attrNameLst>
                                          <p:attrName>style.visibility</p:attrName>
                                        </p:attrNameLst>
                                      </p:cBhvr>
                                      <p:to>
                                        <p:strVal val="visible"/>
                                      </p:to>
                                    </p:set>
                                    <p:anim calcmode="lin" valueType="num">
                                      <p:cBhvr additive="base">
                                        <p:cTn id="267" dur="500" fill="hold"/>
                                        <p:tgtEl>
                                          <p:spTgt spid="70"/>
                                        </p:tgtEl>
                                        <p:attrNameLst>
                                          <p:attrName>ppt_x</p:attrName>
                                        </p:attrNameLst>
                                      </p:cBhvr>
                                      <p:tavLst>
                                        <p:tav tm="0">
                                          <p:val>
                                            <p:strVal val="1+#ppt_w/2"/>
                                          </p:val>
                                        </p:tav>
                                        <p:tav tm="100000">
                                          <p:val>
                                            <p:strVal val="#ppt_x"/>
                                          </p:val>
                                        </p:tav>
                                      </p:tavLst>
                                    </p:anim>
                                    <p:anim calcmode="lin" valueType="num">
                                      <p:cBhvr additive="base">
                                        <p:cTn id="268" dur="500" fill="hold"/>
                                        <p:tgtEl>
                                          <p:spTgt spid="70"/>
                                        </p:tgtEl>
                                        <p:attrNameLst>
                                          <p:attrName>ppt_y</p:attrName>
                                        </p:attrNameLst>
                                      </p:cBhvr>
                                      <p:tavLst>
                                        <p:tav tm="0">
                                          <p:val>
                                            <p:strVal val="#ppt_y"/>
                                          </p:val>
                                        </p:tav>
                                        <p:tav tm="100000">
                                          <p:val>
                                            <p:strVal val="#ppt_y"/>
                                          </p:val>
                                        </p:tav>
                                      </p:tavLst>
                                    </p:anim>
                                  </p:childTnLst>
                                </p:cTn>
                              </p:par>
                              <p:par>
                                <p:cTn id="269" presetID="2" presetClass="entr" presetSubtype="2" fill="hold" grpId="0" nodeType="withEffect">
                                  <p:stCondLst>
                                    <p:cond delay="0"/>
                                  </p:stCondLst>
                                  <p:childTnLst>
                                    <p:set>
                                      <p:cBhvr>
                                        <p:cTn id="270" dur="1" fill="hold">
                                          <p:stCondLst>
                                            <p:cond delay="0"/>
                                          </p:stCondLst>
                                        </p:cTn>
                                        <p:tgtEl>
                                          <p:spTgt spid="71"/>
                                        </p:tgtEl>
                                        <p:attrNameLst>
                                          <p:attrName>style.visibility</p:attrName>
                                        </p:attrNameLst>
                                      </p:cBhvr>
                                      <p:to>
                                        <p:strVal val="visible"/>
                                      </p:to>
                                    </p:set>
                                    <p:anim calcmode="lin" valueType="num">
                                      <p:cBhvr additive="base">
                                        <p:cTn id="271" dur="500" fill="hold"/>
                                        <p:tgtEl>
                                          <p:spTgt spid="71"/>
                                        </p:tgtEl>
                                        <p:attrNameLst>
                                          <p:attrName>ppt_x</p:attrName>
                                        </p:attrNameLst>
                                      </p:cBhvr>
                                      <p:tavLst>
                                        <p:tav tm="0">
                                          <p:val>
                                            <p:strVal val="1+#ppt_w/2"/>
                                          </p:val>
                                        </p:tav>
                                        <p:tav tm="100000">
                                          <p:val>
                                            <p:strVal val="#ppt_x"/>
                                          </p:val>
                                        </p:tav>
                                      </p:tavLst>
                                    </p:anim>
                                    <p:anim calcmode="lin" valueType="num">
                                      <p:cBhvr additive="base">
                                        <p:cTn id="272" dur="500" fill="hold"/>
                                        <p:tgtEl>
                                          <p:spTgt spid="71"/>
                                        </p:tgtEl>
                                        <p:attrNameLst>
                                          <p:attrName>ppt_y</p:attrName>
                                        </p:attrNameLst>
                                      </p:cBhvr>
                                      <p:tavLst>
                                        <p:tav tm="0">
                                          <p:val>
                                            <p:strVal val="#ppt_y"/>
                                          </p:val>
                                        </p:tav>
                                        <p:tav tm="100000">
                                          <p:val>
                                            <p:strVal val="#ppt_y"/>
                                          </p:val>
                                        </p:tav>
                                      </p:tavLst>
                                    </p:anim>
                                  </p:childTnLst>
                                </p:cTn>
                              </p:par>
                              <p:par>
                                <p:cTn id="273" presetID="2" presetClass="entr" presetSubtype="2" fill="hold" grpId="0" nodeType="withEffect">
                                  <p:stCondLst>
                                    <p:cond delay="300"/>
                                  </p:stCondLst>
                                  <p:childTnLst>
                                    <p:set>
                                      <p:cBhvr>
                                        <p:cTn id="274" dur="1" fill="hold">
                                          <p:stCondLst>
                                            <p:cond delay="0"/>
                                          </p:stCondLst>
                                        </p:cTn>
                                        <p:tgtEl>
                                          <p:spTgt spid="72"/>
                                        </p:tgtEl>
                                        <p:attrNameLst>
                                          <p:attrName>style.visibility</p:attrName>
                                        </p:attrNameLst>
                                      </p:cBhvr>
                                      <p:to>
                                        <p:strVal val="visible"/>
                                      </p:to>
                                    </p:set>
                                    <p:anim calcmode="lin" valueType="num">
                                      <p:cBhvr additive="base">
                                        <p:cTn id="275" dur="500" fill="hold"/>
                                        <p:tgtEl>
                                          <p:spTgt spid="72"/>
                                        </p:tgtEl>
                                        <p:attrNameLst>
                                          <p:attrName>ppt_x</p:attrName>
                                        </p:attrNameLst>
                                      </p:cBhvr>
                                      <p:tavLst>
                                        <p:tav tm="0">
                                          <p:val>
                                            <p:strVal val="1+#ppt_w/2"/>
                                          </p:val>
                                        </p:tav>
                                        <p:tav tm="100000">
                                          <p:val>
                                            <p:strVal val="#ppt_x"/>
                                          </p:val>
                                        </p:tav>
                                      </p:tavLst>
                                    </p:anim>
                                    <p:anim calcmode="lin" valueType="num">
                                      <p:cBhvr additive="base">
                                        <p:cTn id="276" dur="500" fill="hold"/>
                                        <p:tgtEl>
                                          <p:spTgt spid="72"/>
                                        </p:tgtEl>
                                        <p:attrNameLst>
                                          <p:attrName>ppt_y</p:attrName>
                                        </p:attrNameLst>
                                      </p:cBhvr>
                                      <p:tavLst>
                                        <p:tav tm="0">
                                          <p:val>
                                            <p:strVal val="#ppt_y"/>
                                          </p:val>
                                        </p:tav>
                                        <p:tav tm="100000">
                                          <p:val>
                                            <p:strVal val="#ppt_y"/>
                                          </p:val>
                                        </p:tav>
                                      </p:tavLst>
                                    </p:anim>
                                  </p:childTnLst>
                                </p:cTn>
                              </p:par>
                              <p:par>
                                <p:cTn id="277" presetID="2" presetClass="entr" presetSubtype="2" fill="hold" grpId="0" nodeType="withEffect">
                                  <p:stCondLst>
                                    <p:cond delay="500"/>
                                  </p:stCondLst>
                                  <p:childTnLst>
                                    <p:set>
                                      <p:cBhvr>
                                        <p:cTn id="278" dur="1" fill="hold">
                                          <p:stCondLst>
                                            <p:cond delay="0"/>
                                          </p:stCondLst>
                                        </p:cTn>
                                        <p:tgtEl>
                                          <p:spTgt spid="73"/>
                                        </p:tgtEl>
                                        <p:attrNameLst>
                                          <p:attrName>style.visibility</p:attrName>
                                        </p:attrNameLst>
                                      </p:cBhvr>
                                      <p:to>
                                        <p:strVal val="visible"/>
                                      </p:to>
                                    </p:set>
                                    <p:anim calcmode="lin" valueType="num">
                                      <p:cBhvr additive="base">
                                        <p:cTn id="279" dur="500" fill="hold"/>
                                        <p:tgtEl>
                                          <p:spTgt spid="73"/>
                                        </p:tgtEl>
                                        <p:attrNameLst>
                                          <p:attrName>ppt_x</p:attrName>
                                        </p:attrNameLst>
                                      </p:cBhvr>
                                      <p:tavLst>
                                        <p:tav tm="0">
                                          <p:val>
                                            <p:strVal val="1+#ppt_w/2"/>
                                          </p:val>
                                        </p:tav>
                                        <p:tav tm="100000">
                                          <p:val>
                                            <p:strVal val="#ppt_x"/>
                                          </p:val>
                                        </p:tav>
                                      </p:tavLst>
                                    </p:anim>
                                    <p:anim calcmode="lin" valueType="num">
                                      <p:cBhvr additive="base">
                                        <p:cTn id="280" dur="500" fill="hold"/>
                                        <p:tgtEl>
                                          <p:spTgt spid="73"/>
                                        </p:tgtEl>
                                        <p:attrNameLst>
                                          <p:attrName>ppt_y</p:attrName>
                                        </p:attrNameLst>
                                      </p:cBhvr>
                                      <p:tavLst>
                                        <p:tav tm="0">
                                          <p:val>
                                            <p:strVal val="#ppt_y"/>
                                          </p:val>
                                        </p:tav>
                                        <p:tav tm="100000">
                                          <p:val>
                                            <p:strVal val="#ppt_y"/>
                                          </p:val>
                                        </p:tav>
                                      </p:tavLst>
                                    </p:anim>
                                  </p:childTnLst>
                                </p:cTn>
                              </p:par>
                              <p:par>
                                <p:cTn id="281" presetID="2" presetClass="entr" presetSubtype="2" fill="hold" grpId="0" nodeType="withEffect">
                                  <p:stCondLst>
                                    <p:cond delay="0"/>
                                  </p:stCondLst>
                                  <p:childTnLst>
                                    <p:set>
                                      <p:cBhvr>
                                        <p:cTn id="282" dur="1" fill="hold">
                                          <p:stCondLst>
                                            <p:cond delay="0"/>
                                          </p:stCondLst>
                                        </p:cTn>
                                        <p:tgtEl>
                                          <p:spTgt spid="74"/>
                                        </p:tgtEl>
                                        <p:attrNameLst>
                                          <p:attrName>style.visibility</p:attrName>
                                        </p:attrNameLst>
                                      </p:cBhvr>
                                      <p:to>
                                        <p:strVal val="visible"/>
                                      </p:to>
                                    </p:set>
                                    <p:anim calcmode="lin" valueType="num">
                                      <p:cBhvr additive="base">
                                        <p:cTn id="283" dur="500" fill="hold"/>
                                        <p:tgtEl>
                                          <p:spTgt spid="74"/>
                                        </p:tgtEl>
                                        <p:attrNameLst>
                                          <p:attrName>ppt_x</p:attrName>
                                        </p:attrNameLst>
                                      </p:cBhvr>
                                      <p:tavLst>
                                        <p:tav tm="0">
                                          <p:val>
                                            <p:strVal val="1+#ppt_w/2"/>
                                          </p:val>
                                        </p:tav>
                                        <p:tav tm="100000">
                                          <p:val>
                                            <p:strVal val="#ppt_x"/>
                                          </p:val>
                                        </p:tav>
                                      </p:tavLst>
                                    </p:anim>
                                    <p:anim calcmode="lin" valueType="num">
                                      <p:cBhvr additive="base">
                                        <p:cTn id="284" dur="500" fill="hold"/>
                                        <p:tgtEl>
                                          <p:spTgt spid="74"/>
                                        </p:tgtEl>
                                        <p:attrNameLst>
                                          <p:attrName>ppt_y</p:attrName>
                                        </p:attrNameLst>
                                      </p:cBhvr>
                                      <p:tavLst>
                                        <p:tav tm="0">
                                          <p:val>
                                            <p:strVal val="#ppt_y"/>
                                          </p:val>
                                        </p:tav>
                                        <p:tav tm="100000">
                                          <p:val>
                                            <p:strVal val="#ppt_y"/>
                                          </p:val>
                                        </p:tav>
                                      </p:tavLst>
                                    </p:anim>
                                  </p:childTnLst>
                                </p:cTn>
                              </p:par>
                            </p:childTnLst>
                          </p:cTn>
                        </p:par>
                        <p:par>
                          <p:cTn id="285" fill="hold">
                            <p:stCondLst>
                              <p:cond delay="1500"/>
                            </p:stCondLst>
                            <p:childTnLst>
                              <p:par>
                                <p:cTn id="286" presetID="53" presetClass="entr" presetSubtype="16" fill="hold" grpId="0" nodeType="afterEffect">
                                  <p:stCondLst>
                                    <p:cond delay="0"/>
                                  </p:stCondLst>
                                  <p:childTnLst>
                                    <p:set>
                                      <p:cBhvr>
                                        <p:cTn id="287" dur="1" fill="hold">
                                          <p:stCondLst>
                                            <p:cond delay="0"/>
                                          </p:stCondLst>
                                        </p:cTn>
                                        <p:tgtEl>
                                          <p:spTgt spid="5"/>
                                        </p:tgtEl>
                                        <p:attrNameLst>
                                          <p:attrName>style.visibility</p:attrName>
                                        </p:attrNameLst>
                                      </p:cBhvr>
                                      <p:to>
                                        <p:strVal val="visible"/>
                                      </p:to>
                                    </p:set>
                                    <p:anim calcmode="lin" valueType="num">
                                      <p:cBhvr>
                                        <p:cTn id="288" dur="1000" fill="hold"/>
                                        <p:tgtEl>
                                          <p:spTgt spid="5"/>
                                        </p:tgtEl>
                                        <p:attrNameLst>
                                          <p:attrName>ppt_w</p:attrName>
                                        </p:attrNameLst>
                                      </p:cBhvr>
                                      <p:tavLst>
                                        <p:tav tm="0">
                                          <p:val>
                                            <p:fltVal val="0"/>
                                          </p:val>
                                        </p:tav>
                                        <p:tav tm="100000">
                                          <p:val>
                                            <p:strVal val="#ppt_w"/>
                                          </p:val>
                                        </p:tav>
                                      </p:tavLst>
                                    </p:anim>
                                    <p:anim calcmode="lin" valueType="num">
                                      <p:cBhvr>
                                        <p:cTn id="289" dur="1000" fill="hold"/>
                                        <p:tgtEl>
                                          <p:spTgt spid="5"/>
                                        </p:tgtEl>
                                        <p:attrNameLst>
                                          <p:attrName>ppt_h</p:attrName>
                                        </p:attrNameLst>
                                      </p:cBhvr>
                                      <p:tavLst>
                                        <p:tav tm="0">
                                          <p:val>
                                            <p:fltVal val="0"/>
                                          </p:val>
                                        </p:tav>
                                        <p:tav tm="100000">
                                          <p:val>
                                            <p:strVal val="#ppt_h"/>
                                          </p:val>
                                        </p:tav>
                                      </p:tavLst>
                                    </p:anim>
                                    <p:animEffect transition="in" filter="fade">
                                      <p:cBhvr>
                                        <p:cTn id="290" dur="1000"/>
                                        <p:tgtEl>
                                          <p:spTgt spid="5"/>
                                        </p:tgtEl>
                                      </p:cBhvr>
                                    </p:animEffect>
                                  </p:childTnLst>
                                </p:cTn>
                              </p:par>
                              <p:par>
                                <p:cTn id="291" presetID="2" presetClass="entr" presetSubtype="8" fill="hold" grpId="0" nodeType="withEffect">
                                  <p:stCondLst>
                                    <p:cond delay="500"/>
                                  </p:stCondLst>
                                  <p:childTnLst>
                                    <p:set>
                                      <p:cBhvr>
                                        <p:cTn id="292" dur="1" fill="hold">
                                          <p:stCondLst>
                                            <p:cond delay="0"/>
                                          </p:stCondLst>
                                        </p:cTn>
                                        <p:tgtEl>
                                          <p:spTgt spid="77"/>
                                        </p:tgtEl>
                                        <p:attrNameLst>
                                          <p:attrName>style.visibility</p:attrName>
                                        </p:attrNameLst>
                                      </p:cBhvr>
                                      <p:to>
                                        <p:strVal val="visible"/>
                                      </p:to>
                                    </p:set>
                                    <p:anim calcmode="lin" valueType="num">
                                      <p:cBhvr additive="base">
                                        <p:cTn id="293" dur="500" fill="hold"/>
                                        <p:tgtEl>
                                          <p:spTgt spid="77"/>
                                        </p:tgtEl>
                                        <p:attrNameLst>
                                          <p:attrName>ppt_x</p:attrName>
                                        </p:attrNameLst>
                                      </p:cBhvr>
                                      <p:tavLst>
                                        <p:tav tm="0">
                                          <p:val>
                                            <p:strVal val="0-#ppt_w/2"/>
                                          </p:val>
                                        </p:tav>
                                        <p:tav tm="100000">
                                          <p:val>
                                            <p:strVal val="#ppt_x"/>
                                          </p:val>
                                        </p:tav>
                                      </p:tavLst>
                                    </p:anim>
                                    <p:anim calcmode="lin" valueType="num">
                                      <p:cBhvr additive="base">
                                        <p:cTn id="294" dur="500" fill="hold"/>
                                        <p:tgtEl>
                                          <p:spTgt spid="77"/>
                                        </p:tgtEl>
                                        <p:attrNameLst>
                                          <p:attrName>ppt_y</p:attrName>
                                        </p:attrNameLst>
                                      </p:cBhvr>
                                      <p:tavLst>
                                        <p:tav tm="0">
                                          <p:val>
                                            <p:strVal val="#ppt_y"/>
                                          </p:val>
                                        </p:tav>
                                        <p:tav tm="100000">
                                          <p:val>
                                            <p:strVal val="#ppt_y"/>
                                          </p:val>
                                        </p:tav>
                                      </p:tavLst>
                                    </p:anim>
                                  </p:childTnLst>
                                </p:cTn>
                              </p:par>
                              <p:par>
                                <p:cTn id="295" presetID="2" presetClass="entr" presetSubtype="8" fill="hold" grpId="0" nodeType="withEffect">
                                  <p:stCondLst>
                                    <p:cond delay="500"/>
                                  </p:stCondLst>
                                  <p:childTnLst>
                                    <p:set>
                                      <p:cBhvr>
                                        <p:cTn id="296" dur="1" fill="hold">
                                          <p:stCondLst>
                                            <p:cond delay="0"/>
                                          </p:stCondLst>
                                        </p:cTn>
                                        <p:tgtEl>
                                          <p:spTgt spid="78"/>
                                        </p:tgtEl>
                                        <p:attrNameLst>
                                          <p:attrName>style.visibility</p:attrName>
                                        </p:attrNameLst>
                                      </p:cBhvr>
                                      <p:to>
                                        <p:strVal val="visible"/>
                                      </p:to>
                                    </p:set>
                                    <p:anim calcmode="lin" valueType="num">
                                      <p:cBhvr additive="base">
                                        <p:cTn id="297" dur="500" fill="hold"/>
                                        <p:tgtEl>
                                          <p:spTgt spid="78"/>
                                        </p:tgtEl>
                                        <p:attrNameLst>
                                          <p:attrName>ppt_x</p:attrName>
                                        </p:attrNameLst>
                                      </p:cBhvr>
                                      <p:tavLst>
                                        <p:tav tm="0">
                                          <p:val>
                                            <p:strVal val="0-#ppt_w/2"/>
                                          </p:val>
                                        </p:tav>
                                        <p:tav tm="100000">
                                          <p:val>
                                            <p:strVal val="#ppt_x"/>
                                          </p:val>
                                        </p:tav>
                                      </p:tavLst>
                                    </p:anim>
                                    <p:anim calcmode="lin" valueType="num">
                                      <p:cBhvr additive="base">
                                        <p:cTn id="298" dur="500" fill="hold"/>
                                        <p:tgtEl>
                                          <p:spTgt spid="78"/>
                                        </p:tgtEl>
                                        <p:attrNameLst>
                                          <p:attrName>ppt_y</p:attrName>
                                        </p:attrNameLst>
                                      </p:cBhvr>
                                      <p:tavLst>
                                        <p:tav tm="0">
                                          <p:val>
                                            <p:strVal val="#ppt_y"/>
                                          </p:val>
                                        </p:tav>
                                        <p:tav tm="100000">
                                          <p:val>
                                            <p:strVal val="#ppt_y"/>
                                          </p:val>
                                        </p:tav>
                                      </p:tavLst>
                                    </p:anim>
                                  </p:childTnLst>
                                </p:cTn>
                              </p:par>
                              <p:par>
                                <p:cTn id="299" presetID="2" presetClass="entr" presetSubtype="8" fill="hold" grpId="0" nodeType="withEffect">
                                  <p:stCondLst>
                                    <p:cond delay="500"/>
                                  </p:stCondLst>
                                  <p:childTnLst>
                                    <p:set>
                                      <p:cBhvr>
                                        <p:cTn id="300" dur="1" fill="hold">
                                          <p:stCondLst>
                                            <p:cond delay="0"/>
                                          </p:stCondLst>
                                        </p:cTn>
                                        <p:tgtEl>
                                          <p:spTgt spid="79"/>
                                        </p:tgtEl>
                                        <p:attrNameLst>
                                          <p:attrName>style.visibility</p:attrName>
                                        </p:attrNameLst>
                                      </p:cBhvr>
                                      <p:to>
                                        <p:strVal val="visible"/>
                                      </p:to>
                                    </p:set>
                                    <p:anim calcmode="lin" valueType="num">
                                      <p:cBhvr additive="base">
                                        <p:cTn id="301" dur="500" fill="hold"/>
                                        <p:tgtEl>
                                          <p:spTgt spid="79"/>
                                        </p:tgtEl>
                                        <p:attrNameLst>
                                          <p:attrName>ppt_x</p:attrName>
                                        </p:attrNameLst>
                                      </p:cBhvr>
                                      <p:tavLst>
                                        <p:tav tm="0">
                                          <p:val>
                                            <p:strVal val="0-#ppt_w/2"/>
                                          </p:val>
                                        </p:tav>
                                        <p:tav tm="100000">
                                          <p:val>
                                            <p:strVal val="#ppt_x"/>
                                          </p:val>
                                        </p:tav>
                                      </p:tavLst>
                                    </p:anim>
                                    <p:anim calcmode="lin" valueType="num">
                                      <p:cBhvr additive="base">
                                        <p:cTn id="302" dur="500" fill="hold"/>
                                        <p:tgtEl>
                                          <p:spTgt spid="79"/>
                                        </p:tgtEl>
                                        <p:attrNameLst>
                                          <p:attrName>ppt_y</p:attrName>
                                        </p:attrNameLst>
                                      </p:cBhvr>
                                      <p:tavLst>
                                        <p:tav tm="0">
                                          <p:val>
                                            <p:strVal val="#ppt_y"/>
                                          </p:val>
                                        </p:tav>
                                        <p:tav tm="100000">
                                          <p:val>
                                            <p:strVal val="#ppt_y"/>
                                          </p:val>
                                        </p:tav>
                                      </p:tavLst>
                                    </p:anim>
                                  </p:childTnLst>
                                </p:cTn>
                              </p:par>
                              <p:par>
                                <p:cTn id="303" presetID="2" presetClass="entr" presetSubtype="8" fill="hold" grpId="0" nodeType="withEffect">
                                  <p:stCondLst>
                                    <p:cond delay="800"/>
                                  </p:stCondLst>
                                  <p:childTnLst>
                                    <p:set>
                                      <p:cBhvr>
                                        <p:cTn id="304" dur="1" fill="hold">
                                          <p:stCondLst>
                                            <p:cond delay="0"/>
                                          </p:stCondLst>
                                        </p:cTn>
                                        <p:tgtEl>
                                          <p:spTgt spid="80"/>
                                        </p:tgtEl>
                                        <p:attrNameLst>
                                          <p:attrName>style.visibility</p:attrName>
                                        </p:attrNameLst>
                                      </p:cBhvr>
                                      <p:to>
                                        <p:strVal val="visible"/>
                                      </p:to>
                                    </p:set>
                                    <p:anim calcmode="lin" valueType="num">
                                      <p:cBhvr additive="base">
                                        <p:cTn id="305" dur="500" fill="hold"/>
                                        <p:tgtEl>
                                          <p:spTgt spid="80"/>
                                        </p:tgtEl>
                                        <p:attrNameLst>
                                          <p:attrName>ppt_x</p:attrName>
                                        </p:attrNameLst>
                                      </p:cBhvr>
                                      <p:tavLst>
                                        <p:tav tm="0">
                                          <p:val>
                                            <p:strVal val="0-#ppt_w/2"/>
                                          </p:val>
                                        </p:tav>
                                        <p:tav tm="100000">
                                          <p:val>
                                            <p:strVal val="#ppt_x"/>
                                          </p:val>
                                        </p:tav>
                                      </p:tavLst>
                                    </p:anim>
                                    <p:anim calcmode="lin" valueType="num">
                                      <p:cBhvr additive="base">
                                        <p:cTn id="306" dur="500" fill="hold"/>
                                        <p:tgtEl>
                                          <p:spTgt spid="80"/>
                                        </p:tgtEl>
                                        <p:attrNameLst>
                                          <p:attrName>ppt_y</p:attrName>
                                        </p:attrNameLst>
                                      </p:cBhvr>
                                      <p:tavLst>
                                        <p:tav tm="0">
                                          <p:val>
                                            <p:strVal val="#ppt_y"/>
                                          </p:val>
                                        </p:tav>
                                        <p:tav tm="100000">
                                          <p:val>
                                            <p:strVal val="#ppt_y"/>
                                          </p:val>
                                        </p:tav>
                                      </p:tavLst>
                                    </p:anim>
                                  </p:childTnLst>
                                </p:cTn>
                              </p:par>
                              <p:par>
                                <p:cTn id="307" presetID="2" presetClass="entr" presetSubtype="2" fill="hold" grpId="0" nodeType="withEffect">
                                  <p:stCondLst>
                                    <p:cond delay="200"/>
                                  </p:stCondLst>
                                  <p:childTnLst>
                                    <p:set>
                                      <p:cBhvr>
                                        <p:cTn id="308" dur="1" fill="hold">
                                          <p:stCondLst>
                                            <p:cond delay="0"/>
                                          </p:stCondLst>
                                        </p:cTn>
                                        <p:tgtEl>
                                          <p:spTgt spid="81"/>
                                        </p:tgtEl>
                                        <p:attrNameLst>
                                          <p:attrName>style.visibility</p:attrName>
                                        </p:attrNameLst>
                                      </p:cBhvr>
                                      <p:to>
                                        <p:strVal val="visible"/>
                                      </p:to>
                                    </p:set>
                                    <p:anim calcmode="lin" valueType="num">
                                      <p:cBhvr additive="base">
                                        <p:cTn id="309" dur="500" fill="hold"/>
                                        <p:tgtEl>
                                          <p:spTgt spid="81"/>
                                        </p:tgtEl>
                                        <p:attrNameLst>
                                          <p:attrName>ppt_x</p:attrName>
                                        </p:attrNameLst>
                                      </p:cBhvr>
                                      <p:tavLst>
                                        <p:tav tm="0">
                                          <p:val>
                                            <p:strVal val="1+#ppt_w/2"/>
                                          </p:val>
                                        </p:tav>
                                        <p:tav tm="100000">
                                          <p:val>
                                            <p:strVal val="#ppt_x"/>
                                          </p:val>
                                        </p:tav>
                                      </p:tavLst>
                                    </p:anim>
                                    <p:anim calcmode="lin" valueType="num">
                                      <p:cBhvr additive="base">
                                        <p:cTn id="310" dur="500" fill="hold"/>
                                        <p:tgtEl>
                                          <p:spTgt spid="81"/>
                                        </p:tgtEl>
                                        <p:attrNameLst>
                                          <p:attrName>ppt_y</p:attrName>
                                        </p:attrNameLst>
                                      </p:cBhvr>
                                      <p:tavLst>
                                        <p:tav tm="0">
                                          <p:val>
                                            <p:strVal val="#ppt_y"/>
                                          </p:val>
                                        </p:tav>
                                        <p:tav tm="100000">
                                          <p:val>
                                            <p:strVal val="#ppt_y"/>
                                          </p:val>
                                        </p:tav>
                                      </p:tavLst>
                                    </p:anim>
                                  </p:childTnLst>
                                </p:cTn>
                              </p:par>
                              <p:par>
                                <p:cTn id="311" presetID="2" presetClass="entr" presetSubtype="2" fill="hold" grpId="0" nodeType="withEffect">
                                  <p:stCondLst>
                                    <p:cond delay="500"/>
                                  </p:stCondLst>
                                  <p:childTnLst>
                                    <p:set>
                                      <p:cBhvr>
                                        <p:cTn id="312" dur="1" fill="hold">
                                          <p:stCondLst>
                                            <p:cond delay="0"/>
                                          </p:stCondLst>
                                        </p:cTn>
                                        <p:tgtEl>
                                          <p:spTgt spid="82"/>
                                        </p:tgtEl>
                                        <p:attrNameLst>
                                          <p:attrName>style.visibility</p:attrName>
                                        </p:attrNameLst>
                                      </p:cBhvr>
                                      <p:to>
                                        <p:strVal val="visible"/>
                                      </p:to>
                                    </p:set>
                                    <p:anim calcmode="lin" valueType="num">
                                      <p:cBhvr additive="base">
                                        <p:cTn id="313" dur="600" fill="hold"/>
                                        <p:tgtEl>
                                          <p:spTgt spid="82"/>
                                        </p:tgtEl>
                                        <p:attrNameLst>
                                          <p:attrName>ppt_x</p:attrName>
                                        </p:attrNameLst>
                                      </p:cBhvr>
                                      <p:tavLst>
                                        <p:tav tm="0">
                                          <p:val>
                                            <p:strVal val="1+#ppt_w/2"/>
                                          </p:val>
                                        </p:tav>
                                        <p:tav tm="100000">
                                          <p:val>
                                            <p:strVal val="#ppt_x"/>
                                          </p:val>
                                        </p:tav>
                                      </p:tavLst>
                                    </p:anim>
                                    <p:anim calcmode="lin" valueType="num">
                                      <p:cBhvr additive="base">
                                        <p:cTn id="314" dur="600" fill="hold"/>
                                        <p:tgtEl>
                                          <p:spTgt spid="82"/>
                                        </p:tgtEl>
                                        <p:attrNameLst>
                                          <p:attrName>ppt_y</p:attrName>
                                        </p:attrNameLst>
                                      </p:cBhvr>
                                      <p:tavLst>
                                        <p:tav tm="0">
                                          <p:val>
                                            <p:strVal val="#ppt_y"/>
                                          </p:val>
                                        </p:tav>
                                        <p:tav tm="100000">
                                          <p:val>
                                            <p:strVal val="#ppt_y"/>
                                          </p:val>
                                        </p:tav>
                                      </p:tavLst>
                                    </p:anim>
                                  </p:childTnLst>
                                </p:cTn>
                              </p:par>
                              <p:par>
                                <p:cTn id="315" presetID="2" presetClass="entr" presetSubtype="2" fill="hold" grpId="0" nodeType="withEffect">
                                  <p:stCondLst>
                                    <p:cond delay="500"/>
                                  </p:stCondLst>
                                  <p:childTnLst>
                                    <p:set>
                                      <p:cBhvr>
                                        <p:cTn id="316" dur="1" fill="hold">
                                          <p:stCondLst>
                                            <p:cond delay="0"/>
                                          </p:stCondLst>
                                        </p:cTn>
                                        <p:tgtEl>
                                          <p:spTgt spid="83"/>
                                        </p:tgtEl>
                                        <p:attrNameLst>
                                          <p:attrName>style.visibility</p:attrName>
                                        </p:attrNameLst>
                                      </p:cBhvr>
                                      <p:to>
                                        <p:strVal val="visible"/>
                                      </p:to>
                                    </p:set>
                                    <p:anim calcmode="lin" valueType="num">
                                      <p:cBhvr additive="base">
                                        <p:cTn id="317" dur="500" fill="hold"/>
                                        <p:tgtEl>
                                          <p:spTgt spid="83"/>
                                        </p:tgtEl>
                                        <p:attrNameLst>
                                          <p:attrName>ppt_x</p:attrName>
                                        </p:attrNameLst>
                                      </p:cBhvr>
                                      <p:tavLst>
                                        <p:tav tm="0">
                                          <p:val>
                                            <p:strVal val="1+#ppt_w/2"/>
                                          </p:val>
                                        </p:tav>
                                        <p:tav tm="100000">
                                          <p:val>
                                            <p:strVal val="#ppt_x"/>
                                          </p:val>
                                        </p:tav>
                                      </p:tavLst>
                                    </p:anim>
                                    <p:anim calcmode="lin" valueType="num">
                                      <p:cBhvr additive="base">
                                        <p:cTn id="318" dur="500" fill="hold"/>
                                        <p:tgtEl>
                                          <p:spTgt spid="83"/>
                                        </p:tgtEl>
                                        <p:attrNameLst>
                                          <p:attrName>ppt_y</p:attrName>
                                        </p:attrNameLst>
                                      </p:cBhvr>
                                      <p:tavLst>
                                        <p:tav tm="0">
                                          <p:val>
                                            <p:strVal val="#ppt_y"/>
                                          </p:val>
                                        </p:tav>
                                        <p:tav tm="100000">
                                          <p:val>
                                            <p:strVal val="#ppt_y"/>
                                          </p:val>
                                        </p:tav>
                                      </p:tavLst>
                                    </p:anim>
                                  </p:childTnLst>
                                </p:cTn>
                              </p:par>
                              <p:par>
                                <p:cTn id="319" presetID="2" presetClass="entr" presetSubtype="2" fill="hold" grpId="0" nodeType="withEffect">
                                  <p:stCondLst>
                                    <p:cond delay="700"/>
                                  </p:stCondLst>
                                  <p:childTnLst>
                                    <p:set>
                                      <p:cBhvr>
                                        <p:cTn id="320" dur="1" fill="hold">
                                          <p:stCondLst>
                                            <p:cond delay="0"/>
                                          </p:stCondLst>
                                        </p:cTn>
                                        <p:tgtEl>
                                          <p:spTgt spid="84"/>
                                        </p:tgtEl>
                                        <p:attrNameLst>
                                          <p:attrName>style.visibility</p:attrName>
                                        </p:attrNameLst>
                                      </p:cBhvr>
                                      <p:to>
                                        <p:strVal val="visible"/>
                                      </p:to>
                                    </p:set>
                                    <p:anim calcmode="lin" valueType="num">
                                      <p:cBhvr additive="base">
                                        <p:cTn id="321" dur="500" fill="hold"/>
                                        <p:tgtEl>
                                          <p:spTgt spid="84"/>
                                        </p:tgtEl>
                                        <p:attrNameLst>
                                          <p:attrName>ppt_x</p:attrName>
                                        </p:attrNameLst>
                                      </p:cBhvr>
                                      <p:tavLst>
                                        <p:tav tm="0">
                                          <p:val>
                                            <p:strVal val="1+#ppt_w/2"/>
                                          </p:val>
                                        </p:tav>
                                        <p:tav tm="100000">
                                          <p:val>
                                            <p:strVal val="#ppt_x"/>
                                          </p:val>
                                        </p:tav>
                                      </p:tavLst>
                                    </p:anim>
                                    <p:anim calcmode="lin" valueType="num">
                                      <p:cBhvr additive="base">
                                        <p:cTn id="322" dur="500" fill="hold"/>
                                        <p:tgtEl>
                                          <p:spTgt spid="84"/>
                                        </p:tgtEl>
                                        <p:attrNameLst>
                                          <p:attrName>ppt_y</p:attrName>
                                        </p:attrNameLst>
                                      </p:cBhvr>
                                      <p:tavLst>
                                        <p:tav tm="0">
                                          <p:val>
                                            <p:strVal val="#ppt_y"/>
                                          </p:val>
                                        </p:tav>
                                        <p:tav tm="100000">
                                          <p:val>
                                            <p:strVal val="#ppt_y"/>
                                          </p:val>
                                        </p:tav>
                                      </p:tavLst>
                                    </p:anim>
                                  </p:childTnLst>
                                </p:cTn>
                              </p:par>
                              <p:par>
                                <p:cTn id="323" presetID="2" presetClass="entr" presetSubtype="2" fill="hold" grpId="0" nodeType="withEffect">
                                  <p:stCondLst>
                                    <p:cond delay="300"/>
                                  </p:stCondLst>
                                  <p:childTnLst>
                                    <p:set>
                                      <p:cBhvr>
                                        <p:cTn id="324" dur="1" fill="hold">
                                          <p:stCondLst>
                                            <p:cond delay="0"/>
                                          </p:stCondLst>
                                        </p:cTn>
                                        <p:tgtEl>
                                          <p:spTgt spid="85"/>
                                        </p:tgtEl>
                                        <p:attrNameLst>
                                          <p:attrName>style.visibility</p:attrName>
                                        </p:attrNameLst>
                                      </p:cBhvr>
                                      <p:to>
                                        <p:strVal val="visible"/>
                                      </p:to>
                                    </p:set>
                                    <p:anim calcmode="lin" valueType="num">
                                      <p:cBhvr additive="base">
                                        <p:cTn id="325" dur="500" fill="hold"/>
                                        <p:tgtEl>
                                          <p:spTgt spid="85"/>
                                        </p:tgtEl>
                                        <p:attrNameLst>
                                          <p:attrName>ppt_x</p:attrName>
                                        </p:attrNameLst>
                                      </p:cBhvr>
                                      <p:tavLst>
                                        <p:tav tm="0">
                                          <p:val>
                                            <p:strVal val="1+#ppt_w/2"/>
                                          </p:val>
                                        </p:tav>
                                        <p:tav tm="100000">
                                          <p:val>
                                            <p:strVal val="#ppt_x"/>
                                          </p:val>
                                        </p:tav>
                                      </p:tavLst>
                                    </p:anim>
                                    <p:anim calcmode="lin" valueType="num">
                                      <p:cBhvr additive="base">
                                        <p:cTn id="326"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44468" y="1538244"/>
            <a:ext cx="2111908" cy="1200405"/>
            <a:chOff x="5844468" y="1538244"/>
            <a:chExt cx="2111908" cy="1200405"/>
          </a:xfrm>
        </p:grpSpPr>
        <p:sp>
          <p:nvSpPr>
            <p:cNvPr id="5" name="Line 19"/>
            <p:cNvSpPr>
              <a:spLocks noChangeShapeType="1"/>
            </p:cNvSpPr>
            <p:nvPr/>
          </p:nvSpPr>
          <p:spPr bwMode="auto">
            <a:xfrm flipH="1">
              <a:off x="5844468" y="1843568"/>
              <a:ext cx="2111908" cy="0"/>
            </a:xfrm>
            <a:prstGeom prst="line">
              <a:avLst/>
            </a:prstGeom>
            <a:noFill/>
            <a:ln w="19050">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TextBox 19"/>
            <p:cNvSpPr txBox="1">
              <a:spLocks noChangeArrowheads="1"/>
            </p:cNvSpPr>
            <p:nvPr/>
          </p:nvSpPr>
          <p:spPr bwMode="auto">
            <a:xfrm>
              <a:off x="6405677" y="1538244"/>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r" fontAlgn="base">
                <a:spcBef>
                  <a:spcPct val="0"/>
                </a:spcBef>
                <a:spcAft>
                  <a:spcPct val="0"/>
                </a:spcAft>
                <a:defRPr/>
              </a:pPr>
              <a:r>
                <a:rPr lang="zh-CN" altLang="en-US" sz="1200" kern="0" dirty="0">
                  <a:solidFill>
                    <a:schemeClr val="tx1">
                      <a:lumMod val="65000"/>
                      <a:lumOff val="35000"/>
                    </a:schemeClr>
                  </a:solidFill>
                  <a:latin typeface="方正兰亭中黑_GBK" pitchFamily="2" charset="-122"/>
                  <a:ea typeface="方正兰亭中黑_GBK" pitchFamily="2" charset="-122"/>
                  <a:cs typeface="宋体" pitchFamily="2" charset="-122"/>
                </a:rPr>
                <a:t>标题文本</a:t>
              </a:r>
              <a:endParaRPr lang="zh-CN" altLang="en-US" kern="0" dirty="0">
                <a:solidFill>
                  <a:schemeClr val="tx1">
                    <a:lumMod val="65000"/>
                    <a:lumOff val="35000"/>
                  </a:schemeClr>
                </a:solidFill>
                <a:latin typeface="方正兰亭中黑_GBK" pitchFamily="2" charset="-122"/>
                <a:ea typeface="方正兰亭中黑_GBK" pitchFamily="2" charset="-122"/>
                <a:cs typeface="宋体" pitchFamily="2" charset="-122"/>
              </a:endParaRPr>
            </a:p>
          </p:txBody>
        </p:sp>
        <p:sp>
          <p:nvSpPr>
            <p:cNvPr id="7" name="TextBox 20"/>
            <p:cNvSpPr txBox="1"/>
            <p:nvPr/>
          </p:nvSpPr>
          <p:spPr bwMode="auto">
            <a:xfrm>
              <a:off x="6405677" y="1999985"/>
              <a:ext cx="1519067" cy="738664"/>
            </a:xfrm>
            <a:prstGeom prst="rect">
              <a:avLst/>
            </a:prstGeom>
            <a:noFill/>
          </p:spPr>
          <p:txBody>
            <a:bodyPr vert="horz" wrap="square" lIns="91440" tIns="45720" rIns="91440" bIns="45720" numCol="1" anchor="t" anchorCtr="0" compatLnSpc="1">
              <a:prstTxWarp prst="textNoShape">
                <a:avLst/>
              </a:prstTxWarp>
              <a:spAutoFit/>
            </a:bodyPr>
            <a:lstStyle/>
            <a:p>
              <a:pPr algn="just">
                <a:defRPr/>
              </a:pPr>
              <a:r>
                <a:rPr lang="zh-CN" altLang="en-US" sz="105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5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24" name="组合 23"/>
          <p:cNvGrpSpPr/>
          <p:nvPr/>
        </p:nvGrpSpPr>
        <p:grpSpPr>
          <a:xfrm>
            <a:off x="986614" y="1598230"/>
            <a:ext cx="2127013" cy="1083618"/>
            <a:chOff x="986614" y="1598230"/>
            <a:chExt cx="2127013" cy="1083618"/>
          </a:xfrm>
        </p:grpSpPr>
        <p:sp>
          <p:nvSpPr>
            <p:cNvPr id="12" name="Line 17"/>
            <p:cNvSpPr>
              <a:spLocks noChangeShapeType="1"/>
            </p:cNvSpPr>
            <p:nvPr/>
          </p:nvSpPr>
          <p:spPr bwMode="auto">
            <a:xfrm>
              <a:off x="1000325" y="1903553"/>
              <a:ext cx="2113302" cy="0"/>
            </a:xfrm>
            <a:prstGeom prst="line">
              <a:avLst/>
            </a:prstGeom>
            <a:noFill/>
            <a:ln w="19050">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TextBox 19"/>
            <p:cNvSpPr txBox="1">
              <a:spLocks noChangeArrowheads="1"/>
            </p:cNvSpPr>
            <p:nvPr/>
          </p:nvSpPr>
          <p:spPr bwMode="auto">
            <a:xfrm>
              <a:off x="986614" y="1598230"/>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fontAlgn="base">
                <a:spcBef>
                  <a:spcPct val="0"/>
                </a:spcBef>
                <a:spcAft>
                  <a:spcPct val="0"/>
                </a:spcAft>
                <a:defRPr/>
              </a:pPr>
              <a:r>
                <a:rPr lang="zh-CN" altLang="en-US" sz="1200" kern="0" dirty="0">
                  <a:solidFill>
                    <a:schemeClr val="tx1">
                      <a:lumMod val="65000"/>
                      <a:lumOff val="35000"/>
                    </a:schemeClr>
                  </a:solidFill>
                  <a:latin typeface="方正兰亭中黑_GBK" pitchFamily="2" charset="-122"/>
                  <a:ea typeface="方正兰亭中黑_GBK" pitchFamily="2" charset="-122"/>
                  <a:cs typeface="宋体" pitchFamily="2" charset="-122"/>
                </a:rPr>
                <a:t>标题文本</a:t>
              </a:r>
              <a:endParaRPr lang="zh-CN" altLang="en-US" kern="0" dirty="0">
                <a:solidFill>
                  <a:schemeClr val="tx1">
                    <a:lumMod val="65000"/>
                    <a:lumOff val="35000"/>
                  </a:schemeClr>
                </a:solidFill>
                <a:latin typeface="方正兰亭中黑_GBK" pitchFamily="2" charset="-122"/>
                <a:ea typeface="方正兰亭中黑_GBK" pitchFamily="2" charset="-122"/>
                <a:cs typeface="宋体" pitchFamily="2" charset="-122"/>
              </a:endParaRPr>
            </a:p>
          </p:txBody>
        </p:sp>
        <p:sp>
          <p:nvSpPr>
            <p:cNvPr id="14" name="TextBox 20"/>
            <p:cNvSpPr txBox="1"/>
            <p:nvPr/>
          </p:nvSpPr>
          <p:spPr bwMode="auto">
            <a:xfrm>
              <a:off x="986614" y="1943184"/>
              <a:ext cx="1519067" cy="738664"/>
            </a:xfrm>
            <a:prstGeom prst="rect">
              <a:avLst/>
            </a:prstGeom>
            <a:noFill/>
          </p:spPr>
          <p:txBody>
            <a:bodyPr vert="horz" wrap="square" lIns="91440" tIns="45720" rIns="91440" bIns="45720" numCol="1" anchor="t" anchorCtr="0" compatLnSpc="1">
              <a:prstTxWarp prst="textNoShape">
                <a:avLst/>
              </a:prstTxWarp>
              <a:spAutoFit/>
            </a:bodyPr>
            <a:lstStyle/>
            <a:p>
              <a:pPr algn="just">
                <a:defRPr/>
              </a:pPr>
              <a:r>
                <a:rPr lang="zh-CN" altLang="en-US" sz="105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5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3" name="组合 2"/>
          <p:cNvGrpSpPr/>
          <p:nvPr/>
        </p:nvGrpSpPr>
        <p:grpSpPr>
          <a:xfrm>
            <a:off x="2730329" y="1043444"/>
            <a:ext cx="3541307" cy="3393498"/>
            <a:chOff x="2730329" y="1043444"/>
            <a:chExt cx="3541307" cy="3393498"/>
          </a:xfrm>
        </p:grpSpPr>
        <p:sp>
          <p:nvSpPr>
            <p:cNvPr id="2" name="Rectangle 23"/>
            <p:cNvSpPr>
              <a:spLocks noChangeArrowheads="1"/>
            </p:cNvSpPr>
            <p:nvPr/>
          </p:nvSpPr>
          <p:spPr bwMode="auto">
            <a:xfrm>
              <a:off x="3823974" y="2458846"/>
              <a:ext cx="130351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000" dirty="0" smtClean="0">
                  <a:solidFill>
                    <a:srgbClr val="7D7D7D"/>
                  </a:solidFill>
                  <a:latin typeface="方正兰亭粗黑_GBK" pitchFamily="2" charset="-122"/>
                  <a:ea typeface="方正兰亭粗黑_GBK" pitchFamily="2" charset="-122"/>
                </a:rPr>
                <a:t>单击此处添加标题</a:t>
              </a:r>
              <a:endParaRPr lang="en-US" altLang="zh-CN" sz="2000" dirty="0">
                <a:solidFill>
                  <a:srgbClr val="7D7D7D"/>
                </a:solidFill>
                <a:latin typeface="方正兰亭粗黑_GBK" pitchFamily="2" charset="-122"/>
                <a:ea typeface="方正兰亭粗黑_GBK" pitchFamily="2" charset="-122"/>
              </a:endParaRPr>
            </a:p>
          </p:txBody>
        </p:sp>
        <p:grpSp>
          <p:nvGrpSpPr>
            <p:cNvPr id="4" name="组合 2"/>
            <p:cNvGrpSpPr/>
            <p:nvPr/>
          </p:nvGrpSpPr>
          <p:grpSpPr>
            <a:xfrm>
              <a:off x="2730329" y="1380604"/>
              <a:ext cx="3306983" cy="3056338"/>
              <a:chOff x="2584069" y="1592195"/>
              <a:chExt cx="3763541" cy="3478292"/>
            </a:xfrm>
          </p:grpSpPr>
          <p:sp>
            <p:nvSpPr>
              <p:cNvPr id="8"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9"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w="6350">
                      <a:noFill/>
                      <a:round/>
                      <a:headEnd/>
                      <a:tailEnd/>
                    </a:ln>
                    <a:solidFill>
                      <a:srgbClr val="FFFFFF"/>
                    </a:solidFill>
                    <a:effectLst/>
                    <a:uLnTx/>
                    <a:uFillTx/>
                    <a:latin typeface="方正兰亭中黑_GBK" pitchFamily="2" charset="-122"/>
                    <a:ea typeface="方正兰亭中黑_GBK" pitchFamily="2" charset="-122"/>
                    <a:cs typeface="Arial"/>
                  </a:rPr>
                  <a:t>单击此处添加文字</a:t>
                </a:r>
                <a:endParaRPr kumimoji="0" lang="zh-CN" altLang="en-US" sz="1200" b="0" i="0" u="none" strike="noStrike" kern="10" cap="none" spc="0" normalizeH="0" baseline="0" noProof="0" dirty="0">
                  <a:ln w="6350">
                    <a:noFill/>
                    <a:round/>
                    <a:headEnd/>
                    <a:tailEnd/>
                  </a:ln>
                  <a:solidFill>
                    <a:srgbClr val="FFFFFF"/>
                  </a:solidFill>
                  <a:effectLst/>
                  <a:uLnTx/>
                  <a:uFillTx/>
                  <a:latin typeface="方正兰亭中黑_GBK" pitchFamily="2" charset="-122"/>
                  <a:ea typeface="方正兰亭中黑_GBK" pitchFamily="2" charset="-122"/>
                  <a:cs typeface="Arial"/>
                </a:endParaRPr>
              </a:p>
            </p:txBody>
          </p:sp>
        </p:grpSp>
        <p:grpSp>
          <p:nvGrpSpPr>
            <p:cNvPr id="11" name="组合 1"/>
            <p:cNvGrpSpPr/>
            <p:nvPr/>
          </p:nvGrpSpPr>
          <p:grpSpPr>
            <a:xfrm>
              <a:off x="2963736" y="1349404"/>
              <a:ext cx="3307900" cy="3055491"/>
              <a:chOff x="2849700" y="1556687"/>
              <a:chExt cx="3764584" cy="3477329"/>
            </a:xfrm>
          </p:grpSpPr>
          <p:sp>
            <p:nvSpPr>
              <p:cNvPr id="15"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solidFill>
                  <a:srgbClr val="EAEAEA"/>
                </a:solidFill>
                <a:prstDash val="solid"/>
              </a:ln>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6" name="WordArt 9"/>
              <p:cNvSpPr>
                <a:spLocks noChangeArrowheads="1" noChangeShapeType="1" noTextEdit="1"/>
              </p:cNvSpPr>
              <p:nvPr/>
            </p:nvSpPr>
            <p:spPr bwMode="gray">
              <a:xfrm rot="17984564">
                <a:off x="3069433" y="2134155"/>
                <a:ext cx="2105024"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w="6350">
                      <a:noFill/>
                      <a:round/>
                      <a:headEnd/>
                      <a:tailEnd/>
                    </a:ln>
                    <a:solidFill>
                      <a:schemeClr val="bg1"/>
                    </a:solidFill>
                    <a:effectLst/>
                    <a:uLnTx/>
                    <a:uFillTx/>
                    <a:latin typeface="方正兰亭中黑_GBK" pitchFamily="2" charset="-122"/>
                    <a:ea typeface="方正兰亭中黑_GBK" pitchFamily="2" charset="-122"/>
                    <a:cs typeface="Arial"/>
                  </a:rPr>
                  <a:t>单击此处添加文字</a:t>
                </a:r>
                <a:endParaRPr kumimoji="0" lang="zh-CN" altLang="en-US" sz="1200" b="0" i="0" u="none" strike="noStrike" kern="10" cap="none" spc="0" normalizeH="0" baseline="0" noProof="0" dirty="0">
                  <a:ln w="6350">
                    <a:noFill/>
                    <a:round/>
                    <a:headEnd/>
                    <a:tailEnd/>
                  </a:ln>
                  <a:solidFill>
                    <a:schemeClr val="bg1"/>
                  </a:solidFill>
                  <a:effectLst/>
                  <a:uLnTx/>
                  <a:uFillTx/>
                  <a:latin typeface="方正兰亭中黑_GBK" pitchFamily="2" charset="-122"/>
                  <a:ea typeface="方正兰亭中黑_GBK" pitchFamily="2" charset="-122"/>
                  <a:cs typeface="Arial"/>
                </a:endParaRPr>
              </a:p>
            </p:txBody>
          </p:sp>
        </p:grpSp>
        <p:grpSp>
          <p:nvGrpSpPr>
            <p:cNvPr id="18" name="组合 3"/>
            <p:cNvGrpSpPr/>
            <p:nvPr/>
          </p:nvGrpSpPr>
          <p:grpSpPr>
            <a:xfrm>
              <a:off x="2947988" y="1043444"/>
              <a:ext cx="3055491" cy="3307899"/>
              <a:chOff x="2831777" y="1208487"/>
              <a:chExt cx="3477329" cy="3764584"/>
            </a:xfrm>
          </p:grpSpPr>
          <p:sp>
            <p:nvSpPr>
              <p:cNvPr id="22"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solidFill>
                  <a:srgbClr val="2676FF">
                    <a:lumMod val="20000"/>
                    <a:lumOff val="80000"/>
                  </a:srgbClr>
                </a:solidFill>
                <a:prstDash val="solid"/>
              </a:ln>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3"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10" cap="none" spc="0" normalizeH="0" baseline="0" noProof="0" dirty="0" smtClean="0">
                    <a:ln w="6350">
                      <a:noFill/>
                      <a:round/>
                      <a:headEnd/>
                      <a:tailEnd/>
                    </a:ln>
                    <a:solidFill>
                      <a:schemeClr val="bg1"/>
                    </a:solidFill>
                    <a:effectLst/>
                    <a:uLnTx/>
                    <a:uFillTx/>
                    <a:latin typeface="方正兰亭中黑_GBK" pitchFamily="2" charset="-122"/>
                    <a:ea typeface="方正兰亭中黑_GBK" pitchFamily="2" charset="-122"/>
                    <a:cs typeface="Arial"/>
                  </a:rPr>
                  <a:t>单击此处添加文字</a:t>
                </a:r>
                <a:endParaRPr kumimoji="0" lang="zh-CN" altLang="en-US" sz="1200" b="0" i="0" u="none" strike="noStrike" kern="10" cap="none" spc="0" normalizeH="0" baseline="0" noProof="0" dirty="0">
                  <a:ln w="6350">
                    <a:noFill/>
                    <a:round/>
                    <a:headEnd/>
                    <a:tailEnd/>
                  </a:ln>
                  <a:solidFill>
                    <a:schemeClr val="bg1"/>
                  </a:solidFill>
                  <a:effectLst/>
                  <a:uLnTx/>
                  <a:uFillTx/>
                  <a:latin typeface="方正兰亭中黑_GBK" pitchFamily="2" charset="-122"/>
                  <a:ea typeface="方正兰亭中黑_GBK" pitchFamily="2" charset="-122"/>
                  <a:cs typeface="Arial"/>
                </a:endParaRPr>
              </a:p>
            </p:txBody>
          </p:sp>
        </p:grpSp>
      </p:grpSp>
      <p:grpSp>
        <p:nvGrpSpPr>
          <p:cNvPr id="17" name="组合 16"/>
          <p:cNvGrpSpPr/>
          <p:nvPr/>
        </p:nvGrpSpPr>
        <p:grpSpPr>
          <a:xfrm>
            <a:off x="5361860" y="3832949"/>
            <a:ext cx="2594516" cy="902715"/>
            <a:chOff x="5361860" y="3832949"/>
            <a:chExt cx="2594516" cy="902715"/>
          </a:xfrm>
        </p:grpSpPr>
        <p:sp>
          <p:nvSpPr>
            <p:cNvPr id="19" name="Line 18"/>
            <p:cNvSpPr>
              <a:spLocks noChangeShapeType="1"/>
            </p:cNvSpPr>
            <p:nvPr/>
          </p:nvSpPr>
          <p:spPr bwMode="auto">
            <a:xfrm flipH="1">
              <a:off x="5361860" y="4134087"/>
              <a:ext cx="2594516" cy="0"/>
            </a:xfrm>
            <a:prstGeom prst="line">
              <a:avLst/>
            </a:prstGeom>
            <a:noFill/>
            <a:ln w="19050">
              <a:solidFill>
                <a:schemeClr val="bg1">
                  <a:lumMod val="6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0" name="TextBox 19"/>
            <p:cNvSpPr txBox="1">
              <a:spLocks noChangeArrowheads="1"/>
            </p:cNvSpPr>
            <p:nvPr/>
          </p:nvSpPr>
          <p:spPr bwMode="auto">
            <a:xfrm>
              <a:off x="6437792" y="3832949"/>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200" i="0" u="none" strike="noStrike" kern="0" cap="none" spc="0" normalizeH="0" baseline="0" noProof="0" dirty="0" smtClean="0">
                  <a:ln>
                    <a:noFill/>
                  </a:ln>
                  <a:solidFill>
                    <a:schemeClr val="tx1">
                      <a:lumMod val="65000"/>
                      <a:lumOff val="35000"/>
                    </a:schemeClr>
                  </a:solidFill>
                  <a:effectLst/>
                  <a:uLnTx/>
                  <a:uFillTx/>
                  <a:latin typeface="方正兰亭中黑_GBK" pitchFamily="2" charset="-122"/>
                  <a:ea typeface="方正兰亭中黑_GBK" pitchFamily="2" charset="-122"/>
                  <a:cs typeface="宋体" pitchFamily="2" charset="-122"/>
                </a:rPr>
                <a:t>标题文本</a:t>
              </a:r>
              <a:endParaRPr kumimoji="0" lang="zh-CN" altLang="en-US" sz="1800" i="0" u="none" strike="noStrike" kern="0" cap="none" spc="0" normalizeH="0" baseline="0" noProof="0" dirty="0" smtClean="0">
                <a:ln>
                  <a:noFill/>
                </a:ln>
                <a:solidFill>
                  <a:schemeClr val="tx1">
                    <a:lumMod val="65000"/>
                    <a:lumOff val="35000"/>
                  </a:schemeClr>
                </a:solidFill>
                <a:effectLst/>
                <a:uLnTx/>
                <a:uFillTx/>
                <a:latin typeface="方正兰亭中黑_GBK" pitchFamily="2" charset="-122"/>
                <a:ea typeface="方正兰亭中黑_GBK" pitchFamily="2" charset="-122"/>
                <a:cs typeface="宋体" pitchFamily="2" charset="-122"/>
              </a:endParaRPr>
            </a:p>
          </p:txBody>
        </p:sp>
        <p:sp>
          <p:nvSpPr>
            <p:cNvPr id="21" name="TextBox 20"/>
            <p:cNvSpPr txBox="1"/>
            <p:nvPr/>
          </p:nvSpPr>
          <p:spPr bwMode="auto">
            <a:xfrm>
              <a:off x="5500408" y="4158583"/>
              <a:ext cx="2455968" cy="577081"/>
            </a:xfrm>
            <a:prstGeom prst="rect">
              <a:avLst/>
            </a:prstGeom>
            <a:noFill/>
          </p:spPr>
          <p:txBody>
            <a:bodyPr vert="horz" wrap="square" lIns="91440" tIns="45720" rIns="91440" bIns="45720" numCol="1" anchor="t" anchorCtr="0" compatLnSpc="1">
              <a:prstTxWarp prst="textNoShape">
                <a:avLst/>
              </a:prstTxWarp>
              <a:spAutoFit/>
            </a:bodyPr>
            <a:lstStyle/>
            <a:p>
              <a:pPr algn="just">
                <a:defRPr/>
              </a:pPr>
              <a:r>
                <a:rPr lang="zh-CN" altLang="en-US" sz="105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50" dirty="0">
                <a:solidFill>
                  <a:schemeClr val="tx1">
                    <a:lumMod val="65000"/>
                    <a:lumOff val="35000"/>
                  </a:schemeClr>
                </a:solidFill>
                <a:latin typeface="方正兰亭纤黑简体" pitchFamily="65" charset="-122"/>
                <a:ea typeface="方正兰亭纤黑简体" pitchFamily="65" charset="-122"/>
              </a:endParaRPr>
            </a:p>
          </p:txBody>
        </p:sp>
      </p:grpSp>
    </p:spTree>
    <p:extLst>
      <p:ext uri="{BB962C8B-B14F-4D97-AF65-F5344CB8AC3E}">
        <p14:creationId xmlns:p14="http://schemas.microsoft.com/office/powerpoint/2010/main" val="368338478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465388" y="3640322"/>
            <a:ext cx="1700910"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8" name="TextBox 17"/>
          <p:cNvSpPr txBox="1"/>
          <p:nvPr/>
        </p:nvSpPr>
        <p:spPr>
          <a:xfrm>
            <a:off x="3753901" y="3675925"/>
            <a:ext cx="1700910" cy="84478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9" name="TextBox 18"/>
          <p:cNvSpPr txBox="1"/>
          <p:nvPr/>
        </p:nvSpPr>
        <p:spPr>
          <a:xfrm>
            <a:off x="6076475" y="3711529"/>
            <a:ext cx="1700910" cy="84478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2" name="组合 1"/>
          <p:cNvGrpSpPr/>
          <p:nvPr/>
        </p:nvGrpSpPr>
        <p:grpSpPr>
          <a:xfrm>
            <a:off x="1167355" y="1217191"/>
            <a:ext cx="6892537" cy="2300813"/>
            <a:chOff x="1167355" y="1217191"/>
            <a:chExt cx="6892537" cy="2300813"/>
          </a:xfrm>
        </p:grpSpPr>
        <p:sp>
          <p:nvSpPr>
            <p:cNvPr id="6" name="Freeform 4"/>
            <p:cNvSpPr>
              <a:spLocks/>
            </p:cNvSpPr>
            <p:nvPr/>
          </p:nvSpPr>
          <p:spPr bwMode="auto">
            <a:xfrm>
              <a:off x="1167355"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4">
                  <a:lumMod val="75000"/>
                </a:schemeClr>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7" name="Freeform 5"/>
            <p:cNvSpPr>
              <a:spLocks/>
            </p:cNvSpPr>
            <p:nvPr/>
          </p:nvSpPr>
          <p:spPr bwMode="auto">
            <a:xfrm flipH="1" flipV="1">
              <a:off x="3653420"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8" name="Rectangle 6"/>
            <p:cNvSpPr>
              <a:spLocks noChangeArrowheads="1"/>
            </p:cNvSpPr>
            <p:nvPr/>
          </p:nvSpPr>
          <p:spPr bwMode="auto">
            <a:xfrm rot="18900000">
              <a:off x="1723577" y="1817977"/>
              <a:ext cx="1104193" cy="1104192"/>
            </a:xfrm>
            <a:prstGeom prst="rect">
              <a:avLst/>
            </a:prstGeom>
            <a:solidFill>
              <a:schemeClr val="accent2"/>
            </a:solidFill>
            <a:ln w="6350">
              <a:solidFill>
                <a:schemeClr val="bg1"/>
              </a:solid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9" name="Rectangle 7"/>
            <p:cNvSpPr>
              <a:spLocks noChangeArrowheads="1"/>
            </p:cNvSpPr>
            <p:nvPr/>
          </p:nvSpPr>
          <p:spPr bwMode="auto">
            <a:xfrm rot="18900000">
              <a:off x="4055751" y="1817977"/>
              <a:ext cx="1104192" cy="1104192"/>
            </a:xfrm>
            <a:prstGeom prst="rect">
              <a:avLst/>
            </a:prstGeom>
            <a:solidFill>
              <a:schemeClr val="accent2"/>
            </a:solidFill>
            <a:ln w="6350">
              <a:solidFill>
                <a:schemeClr val="bg1"/>
              </a:solid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10" name="Rectangle 8"/>
            <p:cNvSpPr>
              <a:spLocks noChangeArrowheads="1"/>
            </p:cNvSpPr>
            <p:nvPr/>
          </p:nvSpPr>
          <p:spPr bwMode="auto">
            <a:xfrm rot="18900000">
              <a:off x="6366467" y="1817977"/>
              <a:ext cx="1104192" cy="1104192"/>
            </a:xfrm>
            <a:prstGeom prst="rect">
              <a:avLst/>
            </a:prstGeom>
            <a:solidFill>
              <a:schemeClr val="accent2"/>
            </a:solidFill>
            <a:ln w="6350">
              <a:solidFill>
                <a:schemeClr val="bg1"/>
              </a:solid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11" name="Rectangle 9"/>
            <p:cNvSpPr>
              <a:spLocks noChangeArrowheads="1"/>
            </p:cNvSpPr>
            <p:nvPr/>
          </p:nvSpPr>
          <p:spPr bwMode="auto">
            <a:xfrm rot="18900000">
              <a:off x="2167565" y="1756908"/>
              <a:ext cx="207964" cy="207964"/>
            </a:xfrm>
            <a:prstGeom prst="rect">
              <a:avLst/>
            </a:prstGeom>
            <a:solidFill>
              <a:srgbClr val="FFFFFF"/>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12" name="Rectangle 10"/>
            <p:cNvSpPr>
              <a:spLocks noChangeArrowheads="1"/>
            </p:cNvSpPr>
            <p:nvPr/>
          </p:nvSpPr>
          <p:spPr bwMode="auto">
            <a:xfrm rot="18900000">
              <a:off x="4499738" y="1756908"/>
              <a:ext cx="207964" cy="207964"/>
            </a:xfrm>
            <a:prstGeom prst="rect">
              <a:avLst/>
            </a:prstGeom>
            <a:solidFill>
              <a:srgbClr val="FFFFFF"/>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13" name="Rectangle 11"/>
            <p:cNvSpPr>
              <a:spLocks noChangeArrowheads="1"/>
            </p:cNvSpPr>
            <p:nvPr/>
          </p:nvSpPr>
          <p:spPr bwMode="auto">
            <a:xfrm rot="18900000">
              <a:off x="6810454" y="1756908"/>
              <a:ext cx="207964" cy="207964"/>
            </a:xfrm>
            <a:prstGeom prst="rect">
              <a:avLst/>
            </a:prstGeom>
            <a:solidFill>
              <a:srgbClr val="FFFFFF"/>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1" i="0" u="none" strike="noStrike" kern="1200" cap="none" spc="0" normalizeH="0" baseline="0" noProof="0">
                <a:ln>
                  <a:noFill/>
                </a:ln>
                <a:solidFill>
                  <a:srgbClr val="000000"/>
                </a:solidFill>
                <a:effectLst/>
                <a:uLnTx/>
                <a:uFillTx/>
                <a:latin typeface="Arial" charset="0"/>
                <a:ea typeface="宋体" charset="-122"/>
                <a:cs typeface="+mn-cs"/>
              </a:endParaRPr>
            </a:p>
          </p:txBody>
        </p:sp>
        <p:sp>
          <p:nvSpPr>
            <p:cNvPr id="14" name="Text Box 15"/>
            <p:cNvSpPr txBox="1">
              <a:spLocks noChangeArrowheads="1"/>
            </p:cNvSpPr>
            <p:nvPr/>
          </p:nvSpPr>
          <p:spPr bwMode="auto">
            <a:xfrm>
              <a:off x="2200845" y="1759369"/>
              <a:ext cx="114998" cy="207996"/>
            </a:xfrm>
            <a:prstGeom prst="rect">
              <a:avLst/>
            </a:prstGeom>
            <a:noFill/>
            <a:ln w="6350">
              <a:noFill/>
              <a:miter lim="800000"/>
              <a:headEnd/>
              <a:tailEnd/>
            </a:ln>
            <a:effectLst/>
          </p:spPr>
          <p:txBody>
            <a:bodyPr wrap="none" lIns="0" tIns="0" rIns="0" bIns="0" anchor="ctr">
              <a:spAutoFit/>
            </a:bodyP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chemeClr val="accent3"/>
                  </a:solidFill>
                  <a:effectLst/>
                  <a:uLnTx/>
                  <a:uFillTx/>
                  <a:latin typeface="Arial Black" pitchFamily="34" charset="0"/>
                  <a:ea typeface="微软雅黑" pitchFamily="34" charset="-122"/>
                </a:rPr>
                <a:t>1</a:t>
              </a:r>
            </a:p>
          </p:txBody>
        </p:sp>
        <p:sp>
          <p:nvSpPr>
            <p:cNvPr id="15" name="Text Box 16"/>
            <p:cNvSpPr txBox="1">
              <a:spLocks noChangeArrowheads="1"/>
            </p:cNvSpPr>
            <p:nvPr/>
          </p:nvSpPr>
          <p:spPr bwMode="auto">
            <a:xfrm>
              <a:off x="4534668" y="1759369"/>
              <a:ext cx="114998" cy="207996"/>
            </a:xfrm>
            <a:prstGeom prst="rect">
              <a:avLst/>
            </a:prstGeom>
            <a:noFill/>
            <a:ln w="6350">
              <a:noFill/>
              <a:miter lim="800000"/>
              <a:headEnd/>
              <a:tailEnd/>
            </a:ln>
            <a:effectLst/>
          </p:spPr>
          <p:txBody>
            <a:bodyPr wrap="none" lIns="0" tIns="0" rIns="0" bIns="0" anchor="ctr">
              <a:spAutoFit/>
            </a:bodyPr>
            <a:lstStyle>
              <a:defPPr>
                <a:defRPr lang="zh-CN"/>
              </a:defPPr>
              <a:lvl1pPr marR="0" lvl="0" indent="0" algn="ctr" eaLnBrk="0" fontAlgn="base" hangingPunct="0">
                <a:lnSpc>
                  <a:spcPct val="100000"/>
                </a:lnSpc>
                <a:spcBef>
                  <a:spcPct val="0"/>
                </a:spcBef>
                <a:spcAft>
                  <a:spcPct val="0"/>
                </a:spcAft>
                <a:buClrTx/>
                <a:buSzTx/>
                <a:buFontTx/>
                <a:buNone/>
                <a:tabLst/>
                <a:defRPr kumimoji="0" sz="1300" b="1" i="0" u="none" strike="noStrike" cap="none" spc="0" normalizeH="0" baseline="0">
                  <a:ln>
                    <a:noFill/>
                  </a:ln>
                  <a:solidFill>
                    <a:srgbClr val="000000"/>
                  </a:solidFill>
                  <a:effectLst/>
                  <a:uLnTx/>
                  <a:uFillTx/>
                  <a:latin typeface="Arial Black" pitchFamily="34" charset="0"/>
                  <a:ea typeface="微软雅黑" pitchFamily="34" charset="-122"/>
                </a:defRPr>
              </a:lvl1pPr>
              <a:lvl2pPr eaLnBrk="0" fontAlgn="base" hangingPunct="0">
                <a:spcBef>
                  <a:spcPct val="0"/>
                </a:spcBef>
                <a:spcAft>
                  <a:spcPct val="0"/>
                </a:spcAft>
                <a:defRPr sz="1300" b="1">
                  <a:solidFill>
                    <a:srgbClr val="000000"/>
                  </a:solidFill>
                  <a:latin typeface="Arial" charset="0"/>
                  <a:ea typeface="宋体" charset="-122"/>
                </a:defRPr>
              </a:lvl2pPr>
              <a:lvl3pPr eaLnBrk="0" fontAlgn="base" hangingPunct="0">
                <a:spcBef>
                  <a:spcPct val="0"/>
                </a:spcBef>
                <a:spcAft>
                  <a:spcPct val="0"/>
                </a:spcAft>
                <a:defRPr sz="1300" b="1">
                  <a:solidFill>
                    <a:srgbClr val="000000"/>
                  </a:solidFill>
                  <a:latin typeface="Arial" charset="0"/>
                  <a:ea typeface="宋体" charset="-122"/>
                </a:defRPr>
              </a:lvl3pPr>
              <a:lvl4pPr eaLnBrk="0" fontAlgn="base" hangingPunct="0">
                <a:spcBef>
                  <a:spcPct val="0"/>
                </a:spcBef>
                <a:spcAft>
                  <a:spcPct val="0"/>
                </a:spcAft>
                <a:defRPr sz="1300" b="1">
                  <a:solidFill>
                    <a:srgbClr val="000000"/>
                  </a:solidFill>
                  <a:latin typeface="Arial" charset="0"/>
                  <a:ea typeface="宋体" charset="-122"/>
                </a:defRPr>
              </a:lvl4pPr>
              <a:lvl5pPr eaLnBrk="0" fontAlgn="base" hangingPunct="0">
                <a:spcBef>
                  <a:spcPct val="0"/>
                </a:spcBef>
                <a:spcAft>
                  <a:spcPct val="0"/>
                </a:spcAft>
                <a:defRPr sz="1300" b="1">
                  <a:solidFill>
                    <a:srgbClr val="000000"/>
                  </a:solidFill>
                  <a:latin typeface="Arial" charset="0"/>
                  <a:ea typeface="宋体" charset="-122"/>
                </a:defRPr>
              </a:lvl5pPr>
              <a:lvl6pPr>
                <a:defRPr sz="1300" b="1">
                  <a:solidFill>
                    <a:srgbClr val="000000"/>
                  </a:solidFill>
                  <a:latin typeface="Arial" charset="0"/>
                  <a:ea typeface="宋体" charset="-122"/>
                </a:defRPr>
              </a:lvl6pPr>
              <a:lvl7pPr>
                <a:defRPr sz="1300" b="1">
                  <a:solidFill>
                    <a:srgbClr val="000000"/>
                  </a:solidFill>
                  <a:latin typeface="Arial" charset="0"/>
                  <a:ea typeface="宋体" charset="-122"/>
                </a:defRPr>
              </a:lvl7pPr>
              <a:lvl8pPr>
                <a:defRPr sz="1300" b="1">
                  <a:solidFill>
                    <a:srgbClr val="000000"/>
                  </a:solidFill>
                  <a:latin typeface="Arial" charset="0"/>
                  <a:ea typeface="宋体" charset="-122"/>
                </a:defRPr>
              </a:lvl8pPr>
              <a:lvl9pPr>
                <a:defRPr sz="1300" b="1">
                  <a:solidFill>
                    <a:srgbClr val="000000"/>
                  </a:solidFill>
                  <a:latin typeface="Arial" charset="0"/>
                  <a:ea typeface="宋体" charset="-122"/>
                </a:defRPr>
              </a:lvl9pPr>
            </a:lstStyle>
            <a:p>
              <a:r>
                <a:rPr lang="zh-CN" altLang="en-US" dirty="0">
                  <a:solidFill>
                    <a:schemeClr val="accent2"/>
                  </a:solidFill>
                </a:rPr>
                <a:t>2</a:t>
              </a:r>
            </a:p>
          </p:txBody>
        </p:sp>
        <p:sp>
          <p:nvSpPr>
            <p:cNvPr id="16" name="Text Box 17"/>
            <p:cNvSpPr txBox="1">
              <a:spLocks noChangeArrowheads="1"/>
            </p:cNvSpPr>
            <p:nvPr/>
          </p:nvSpPr>
          <p:spPr bwMode="auto">
            <a:xfrm>
              <a:off x="6851987" y="1759369"/>
              <a:ext cx="114998" cy="207996"/>
            </a:xfrm>
            <a:prstGeom prst="rect">
              <a:avLst/>
            </a:prstGeom>
            <a:noFill/>
            <a:ln w="6350">
              <a:noFill/>
              <a:miter lim="800000"/>
              <a:headEnd/>
              <a:tailEnd/>
            </a:ln>
            <a:effectLst/>
          </p:spPr>
          <p:txBody>
            <a:bodyPr wrap="none" lIns="0" tIns="0" rIns="0" bIns="0" anchor="ctr">
              <a:spAutoFit/>
            </a:bodyPr>
            <a:lstStyle>
              <a:defPPr>
                <a:defRPr lang="zh-CN"/>
              </a:defPPr>
              <a:lvl1pPr marR="0" lvl="0" indent="0" algn="ctr" eaLnBrk="0" fontAlgn="base" hangingPunct="0">
                <a:lnSpc>
                  <a:spcPct val="100000"/>
                </a:lnSpc>
                <a:spcBef>
                  <a:spcPct val="0"/>
                </a:spcBef>
                <a:spcAft>
                  <a:spcPct val="0"/>
                </a:spcAft>
                <a:buClrTx/>
                <a:buSzTx/>
                <a:buFontTx/>
                <a:buNone/>
                <a:tabLst/>
                <a:defRPr kumimoji="0" sz="1300" b="1" i="0" u="none" strike="noStrike" cap="none" spc="0" normalizeH="0" baseline="0">
                  <a:ln>
                    <a:noFill/>
                  </a:ln>
                  <a:solidFill>
                    <a:srgbClr val="000000"/>
                  </a:solidFill>
                  <a:effectLst/>
                  <a:uLnTx/>
                  <a:uFillTx/>
                  <a:latin typeface="Arial Black" pitchFamily="34" charset="0"/>
                  <a:ea typeface="微软雅黑" pitchFamily="34" charset="-122"/>
                </a:defRPr>
              </a:lvl1pPr>
              <a:lvl2pPr eaLnBrk="0" fontAlgn="base" hangingPunct="0">
                <a:spcBef>
                  <a:spcPct val="0"/>
                </a:spcBef>
                <a:spcAft>
                  <a:spcPct val="0"/>
                </a:spcAft>
                <a:defRPr sz="1300" b="1">
                  <a:solidFill>
                    <a:srgbClr val="000000"/>
                  </a:solidFill>
                  <a:latin typeface="Arial" charset="0"/>
                  <a:ea typeface="宋体" charset="-122"/>
                </a:defRPr>
              </a:lvl2pPr>
              <a:lvl3pPr eaLnBrk="0" fontAlgn="base" hangingPunct="0">
                <a:spcBef>
                  <a:spcPct val="0"/>
                </a:spcBef>
                <a:spcAft>
                  <a:spcPct val="0"/>
                </a:spcAft>
                <a:defRPr sz="1300" b="1">
                  <a:solidFill>
                    <a:srgbClr val="000000"/>
                  </a:solidFill>
                  <a:latin typeface="Arial" charset="0"/>
                  <a:ea typeface="宋体" charset="-122"/>
                </a:defRPr>
              </a:lvl3pPr>
              <a:lvl4pPr eaLnBrk="0" fontAlgn="base" hangingPunct="0">
                <a:spcBef>
                  <a:spcPct val="0"/>
                </a:spcBef>
                <a:spcAft>
                  <a:spcPct val="0"/>
                </a:spcAft>
                <a:defRPr sz="1300" b="1">
                  <a:solidFill>
                    <a:srgbClr val="000000"/>
                  </a:solidFill>
                  <a:latin typeface="Arial" charset="0"/>
                  <a:ea typeface="宋体" charset="-122"/>
                </a:defRPr>
              </a:lvl4pPr>
              <a:lvl5pPr eaLnBrk="0" fontAlgn="base" hangingPunct="0">
                <a:spcBef>
                  <a:spcPct val="0"/>
                </a:spcBef>
                <a:spcAft>
                  <a:spcPct val="0"/>
                </a:spcAft>
                <a:defRPr sz="1300" b="1">
                  <a:solidFill>
                    <a:srgbClr val="000000"/>
                  </a:solidFill>
                  <a:latin typeface="Arial" charset="0"/>
                  <a:ea typeface="宋体" charset="-122"/>
                </a:defRPr>
              </a:lvl5pPr>
              <a:lvl6pPr>
                <a:defRPr sz="1300" b="1">
                  <a:solidFill>
                    <a:srgbClr val="000000"/>
                  </a:solidFill>
                  <a:latin typeface="Arial" charset="0"/>
                  <a:ea typeface="宋体" charset="-122"/>
                </a:defRPr>
              </a:lvl6pPr>
              <a:lvl7pPr>
                <a:defRPr sz="1300" b="1">
                  <a:solidFill>
                    <a:srgbClr val="000000"/>
                  </a:solidFill>
                  <a:latin typeface="Arial" charset="0"/>
                  <a:ea typeface="宋体" charset="-122"/>
                </a:defRPr>
              </a:lvl7pPr>
              <a:lvl8pPr>
                <a:defRPr sz="1300" b="1">
                  <a:solidFill>
                    <a:srgbClr val="000000"/>
                  </a:solidFill>
                  <a:latin typeface="Arial" charset="0"/>
                  <a:ea typeface="宋体" charset="-122"/>
                </a:defRPr>
              </a:lvl8pPr>
              <a:lvl9pPr>
                <a:defRPr sz="1300" b="1">
                  <a:solidFill>
                    <a:srgbClr val="000000"/>
                  </a:solidFill>
                  <a:latin typeface="Arial" charset="0"/>
                  <a:ea typeface="宋体" charset="-122"/>
                </a:defRPr>
              </a:lvl9pPr>
            </a:lstStyle>
            <a:p>
              <a:r>
                <a:rPr lang="zh-CN" altLang="en-US" dirty="0">
                  <a:solidFill>
                    <a:schemeClr val="accent1"/>
                  </a:solidFill>
                </a:rPr>
                <a:t>3</a:t>
              </a:r>
            </a:p>
          </p:txBody>
        </p:sp>
        <p:sp>
          <p:nvSpPr>
            <p:cNvPr id="20" name="TextBox 11"/>
            <p:cNvSpPr txBox="1">
              <a:spLocks noChangeArrowheads="1"/>
            </p:cNvSpPr>
            <p:nvPr/>
          </p:nvSpPr>
          <p:spPr bwMode="auto">
            <a:xfrm flipH="1">
              <a:off x="1616921" y="2194077"/>
              <a:ext cx="1274780" cy="338554"/>
            </a:xfrm>
            <a:prstGeom prst="rect">
              <a:avLst/>
            </a:prstGeom>
            <a:noFill/>
            <a:ln>
              <a:noFill/>
            </a:ln>
            <a:effectLs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方正兰亭中黑_GBK" pitchFamily="2" charset="-122"/>
                  <a:ea typeface="方正兰亭中黑_GBK" pitchFamily="2" charset="-122"/>
                </a:rPr>
                <a:t>添加标题</a:t>
              </a:r>
            </a:p>
          </p:txBody>
        </p:sp>
        <p:sp>
          <p:nvSpPr>
            <p:cNvPr id="21" name="TextBox 11"/>
            <p:cNvSpPr txBox="1">
              <a:spLocks noChangeArrowheads="1"/>
            </p:cNvSpPr>
            <p:nvPr/>
          </p:nvSpPr>
          <p:spPr bwMode="auto">
            <a:xfrm flipH="1">
              <a:off x="3970455" y="2191601"/>
              <a:ext cx="1274780" cy="351992"/>
            </a:xfrm>
            <a:prstGeom prst="rect">
              <a:avLst/>
            </a:prstGeom>
            <a:noFill/>
            <a:ln>
              <a:noFill/>
            </a:ln>
            <a:effectLs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方正兰亭中黑_GBK" pitchFamily="2" charset="-122"/>
                  <a:ea typeface="方正兰亭中黑_GBK" pitchFamily="2" charset="-122"/>
                </a:rPr>
                <a:t>添加标题</a:t>
              </a:r>
            </a:p>
          </p:txBody>
        </p:sp>
        <p:sp>
          <p:nvSpPr>
            <p:cNvPr id="22" name="TextBox 11"/>
            <p:cNvSpPr txBox="1">
              <a:spLocks noChangeArrowheads="1"/>
            </p:cNvSpPr>
            <p:nvPr/>
          </p:nvSpPr>
          <p:spPr bwMode="auto">
            <a:xfrm flipH="1">
              <a:off x="6289538" y="2191601"/>
              <a:ext cx="1274780" cy="351992"/>
            </a:xfrm>
            <a:prstGeom prst="rect">
              <a:avLst/>
            </a:prstGeom>
            <a:noFill/>
            <a:ln>
              <a:noFill/>
            </a:ln>
            <a:effectLs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方正兰亭中黑_GBK" pitchFamily="2" charset="-122"/>
                  <a:ea typeface="方正兰亭中黑_GBK" pitchFamily="2" charset="-122"/>
                </a:rPr>
                <a:t>添加标题</a:t>
              </a:r>
            </a:p>
          </p:txBody>
        </p:sp>
      </p:grpSp>
    </p:spTree>
    <p:extLst>
      <p:ext uri="{BB962C8B-B14F-4D97-AF65-F5344CB8AC3E}">
        <p14:creationId xmlns:p14="http://schemas.microsoft.com/office/powerpoint/2010/main" val="105308120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1854" y="2898276"/>
            <a:ext cx="6378498" cy="513024"/>
            <a:chOff x="1361854" y="2898276"/>
            <a:chExt cx="6378498" cy="513024"/>
          </a:xfrm>
        </p:grpSpPr>
        <p:sp>
          <p:nvSpPr>
            <p:cNvPr id="5" name="Rectangle 7"/>
            <p:cNvSpPr>
              <a:spLocks noChangeArrowheads="1"/>
            </p:cNvSpPr>
            <p:nvPr/>
          </p:nvSpPr>
          <p:spPr bwMode="auto">
            <a:xfrm>
              <a:off x="1361854" y="2901179"/>
              <a:ext cx="6378498" cy="510121"/>
            </a:xfrm>
            <a:prstGeom prst="rect">
              <a:avLst/>
            </a:prstGeom>
            <a:noFill/>
            <a:ln w="12700" cmpd="sng">
              <a:solidFill>
                <a:schemeClr val="accent1"/>
              </a:solidFill>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Rectangle 10"/>
            <p:cNvSpPr>
              <a:spLocks noChangeArrowheads="1"/>
            </p:cNvSpPr>
            <p:nvPr/>
          </p:nvSpPr>
          <p:spPr bwMode="auto">
            <a:xfrm>
              <a:off x="1379270" y="2898276"/>
              <a:ext cx="6361082" cy="50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i="0" dirty="0" smtClean="0">
                  <a:solidFill>
                    <a:srgbClr val="646464"/>
                  </a:solidFill>
                  <a:latin typeface="方正兰亭黑_GBK" pitchFamily="2" charset="-122"/>
                  <a:ea typeface="方正兰亭黑_GBK" pitchFamily="2" charset="-122"/>
                </a:rPr>
                <a:t>此处输入文本</a:t>
              </a:r>
              <a:r>
                <a:rPr lang="zh-CN" sz="1600" i="0" dirty="0" smtClean="0">
                  <a:solidFill>
                    <a:srgbClr val="646464"/>
                  </a:solidFill>
                  <a:latin typeface="方正兰亭黑_GBK" pitchFamily="2" charset="-122"/>
                  <a:ea typeface="方正兰亭黑_GBK" pitchFamily="2" charset="-122"/>
                </a:rPr>
                <a:t>     </a:t>
              </a:r>
              <a:r>
                <a:rPr lang="zh-CN" altLang="en-US" sz="1600" i="0" dirty="0" smtClean="0">
                  <a:solidFill>
                    <a:srgbClr val="646464"/>
                  </a:solidFill>
                  <a:latin typeface="方正兰亭黑_GBK" pitchFamily="2" charset="-122"/>
                  <a:ea typeface="方正兰亭黑_GBK" pitchFamily="2" charset="-122"/>
                </a:rPr>
                <a:t>此处输入文本</a:t>
              </a:r>
              <a:endParaRPr lang="zh-CN" sz="1600" i="0" dirty="0">
                <a:solidFill>
                  <a:srgbClr val="646464"/>
                </a:solidFill>
                <a:latin typeface="方正兰亭黑_GBK" pitchFamily="2" charset="-122"/>
                <a:ea typeface="方正兰亭黑_GBK" pitchFamily="2" charset="-122"/>
              </a:endParaRPr>
            </a:p>
          </p:txBody>
        </p:sp>
      </p:grpSp>
      <p:grpSp>
        <p:nvGrpSpPr>
          <p:cNvPr id="6" name="组合 5"/>
          <p:cNvGrpSpPr/>
          <p:nvPr/>
        </p:nvGrpSpPr>
        <p:grpSpPr>
          <a:xfrm>
            <a:off x="1361854" y="4208807"/>
            <a:ext cx="6378498" cy="523183"/>
            <a:chOff x="1361854" y="4208807"/>
            <a:chExt cx="6378498" cy="523183"/>
          </a:xfrm>
        </p:grpSpPr>
        <p:sp>
          <p:nvSpPr>
            <p:cNvPr id="11" name="Rectangle 16"/>
            <p:cNvSpPr>
              <a:spLocks noChangeArrowheads="1"/>
            </p:cNvSpPr>
            <p:nvPr/>
          </p:nvSpPr>
          <p:spPr bwMode="auto">
            <a:xfrm>
              <a:off x="1361854" y="4221869"/>
              <a:ext cx="6378498" cy="510121"/>
            </a:xfrm>
            <a:prstGeom prst="rect">
              <a:avLst/>
            </a:prstGeom>
            <a:noFill/>
            <a:ln w="12700" cmpd="sng">
              <a:solidFill>
                <a:schemeClr val="accent1"/>
              </a:solidFill>
              <a:miter lim="800000"/>
              <a:headEnd/>
              <a:tailEnd/>
            </a:ln>
            <a:effectLs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0" name="Rectangle 19"/>
            <p:cNvSpPr>
              <a:spLocks noChangeArrowheads="1"/>
            </p:cNvSpPr>
            <p:nvPr/>
          </p:nvSpPr>
          <p:spPr bwMode="auto">
            <a:xfrm>
              <a:off x="1379270" y="4208807"/>
              <a:ext cx="6361082" cy="50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dirty="0">
                  <a:solidFill>
                    <a:srgbClr val="646464"/>
                  </a:solidFill>
                  <a:latin typeface="方正兰亭黑_GBK" pitchFamily="2" charset="-122"/>
                  <a:ea typeface="方正兰亭黑_GBK" pitchFamily="2" charset="-122"/>
                </a:rPr>
                <a:t>此处输入文本</a:t>
              </a:r>
              <a:r>
                <a:rPr lang="zh-CN" sz="1600" dirty="0">
                  <a:solidFill>
                    <a:srgbClr val="646464"/>
                  </a:solidFill>
                  <a:latin typeface="方正兰亭黑_GBK" pitchFamily="2" charset="-122"/>
                  <a:ea typeface="方正兰亭黑_GBK" pitchFamily="2" charset="-122"/>
                </a:rPr>
                <a:t>     </a:t>
              </a:r>
              <a:r>
                <a:rPr lang="zh-CN" altLang="en-US" sz="1600" dirty="0">
                  <a:solidFill>
                    <a:srgbClr val="646464"/>
                  </a:solidFill>
                  <a:latin typeface="方正兰亭黑_GBK" pitchFamily="2" charset="-122"/>
                  <a:ea typeface="方正兰亭黑_GBK" pitchFamily="2" charset="-122"/>
                </a:rPr>
                <a:t>此处输入文本</a:t>
              </a:r>
              <a:endParaRPr lang="zh-CN" sz="1600" dirty="0">
                <a:solidFill>
                  <a:srgbClr val="646464"/>
                </a:solidFill>
                <a:latin typeface="方正兰亭黑_GBK" pitchFamily="2" charset="-122"/>
                <a:ea typeface="方正兰亭黑_GBK" pitchFamily="2" charset="-122"/>
              </a:endParaRPr>
            </a:p>
          </p:txBody>
        </p:sp>
      </p:grpSp>
      <p:grpSp>
        <p:nvGrpSpPr>
          <p:cNvPr id="8" name="组合 7"/>
          <p:cNvGrpSpPr/>
          <p:nvPr/>
        </p:nvGrpSpPr>
        <p:grpSpPr>
          <a:xfrm>
            <a:off x="5370366" y="1028992"/>
            <a:ext cx="2369986" cy="1580473"/>
            <a:chOff x="5370366" y="1028992"/>
            <a:chExt cx="2369986" cy="1580473"/>
          </a:xfrm>
        </p:grpSpPr>
        <p:sp>
          <p:nvSpPr>
            <p:cNvPr id="15" name="AutoShape 5"/>
            <p:cNvSpPr>
              <a:spLocks noChangeArrowheads="1"/>
            </p:cNvSpPr>
            <p:nvPr/>
          </p:nvSpPr>
          <p:spPr bwMode="auto">
            <a:xfrm rot="16200000">
              <a:off x="5765122" y="634236"/>
              <a:ext cx="1580473" cy="2369986"/>
            </a:xfrm>
            <a:prstGeom prst="upArrowCallout">
              <a:avLst>
                <a:gd name="adj1" fmla="val 33824"/>
                <a:gd name="adj2" fmla="val 25000"/>
                <a:gd name="adj3" fmla="val 20591"/>
                <a:gd name="adj4" fmla="val 86269"/>
              </a:avLst>
            </a:prstGeom>
            <a:solidFill>
              <a:schemeClr val="accent2"/>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Rectangle 21"/>
            <p:cNvSpPr>
              <a:spLocks noChangeArrowheads="1"/>
            </p:cNvSpPr>
            <p:nvPr/>
          </p:nvSpPr>
          <p:spPr bwMode="auto">
            <a:xfrm>
              <a:off x="5982704" y="1238647"/>
              <a:ext cx="1579035" cy="1161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p:txBody>
        </p:sp>
      </p:grpSp>
      <p:grpSp>
        <p:nvGrpSpPr>
          <p:cNvPr id="9" name="组合 8"/>
          <p:cNvGrpSpPr/>
          <p:nvPr/>
        </p:nvGrpSpPr>
        <p:grpSpPr>
          <a:xfrm>
            <a:off x="1354598" y="1028992"/>
            <a:ext cx="2356924" cy="1580473"/>
            <a:chOff x="1354598" y="1028992"/>
            <a:chExt cx="2356924" cy="1580473"/>
          </a:xfrm>
        </p:grpSpPr>
        <p:sp>
          <p:nvSpPr>
            <p:cNvPr id="19" name="AutoShape 3"/>
            <p:cNvSpPr>
              <a:spLocks noChangeArrowheads="1"/>
            </p:cNvSpPr>
            <p:nvPr/>
          </p:nvSpPr>
          <p:spPr bwMode="auto">
            <a:xfrm rot="5400000">
              <a:off x="1742823" y="640767"/>
              <a:ext cx="1580473" cy="2356924"/>
            </a:xfrm>
            <a:prstGeom prst="upArrowCallout">
              <a:avLst>
                <a:gd name="adj1" fmla="val 33824"/>
                <a:gd name="adj2" fmla="val 25000"/>
                <a:gd name="adj3" fmla="val 20477"/>
                <a:gd name="adj4" fmla="val 86269"/>
              </a:avLst>
            </a:prstGeom>
            <a:solidFill>
              <a:schemeClr val="accent2"/>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0" name="Rectangle 20"/>
            <p:cNvSpPr>
              <a:spLocks noChangeArrowheads="1"/>
            </p:cNvSpPr>
            <p:nvPr/>
          </p:nvSpPr>
          <p:spPr bwMode="auto">
            <a:xfrm>
              <a:off x="1590216" y="1274651"/>
              <a:ext cx="1603770" cy="1089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方正兰亭黑_GBK" pitchFamily="2" charset="-122"/>
                  <a:ea typeface="方正兰亭黑_GBK"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itchFamily="2" charset="-122"/>
                <a:ea typeface="方正兰亭黑_GBK" pitchFamily="2" charset="-122"/>
              </a:endParaRPr>
            </a:p>
          </p:txBody>
        </p:sp>
      </p:grpSp>
      <p:grpSp>
        <p:nvGrpSpPr>
          <p:cNvPr id="3" name="组合 2"/>
          <p:cNvGrpSpPr/>
          <p:nvPr/>
        </p:nvGrpSpPr>
        <p:grpSpPr>
          <a:xfrm>
            <a:off x="1361854" y="3583293"/>
            <a:ext cx="6378498" cy="522470"/>
            <a:chOff x="1361854" y="3583293"/>
            <a:chExt cx="6378498" cy="522470"/>
          </a:xfrm>
        </p:grpSpPr>
        <p:sp>
          <p:nvSpPr>
            <p:cNvPr id="30" name="Rectangle 12"/>
            <p:cNvSpPr>
              <a:spLocks noChangeArrowheads="1"/>
            </p:cNvSpPr>
            <p:nvPr/>
          </p:nvSpPr>
          <p:spPr bwMode="auto">
            <a:xfrm>
              <a:off x="1361854" y="3583293"/>
              <a:ext cx="6378498" cy="510121"/>
            </a:xfrm>
            <a:prstGeom prst="rect">
              <a:avLst/>
            </a:prstGeom>
            <a:noFill/>
            <a:ln w="12700" cmpd="sng">
              <a:solidFill>
                <a:schemeClr val="accent1"/>
              </a:solidFill>
              <a:miter lim="800000"/>
              <a:headEnd/>
              <a:tailEnd/>
            </a:ln>
            <a:effectLs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29" name="Rectangle 26"/>
            <p:cNvSpPr>
              <a:spLocks noChangeArrowheads="1"/>
            </p:cNvSpPr>
            <p:nvPr/>
          </p:nvSpPr>
          <p:spPr bwMode="auto">
            <a:xfrm>
              <a:off x="1379270" y="3605062"/>
              <a:ext cx="6361082" cy="50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dirty="0">
                  <a:solidFill>
                    <a:srgbClr val="646464"/>
                  </a:solidFill>
                  <a:latin typeface="方正兰亭黑_GBK" pitchFamily="2" charset="-122"/>
                  <a:ea typeface="方正兰亭黑_GBK" pitchFamily="2" charset="-122"/>
                </a:rPr>
                <a:t>此处输入文本</a:t>
              </a:r>
              <a:r>
                <a:rPr lang="zh-CN" sz="1600" dirty="0">
                  <a:solidFill>
                    <a:srgbClr val="646464"/>
                  </a:solidFill>
                  <a:latin typeface="方正兰亭黑_GBK" pitchFamily="2" charset="-122"/>
                  <a:ea typeface="方正兰亭黑_GBK" pitchFamily="2" charset="-122"/>
                </a:rPr>
                <a:t>     </a:t>
              </a:r>
              <a:r>
                <a:rPr lang="zh-CN" altLang="en-US" sz="1600" dirty="0">
                  <a:solidFill>
                    <a:srgbClr val="646464"/>
                  </a:solidFill>
                  <a:latin typeface="方正兰亭黑_GBK" pitchFamily="2" charset="-122"/>
                  <a:ea typeface="方正兰亭黑_GBK" pitchFamily="2" charset="-122"/>
                </a:rPr>
                <a:t>此处输入文本</a:t>
              </a:r>
              <a:endParaRPr lang="zh-CN" sz="1600" dirty="0">
                <a:solidFill>
                  <a:srgbClr val="646464"/>
                </a:solidFill>
                <a:latin typeface="方正兰亭黑_GBK" pitchFamily="2" charset="-122"/>
                <a:ea typeface="方正兰亭黑_GBK" pitchFamily="2" charset="-122"/>
              </a:endParaRPr>
            </a:p>
          </p:txBody>
        </p:sp>
      </p:grpSp>
      <p:grpSp>
        <p:nvGrpSpPr>
          <p:cNvPr id="7" name="组合 6"/>
          <p:cNvGrpSpPr/>
          <p:nvPr/>
        </p:nvGrpSpPr>
        <p:grpSpPr>
          <a:xfrm>
            <a:off x="3724583" y="1028992"/>
            <a:ext cx="1612403" cy="1843161"/>
            <a:chOff x="3724583" y="1028992"/>
            <a:chExt cx="1612403" cy="1843161"/>
          </a:xfrm>
        </p:grpSpPr>
        <p:sp>
          <p:nvSpPr>
            <p:cNvPr id="25" name="AutoShape 4"/>
            <p:cNvSpPr>
              <a:spLocks noChangeArrowheads="1"/>
            </p:cNvSpPr>
            <p:nvPr/>
          </p:nvSpPr>
          <p:spPr bwMode="auto">
            <a:xfrm rot="10800000">
              <a:off x="3724583" y="1028992"/>
              <a:ext cx="1612403" cy="1843161"/>
            </a:xfrm>
            <a:prstGeom prst="upArrowCallout">
              <a:avLst>
                <a:gd name="adj1" fmla="val 33824"/>
                <a:gd name="adj2" fmla="val 25000"/>
                <a:gd name="adj3" fmla="val 15697"/>
                <a:gd name="adj4" fmla="val 86269"/>
              </a:avLst>
            </a:prstGeom>
            <a:solidFill>
              <a:schemeClr val="accent2"/>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4" name="矩形 261"/>
            <p:cNvSpPr>
              <a:spLocks noChangeArrowheads="1"/>
            </p:cNvSpPr>
            <p:nvPr/>
          </p:nvSpPr>
          <p:spPr bwMode="auto">
            <a:xfrm>
              <a:off x="3822898" y="164995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smtClean="0">
                  <a:solidFill>
                    <a:schemeClr val="bg1"/>
                  </a:solidFill>
                  <a:latin typeface="方正兰亭中黑_GBK" pitchFamily="2" charset="-122"/>
                  <a:ea typeface="方正兰亭中黑_GBK" pitchFamily="2" charset="-122"/>
                </a:rPr>
                <a:t>添加标题文本</a:t>
              </a:r>
              <a:endParaRPr lang="zh-CN" altLang="en-US" sz="1600" dirty="0">
                <a:solidFill>
                  <a:schemeClr val="bg1"/>
                </a:solidFill>
                <a:latin typeface="方正兰亭中黑_GBK" pitchFamily="2" charset="-122"/>
                <a:ea typeface="方正兰亭中黑_GBK" pitchFamily="2" charset="-122"/>
              </a:endParaRPr>
            </a:p>
          </p:txBody>
        </p:sp>
      </p:grpSp>
    </p:spTree>
    <p:extLst>
      <p:ext uri="{BB962C8B-B14F-4D97-AF65-F5344CB8AC3E}">
        <p14:creationId xmlns:p14="http://schemas.microsoft.com/office/powerpoint/2010/main" val="370719632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right)">
                                      <p:cBhvr>
                                        <p:cTn id="14" dur="500"/>
                                        <p:tgtEl>
                                          <p:spTgt spid="9"/>
                                        </p:tgtEl>
                                      </p:cBhvr>
                                    </p:animEffect>
                                  </p:childTnLst>
                                </p:cTn>
                              </p:par>
                              <p:par>
                                <p:cTn id="15" presetID="12" presetClass="entr" presetSubtype="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left)">
                                      <p:cBhvr>
                                        <p:cTn id="18" dur="500"/>
                                        <p:tgtEl>
                                          <p:spTgt spid="8"/>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82260" y="1420949"/>
            <a:ext cx="3282946" cy="3090913"/>
            <a:chOff x="2882260" y="1420949"/>
            <a:chExt cx="3282946" cy="3090913"/>
          </a:xfrm>
        </p:grpSpPr>
        <p:grpSp>
          <p:nvGrpSpPr>
            <p:cNvPr id="3" name="Group 2"/>
            <p:cNvGrpSpPr>
              <a:grpSpLocks/>
            </p:cNvGrpSpPr>
            <p:nvPr/>
          </p:nvGrpSpPr>
          <p:grpSpPr bwMode="auto">
            <a:xfrm>
              <a:off x="2882260" y="1420949"/>
              <a:ext cx="3282946" cy="3090913"/>
              <a:chOff x="184" y="2688"/>
              <a:chExt cx="1268" cy="1194"/>
            </a:xfrm>
            <a:solidFill>
              <a:srgbClr val="2676FF">
                <a:lumMod val="20000"/>
                <a:lumOff val="80000"/>
              </a:srgbClr>
            </a:solidFill>
          </p:grpSpPr>
          <p:sp>
            <p:nvSpPr>
              <p:cNvPr id="8" name="Freeform 3"/>
              <p:cNvSpPr>
                <a:spLocks/>
              </p:cNvSpPr>
              <p:nvPr/>
            </p:nvSpPr>
            <p:spPr bwMode="ltGray">
              <a:xfrm>
                <a:off x="184" y="2692"/>
                <a:ext cx="770" cy="942"/>
              </a:xfrm>
              <a:custGeom>
                <a:avLst/>
                <a:gdLst>
                  <a:gd name="T0" fmla="*/ 636 w 770"/>
                  <a:gd name="T1" fmla="*/ 0 h 942"/>
                  <a:gd name="T2" fmla="*/ 770 w 770"/>
                  <a:gd name="T3" fmla="*/ 602 h 942"/>
                  <a:gd name="T4" fmla="*/ 270 w 770"/>
                  <a:gd name="T5" fmla="*/ 942 h 942"/>
                  <a:gd name="T6" fmla="*/ 0 w 770"/>
                  <a:gd name="T7" fmla="*/ 216 h 942"/>
                  <a:gd name="T8" fmla="*/ 636 w 770"/>
                  <a:gd name="T9" fmla="*/ 0 h 942"/>
                  <a:gd name="T10" fmla="*/ 0 60000 65536"/>
                  <a:gd name="T11" fmla="*/ 0 60000 65536"/>
                  <a:gd name="T12" fmla="*/ 0 60000 65536"/>
                  <a:gd name="T13" fmla="*/ 0 60000 65536"/>
                  <a:gd name="T14" fmla="*/ 0 60000 65536"/>
                  <a:gd name="T15" fmla="*/ 0 w 770"/>
                  <a:gd name="T16" fmla="*/ 0 h 942"/>
                  <a:gd name="T17" fmla="*/ 770 w 770"/>
                  <a:gd name="T18" fmla="*/ 942 h 942"/>
                </a:gdLst>
                <a:ahLst/>
                <a:cxnLst>
                  <a:cxn ang="T10">
                    <a:pos x="T0" y="T1"/>
                  </a:cxn>
                  <a:cxn ang="T11">
                    <a:pos x="T2" y="T3"/>
                  </a:cxn>
                  <a:cxn ang="T12">
                    <a:pos x="T4" y="T5"/>
                  </a:cxn>
                  <a:cxn ang="T13">
                    <a:pos x="T6" y="T7"/>
                  </a:cxn>
                  <a:cxn ang="T14">
                    <a:pos x="T8" y="T9"/>
                  </a:cxn>
                </a:cxnLst>
                <a:rect l="T15" t="T16" r="T17" b="T18"/>
                <a:pathLst>
                  <a:path w="770" h="942">
                    <a:moveTo>
                      <a:pt x="636" y="0"/>
                    </a:moveTo>
                    <a:lnTo>
                      <a:pt x="770" y="602"/>
                    </a:lnTo>
                    <a:lnTo>
                      <a:pt x="270" y="942"/>
                    </a:lnTo>
                    <a:lnTo>
                      <a:pt x="0" y="216"/>
                    </a:lnTo>
                    <a:lnTo>
                      <a:pt x="636"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9" name="Freeform 4"/>
              <p:cNvSpPr>
                <a:spLocks/>
              </p:cNvSpPr>
              <p:nvPr/>
            </p:nvSpPr>
            <p:spPr bwMode="ltGray">
              <a:xfrm>
                <a:off x="816" y="2688"/>
                <a:ext cx="636" cy="724"/>
              </a:xfrm>
              <a:custGeom>
                <a:avLst/>
                <a:gdLst>
                  <a:gd name="T0" fmla="*/ 0 w 636"/>
                  <a:gd name="T1" fmla="*/ 2 h 724"/>
                  <a:gd name="T2" fmla="*/ 138 w 636"/>
                  <a:gd name="T3" fmla="*/ 606 h 724"/>
                  <a:gd name="T4" fmla="*/ 636 w 636"/>
                  <a:gd name="T5" fmla="*/ 724 h 724"/>
                  <a:gd name="T6" fmla="*/ 574 w 636"/>
                  <a:gd name="T7" fmla="*/ 0 h 724"/>
                  <a:gd name="T8" fmla="*/ 0 w 636"/>
                  <a:gd name="T9" fmla="*/ 2 h 724"/>
                  <a:gd name="T10" fmla="*/ 0 60000 65536"/>
                  <a:gd name="T11" fmla="*/ 0 60000 65536"/>
                  <a:gd name="T12" fmla="*/ 0 60000 65536"/>
                  <a:gd name="T13" fmla="*/ 0 60000 65536"/>
                  <a:gd name="T14" fmla="*/ 0 60000 65536"/>
                  <a:gd name="T15" fmla="*/ 0 w 636"/>
                  <a:gd name="T16" fmla="*/ 0 h 724"/>
                  <a:gd name="T17" fmla="*/ 636 w 636"/>
                  <a:gd name="T18" fmla="*/ 724 h 724"/>
                </a:gdLst>
                <a:ahLst/>
                <a:cxnLst>
                  <a:cxn ang="T10">
                    <a:pos x="T0" y="T1"/>
                  </a:cxn>
                  <a:cxn ang="T11">
                    <a:pos x="T2" y="T3"/>
                  </a:cxn>
                  <a:cxn ang="T12">
                    <a:pos x="T4" y="T5"/>
                  </a:cxn>
                  <a:cxn ang="T13">
                    <a:pos x="T6" y="T7"/>
                  </a:cxn>
                  <a:cxn ang="T14">
                    <a:pos x="T8" y="T9"/>
                  </a:cxn>
                </a:cxnLst>
                <a:rect l="T15" t="T16" r="T17" b="T18"/>
                <a:pathLst>
                  <a:path w="636" h="724">
                    <a:moveTo>
                      <a:pt x="0" y="2"/>
                    </a:moveTo>
                    <a:lnTo>
                      <a:pt x="138" y="606"/>
                    </a:lnTo>
                    <a:lnTo>
                      <a:pt x="636" y="724"/>
                    </a:lnTo>
                    <a:lnTo>
                      <a:pt x="574" y="0"/>
                    </a:lnTo>
                    <a:lnTo>
                      <a:pt x="0" y="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0" name="Freeform 5"/>
              <p:cNvSpPr>
                <a:spLocks/>
              </p:cNvSpPr>
              <p:nvPr/>
            </p:nvSpPr>
            <p:spPr bwMode="ltGray">
              <a:xfrm>
                <a:off x="452" y="3296"/>
                <a:ext cx="998" cy="586"/>
              </a:xfrm>
              <a:custGeom>
                <a:avLst/>
                <a:gdLst>
                  <a:gd name="T0" fmla="*/ 0 w 998"/>
                  <a:gd name="T1" fmla="*/ 340 h 586"/>
                  <a:gd name="T2" fmla="*/ 500 w 998"/>
                  <a:gd name="T3" fmla="*/ 0 h 586"/>
                  <a:gd name="T4" fmla="*/ 998 w 998"/>
                  <a:gd name="T5" fmla="*/ 116 h 586"/>
                  <a:gd name="T6" fmla="*/ 540 w 998"/>
                  <a:gd name="T7" fmla="*/ 586 h 586"/>
                  <a:gd name="T8" fmla="*/ 0 w 998"/>
                  <a:gd name="T9" fmla="*/ 340 h 586"/>
                  <a:gd name="T10" fmla="*/ 0 60000 65536"/>
                  <a:gd name="T11" fmla="*/ 0 60000 65536"/>
                  <a:gd name="T12" fmla="*/ 0 60000 65536"/>
                  <a:gd name="T13" fmla="*/ 0 60000 65536"/>
                  <a:gd name="T14" fmla="*/ 0 60000 65536"/>
                  <a:gd name="T15" fmla="*/ 0 w 998"/>
                  <a:gd name="T16" fmla="*/ 0 h 586"/>
                  <a:gd name="T17" fmla="*/ 998 w 998"/>
                  <a:gd name="T18" fmla="*/ 586 h 586"/>
                </a:gdLst>
                <a:ahLst/>
                <a:cxnLst>
                  <a:cxn ang="T10">
                    <a:pos x="T0" y="T1"/>
                  </a:cxn>
                  <a:cxn ang="T11">
                    <a:pos x="T2" y="T3"/>
                  </a:cxn>
                  <a:cxn ang="T12">
                    <a:pos x="T4" y="T5"/>
                  </a:cxn>
                  <a:cxn ang="T13">
                    <a:pos x="T6" y="T7"/>
                  </a:cxn>
                  <a:cxn ang="T14">
                    <a:pos x="T8" y="T9"/>
                  </a:cxn>
                </a:cxnLst>
                <a:rect l="T15" t="T16" r="T17" b="T18"/>
                <a:pathLst>
                  <a:path w="998" h="586">
                    <a:moveTo>
                      <a:pt x="0" y="340"/>
                    </a:moveTo>
                    <a:lnTo>
                      <a:pt x="500" y="0"/>
                    </a:lnTo>
                    <a:lnTo>
                      <a:pt x="998" y="116"/>
                    </a:lnTo>
                    <a:lnTo>
                      <a:pt x="540" y="586"/>
                    </a:lnTo>
                    <a:lnTo>
                      <a:pt x="0" y="34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5" name="Freeform 8"/>
            <p:cNvSpPr>
              <a:spLocks/>
            </p:cNvSpPr>
            <p:nvPr/>
          </p:nvSpPr>
          <p:spPr bwMode="gray">
            <a:xfrm>
              <a:off x="3261061" y="1744991"/>
              <a:ext cx="1611803" cy="1971602"/>
            </a:xfrm>
            <a:custGeom>
              <a:avLst/>
              <a:gdLst/>
              <a:ahLst/>
              <a:cxnLst>
                <a:cxn ang="0">
                  <a:pos x="636" y="0"/>
                </a:cxn>
                <a:cxn ang="0">
                  <a:pos x="770" y="602"/>
                </a:cxn>
                <a:cxn ang="0">
                  <a:pos x="270" y="942"/>
                </a:cxn>
                <a:cxn ang="0">
                  <a:pos x="0" y="216"/>
                </a:cxn>
                <a:cxn ang="0">
                  <a:pos x="636" y="0"/>
                </a:cxn>
              </a:cxnLst>
              <a:rect l="0" t="0" r="r" b="b"/>
              <a:pathLst>
                <a:path w="770" h="942">
                  <a:moveTo>
                    <a:pt x="636" y="0"/>
                  </a:moveTo>
                  <a:lnTo>
                    <a:pt x="770" y="602"/>
                  </a:lnTo>
                  <a:lnTo>
                    <a:pt x="270" y="942"/>
                  </a:lnTo>
                  <a:lnTo>
                    <a:pt x="0" y="216"/>
                  </a:lnTo>
                  <a:lnTo>
                    <a:pt x="636" y="0"/>
                  </a:lnTo>
                  <a:close/>
                </a:path>
              </a:pathLst>
            </a:custGeom>
            <a:solidFill>
              <a:schemeClr val="accent3"/>
            </a:soli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 name="Freeform 9"/>
            <p:cNvSpPr>
              <a:spLocks/>
            </p:cNvSpPr>
            <p:nvPr/>
          </p:nvSpPr>
          <p:spPr bwMode="gray">
            <a:xfrm>
              <a:off x="4583995" y="1736619"/>
              <a:ext cx="1331307" cy="1515329"/>
            </a:xfrm>
            <a:custGeom>
              <a:avLst/>
              <a:gdLst/>
              <a:ahLst/>
              <a:cxnLst>
                <a:cxn ang="0">
                  <a:pos x="0" y="2"/>
                </a:cxn>
                <a:cxn ang="0">
                  <a:pos x="138" y="606"/>
                </a:cxn>
                <a:cxn ang="0">
                  <a:pos x="636" y="724"/>
                </a:cxn>
                <a:cxn ang="0">
                  <a:pos x="574" y="0"/>
                </a:cxn>
                <a:cxn ang="0">
                  <a:pos x="0" y="2"/>
                </a:cxn>
              </a:cxnLst>
              <a:rect l="0" t="0" r="r" b="b"/>
              <a:pathLst>
                <a:path w="636" h="724">
                  <a:moveTo>
                    <a:pt x="0" y="2"/>
                  </a:moveTo>
                  <a:lnTo>
                    <a:pt x="138" y="606"/>
                  </a:lnTo>
                  <a:lnTo>
                    <a:pt x="636" y="724"/>
                  </a:lnTo>
                  <a:lnTo>
                    <a:pt x="574" y="0"/>
                  </a:lnTo>
                  <a:lnTo>
                    <a:pt x="0" y="2"/>
                  </a:lnTo>
                  <a:close/>
                </a:path>
              </a:pathLst>
            </a:custGeom>
            <a:solidFill>
              <a:schemeClr val="accent2"/>
            </a:soli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7" name="Freeform 10"/>
            <p:cNvSpPr>
              <a:spLocks/>
            </p:cNvSpPr>
            <p:nvPr/>
          </p:nvSpPr>
          <p:spPr bwMode="gray">
            <a:xfrm>
              <a:off x="3822052" y="3009160"/>
              <a:ext cx="2089064" cy="1226496"/>
            </a:xfrm>
            <a:custGeom>
              <a:avLst/>
              <a:gdLst/>
              <a:ahLst/>
              <a:cxnLst>
                <a:cxn ang="0">
                  <a:pos x="0" y="340"/>
                </a:cxn>
                <a:cxn ang="0">
                  <a:pos x="500" y="0"/>
                </a:cxn>
                <a:cxn ang="0">
                  <a:pos x="998" y="116"/>
                </a:cxn>
                <a:cxn ang="0">
                  <a:pos x="540" y="586"/>
                </a:cxn>
                <a:cxn ang="0">
                  <a:pos x="0" y="340"/>
                </a:cxn>
              </a:cxnLst>
              <a:rect l="0" t="0" r="r" b="b"/>
              <a:pathLst>
                <a:path w="998" h="586">
                  <a:moveTo>
                    <a:pt x="0" y="340"/>
                  </a:moveTo>
                  <a:lnTo>
                    <a:pt x="500" y="0"/>
                  </a:lnTo>
                  <a:lnTo>
                    <a:pt x="998" y="116"/>
                  </a:lnTo>
                  <a:lnTo>
                    <a:pt x="540" y="586"/>
                  </a:lnTo>
                  <a:lnTo>
                    <a:pt x="0" y="340"/>
                  </a:lnTo>
                  <a:close/>
                </a:path>
              </a:pathLst>
            </a:custGeom>
            <a:solidFill>
              <a:schemeClr val="accent1"/>
            </a:soli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0" name="Text Box 61"/>
            <p:cNvSpPr txBox="1">
              <a:spLocks noChangeArrowheads="1"/>
            </p:cNvSpPr>
            <p:nvPr/>
          </p:nvSpPr>
          <p:spPr bwMode="gray">
            <a:xfrm>
              <a:off x="3714941" y="2344279"/>
              <a:ext cx="8547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dirty="0">
                  <a:solidFill>
                    <a:srgbClr val="FFFFFF"/>
                  </a:solidFill>
                  <a:latin typeface="方正兰亭中粗黑_GBK" pitchFamily="2" charset="-122"/>
                  <a:ea typeface="方正兰亭中粗黑_GBK" pitchFamily="2" charset="-122"/>
                  <a:cs typeface="Arial" pitchFamily="34" charset="0"/>
                </a:rPr>
                <a:t>文本</a:t>
              </a:r>
              <a:r>
                <a:rPr lang="en-US" altLang="zh-CN" sz="2000" dirty="0">
                  <a:solidFill>
                    <a:srgbClr val="FFFFFF"/>
                  </a:solidFill>
                  <a:latin typeface="方正兰亭中粗黑_GBK" pitchFamily="2" charset="-122"/>
                  <a:ea typeface="方正兰亭中粗黑_GBK" pitchFamily="2" charset="-122"/>
                  <a:cs typeface="Arial" pitchFamily="34" charset="0"/>
                </a:rPr>
                <a:t>1</a:t>
              </a:r>
            </a:p>
          </p:txBody>
        </p:sp>
        <p:sp>
          <p:nvSpPr>
            <p:cNvPr id="61" name="Text Box 62"/>
            <p:cNvSpPr txBox="1">
              <a:spLocks noChangeArrowheads="1"/>
            </p:cNvSpPr>
            <p:nvPr/>
          </p:nvSpPr>
          <p:spPr bwMode="gray">
            <a:xfrm>
              <a:off x="4892571" y="2344279"/>
              <a:ext cx="8643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dirty="0">
                  <a:solidFill>
                    <a:srgbClr val="FFFFFF"/>
                  </a:solidFill>
                  <a:latin typeface="方正兰亭中粗黑_GBK" pitchFamily="2" charset="-122"/>
                  <a:ea typeface="方正兰亭中粗黑_GBK" pitchFamily="2" charset="-122"/>
                  <a:cs typeface="Arial" pitchFamily="34" charset="0"/>
                </a:rPr>
                <a:t>文本</a:t>
              </a:r>
              <a:r>
                <a:rPr lang="en-US" altLang="zh-CN" sz="2000" dirty="0">
                  <a:solidFill>
                    <a:srgbClr val="FFFFFF"/>
                  </a:solidFill>
                  <a:latin typeface="方正兰亭中粗黑_GBK" pitchFamily="2" charset="-122"/>
                  <a:ea typeface="方正兰亭中粗黑_GBK" pitchFamily="2" charset="-122"/>
                  <a:cs typeface="Arial" pitchFamily="34" charset="0"/>
                </a:rPr>
                <a:t>2</a:t>
              </a:r>
            </a:p>
          </p:txBody>
        </p:sp>
        <p:sp>
          <p:nvSpPr>
            <p:cNvPr id="62" name="Text Box 63"/>
            <p:cNvSpPr txBox="1">
              <a:spLocks noChangeArrowheads="1"/>
            </p:cNvSpPr>
            <p:nvPr/>
          </p:nvSpPr>
          <p:spPr bwMode="gray">
            <a:xfrm>
              <a:off x="4486149" y="3420181"/>
              <a:ext cx="8643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2000" dirty="0">
                  <a:solidFill>
                    <a:srgbClr val="FFFFFF"/>
                  </a:solidFill>
                  <a:latin typeface="方正兰亭中粗黑_GBK" pitchFamily="2" charset="-122"/>
                  <a:ea typeface="方正兰亭中粗黑_GBK" pitchFamily="2" charset="-122"/>
                  <a:cs typeface="Arial" pitchFamily="34" charset="0"/>
                </a:rPr>
                <a:t>文本</a:t>
              </a:r>
              <a:r>
                <a:rPr lang="en-US" altLang="zh-CN" sz="2000" dirty="0">
                  <a:solidFill>
                    <a:srgbClr val="FFFFFF"/>
                  </a:solidFill>
                  <a:latin typeface="方正兰亭中粗黑_GBK" pitchFamily="2" charset="-122"/>
                  <a:ea typeface="方正兰亭中粗黑_GBK" pitchFamily="2" charset="-122"/>
                  <a:cs typeface="Arial" pitchFamily="34" charset="0"/>
                </a:rPr>
                <a:t>3</a:t>
              </a:r>
            </a:p>
          </p:txBody>
        </p:sp>
      </p:grpSp>
      <p:sp>
        <p:nvSpPr>
          <p:cNvPr id="33" name="Arc 43"/>
          <p:cNvSpPr>
            <a:spLocks/>
          </p:cNvSpPr>
          <p:nvPr/>
        </p:nvSpPr>
        <p:spPr bwMode="gray">
          <a:xfrm rot="1129146" flipH="1">
            <a:off x="3137425" y="2072015"/>
            <a:ext cx="257795" cy="268318"/>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18" name="Arc 59"/>
          <p:cNvSpPr>
            <a:spLocks/>
          </p:cNvSpPr>
          <p:nvPr/>
        </p:nvSpPr>
        <p:spPr bwMode="gray">
          <a:xfrm rot="1129146" flipH="1">
            <a:off x="4772323" y="4098866"/>
            <a:ext cx="257795" cy="268318"/>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4" name="AutoShape 65"/>
          <p:cNvSpPr>
            <a:spLocks/>
          </p:cNvSpPr>
          <p:nvPr/>
        </p:nvSpPr>
        <p:spPr bwMode="auto">
          <a:xfrm>
            <a:off x="5868144" y="3912542"/>
            <a:ext cx="1250834" cy="303830"/>
          </a:xfrm>
          <a:prstGeom prst="accentCallout2">
            <a:avLst>
              <a:gd name="adj1" fmla="val 31167"/>
              <a:gd name="adj2" fmla="val -5046"/>
              <a:gd name="adj3" fmla="val 31167"/>
              <a:gd name="adj4" fmla="val -38907"/>
              <a:gd name="adj5" fmla="val 99565"/>
              <a:gd name="adj6" fmla="val -73185"/>
            </a:avLst>
          </a:prstGeom>
          <a:noFill/>
          <a:ln w="9525">
            <a:solidFill>
              <a:schemeClr val="accent2"/>
            </a:solidFill>
            <a:miter lim="800000"/>
            <a:headEnd/>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rPr>
              <a:t>单击此处添加段落文字</a:t>
            </a:r>
            <a:endParaRPr kumimoji="0" lang="en-US" altLang="zh-CN"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endParaRPr>
          </a:p>
        </p:txBody>
      </p:sp>
      <p:sp>
        <p:nvSpPr>
          <p:cNvPr id="65" name="AutoShape 66"/>
          <p:cNvSpPr>
            <a:spLocks/>
          </p:cNvSpPr>
          <p:nvPr/>
        </p:nvSpPr>
        <p:spPr bwMode="auto">
          <a:xfrm>
            <a:off x="1298388" y="1896812"/>
            <a:ext cx="1250834" cy="303830"/>
          </a:xfrm>
          <a:prstGeom prst="accentCallout2">
            <a:avLst>
              <a:gd name="adj1" fmla="val 31167"/>
              <a:gd name="adj2" fmla="val 105046"/>
              <a:gd name="adj3" fmla="val 31167"/>
              <a:gd name="adj4" fmla="val 131333"/>
              <a:gd name="adj5" fmla="val 99565"/>
              <a:gd name="adj6" fmla="val 158046"/>
            </a:avLst>
          </a:prstGeom>
          <a:noFill/>
          <a:ln w="9525">
            <a:solidFill>
              <a:schemeClr val="accent2"/>
            </a:solidFill>
            <a:miter lim="800000"/>
            <a:headEnd/>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r"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rPr>
              <a:t>单击此处添加段落文字</a:t>
            </a:r>
            <a:endParaRPr kumimoji="0" lang="en-US" altLang="zh-CN"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endParaRPr>
          </a:p>
        </p:txBody>
      </p:sp>
      <p:sp>
        <p:nvSpPr>
          <p:cNvPr id="48" name="Arc 27"/>
          <p:cNvSpPr>
            <a:spLocks/>
          </p:cNvSpPr>
          <p:nvPr/>
        </p:nvSpPr>
        <p:spPr bwMode="gray">
          <a:xfrm rot="1129146" flipH="1">
            <a:off x="5597004" y="1655071"/>
            <a:ext cx="257795" cy="268318"/>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headEnd/>
            <a:tailEnd type="triangle" w="sm" len="sm"/>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63" name="AutoShape 64"/>
          <p:cNvSpPr>
            <a:spLocks/>
          </p:cNvSpPr>
          <p:nvPr/>
        </p:nvSpPr>
        <p:spPr bwMode="auto">
          <a:xfrm>
            <a:off x="6720810" y="1339691"/>
            <a:ext cx="1250834" cy="303831"/>
          </a:xfrm>
          <a:prstGeom prst="accentCallout2">
            <a:avLst>
              <a:gd name="adj1" fmla="val 31167"/>
              <a:gd name="adj2" fmla="val -5046"/>
              <a:gd name="adj3" fmla="val 31167"/>
              <a:gd name="adj4" fmla="val -38907"/>
              <a:gd name="adj5" fmla="val 135513"/>
              <a:gd name="adj6" fmla="val -76434"/>
            </a:avLst>
          </a:prstGeom>
          <a:noFill/>
          <a:ln w="9525">
            <a:solidFill>
              <a:schemeClr val="accent1"/>
            </a:solidFill>
            <a:miter lim="800000"/>
            <a:headEnd/>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rPr>
              <a:t>单击此处添加段落文字</a:t>
            </a:r>
            <a:endParaRPr kumimoji="0" lang="en-US" altLang="zh-CN" sz="1600" b="0" i="0" u="none" strike="noStrike" kern="0" cap="none" spc="0" normalizeH="0" baseline="0" noProof="0" dirty="0">
              <a:ln>
                <a:noFill/>
              </a:ln>
              <a:solidFill>
                <a:srgbClr val="7D7D7D"/>
              </a:solidFill>
              <a:effectLst/>
              <a:uLnTx/>
              <a:uFillTx/>
              <a:latin typeface="方正兰亭黑_GBK" pitchFamily="2" charset="-122"/>
              <a:ea typeface="方正兰亭黑_GBK" pitchFamily="2" charset="-122"/>
              <a:cs typeface="Arial" pitchFamily="34" charset="0"/>
            </a:endParaRPr>
          </a:p>
        </p:txBody>
      </p:sp>
    </p:spTree>
    <p:extLst>
      <p:ext uri="{BB962C8B-B14F-4D97-AF65-F5344CB8AC3E}">
        <p14:creationId xmlns:p14="http://schemas.microsoft.com/office/powerpoint/2010/main" val="193570909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heel(1)">
                                      <p:cBhvr>
                                        <p:cTn id="13" dur="500"/>
                                        <p:tgtEl>
                                          <p:spTgt spid="4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left)">
                                      <p:cBhvr>
                                        <p:cTn id="17" dur="500"/>
                                        <p:tgtEl>
                                          <p:spTgt spid="63"/>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heel(1)">
                                      <p:cBhvr>
                                        <p:cTn id="21" dur="500"/>
                                        <p:tgtEl>
                                          <p:spTgt spid="1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left)">
                                      <p:cBhvr>
                                        <p:cTn id="25" dur="500"/>
                                        <p:tgtEl>
                                          <p:spTgt spid="64"/>
                                        </p:tgtEl>
                                      </p:cBhvr>
                                    </p:animEffect>
                                  </p:childTnLst>
                                </p:cTn>
                              </p:par>
                            </p:childTnLst>
                          </p:cTn>
                        </p:par>
                        <p:par>
                          <p:cTn id="26" fill="hold">
                            <p:stCondLst>
                              <p:cond delay="2500"/>
                            </p:stCondLst>
                            <p:childTnLst>
                              <p:par>
                                <p:cTn id="27" presetID="21" presetClass="entr" presetSubtype="1"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500"/>
                                        <p:tgtEl>
                                          <p:spTgt spid="33"/>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right)">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8" grpId="0" animBg="1"/>
      <p:bldP spid="64" grpId="0" animBg="1"/>
      <p:bldP spid="65" grpId="0" animBg="1"/>
      <p:bldP spid="48" grpId="0" animBg="1"/>
      <p:bldP spid="6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66288" y="1022626"/>
            <a:ext cx="6769100" cy="3460751"/>
            <a:chOff x="1266288" y="1022626"/>
            <a:chExt cx="6769100" cy="3460751"/>
          </a:xfrm>
        </p:grpSpPr>
        <p:sp>
          <p:nvSpPr>
            <p:cNvPr id="2" name="AutoShape 2"/>
            <p:cNvSpPr>
              <a:spLocks noChangeArrowheads="1"/>
            </p:cNvSpPr>
            <p:nvPr/>
          </p:nvSpPr>
          <p:spPr bwMode="auto">
            <a:xfrm rot="10800000">
              <a:off x="4650838" y="2111652"/>
              <a:ext cx="3268663" cy="2371725"/>
            </a:xfrm>
            <a:prstGeom prst="roundRect">
              <a:avLst>
                <a:gd name="adj" fmla="val 0"/>
              </a:avLst>
            </a:prstGeom>
            <a:noFill/>
            <a:ln w="12700" cmpd="sng">
              <a:solidFill>
                <a:schemeClr val="accent2"/>
              </a:solidFill>
              <a:round/>
              <a:headEnd/>
              <a:tailEnd/>
            </a:ln>
            <a:effectLst/>
            <a:extLst/>
          </p:spPr>
          <p:txBody>
            <a:bodyPr rot="10800000" wrap="none" anchor="ctr"/>
            <a:lstStyle/>
            <a:p>
              <a:pPr algn="ctr">
                <a:lnSpc>
                  <a:spcPct val="120000"/>
                </a:lnSpc>
                <a:defRPr/>
              </a:pPr>
              <a:r>
                <a:rPr lang="zh-CN" altLang="en-US" sz="1400" kern="0" dirty="0">
                  <a:solidFill>
                    <a:srgbClr val="888888"/>
                  </a:solidFill>
                  <a:latin typeface="方正兰亭黑_GBK" pitchFamily="2" charset="-122"/>
                  <a:ea typeface="方正兰亭黑_GBK" pitchFamily="2" charset="-122"/>
                </a:rPr>
                <a:t>此处输入文本</a:t>
              </a:r>
            </a:p>
            <a:p>
              <a:pPr algn="ctr">
                <a:lnSpc>
                  <a:spcPct val="120000"/>
                </a:lnSpc>
                <a:defRPr/>
              </a:pPr>
              <a:r>
                <a:rPr lang="zh-CN" altLang="en-US" sz="1400" kern="0" dirty="0">
                  <a:solidFill>
                    <a:srgbClr val="888888"/>
                  </a:solidFill>
                  <a:latin typeface="方正兰亭黑_GBK" pitchFamily="2" charset="-122"/>
                  <a:ea typeface="方正兰亭黑_GBK" pitchFamily="2" charset="-122"/>
                </a:rPr>
                <a:t>此处输入文本</a:t>
              </a:r>
            </a:p>
            <a:p>
              <a:pPr algn="ctr">
                <a:lnSpc>
                  <a:spcPct val="120000"/>
                </a:lnSpc>
                <a:defRPr/>
              </a:pPr>
              <a:r>
                <a:rPr lang="zh-CN" altLang="en-US" sz="1400" kern="0" dirty="0">
                  <a:solidFill>
                    <a:srgbClr val="888888"/>
                  </a:solidFill>
                  <a:latin typeface="方正兰亭黑_GBK" pitchFamily="2" charset="-122"/>
                  <a:ea typeface="方正兰亭黑_GBK" pitchFamily="2" charset="-122"/>
                </a:rPr>
                <a:t>此处输入文本</a:t>
              </a:r>
            </a:p>
          </p:txBody>
        </p:sp>
        <p:sp>
          <p:nvSpPr>
            <p:cNvPr id="3" name="AutoShape 3"/>
            <p:cNvSpPr>
              <a:spLocks noChangeArrowheads="1"/>
            </p:cNvSpPr>
            <p:nvPr/>
          </p:nvSpPr>
          <p:spPr bwMode="auto">
            <a:xfrm rot="10800000" flipV="1">
              <a:off x="1431388" y="1022626"/>
              <a:ext cx="6438900" cy="794271"/>
            </a:xfrm>
            <a:prstGeom prst="roundRect">
              <a:avLst>
                <a:gd name="adj" fmla="val 0"/>
              </a:avLst>
            </a:prstGeom>
            <a:solidFill>
              <a:schemeClr val="bg1">
                <a:lumMod val="85000"/>
              </a:schemeClr>
            </a:solidFill>
            <a:ln w="9525" cmpd="sng">
              <a:solidFill>
                <a:schemeClr val="accent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333333"/>
                  </a:solidFill>
                  <a:effectLst/>
                  <a:uLnTx/>
                  <a:uFillTx/>
                  <a:latin typeface="方正兰亭中粗黑_GBK" pitchFamily="2" charset="-122"/>
                  <a:ea typeface="方正兰亭中粗黑_GBK" pitchFamily="2" charset="-122"/>
                </a:rPr>
                <a:t>单击此处添加文本</a:t>
              </a:r>
              <a:endParaRPr kumimoji="0" lang="zh-CN" altLang="en-US" sz="1800" b="0" i="0" u="none" strike="noStrike" kern="0" cap="none" spc="0" normalizeH="0" baseline="0" noProof="0" dirty="0">
                <a:ln>
                  <a:noFill/>
                </a:ln>
                <a:solidFill>
                  <a:srgbClr val="333333"/>
                </a:solidFill>
                <a:effectLst/>
                <a:uLnTx/>
                <a:uFillTx/>
                <a:latin typeface="方正兰亭中粗黑_GBK" pitchFamily="2" charset="-122"/>
                <a:ea typeface="方正兰亭中粗黑_GBK" pitchFamily="2" charset="-122"/>
              </a:endParaRPr>
            </a:p>
          </p:txBody>
        </p:sp>
        <p:sp>
          <p:nvSpPr>
            <p:cNvPr id="4" name="AutoShape 4"/>
            <p:cNvSpPr>
              <a:spLocks noChangeArrowheads="1"/>
            </p:cNvSpPr>
            <p:nvPr/>
          </p:nvSpPr>
          <p:spPr bwMode="auto">
            <a:xfrm rot="10800000">
              <a:off x="1382176" y="2111652"/>
              <a:ext cx="3268662" cy="2371725"/>
            </a:xfrm>
            <a:prstGeom prst="roundRect">
              <a:avLst>
                <a:gd name="adj" fmla="val 0"/>
              </a:avLst>
            </a:prstGeom>
            <a:noFill/>
            <a:ln w="12700" cmpd="sng">
              <a:solidFill>
                <a:schemeClr val="accent2"/>
              </a:solidFill>
              <a:round/>
              <a:headEnd/>
              <a:tailEnd/>
            </a:ln>
            <a:effectLst/>
            <a:extLst/>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方正兰亭黑_GBK" pitchFamily="2" charset="-122"/>
                  <a:ea typeface="方正兰亭黑_GBK" pitchFamily="2" charset="-122"/>
                </a:rPr>
                <a:t>此处输入文本</a:t>
              </a:r>
              <a:endParaRPr kumimoji="0" lang="zh-CN" altLang="en-US" sz="1400" b="0" i="0" u="none" strike="noStrike" kern="0" cap="none" spc="0" normalizeH="0" baseline="0" noProof="0" dirty="0">
                <a:ln>
                  <a:noFill/>
                </a:ln>
                <a:solidFill>
                  <a:srgbClr val="888888"/>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方正兰亭黑_GBK" pitchFamily="2" charset="-122"/>
                  <a:ea typeface="方正兰亭黑_GBK" pitchFamily="2" charset="-122"/>
                </a:rPr>
                <a:t>此处输入文本</a:t>
              </a:r>
              <a:endParaRPr kumimoji="0" lang="zh-CN" altLang="en-US" sz="1400" b="0" i="0" u="none" strike="noStrike" kern="0" cap="none" spc="0" normalizeH="0" baseline="0" noProof="0" dirty="0">
                <a:ln>
                  <a:noFill/>
                </a:ln>
                <a:solidFill>
                  <a:srgbClr val="888888"/>
                </a:solidFill>
                <a:effectLst/>
                <a:uLnTx/>
                <a:uFillTx/>
                <a:latin typeface="方正兰亭黑_GBK" pitchFamily="2" charset="-122"/>
                <a:ea typeface="方正兰亭黑_GBK" pitchFamily="2"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888888"/>
                  </a:solidFill>
                  <a:effectLst/>
                  <a:uLnTx/>
                  <a:uFillTx/>
                  <a:latin typeface="方正兰亭黑_GBK" pitchFamily="2" charset="-122"/>
                  <a:ea typeface="方正兰亭黑_GBK" pitchFamily="2" charset="-122"/>
                </a:rPr>
                <a:t>此处输入文本</a:t>
              </a:r>
              <a:endParaRPr kumimoji="0" lang="zh-CN" altLang="en-US" sz="1400" b="0" i="0" u="none" strike="noStrike" kern="0" cap="none" spc="0" normalizeH="0" baseline="0" noProof="0" dirty="0">
                <a:ln>
                  <a:noFill/>
                </a:ln>
                <a:solidFill>
                  <a:srgbClr val="888888"/>
                </a:solidFill>
                <a:effectLst/>
                <a:uLnTx/>
                <a:uFillTx/>
                <a:latin typeface="方正兰亭黑_GBK" pitchFamily="2" charset="-122"/>
                <a:ea typeface="方正兰亭黑_GBK" pitchFamily="2" charset="-122"/>
              </a:endParaRPr>
            </a:p>
          </p:txBody>
        </p:sp>
        <p:sp>
          <p:nvSpPr>
            <p:cNvPr id="5" name="AutoShape 5"/>
            <p:cNvSpPr>
              <a:spLocks noChangeArrowheads="1"/>
            </p:cNvSpPr>
            <p:nvPr/>
          </p:nvSpPr>
          <p:spPr bwMode="auto">
            <a:xfrm>
              <a:off x="1266288" y="1751290"/>
              <a:ext cx="6769100" cy="744537"/>
            </a:xfrm>
            <a:prstGeom prst="roundRect">
              <a:avLst>
                <a:gd name="adj" fmla="val 0"/>
              </a:avLst>
            </a:prstGeom>
            <a:solidFill>
              <a:schemeClr val="accent2"/>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Line 10"/>
            <p:cNvSpPr>
              <a:spLocks noChangeShapeType="1"/>
            </p:cNvSpPr>
            <p:nvPr/>
          </p:nvSpPr>
          <p:spPr bwMode="auto">
            <a:xfrm rot="16200000" flipH="1">
              <a:off x="3272095" y="1053583"/>
              <a:ext cx="0" cy="2116137"/>
            </a:xfrm>
            <a:prstGeom prst="line">
              <a:avLst/>
            </a:prstGeom>
            <a:noFill/>
            <a:ln w="28575" cmpd="sng">
              <a:solidFill>
                <a:srgbClr val="FFFFFF"/>
              </a:solidFill>
              <a:prstDash val="lg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Line 11"/>
            <p:cNvSpPr>
              <a:spLocks noChangeShapeType="1"/>
            </p:cNvSpPr>
            <p:nvPr/>
          </p:nvSpPr>
          <p:spPr bwMode="auto">
            <a:xfrm rot="16200000" flipH="1">
              <a:off x="6029582" y="1053583"/>
              <a:ext cx="0" cy="2116138"/>
            </a:xfrm>
            <a:prstGeom prst="line">
              <a:avLst/>
            </a:prstGeom>
            <a:noFill/>
            <a:ln w="28575" cmpd="sng">
              <a:solidFill>
                <a:srgbClr val="FFFFFF"/>
              </a:solidFill>
              <a:prstDash val="lg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Oval 7"/>
            <p:cNvSpPr>
              <a:spLocks noChangeArrowheads="1"/>
            </p:cNvSpPr>
            <p:nvPr/>
          </p:nvSpPr>
          <p:spPr bwMode="auto">
            <a:xfrm>
              <a:off x="1583788" y="1827490"/>
              <a:ext cx="590550" cy="590550"/>
            </a:xfrm>
            <a:prstGeom prst="ellipse">
              <a:avLst/>
            </a:prstGeom>
            <a:noFill/>
            <a:ln w="38100" cmpd="sng">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smtClean="0">
                  <a:solidFill>
                    <a:srgbClr val="FFFFFF"/>
                  </a:solidFill>
                  <a:effectLst/>
                  <a:uLnTx/>
                  <a:uFillTx/>
                  <a:latin typeface="Impact" pitchFamily="34" charset="0"/>
                </a:rPr>
                <a:t>2012</a:t>
              </a:r>
              <a:endParaRPr kumimoji="0" lang="en-US" sz="1600" i="0" u="none" strike="noStrike" kern="0" cap="none" spc="0" normalizeH="0" baseline="0" noProof="0" dirty="0">
                <a:solidFill>
                  <a:srgbClr val="FFFFFF"/>
                </a:solidFill>
                <a:effectLst/>
                <a:uLnTx/>
                <a:uFillTx/>
                <a:latin typeface="Impact" pitchFamily="34" charset="0"/>
              </a:endParaRPr>
            </a:p>
          </p:txBody>
        </p:sp>
        <p:sp>
          <p:nvSpPr>
            <p:cNvPr id="13" name="Oval 8"/>
            <p:cNvSpPr>
              <a:spLocks noChangeArrowheads="1"/>
            </p:cNvSpPr>
            <p:nvPr/>
          </p:nvSpPr>
          <p:spPr bwMode="auto">
            <a:xfrm>
              <a:off x="4355563" y="1827490"/>
              <a:ext cx="590550" cy="590550"/>
            </a:xfrm>
            <a:prstGeom prst="ellipse">
              <a:avLst/>
            </a:prstGeom>
            <a:noFill/>
            <a:ln w="38100" cmpd="sng">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smtClean="0">
                  <a:solidFill>
                    <a:srgbClr val="FFFFFF"/>
                  </a:solidFill>
                  <a:effectLst/>
                  <a:uLnTx/>
                  <a:uFillTx/>
                  <a:latin typeface="Impact" pitchFamily="34" charset="0"/>
                </a:rPr>
                <a:t>2013</a:t>
              </a:r>
              <a:endParaRPr kumimoji="0" lang="en-US" sz="1600" i="0" u="none" strike="noStrike" kern="0" cap="none" spc="0" normalizeH="0" baseline="0" noProof="0" dirty="0">
                <a:solidFill>
                  <a:srgbClr val="FFFFFF"/>
                </a:solidFill>
                <a:effectLst/>
                <a:uLnTx/>
                <a:uFillTx/>
                <a:latin typeface="Impact" pitchFamily="34" charset="0"/>
              </a:endParaRPr>
            </a:p>
          </p:txBody>
        </p:sp>
        <p:sp>
          <p:nvSpPr>
            <p:cNvPr id="16" name="Oval 9"/>
            <p:cNvSpPr>
              <a:spLocks noChangeArrowheads="1"/>
            </p:cNvSpPr>
            <p:nvPr/>
          </p:nvSpPr>
          <p:spPr bwMode="auto">
            <a:xfrm>
              <a:off x="7101938" y="1827490"/>
              <a:ext cx="592138" cy="590550"/>
            </a:xfrm>
            <a:prstGeom prst="ellipse">
              <a:avLst/>
            </a:prstGeom>
            <a:noFill/>
            <a:ln w="38100" cmpd="sng">
              <a:solidFill>
                <a:srgbClr val="FF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i="0" u="none" strike="noStrike" kern="0" cap="none" spc="0" normalizeH="0" baseline="0" noProof="0" dirty="0" smtClean="0">
                  <a:solidFill>
                    <a:srgbClr val="FFFFFF"/>
                  </a:solidFill>
                  <a:effectLst/>
                  <a:uLnTx/>
                  <a:uFillTx/>
                  <a:latin typeface="Impact" pitchFamily="34" charset="0"/>
                </a:rPr>
                <a:t>2014</a:t>
              </a:r>
              <a:endParaRPr kumimoji="0" lang="en-US" sz="1600" i="0" u="none" strike="noStrike" kern="0" cap="none" spc="0" normalizeH="0" baseline="0" noProof="0" dirty="0">
                <a:solidFill>
                  <a:srgbClr val="FFFFFF"/>
                </a:solidFill>
                <a:effectLst/>
                <a:uLnTx/>
                <a:uFillTx/>
                <a:latin typeface="Impact" pitchFamily="34" charset="0"/>
              </a:endParaRPr>
            </a:p>
          </p:txBody>
        </p:sp>
      </p:grpSp>
    </p:spTree>
    <p:extLst>
      <p:ext uri="{BB962C8B-B14F-4D97-AF65-F5344CB8AC3E}">
        <p14:creationId xmlns:p14="http://schemas.microsoft.com/office/powerpoint/2010/main" val="396849566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anim calcmode="lin" valueType="num">
                                      <p:cBhvr>
                                        <p:cTn id="8" dur="1500" fill="hold"/>
                                        <p:tgtEl>
                                          <p:spTgt spid="6"/>
                                        </p:tgtEl>
                                        <p:attrNameLst>
                                          <p:attrName>ppt_x</p:attrName>
                                        </p:attrNameLst>
                                      </p:cBhvr>
                                      <p:tavLst>
                                        <p:tav tm="0">
                                          <p:val>
                                            <p:strVal val="#ppt_x"/>
                                          </p:val>
                                        </p:tav>
                                        <p:tav tm="100000">
                                          <p:val>
                                            <p:strVal val="#ppt_x"/>
                                          </p:val>
                                        </p:tav>
                                      </p:tavLst>
                                    </p:anim>
                                    <p:anim calcmode="lin" valueType="num">
                                      <p:cBhvr>
                                        <p:cTn id="9" dur="1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546575" y="1253072"/>
            <a:ext cx="5717087" cy="3381067"/>
            <a:chOff x="1546575" y="1253072"/>
            <a:chExt cx="5717087" cy="3381067"/>
          </a:xfrm>
        </p:grpSpPr>
        <p:grpSp>
          <p:nvGrpSpPr>
            <p:cNvPr id="21" name="组合 20"/>
            <p:cNvGrpSpPr/>
            <p:nvPr/>
          </p:nvGrpSpPr>
          <p:grpSpPr>
            <a:xfrm>
              <a:off x="1546575" y="1253072"/>
              <a:ext cx="5717087" cy="2862104"/>
              <a:chOff x="1546575" y="1253072"/>
              <a:chExt cx="5717087" cy="2862104"/>
            </a:xfrm>
          </p:grpSpPr>
          <p:sp>
            <p:nvSpPr>
              <p:cNvPr id="5" name="Line 16"/>
              <p:cNvSpPr>
                <a:spLocks noChangeShapeType="1"/>
              </p:cNvSpPr>
              <p:nvPr/>
            </p:nvSpPr>
            <p:spPr bwMode="auto">
              <a:xfrm rot="16200000">
                <a:off x="1372670" y="2684125"/>
                <a:ext cx="2862103"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Line 13"/>
              <p:cNvSpPr>
                <a:spLocks noChangeShapeType="1"/>
              </p:cNvSpPr>
              <p:nvPr/>
            </p:nvSpPr>
            <p:spPr bwMode="auto">
              <a:xfrm>
                <a:off x="1985586" y="4112431"/>
                <a:ext cx="5278076" cy="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Line 3"/>
              <p:cNvSpPr>
                <a:spLocks noChangeShapeType="1"/>
              </p:cNvSpPr>
              <p:nvPr/>
            </p:nvSpPr>
            <p:spPr bwMode="auto">
              <a:xfrm rot="10800000">
                <a:off x="1992449" y="3673163"/>
                <a:ext cx="2059067"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0" name="Line 4"/>
              <p:cNvSpPr>
                <a:spLocks noChangeShapeType="1"/>
              </p:cNvSpPr>
              <p:nvPr/>
            </p:nvSpPr>
            <p:spPr bwMode="auto">
              <a:xfrm rot="10800000">
                <a:off x="1996568" y="3008771"/>
                <a:ext cx="3076246"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1" name="Line 5"/>
              <p:cNvSpPr>
                <a:spLocks noChangeShapeType="1"/>
              </p:cNvSpPr>
              <p:nvPr/>
            </p:nvSpPr>
            <p:spPr bwMode="auto">
              <a:xfrm rot="10800000">
                <a:off x="1980095" y="2481649"/>
                <a:ext cx="4155198"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4"/>
              <p:cNvSpPr>
                <a:spLocks noChangeShapeType="1"/>
              </p:cNvSpPr>
              <p:nvPr/>
            </p:nvSpPr>
            <p:spPr bwMode="auto">
              <a:xfrm rot="16200000">
                <a:off x="555220" y="2683438"/>
                <a:ext cx="2860731" cy="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635565" y="2684125"/>
                <a:ext cx="2862103"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662353" y="2684125"/>
                <a:ext cx="2862103"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716596" y="2684125"/>
                <a:ext cx="2862103"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3" name="Text Box 52"/>
              <p:cNvSpPr txBox="1">
                <a:spLocks noChangeArrowheads="1"/>
              </p:cNvSpPr>
              <p:nvPr/>
            </p:nvSpPr>
            <p:spPr bwMode="auto">
              <a:xfrm>
                <a:off x="1546575" y="1454861"/>
                <a:ext cx="399202" cy="647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内容</a:t>
                </a:r>
              </a:p>
            </p:txBody>
          </p:sp>
        </p:grpSp>
        <p:grpSp>
          <p:nvGrpSpPr>
            <p:cNvPr id="54" name="组合 55"/>
            <p:cNvGrpSpPr/>
            <p:nvPr/>
          </p:nvGrpSpPr>
          <p:grpSpPr>
            <a:xfrm>
              <a:off x="2478387" y="4264807"/>
              <a:ext cx="3987728" cy="369332"/>
              <a:chOff x="2105024" y="5165874"/>
              <a:chExt cx="4611689" cy="427121"/>
            </a:xfrm>
          </p:grpSpPr>
          <p:sp>
            <p:nvSpPr>
              <p:cNvPr id="56" name="Text Box 53"/>
              <p:cNvSpPr txBox="1">
                <a:spLocks noChangeArrowheads="1"/>
              </p:cNvSpPr>
              <p:nvPr/>
            </p:nvSpPr>
            <p:spPr bwMode="auto">
              <a:xfrm>
                <a:off x="2105024" y="5165874"/>
                <a:ext cx="838972"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2011</a:t>
                </a:r>
              </a:p>
            </p:txBody>
          </p:sp>
          <p:sp>
            <p:nvSpPr>
              <p:cNvPr id="57" name="Text Box 54"/>
              <p:cNvSpPr txBox="1">
                <a:spLocks noChangeArrowheads="1"/>
              </p:cNvSpPr>
              <p:nvPr/>
            </p:nvSpPr>
            <p:spPr bwMode="auto">
              <a:xfrm>
                <a:off x="3562350" y="5165874"/>
                <a:ext cx="749300"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2012</a:t>
                </a:r>
              </a:p>
            </p:txBody>
          </p:sp>
          <p:sp>
            <p:nvSpPr>
              <p:cNvPr id="58" name="Text Box 55"/>
              <p:cNvSpPr txBox="1">
                <a:spLocks noChangeArrowheads="1"/>
              </p:cNvSpPr>
              <p:nvPr/>
            </p:nvSpPr>
            <p:spPr bwMode="auto">
              <a:xfrm>
                <a:off x="4752974" y="5165874"/>
                <a:ext cx="749300"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2013</a:t>
                </a:r>
              </a:p>
            </p:txBody>
          </p:sp>
          <p:sp>
            <p:nvSpPr>
              <p:cNvPr id="59" name="Text Box 56"/>
              <p:cNvSpPr txBox="1">
                <a:spLocks noChangeArrowheads="1"/>
              </p:cNvSpPr>
              <p:nvPr/>
            </p:nvSpPr>
            <p:spPr bwMode="auto">
              <a:xfrm>
                <a:off x="5967413" y="5165874"/>
                <a:ext cx="749300"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1800" u="none" strike="noStrike" kern="0" cap="none" spc="0" normalizeH="0" baseline="0" noProof="0" dirty="0" smtClean="0">
                    <a:ln>
                      <a:noFill/>
                    </a:ln>
                    <a:solidFill>
                      <a:srgbClr val="646464"/>
                    </a:solidFill>
                    <a:effectLst/>
                    <a:uLnTx/>
                    <a:uFillTx/>
                    <a:latin typeface="Impact" pitchFamily="34" charset="0"/>
                    <a:ea typeface="微软雅黑" pitchFamily="34" charset="-122"/>
                  </a:rPr>
                  <a:t>2014</a:t>
                </a:r>
              </a:p>
            </p:txBody>
          </p:sp>
        </p:grpSp>
        <p:sp>
          <p:nvSpPr>
            <p:cNvPr id="12" name="Line 6"/>
            <p:cNvSpPr>
              <a:spLocks noChangeShapeType="1"/>
            </p:cNvSpPr>
            <p:nvPr/>
          </p:nvSpPr>
          <p:spPr bwMode="auto">
            <a:xfrm rot="10800000">
              <a:off x="1989704" y="1913347"/>
              <a:ext cx="5183359" cy="0"/>
            </a:xfrm>
            <a:prstGeom prst="line">
              <a:avLst/>
            </a:prstGeom>
            <a:noFill/>
            <a:ln w="9525">
              <a:solidFill>
                <a:schemeClr val="bg1">
                  <a:lumMod val="65000"/>
                </a:schemeClr>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sp>
        <p:nvSpPr>
          <p:cNvPr id="14" name="Line 15"/>
          <p:cNvSpPr>
            <a:spLocks noChangeShapeType="1"/>
          </p:cNvSpPr>
          <p:nvPr/>
        </p:nvSpPr>
        <p:spPr bwMode="auto">
          <a:xfrm flipV="1">
            <a:off x="1988331" y="1297000"/>
            <a:ext cx="5278076" cy="2808568"/>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8" name="组合 27"/>
          <p:cNvGrpSpPr/>
          <p:nvPr/>
        </p:nvGrpSpPr>
        <p:grpSpPr>
          <a:xfrm>
            <a:off x="2799603" y="3670418"/>
            <a:ext cx="1268385" cy="447825"/>
            <a:chOff x="2799603" y="3670418"/>
            <a:chExt cx="1268385" cy="447825"/>
          </a:xfrm>
        </p:grpSpPr>
        <p:sp>
          <p:nvSpPr>
            <p:cNvPr id="19" name="Rectangle 12"/>
            <p:cNvSpPr>
              <a:spLocks noChangeArrowheads="1"/>
            </p:cNvSpPr>
            <p:nvPr/>
          </p:nvSpPr>
          <p:spPr bwMode="auto">
            <a:xfrm>
              <a:off x="2799603" y="3670418"/>
              <a:ext cx="1268385" cy="428286"/>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27" name="Rectangle 48"/>
            <p:cNvSpPr>
              <a:spLocks noChangeArrowheads="1"/>
            </p:cNvSpPr>
            <p:nvPr/>
          </p:nvSpPr>
          <p:spPr bwMode="auto">
            <a:xfrm>
              <a:off x="2805094" y="3677602"/>
              <a:ext cx="1253286" cy="440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646464"/>
                  </a:solidFill>
                  <a:latin typeface="微软雅黑" pitchFamily="34" charset="-122"/>
                  <a:ea typeface="微软雅黑" pitchFamily="34" charset="-122"/>
                </a:rPr>
                <a:t>单击此处添加</a:t>
              </a:r>
            </a:p>
            <a:p>
              <a:pPr algn="ctr">
                <a:lnSpc>
                  <a:spcPct val="150000"/>
                </a:lnSpc>
              </a:pPr>
              <a:r>
                <a:rPr lang="zh-CN" altLang="en-US" sz="1000" kern="0" dirty="0">
                  <a:solidFill>
                    <a:srgbClr val="646464"/>
                  </a:solidFill>
                  <a:latin typeface="微软雅黑" pitchFamily="34" charset="-122"/>
                  <a:ea typeface="微软雅黑" pitchFamily="34" charset="-122"/>
                </a:rPr>
                <a:t>段落文字内容</a:t>
              </a:r>
            </a:p>
          </p:txBody>
        </p:sp>
      </p:grpSp>
      <p:grpSp>
        <p:nvGrpSpPr>
          <p:cNvPr id="31" name="组合 30"/>
          <p:cNvGrpSpPr/>
          <p:nvPr/>
        </p:nvGrpSpPr>
        <p:grpSpPr>
          <a:xfrm>
            <a:off x="4067989" y="3008771"/>
            <a:ext cx="1087525" cy="440640"/>
            <a:chOff x="4067989" y="3008771"/>
            <a:chExt cx="1087525" cy="440640"/>
          </a:xfrm>
        </p:grpSpPr>
        <p:sp>
          <p:nvSpPr>
            <p:cNvPr id="4" name="Rectangle 11"/>
            <p:cNvSpPr>
              <a:spLocks noChangeArrowheads="1"/>
            </p:cNvSpPr>
            <p:nvPr/>
          </p:nvSpPr>
          <p:spPr bwMode="auto">
            <a:xfrm>
              <a:off x="4067989" y="3013091"/>
              <a:ext cx="1025416" cy="428286"/>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30" name="Rectangle 49"/>
            <p:cNvSpPr>
              <a:spLocks noChangeArrowheads="1"/>
            </p:cNvSpPr>
            <p:nvPr/>
          </p:nvSpPr>
          <p:spPr bwMode="auto">
            <a:xfrm>
              <a:off x="4119117" y="3008771"/>
              <a:ext cx="1036397" cy="44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646464"/>
                  </a:solidFill>
                  <a:effectLst/>
                  <a:uLnTx/>
                  <a:uFillTx/>
                  <a:latin typeface="微软雅黑" pitchFamily="34" charset="-122"/>
                  <a:ea typeface="微软雅黑" pitchFamily="34" charset="-122"/>
                </a:rPr>
                <a:t>段落文字内容</a:t>
              </a:r>
            </a:p>
          </p:txBody>
        </p:sp>
      </p:grpSp>
      <p:grpSp>
        <p:nvGrpSpPr>
          <p:cNvPr id="34" name="组合 33"/>
          <p:cNvGrpSpPr/>
          <p:nvPr/>
        </p:nvGrpSpPr>
        <p:grpSpPr>
          <a:xfrm>
            <a:off x="5093405" y="2476159"/>
            <a:ext cx="1136606" cy="446132"/>
            <a:chOff x="5093405" y="2476159"/>
            <a:chExt cx="1136606" cy="446132"/>
          </a:xfrm>
        </p:grpSpPr>
        <p:sp>
          <p:nvSpPr>
            <p:cNvPr id="3" name="Rectangle 10"/>
            <p:cNvSpPr>
              <a:spLocks noChangeArrowheads="1"/>
            </p:cNvSpPr>
            <p:nvPr/>
          </p:nvSpPr>
          <p:spPr bwMode="auto">
            <a:xfrm>
              <a:off x="5093405" y="2476159"/>
              <a:ext cx="1054242" cy="428286"/>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39" name="Rectangle 50"/>
            <p:cNvSpPr>
              <a:spLocks noChangeArrowheads="1"/>
            </p:cNvSpPr>
            <p:nvPr/>
          </p:nvSpPr>
          <p:spPr bwMode="auto">
            <a:xfrm>
              <a:off x="5193614" y="2481650"/>
              <a:ext cx="1036397" cy="440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646464"/>
                  </a:solidFill>
                  <a:effectLst/>
                  <a:uLnTx/>
                  <a:uFillTx/>
                  <a:latin typeface="微软雅黑" pitchFamily="34" charset="-122"/>
                  <a:ea typeface="微软雅黑" pitchFamily="34" charset="-122"/>
                </a:rPr>
                <a:t>段落文字内容</a:t>
              </a:r>
            </a:p>
          </p:txBody>
        </p:sp>
      </p:grpSp>
      <p:grpSp>
        <p:nvGrpSpPr>
          <p:cNvPr id="37" name="组合 36"/>
          <p:cNvGrpSpPr/>
          <p:nvPr/>
        </p:nvGrpSpPr>
        <p:grpSpPr>
          <a:xfrm>
            <a:off x="6140783" y="1909915"/>
            <a:ext cx="1125624" cy="440640"/>
            <a:chOff x="6140783" y="1909915"/>
            <a:chExt cx="1125624" cy="440640"/>
          </a:xfrm>
        </p:grpSpPr>
        <p:sp>
          <p:nvSpPr>
            <p:cNvPr id="2" name="Rectangle 9"/>
            <p:cNvSpPr>
              <a:spLocks noChangeArrowheads="1"/>
            </p:cNvSpPr>
            <p:nvPr/>
          </p:nvSpPr>
          <p:spPr bwMode="auto">
            <a:xfrm>
              <a:off x="6140783" y="1916092"/>
              <a:ext cx="1054242" cy="428286"/>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6" name="Rectangle 51"/>
            <p:cNvSpPr>
              <a:spLocks noChangeArrowheads="1"/>
            </p:cNvSpPr>
            <p:nvPr/>
          </p:nvSpPr>
          <p:spPr bwMode="auto">
            <a:xfrm>
              <a:off x="6230011" y="1909915"/>
              <a:ext cx="1036396" cy="44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646464"/>
                  </a:solidFill>
                  <a:latin typeface="微软雅黑" pitchFamily="34" charset="-122"/>
                  <a:ea typeface="微软雅黑" pitchFamily="34" charset="-122"/>
                </a:rPr>
                <a:t>单击此处添加</a:t>
              </a:r>
            </a:p>
            <a:p>
              <a:pPr algn="ctr">
                <a:lnSpc>
                  <a:spcPct val="150000"/>
                </a:lnSpc>
              </a:pPr>
              <a:r>
                <a:rPr lang="zh-CN" altLang="en-US" sz="1000" kern="0" dirty="0">
                  <a:solidFill>
                    <a:srgbClr val="646464"/>
                  </a:solidFill>
                  <a:latin typeface="微软雅黑" pitchFamily="34" charset="-122"/>
                  <a:ea typeface="微软雅黑" pitchFamily="34" charset="-122"/>
                </a:rPr>
                <a:t>段落文字内容</a:t>
              </a:r>
            </a:p>
          </p:txBody>
        </p:sp>
      </p:grpSp>
      <p:grpSp>
        <p:nvGrpSpPr>
          <p:cNvPr id="20" name="Group 20"/>
          <p:cNvGrpSpPr>
            <a:grpSpLocks/>
          </p:cNvGrpSpPr>
          <p:nvPr/>
        </p:nvGrpSpPr>
        <p:grpSpPr bwMode="auto">
          <a:xfrm>
            <a:off x="2600560" y="3490593"/>
            <a:ext cx="414559" cy="403577"/>
            <a:chOff x="0" y="0"/>
            <a:chExt cx="784" cy="765"/>
          </a:xfrm>
        </p:grpSpPr>
        <p:grpSp>
          <p:nvGrpSpPr>
            <p:cNvPr id="23" name="Group 22"/>
            <p:cNvGrpSpPr>
              <a:grpSpLocks/>
            </p:cNvGrpSpPr>
            <p:nvPr/>
          </p:nvGrpSpPr>
          <p:grpSpPr bwMode="auto">
            <a:xfrm>
              <a:off x="0" y="0"/>
              <a:ext cx="784" cy="765"/>
              <a:chOff x="0" y="0"/>
              <a:chExt cx="1042" cy="1019"/>
            </a:xfrm>
          </p:grpSpPr>
          <p:pic>
            <p:nvPicPr>
              <p:cNvPr id="25"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Oval 24"/>
              <p:cNvSpPr>
                <a:spLocks noChangeArrowheads="1"/>
              </p:cNvSpPr>
              <p:nvPr/>
            </p:nvSpPr>
            <p:spPr bwMode="auto">
              <a:xfrm>
                <a:off x="0" y="0"/>
                <a:ext cx="1035" cy="1019"/>
              </a:xfrm>
              <a:prstGeom prst="ellipse">
                <a:avLst/>
              </a:prstGeom>
              <a:solidFill>
                <a:schemeClr val="bg1">
                  <a:lumMod val="85000"/>
                </a:schemeClr>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22"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29" name="Group 27"/>
          <p:cNvGrpSpPr>
            <a:grpSpLocks/>
          </p:cNvGrpSpPr>
          <p:nvPr/>
        </p:nvGrpSpPr>
        <p:grpSpPr bwMode="auto">
          <a:xfrm>
            <a:off x="3853846" y="2763056"/>
            <a:ext cx="414559" cy="403577"/>
            <a:chOff x="0" y="0"/>
            <a:chExt cx="302" cy="294"/>
          </a:xfrm>
        </p:grpSpPr>
        <p:grpSp>
          <p:nvGrpSpPr>
            <p:cNvPr id="33" name="Group 29"/>
            <p:cNvGrpSpPr>
              <a:grpSpLocks/>
            </p:cNvGrpSpPr>
            <p:nvPr/>
          </p:nvGrpSpPr>
          <p:grpSpPr bwMode="auto">
            <a:xfrm>
              <a:off x="0" y="0"/>
              <a:ext cx="302" cy="294"/>
              <a:chOff x="0" y="0"/>
              <a:chExt cx="1042" cy="1019"/>
            </a:xfrm>
          </p:grpSpPr>
          <p:pic>
            <p:nvPicPr>
              <p:cNvPr id="35"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Oval 31"/>
              <p:cNvSpPr>
                <a:spLocks noChangeArrowheads="1"/>
              </p:cNvSpPr>
              <p:nvPr/>
            </p:nvSpPr>
            <p:spPr bwMode="auto">
              <a:xfrm>
                <a:off x="0" y="0"/>
                <a:ext cx="1035" cy="1019"/>
              </a:xfrm>
              <a:prstGeom prst="ellipse">
                <a:avLst/>
              </a:prstGeom>
              <a:solidFill>
                <a:schemeClr val="bg1">
                  <a:lumMod val="85000"/>
                </a:schemeClr>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32"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grpSp>
        <p:nvGrpSpPr>
          <p:cNvPr id="38" name="Group 34"/>
          <p:cNvGrpSpPr>
            <a:grpSpLocks/>
          </p:cNvGrpSpPr>
          <p:nvPr/>
        </p:nvGrpSpPr>
        <p:grpSpPr bwMode="auto">
          <a:xfrm>
            <a:off x="4831216" y="2207107"/>
            <a:ext cx="523630" cy="513394"/>
            <a:chOff x="0" y="0"/>
            <a:chExt cx="300" cy="294"/>
          </a:xfrm>
        </p:grpSpPr>
        <p:sp>
          <p:nvSpPr>
            <p:cNvPr id="42" name="Oval 38"/>
            <p:cNvSpPr>
              <a:spLocks noChangeArrowheads="1"/>
            </p:cNvSpPr>
            <p:nvPr/>
          </p:nvSpPr>
          <p:spPr bwMode="auto">
            <a:xfrm>
              <a:off x="0" y="0"/>
              <a:ext cx="300" cy="294"/>
            </a:xfrm>
            <a:prstGeom prst="ellipse">
              <a:avLst/>
            </a:prstGeom>
            <a:solidFill>
              <a:schemeClr val="accent2"/>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1"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45" name="Group 41"/>
          <p:cNvGrpSpPr>
            <a:grpSpLocks/>
          </p:cNvGrpSpPr>
          <p:nvPr/>
        </p:nvGrpSpPr>
        <p:grpSpPr bwMode="auto">
          <a:xfrm>
            <a:off x="5948603" y="1695086"/>
            <a:ext cx="414559" cy="403577"/>
            <a:chOff x="0" y="0"/>
            <a:chExt cx="302" cy="294"/>
          </a:xfrm>
        </p:grpSpPr>
        <p:grpSp>
          <p:nvGrpSpPr>
            <p:cNvPr id="49" name="Group 43"/>
            <p:cNvGrpSpPr>
              <a:grpSpLocks/>
            </p:cNvGrpSpPr>
            <p:nvPr/>
          </p:nvGrpSpPr>
          <p:grpSpPr bwMode="auto">
            <a:xfrm>
              <a:off x="0" y="0"/>
              <a:ext cx="302" cy="294"/>
              <a:chOff x="0" y="0"/>
              <a:chExt cx="1042" cy="1019"/>
            </a:xfrm>
          </p:grpSpPr>
          <p:pic>
            <p:nvPicPr>
              <p:cNvPr id="51"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Oval 45"/>
              <p:cNvSpPr>
                <a:spLocks noChangeArrowheads="1"/>
              </p:cNvSpPr>
              <p:nvPr/>
            </p:nvSpPr>
            <p:spPr bwMode="auto">
              <a:xfrm>
                <a:off x="0" y="0"/>
                <a:ext cx="1035" cy="1019"/>
              </a:xfrm>
              <a:prstGeom prst="ellipse">
                <a:avLst/>
              </a:prstGeom>
              <a:solidFill>
                <a:schemeClr val="bg1">
                  <a:lumMod val="85000"/>
                </a:schemeClr>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sp>
          <p:nvSpPr>
            <p:cNvPr id="4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646464"/>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3837311432"/>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1500"/>
                            </p:stCondLst>
                            <p:childTnLst>
                              <p:par>
                                <p:cTn id="15" presetID="23" presetClass="entr" presetSubtype="28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strVal val="4/3*#ppt_w"/>
                                          </p:val>
                                        </p:tav>
                                        <p:tav tm="100000">
                                          <p:val>
                                            <p:strVal val="#ppt_w"/>
                                          </p:val>
                                        </p:tav>
                                      </p:tavLst>
                                    </p:anim>
                                    <p:anim calcmode="lin" valueType="num">
                                      <p:cBhvr>
                                        <p:cTn id="18" dur="500" fill="hold"/>
                                        <p:tgtEl>
                                          <p:spTgt spid="20"/>
                                        </p:tgtEl>
                                        <p:attrNameLst>
                                          <p:attrName>ppt_h</p:attrName>
                                        </p:attrNameLst>
                                      </p:cBhvr>
                                      <p:tavLst>
                                        <p:tav tm="0">
                                          <p:val>
                                            <p:strVal val="4/3*#ppt_h"/>
                                          </p:val>
                                        </p:tav>
                                        <p:tav tm="100000">
                                          <p:val>
                                            <p:strVal val="#ppt_h"/>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2500"/>
                            </p:stCondLst>
                            <p:childTnLst>
                              <p:par>
                                <p:cTn id="24" presetID="23" presetClass="entr" presetSubtype="28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strVal val="4/3*#ppt_w"/>
                                          </p:val>
                                        </p:tav>
                                        <p:tav tm="100000">
                                          <p:val>
                                            <p:strVal val="#ppt_w"/>
                                          </p:val>
                                        </p:tav>
                                      </p:tavLst>
                                    </p:anim>
                                    <p:anim calcmode="lin" valueType="num">
                                      <p:cBhvr>
                                        <p:cTn id="27" dur="500" fill="hold"/>
                                        <p:tgtEl>
                                          <p:spTgt spid="29"/>
                                        </p:tgtEl>
                                        <p:attrNameLst>
                                          <p:attrName>ppt_h</p:attrName>
                                        </p:attrNameLst>
                                      </p:cBhvr>
                                      <p:tavLst>
                                        <p:tav tm="0">
                                          <p:val>
                                            <p:strVal val="4/3*#ppt_h"/>
                                          </p:val>
                                        </p:tav>
                                        <p:tav tm="100000">
                                          <p:val>
                                            <p:strVal val="#ppt_h"/>
                                          </p:val>
                                        </p:tav>
                                      </p:tavLst>
                                    </p:anim>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par>
                          <p:cTn id="32" fill="hold">
                            <p:stCondLst>
                              <p:cond delay="3500"/>
                            </p:stCondLst>
                            <p:childTnLst>
                              <p:par>
                                <p:cTn id="33" presetID="23" presetClass="entr" presetSubtype="28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strVal val="4/3*#ppt_w"/>
                                          </p:val>
                                        </p:tav>
                                        <p:tav tm="100000">
                                          <p:val>
                                            <p:strVal val="#ppt_w"/>
                                          </p:val>
                                        </p:tav>
                                      </p:tavLst>
                                    </p:anim>
                                    <p:anim calcmode="lin" valueType="num">
                                      <p:cBhvr>
                                        <p:cTn id="36" dur="500" fill="hold"/>
                                        <p:tgtEl>
                                          <p:spTgt spid="38"/>
                                        </p:tgtEl>
                                        <p:attrNameLst>
                                          <p:attrName>ppt_h</p:attrName>
                                        </p:attrNameLst>
                                      </p:cBhvr>
                                      <p:tavLst>
                                        <p:tav tm="0">
                                          <p:val>
                                            <p:strVal val="4/3*#ppt_h"/>
                                          </p:val>
                                        </p:tav>
                                        <p:tav tm="100000">
                                          <p:val>
                                            <p:strVal val="#ppt_h"/>
                                          </p:val>
                                        </p:tav>
                                      </p:tavLst>
                                    </p:anim>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500"/>
                            </p:stCondLst>
                            <p:childTnLst>
                              <p:par>
                                <p:cTn id="42" presetID="23" presetClass="entr" presetSubtype="288"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strVal val="4/3*#ppt_w"/>
                                          </p:val>
                                        </p:tav>
                                        <p:tav tm="100000">
                                          <p:val>
                                            <p:strVal val="#ppt_w"/>
                                          </p:val>
                                        </p:tav>
                                      </p:tavLst>
                                    </p:anim>
                                    <p:anim calcmode="lin" valueType="num">
                                      <p:cBhvr>
                                        <p:cTn id="45" dur="500" fill="hold"/>
                                        <p:tgtEl>
                                          <p:spTgt spid="45"/>
                                        </p:tgtEl>
                                        <p:attrNameLst>
                                          <p:attrName>ppt_h</p:attrName>
                                        </p:attrNameLst>
                                      </p:cBhvr>
                                      <p:tavLst>
                                        <p:tav tm="0">
                                          <p:val>
                                            <p:strVal val="4/3*#ppt_h"/>
                                          </p:val>
                                        </p:tav>
                                        <p:tav tm="100000">
                                          <p:val>
                                            <p:strVal val="#ppt_h"/>
                                          </p:val>
                                        </p:tav>
                                      </p:tavLst>
                                    </p:anim>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31628A"/>
      </a:dk2>
      <a:lt2>
        <a:srgbClr val="EEECE1"/>
      </a:lt2>
      <a:accent1>
        <a:srgbClr val="00ACF1"/>
      </a:accent1>
      <a:accent2>
        <a:srgbClr val="66B699"/>
      </a:accent2>
      <a:accent3>
        <a:srgbClr val="A5CB52"/>
      </a:accent3>
      <a:accent4>
        <a:srgbClr val="E6E7E9"/>
      </a:accent4>
      <a:accent5>
        <a:srgbClr val="31628A"/>
      </a:accent5>
      <a:accent6>
        <a:srgbClr val="F8E9BE"/>
      </a:accent6>
      <a:hlink>
        <a:srgbClr val="31628A"/>
      </a:hlink>
      <a:folHlink>
        <a:srgbClr val="3162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1014</TotalTime>
  <Words>1956</Words>
  <Application>Microsoft Office PowerPoint</Application>
  <PresentationFormat>全屏显示(16:9)</PresentationFormat>
  <Paragraphs>329</Paragraphs>
  <Slides>30</Slides>
  <Notes>30</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30</vt:i4>
      </vt:variant>
    </vt:vector>
  </HeadingPairs>
  <TitlesOfParts>
    <vt:vector size="51" baseType="lpstr">
      <vt:lpstr>方正兰亭黑_GBK</vt:lpstr>
      <vt:lpstr>Century Gothic</vt:lpstr>
      <vt:lpstr>HY견고딕</vt:lpstr>
      <vt:lpstr>宋体</vt:lpstr>
      <vt:lpstr>方正兰亭粗黑_GBK</vt:lpstr>
      <vt:lpstr>方正兰亭中黑_GBK</vt:lpstr>
      <vt:lpstr>方正兰亭中粗黑_GBK</vt:lpstr>
      <vt:lpstr>DotumChe</vt:lpstr>
      <vt:lpstr>Arial</vt:lpstr>
      <vt:lpstr>Times New Roman</vt:lpstr>
      <vt:lpstr>Arial Black</vt:lpstr>
      <vt:lpstr>Impact</vt:lpstr>
      <vt:lpstr>Arial Unicode MS</vt:lpstr>
      <vt:lpstr>微软雅黑</vt:lpstr>
      <vt:lpstr>Swiss911 XCm BT</vt:lpstr>
      <vt:lpstr>Arial Rounded MT Bold</vt:lpstr>
      <vt:lpstr>Calibri</vt:lpstr>
      <vt:lpstr>굴림</vt:lpstr>
      <vt:lpstr>方正兰亭纤黑简体</vt:lpstr>
      <vt:lpstr>方正正纤黑简体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www.pptbz.com</dc:creator>
  <cp:lastModifiedBy>Administrator</cp:lastModifiedBy>
  <cp:revision>71</cp:revision>
  <dcterms:created xsi:type="dcterms:W3CDTF">2014-09-21T03:23:02Z</dcterms:created>
  <dcterms:modified xsi:type="dcterms:W3CDTF">2016-07-25T12:36:26Z</dcterms:modified>
</cp:coreProperties>
</file>